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62" r:id="rId2"/>
    <p:sldId id="370" r:id="rId3"/>
    <p:sldId id="344" r:id="rId4"/>
    <p:sldId id="346" r:id="rId5"/>
    <p:sldId id="347" r:id="rId6"/>
    <p:sldId id="348" r:id="rId7"/>
    <p:sldId id="312" r:id="rId8"/>
    <p:sldId id="286" r:id="rId9"/>
    <p:sldId id="28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9" autoAdjust="0"/>
    <p:restoredTop sz="92226" autoAdjust="0"/>
  </p:normalViewPr>
  <p:slideViewPr>
    <p:cSldViewPr showGuides="1">
      <p:cViewPr>
        <p:scale>
          <a:sx n="60" d="100"/>
          <a:sy n="60" d="100"/>
        </p:scale>
        <p:origin x="-690" y="-22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6/30/2009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Framework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r>
              <a:rPr lang="en-US" dirty="0" err="1" smtClean="0"/>
              <a:t>Componentizzazione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r>
              <a:rPr lang="en-US" sz="1200" dirty="0">
                <a:solidFill>
                  <a:schemeClr val="accent3"/>
                </a:solidFill>
                <a:latin typeface="+mn-lt"/>
              </a:rPr>
              <a:t> 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868874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27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Giugno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Lavoro per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Fondatore di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Componentizzazione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</a:p>
          <a:p>
            <a:pPr lvl="1"/>
            <a:r>
              <a:rPr lang="it-IT" dirty="0" smtClean="0"/>
              <a:t>Il controller deve sempre “creare” i dati di tutti i componenti</a:t>
            </a:r>
          </a:p>
          <a:p>
            <a:r>
              <a:rPr lang="it-IT" dirty="0" smtClean="0"/>
              <a:t>RenderAction (futures)</a:t>
            </a:r>
          </a:p>
          <a:p>
            <a:pPr lvl="1"/>
            <a:r>
              <a:rPr lang="it-IT" dirty="0" smtClean="0"/>
              <a:t>Smells (la view chiama un controller)</a:t>
            </a:r>
          </a:p>
          <a:p>
            <a:pPr lvl="1"/>
            <a:r>
              <a:rPr lang="it-IT" dirty="0" smtClean="0"/>
              <a:t>Difficile da testare</a:t>
            </a:r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Ok per pezzi di HTML, ma non deve avere logica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Definiti come Attributi</a:t>
            </a:r>
          </a:p>
          <a:p>
            <a:r>
              <a:rPr lang="it-IT" dirty="0" smtClean="0"/>
              <a:t>Permettono di eseguire “codice”</a:t>
            </a:r>
          </a:p>
          <a:p>
            <a:pPr lvl="1"/>
            <a:r>
              <a:rPr lang="it-IT" dirty="0" smtClean="0"/>
              <a:t>Durante la fase di Autenticazione</a:t>
            </a:r>
          </a:p>
          <a:p>
            <a:pPr lvl="1"/>
            <a:r>
              <a:rPr lang="it-IT" dirty="0" smtClean="0"/>
              <a:t>In caso di eccezione</a:t>
            </a:r>
          </a:p>
          <a:p>
            <a:pPr lvl="1"/>
            <a:r>
              <a:rPr lang="it-IT" dirty="0" smtClean="0"/>
              <a:t>Prima di una Action</a:t>
            </a:r>
          </a:p>
          <a:p>
            <a:pPr lvl="1"/>
            <a:r>
              <a:rPr lang="it-IT" dirty="0" smtClean="0"/>
              <a:t>Dopo una Action</a:t>
            </a:r>
          </a:p>
          <a:p>
            <a:pPr lvl="1"/>
            <a:r>
              <a:rPr lang="it-IT" dirty="0" smtClean="0"/>
              <a:t>Prima del rendering della view</a:t>
            </a:r>
          </a:p>
          <a:p>
            <a:pPr lvl="1"/>
            <a:r>
              <a:rPr lang="it-IT" dirty="0" smtClean="0"/>
              <a:t>Dopo il rendering della view</a:t>
            </a:r>
          </a:p>
          <a:p>
            <a:r>
              <a:rPr lang="it-IT" dirty="0" smtClean="0"/>
              <a:t>Filtri “core”</a:t>
            </a:r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19562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Esegue il codice per il suo “main concern” e “genera” il dato principale</a:t>
            </a:r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Mostra l’output principale</a:t>
            </a:r>
          </a:p>
          <a:p>
            <a:pPr lvl="1"/>
            <a:r>
              <a:rPr lang="it-IT" dirty="0" smtClean="0"/>
              <a:t>Chiama le varie PartialViews</a:t>
            </a:r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Caricano i dati per le partial views</a:t>
            </a:r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Mostrano i dati caricati dagli Action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846295"/>
            <a:ext cx="7772400" cy="830997"/>
          </a:xfrm>
        </p:spPr>
        <p:txBody>
          <a:bodyPr/>
          <a:lstStyle/>
          <a:p>
            <a:pPr algn="ctr"/>
            <a:r>
              <a:rPr lang="en-US" sz="4800" dirty="0" smtClean="0"/>
              <a:t>[DEMO]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53142" y="3677339"/>
            <a:ext cx="7772400" cy="323165"/>
          </a:xfrm>
        </p:spPr>
        <p:txBody>
          <a:bodyPr/>
          <a:lstStyle/>
          <a:p>
            <a:r>
              <a:rPr lang="en-US" dirty="0" smtClean="0"/>
              <a:t>Action Filter + Render Partial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4524315"/>
          </a:xfrm>
        </p:spPr>
        <p:txBody>
          <a:bodyPr/>
          <a:lstStyle/>
          <a:p>
            <a:r>
              <a:rPr lang="it-IT" dirty="0" smtClean="0"/>
              <a:t>Simone Chiaretta e Keyvan Nayyeri</a:t>
            </a:r>
          </a:p>
          <a:p>
            <a:r>
              <a:rPr lang="it-IT" dirty="0" smtClean="0"/>
              <a:t>Rilascio: 3 Agosto 2009</a:t>
            </a:r>
          </a:p>
          <a:p>
            <a:r>
              <a:rPr lang="it-IT" b="1" dirty="0" smtClean="0"/>
              <a:t>Già</a:t>
            </a:r>
            <a:r>
              <a:rPr lang="it-IT" dirty="0" smtClean="0"/>
              <a:t> in prevendita su Amazon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3214710" cy="40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spcBef>
                <a:spcPct val="20000"/>
              </a:spcBef>
              <a:buSzPct val="65000"/>
            </a:pPr>
            <a:r>
              <a:rPr lang="it-IT" sz="1600" b="1" kern="0" dirty="0" smtClean="0">
                <a:solidFill>
                  <a:schemeClr val="bg1"/>
                </a:solidFill>
                <a:latin typeface="+mn-lt"/>
              </a:rPr>
              <a:t>http://www.amazon.co.uk/Beginning-ASP-NET-MVC-Simone-Chiaretta/dp/047043399X/</a:t>
            </a:r>
            <a:endParaRPr kumimoji="0" lang="it-IT" sz="16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Contatti</a:t>
            </a:r>
            <a:r>
              <a:rPr lang="en-US" dirty="0" smtClean="0"/>
              <a:t>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err="1" smtClean="0"/>
              <a:t>Italiano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http://twitter.com/simonech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243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Simone Chiaretta</vt:lpstr>
      <vt:lpstr>ASP.NET MVC Framework</vt:lpstr>
      <vt:lpstr>Who the hell am I?</vt:lpstr>
      <vt:lpstr>Componentizzazione</vt:lpstr>
      <vt:lpstr>Action Filtes</vt:lpstr>
      <vt:lpstr>Action Filter + Render Partial</vt:lpstr>
      <vt:lpstr>[DEMO]</vt:lpstr>
      <vt:lpstr>Beginning ASP.NET MVC</vt:lpstr>
      <vt:lpstr>Contatti – Simone Chiaretta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289</cp:revision>
  <dcterms:created xsi:type="dcterms:W3CDTF">2008-05-20T08:16:16Z</dcterms:created>
  <dcterms:modified xsi:type="dcterms:W3CDTF">2009-06-30T11:30:08Z</dcterms:modified>
</cp:coreProperties>
</file>