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372" r:id="rId2"/>
    <p:sldId id="371" r:id="rId3"/>
    <p:sldId id="373" r:id="rId4"/>
    <p:sldId id="285" r:id="rId5"/>
    <p:sldId id="386" r:id="rId6"/>
    <p:sldId id="420" r:id="rId7"/>
    <p:sldId id="387" r:id="rId8"/>
    <p:sldId id="319" r:id="rId9"/>
    <p:sldId id="375" r:id="rId10"/>
    <p:sldId id="376" r:id="rId11"/>
    <p:sldId id="408" r:id="rId12"/>
    <p:sldId id="409" r:id="rId13"/>
    <p:sldId id="377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78" r:id="rId22"/>
    <p:sldId id="411" r:id="rId23"/>
    <p:sldId id="379" r:id="rId24"/>
    <p:sldId id="412" r:id="rId25"/>
    <p:sldId id="402" r:id="rId26"/>
    <p:sldId id="404" r:id="rId27"/>
    <p:sldId id="405" r:id="rId28"/>
    <p:sldId id="403" r:id="rId29"/>
    <p:sldId id="389" r:id="rId30"/>
    <p:sldId id="380" r:id="rId31"/>
    <p:sldId id="413" r:id="rId32"/>
    <p:sldId id="414" r:id="rId33"/>
    <p:sldId id="381" r:id="rId34"/>
    <p:sldId id="398" r:id="rId35"/>
    <p:sldId id="399" r:id="rId36"/>
    <p:sldId id="400" r:id="rId37"/>
    <p:sldId id="388" r:id="rId38"/>
    <p:sldId id="382" r:id="rId39"/>
    <p:sldId id="415" r:id="rId40"/>
    <p:sldId id="384" r:id="rId41"/>
    <p:sldId id="416" r:id="rId42"/>
    <p:sldId id="383" r:id="rId43"/>
    <p:sldId id="417" r:id="rId44"/>
    <p:sldId id="410" r:id="rId45"/>
    <p:sldId id="418" r:id="rId46"/>
    <p:sldId id="419" r:id="rId47"/>
    <p:sldId id="312" r:id="rId48"/>
    <p:sldId id="374" r:id="rId49"/>
    <p:sldId id="287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2226" autoAdjust="0"/>
  </p:normalViewPr>
  <p:slideViewPr>
    <p:cSldViewPr showGuides="1">
      <p:cViewPr>
        <p:scale>
          <a:sx n="80" d="100"/>
          <a:sy n="80" d="100"/>
        </p:scale>
        <p:origin x="-804" y="22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Best Practices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simonech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929198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21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Segnaposto contenuto 4" descr="logo_dotnetromaces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5931586"/>
            <a:ext cx="5072098" cy="64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Isolate controllers from the external World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smtClean="0"/>
              <a:t>2 - Isolate controllers from the </a:t>
            </a:r>
            <a:r>
              <a:rPr lang="it-IT" dirty="0" smtClean="0"/>
              <a:t>outside World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it-IT" dirty="0" err="1" smtClean="0"/>
              <a:t>HttpContext</a:t>
            </a:r>
            <a:endParaRPr lang="it-IT" dirty="0" smtClean="0"/>
          </a:p>
          <a:p>
            <a:r>
              <a:rPr lang="it-IT" dirty="0" smtClean="0"/>
              <a:t>Data Access classes</a:t>
            </a:r>
          </a:p>
          <a:p>
            <a:r>
              <a:rPr lang="it-IT" dirty="0" smtClean="0"/>
              <a:t>Configuration management</a:t>
            </a:r>
          </a:p>
          <a:p>
            <a:r>
              <a:rPr lang="it-IT" dirty="0" err="1" smtClean="0"/>
              <a:t>Logging</a:t>
            </a:r>
            <a:endParaRPr lang="it-IT" dirty="0" smtClean="0"/>
          </a:p>
          <a:p>
            <a:r>
              <a:rPr lang="it-IT" dirty="0" smtClean="0"/>
              <a:t>Clock</a:t>
            </a:r>
          </a:p>
          <a:p>
            <a:r>
              <a:rPr lang="it-IT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smtClean="0"/>
              <a:t>2 - Isolate controllers from the </a:t>
            </a:r>
            <a:r>
              <a:rPr lang="it-IT" dirty="0" smtClean="0"/>
              <a:t>outside World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Not testable application</a:t>
            </a:r>
          </a:p>
          <a:p>
            <a:r>
              <a:rPr lang="it-IT" dirty="0" smtClean="0"/>
              <a:t>Not flexible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Use a IoC Container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DependencyInversionPrinci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071546"/>
            <a:ext cx="6786610" cy="54292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BAD</a:t>
            </a:r>
            <a:endParaRPr lang="it-IT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550" y="2214554"/>
            <a:ext cx="6862756" cy="22145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BETTER</a:t>
            </a:r>
            <a:endParaRPr lang="it-IT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6763977" cy="1990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BUT</a:t>
            </a:r>
            <a:endParaRPr lang="it-IT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643446"/>
            <a:ext cx="7408385" cy="1000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7429552" cy="642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Down Arrow 6"/>
          <p:cNvSpPr/>
          <p:nvPr/>
        </p:nvSpPr>
        <p:spPr>
          <a:xfrm>
            <a:off x="4214810" y="30220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With IoC</a:t>
            </a:r>
            <a:endParaRPr lang="it-IT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348176" cy="9715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00034" y="2428868"/>
            <a:ext cx="8072494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20854"/>
          </a:xfrm>
        </p:spPr>
        <p:txBody>
          <a:bodyPr/>
          <a:lstStyle/>
          <a:p>
            <a:r>
              <a:rPr lang="it-IT" dirty="0" smtClean="0"/>
              <a:t>Extend ControllerFactory</a:t>
            </a:r>
          </a:p>
          <a:p>
            <a:r>
              <a:rPr lang="it-IT" dirty="0" smtClean="0"/>
              <a:t>Many ControllerFactory ready available</a:t>
            </a:r>
          </a:p>
          <a:p>
            <a:pPr lvl="1"/>
            <a:r>
              <a:rPr lang="it-IT" dirty="0" smtClean="0"/>
              <a:t>StructureMap</a:t>
            </a:r>
          </a:p>
          <a:p>
            <a:pPr lvl="1"/>
            <a:r>
              <a:rPr lang="it-IT" dirty="0" smtClean="0"/>
              <a:t>Spring</a:t>
            </a:r>
          </a:p>
          <a:p>
            <a:pPr lvl="1"/>
            <a:r>
              <a:rPr lang="it-IT" dirty="0" smtClean="0"/>
              <a:t>Unity</a:t>
            </a:r>
          </a:p>
          <a:p>
            <a:pPr lvl="1"/>
            <a:r>
              <a:rPr lang="it-IT" dirty="0" smtClean="0"/>
              <a:t>Windsor</a:t>
            </a:r>
          </a:p>
          <a:p>
            <a:pPr lvl="1"/>
            <a:r>
              <a:rPr lang="it-IT" dirty="0" smtClean="0"/>
              <a:t>Ninject</a:t>
            </a:r>
          </a:p>
          <a:p>
            <a:pPr lvl="1"/>
            <a:r>
              <a:rPr lang="it-IT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Thanks to the Sponsors</a:t>
            </a:r>
            <a:endParaRPr lang="it-IT" dirty="0"/>
          </a:p>
        </p:txBody>
      </p:sp>
      <p:pic>
        <p:nvPicPr>
          <p:cNvPr id="5" name="Immagine 5" descr="Sponsor_FA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572008"/>
            <a:ext cx="952500" cy="1009650"/>
          </a:xfrm>
          <a:prstGeom prst="rect">
            <a:avLst/>
          </a:prstGeom>
        </p:spPr>
      </p:pic>
      <p:pic>
        <p:nvPicPr>
          <p:cNvPr id="6" name="Immagine 6" descr="wrox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000504"/>
            <a:ext cx="1664258" cy="1664258"/>
          </a:xfrm>
          <a:prstGeom prst="rect">
            <a:avLst/>
          </a:prstGeom>
        </p:spPr>
      </p:pic>
      <p:pic>
        <p:nvPicPr>
          <p:cNvPr id="8" name="Immagine 8" descr="logo_k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928802"/>
            <a:ext cx="1096416" cy="1146253"/>
          </a:xfrm>
          <a:prstGeom prst="rect">
            <a:avLst/>
          </a:prstGeom>
        </p:spPr>
      </p:pic>
      <p:pic>
        <p:nvPicPr>
          <p:cNvPr id="9" name="Immagine 11" descr="sap_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857364"/>
            <a:ext cx="3437023" cy="1785950"/>
          </a:xfrm>
          <a:prstGeom prst="rect">
            <a:avLst/>
          </a:prstGeom>
        </p:spPr>
      </p:pic>
      <p:pic>
        <p:nvPicPr>
          <p:cNvPr id="10" name="Immagine 7" descr="lodo_duk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2000240"/>
            <a:ext cx="111442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 </a:t>
            </a:r>
            <a:r>
              <a:rPr lang="en-US" dirty="0" smtClean="0"/>
              <a:t>using </a:t>
            </a:r>
            <a:r>
              <a:rPr lang="en-US" dirty="0" err="1" smtClean="0"/>
              <a:t>Ninject</a:t>
            </a:r>
            <a:r>
              <a:rPr lang="en-US" dirty="0" smtClean="0"/>
              <a:t> v2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Global.asax inherits from NinjectHttpApplication</a:t>
            </a:r>
          </a:p>
          <a:p>
            <a:r>
              <a:rPr lang="it-IT" dirty="0" smtClean="0"/>
              <a:t>Helper to configure all controllers:</a:t>
            </a:r>
          </a:p>
          <a:p>
            <a:pPr lvl="1"/>
            <a:r>
              <a:rPr lang="it-IT" b="1" dirty="0" smtClean="0"/>
              <a:t>RegisterAllControllersIn(</a:t>
            </a:r>
            <a:r>
              <a:rPr lang="it-IT" b="1" i="1" dirty="0" smtClean="0"/>
              <a:t>“assemblyName”</a:t>
            </a:r>
            <a:r>
              <a:rPr lang="it-IT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Don’t use “Magic strings”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4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NO to Magic Strings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Never </a:t>
            </a:r>
            <a:r>
              <a:rPr lang="it-IT" dirty="0" smtClean="0"/>
              <a:t>use </a:t>
            </a:r>
            <a:r>
              <a:rPr lang="it-IT" dirty="0" smtClean="0"/>
              <a:t>ViewData[“key”]</a:t>
            </a:r>
          </a:p>
          <a:p>
            <a:r>
              <a:rPr lang="it-IT" dirty="0" smtClean="0"/>
              <a:t>Always create a ViewModel for each View</a:t>
            </a:r>
          </a:p>
          <a:p>
            <a:r>
              <a:rPr lang="it-IT" dirty="0" smtClean="0"/>
              <a:t>View must inherit from</a:t>
            </a:r>
          </a:p>
          <a:p>
            <a:pPr lvl="1"/>
            <a:r>
              <a:rPr lang="it-IT" b="1" dirty="0" smtClean="0"/>
              <a:t>System.Web.Mvc.ViewPage&lt;ListViewModel&gt;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Build your own “personal” conventions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Build your own “personal” conventions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ASP.NET MVC is </a:t>
            </a:r>
            <a:r>
              <a:rPr lang="it-IT" dirty="0" smtClean="0"/>
              <a:t>the </a:t>
            </a:r>
            <a:r>
              <a:rPr lang="it-IT" dirty="0" smtClean="0"/>
              <a:t>base </a:t>
            </a:r>
            <a:r>
              <a:rPr lang="it-IT" dirty="0" smtClean="0"/>
              <a:t>on which </a:t>
            </a:r>
            <a:r>
              <a:rPr lang="it-IT" dirty="0" smtClean="0"/>
              <a:t>to build </a:t>
            </a:r>
            <a:r>
              <a:rPr lang="it-IT" dirty="0" smtClean="0"/>
              <a:t>your own reference architecture</a:t>
            </a:r>
          </a:p>
          <a:p>
            <a:r>
              <a:rPr lang="it-IT" dirty="0" smtClean="0"/>
              <a:t>Controllers (and views) </a:t>
            </a:r>
            <a:r>
              <a:rPr lang="it-IT" dirty="0" smtClean="0"/>
              <a:t>inherint from your </a:t>
            </a:r>
            <a:r>
              <a:rPr lang="it-IT" dirty="0" smtClean="0"/>
              <a:t>own base </a:t>
            </a:r>
            <a:r>
              <a:rPr lang="it-IT" dirty="0" smtClean="0"/>
              <a:t>class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</a:t>
            </a:r>
            <a:r>
              <a:rPr lang="it-IT" dirty="0" smtClean="0"/>
              <a:t>n°</a:t>
            </a:r>
            <a:r>
              <a:rPr lang="it-IT" dirty="0" smtClean="0"/>
              <a:t> </a:t>
            </a:r>
            <a:r>
              <a:rPr lang="it-IT" dirty="0" smtClean="0"/>
              <a:t>6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 when you refresh (or go back) after you submit a form?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7410067" cy="16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View sends data </a:t>
            </a:r>
            <a:r>
              <a:rPr lang="it-IT" dirty="0" smtClean="0"/>
              <a:t>in </a:t>
            </a:r>
            <a:r>
              <a:rPr lang="it-IT" dirty="0" smtClean="0"/>
              <a:t>POST</a:t>
            </a:r>
          </a:p>
          <a:p>
            <a:r>
              <a:rPr lang="it-IT" dirty="0" smtClean="0"/>
              <a:t>Controller validates</a:t>
            </a:r>
          </a:p>
          <a:p>
            <a:pPr lvl="1"/>
            <a:r>
              <a:rPr lang="it-IT" dirty="0" smtClean="0"/>
              <a:t>Renders the View with errors (POST)</a:t>
            </a:r>
          </a:p>
          <a:p>
            <a:pPr lvl="1"/>
            <a:r>
              <a:rPr lang="it-IT" dirty="0" smtClean="0"/>
              <a:t>Redirect in GET</a:t>
            </a:r>
          </a:p>
          <a:p>
            <a:r>
              <a:rPr lang="it-IT" dirty="0" smtClean="0"/>
              <a:t>View renders the results in GET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Show data in GET</a:t>
            </a:r>
          </a:p>
          <a:p>
            <a:r>
              <a:rPr lang="it-IT" dirty="0" smtClean="0"/>
              <a:t>Modify data in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Work for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Founder of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7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DomainModel</a:t>
            </a:r>
          </a:p>
          <a:p>
            <a:pPr lvl="1"/>
            <a:r>
              <a:rPr lang="it-IT" dirty="0" smtClean="0"/>
              <a:t>Data + </a:t>
            </a:r>
            <a:r>
              <a:rPr lang="it-IT" dirty="0" smtClean="0"/>
              <a:t>Behaviours</a:t>
            </a:r>
            <a:endParaRPr lang="it-IT" dirty="0" smtClean="0"/>
          </a:p>
          <a:p>
            <a:pPr lvl="1"/>
            <a:r>
              <a:rPr lang="it-IT" dirty="0" smtClean="0"/>
              <a:t>hierarchical, </a:t>
            </a:r>
            <a:r>
              <a:rPr lang="it-IT" dirty="0" smtClean="0"/>
              <a:t>complex types</a:t>
            </a:r>
            <a:endParaRPr lang="it-IT" dirty="0" smtClean="0"/>
          </a:p>
          <a:p>
            <a:r>
              <a:rPr lang="it-IT" dirty="0" smtClean="0"/>
              <a:t>ViewModel</a:t>
            </a:r>
          </a:p>
          <a:p>
            <a:pPr lvl="1"/>
            <a:r>
              <a:rPr lang="it-IT" dirty="0" smtClean="0"/>
              <a:t>Only Data</a:t>
            </a:r>
          </a:p>
          <a:p>
            <a:pPr lvl="1"/>
            <a:r>
              <a:rPr lang="it-IT" dirty="0" smtClean="0"/>
              <a:t>Flat, only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it-IT" dirty="0" smtClean="0"/>
              <a:t>How to avoid getting bored writing tedious mapping code?</a:t>
            </a:r>
          </a:p>
          <a:p>
            <a:endParaRPr lang="it-IT" dirty="0" smtClean="0"/>
          </a:p>
          <a:p>
            <a:pPr algn="ctr">
              <a:buNone/>
            </a:pPr>
            <a:endParaRPr lang="it-IT" sz="3600" b="1" dirty="0" smtClean="0"/>
          </a:p>
          <a:p>
            <a:pPr algn="ctr">
              <a:buNone/>
            </a:pPr>
            <a:r>
              <a:rPr lang="it-IT" sz="3600" b="1" dirty="0" smtClean="0"/>
              <a:t>AutoMapper</a:t>
            </a:r>
          </a:p>
          <a:p>
            <a:pPr algn="ctr">
              <a:buNone/>
            </a:pPr>
            <a:r>
              <a:rPr lang="it-IT" sz="2000" b="1" dirty="0" smtClean="0"/>
              <a:t>Mapper.Map&lt;Post, ShowPostModel&gt;(post)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Use ActionFilter for “shared” data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8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</a:p>
          <a:p>
            <a:pPr lvl="1"/>
            <a:r>
              <a:rPr lang="it-IT" dirty="0" smtClean="0"/>
              <a:t>The Controller must “create” all data needed by all the partials</a:t>
            </a:r>
          </a:p>
          <a:p>
            <a:r>
              <a:rPr lang="it-IT" dirty="0" smtClean="0"/>
              <a:t>RenderAction (futures)</a:t>
            </a:r>
          </a:p>
          <a:p>
            <a:pPr lvl="1"/>
            <a:r>
              <a:rPr lang="it-IT" dirty="0" smtClean="0"/>
              <a:t>Smells (view calls a controller)</a:t>
            </a:r>
          </a:p>
          <a:p>
            <a:pPr lvl="1"/>
            <a:r>
              <a:rPr lang="it-IT" dirty="0" smtClean="0"/>
              <a:t>More difficult to test</a:t>
            </a:r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Ok for some HTML, but must not have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Defined as Attributi</a:t>
            </a:r>
          </a:p>
          <a:p>
            <a:r>
              <a:rPr lang="it-IT" dirty="0" smtClean="0"/>
              <a:t>Allow you to execute “code”</a:t>
            </a:r>
          </a:p>
          <a:p>
            <a:pPr lvl="1"/>
            <a:r>
              <a:rPr lang="it-IT" dirty="0" smtClean="0"/>
              <a:t>During the Autenthorization phase</a:t>
            </a:r>
          </a:p>
          <a:p>
            <a:pPr lvl="1"/>
            <a:r>
              <a:rPr lang="it-IT" dirty="0" smtClean="0"/>
              <a:t>If an exception occurs</a:t>
            </a:r>
          </a:p>
          <a:p>
            <a:pPr lvl="1"/>
            <a:r>
              <a:rPr lang="it-IT" dirty="0" smtClean="0"/>
              <a:t>Before an Action</a:t>
            </a:r>
          </a:p>
          <a:p>
            <a:pPr lvl="1"/>
            <a:r>
              <a:rPr lang="it-IT" dirty="0" smtClean="0"/>
              <a:t>After an Action</a:t>
            </a:r>
          </a:p>
          <a:p>
            <a:pPr lvl="1"/>
            <a:r>
              <a:rPr lang="it-IT" dirty="0" smtClean="0"/>
              <a:t>Before the rendering of a view</a:t>
            </a:r>
          </a:p>
          <a:p>
            <a:pPr lvl="1"/>
            <a:r>
              <a:rPr lang="it-IT" dirty="0" smtClean="0"/>
              <a:t>After the rendering of a view</a:t>
            </a:r>
          </a:p>
          <a:p>
            <a:r>
              <a:rPr lang="it-IT" dirty="0" smtClean="0"/>
              <a:t>“Core” filters</a:t>
            </a:r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45696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Has code for his “main concern” and “create” the main data</a:t>
            </a:r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Renders the main output</a:t>
            </a:r>
          </a:p>
          <a:p>
            <a:pPr lvl="1"/>
            <a:r>
              <a:rPr lang="it-IT" dirty="0" smtClean="0"/>
              <a:t>Calls the various PartialViews</a:t>
            </a:r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Load data for the partial views</a:t>
            </a:r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Render data loaded via Action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View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 NOT use code-behind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9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 NOT use code-behind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1107996"/>
          </a:xfrm>
        </p:spPr>
        <p:txBody>
          <a:bodyPr/>
          <a:lstStyle/>
          <a:p>
            <a:pPr algn="ctr">
              <a:buNone/>
            </a:pPr>
            <a:r>
              <a:rPr lang="it-IT" sz="6600" dirty="0" smtClean="0"/>
              <a:t>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8309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Would you like someone to tell you the final a movie before you watch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100010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ASP.NET MVC Best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Practices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Write HTML when you can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10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Write HTML when you can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You MUST learn HTML</a:t>
            </a:r>
          </a:p>
          <a:p>
            <a:r>
              <a:rPr lang="it-IT" dirty="0" smtClean="0"/>
              <a:t>Do never use HtmlHelpers that ONLY abstract HTML awat</a:t>
            </a:r>
          </a:p>
          <a:p>
            <a:pPr lvl="1" algn="ctr">
              <a:buNone/>
            </a:pPr>
            <a:r>
              <a:rPr lang="it-IT" b="1" dirty="0" smtClean="0"/>
              <a:t>&lt;%= Html.Submit(“Salva”) %&gt;</a:t>
            </a:r>
          </a:p>
          <a:p>
            <a:pPr lvl="1" algn="ctr">
              <a:buNone/>
            </a:pPr>
            <a:r>
              <a:rPr lang="it-IT" b="1" dirty="0" smtClean="0"/>
              <a:t>vs</a:t>
            </a:r>
          </a:p>
          <a:p>
            <a:pPr lvl="1" algn="ctr">
              <a:buNone/>
            </a:pPr>
            <a:r>
              <a:rPr lang="it-IT" b="1" dirty="0" smtClean="0"/>
              <a:t>&lt;input type=“submit” value=“Salva”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View must not have logic</a:t>
            </a:r>
          </a:p>
          <a:p>
            <a:r>
              <a:rPr lang="it-IT" dirty="0" smtClean="0"/>
              <a:t>Allowed: if - foreach</a:t>
            </a:r>
          </a:p>
          <a:p>
            <a:r>
              <a:rPr lang="it-IT" dirty="0" smtClean="0"/>
              <a:t>When possible, “hides” them in HtmlHelpers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The default is WebFormViewEngine</a:t>
            </a:r>
          </a:p>
          <a:p>
            <a:r>
              <a:rPr lang="it-IT" dirty="0" smtClean="0"/>
              <a:t>Not the best available</a:t>
            </a:r>
          </a:p>
          <a:p>
            <a:r>
              <a:rPr lang="it-IT" dirty="0" smtClean="0"/>
              <a:t>Choose the one that most suits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Spark View Engine</a:t>
            </a:r>
          </a:p>
          <a:p>
            <a:pPr lvl="1"/>
            <a:r>
              <a:rPr lang="it-IT" dirty="0" smtClean="0"/>
              <a:t>The flow is managed by HTML</a:t>
            </a:r>
          </a:p>
          <a:p>
            <a:pPr lvl="1"/>
            <a:r>
              <a:rPr lang="it-IT" dirty="0" smtClean="0"/>
              <a:t>It’s a templating engine</a:t>
            </a:r>
          </a:p>
          <a:p>
            <a:r>
              <a:rPr lang="it-IT" dirty="0" smtClean="0"/>
              <a:t>Other Features</a:t>
            </a:r>
          </a:p>
          <a:p>
            <a:pPr lvl="1"/>
            <a:r>
              <a:rPr lang="it-IT" dirty="0" smtClean="0"/>
              <a:t>Renders PDF</a:t>
            </a:r>
          </a:p>
          <a:p>
            <a:pPr lvl="1"/>
            <a:r>
              <a:rPr lang="it-IT" dirty="0" smtClean="0"/>
              <a:t>Evaluates templates also with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2382191"/>
          </a:xfrm>
        </p:spPr>
        <p:txBody>
          <a:bodyPr/>
          <a:lstStyle/>
          <a:p>
            <a:r>
              <a:rPr lang="it-IT" dirty="0" smtClean="0"/>
              <a:t>Simone Chiaretta &amp; Keyvan Nayyeri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65000"/>
            </a:pPr>
            <a:r>
              <a:rPr lang="it-IT" sz="3200" b="1" kern="0" dirty="0" smtClean="0">
                <a:solidFill>
                  <a:schemeClr val="bg1"/>
                </a:solidFill>
                <a:latin typeface="+mn-lt"/>
              </a:rPr>
              <a:t>http://bit.ly/BeginningASPNETMVC</a:t>
            </a:r>
            <a:endParaRPr kumimoji="0" lang="it-IT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3143272" cy="39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smtClean="0"/>
              <a:t>Italian: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ASP.NET MVC is?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it-IT" dirty="0" smtClean="0"/>
              <a:t>It’s an advanced session... You should already know </a:t>
            </a:r>
            <a:r>
              <a:rPr lang="en-US" dirty="0" err="1" smtClean="0">
                <a:sym typeface="Wingdings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request hits the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Controller asks the Model for data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Model </a:t>
            </a:r>
            <a:r>
              <a:rPr lang="en-US" sz="1400" dirty="0" smtClean="0"/>
              <a:t>gives </a:t>
            </a:r>
            <a:r>
              <a:rPr lang="en-US" sz="1400" dirty="0" smtClean="0"/>
              <a:t>the data back to the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857356" y="3714752"/>
            <a:ext cx="2414598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controller formats the data and </a:t>
            </a:r>
            <a:r>
              <a:rPr lang="en-US" sz="1400" dirty="0" smtClean="0"/>
              <a:t>passes </a:t>
            </a:r>
            <a:r>
              <a:rPr lang="en-US" sz="1400" dirty="0" smtClean="0"/>
              <a:t>them to the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357454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view renders the HTML that needs to be sent to the client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smtClean="0"/>
              <a:t>Controller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Delete “AccountController”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– Delete “AccountController”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60591"/>
          </a:xfrm>
        </p:spPr>
        <p:txBody>
          <a:bodyPr/>
          <a:lstStyle/>
          <a:p>
            <a:r>
              <a:rPr lang="it-IT" dirty="0" smtClean="0"/>
              <a:t>You will probably never use </a:t>
            </a:r>
            <a:r>
              <a:rPr lang="it-IT" dirty="0" smtClean="0"/>
              <a:t>these </a:t>
            </a:r>
            <a:r>
              <a:rPr lang="it-IT" dirty="0" smtClean="0"/>
              <a:t>account management pages</a:t>
            </a:r>
          </a:p>
          <a:p>
            <a:r>
              <a:rPr lang="it-IT" dirty="0" smtClean="0"/>
              <a:t>Keeping </a:t>
            </a:r>
            <a:r>
              <a:rPr lang="it-IT" dirty="0" smtClean="0"/>
              <a:t>demo </a:t>
            </a:r>
            <a:r>
              <a:rPr lang="it-IT" dirty="0" smtClean="0"/>
              <a:t>code in a production application is EVIL</a:t>
            </a:r>
          </a:p>
          <a:p>
            <a:r>
              <a:rPr lang="it-IT" dirty="0" smtClean="0"/>
              <a:t>Delete it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6679</TotalTime>
  <Words>834</Words>
  <Application>Microsoft Office PowerPoint</Application>
  <PresentationFormat>On-screen Show (4:3)</PresentationFormat>
  <Paragraphs>203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Simone Chiaretta</vt:lpstr>
      <vt:lpstr>ASP.NET MVC Best Practices</vt:lpstr>
      <vt:lpstr>Thanks to the Sponsors</vt:lpstr>
      <vt:lpstr>Who the hell am I?</vt:lpstr>
      <vt:lpstr>Agenda</vt:lpstr>
      <vt:lpstr>What ASP.NET MVC is?</vt:lpstr>
      <vt:lpstr>Just in case</vt:lpstr>
      <vt:lpstr>Controller</vt:lpstr>
      <vt:lpstr>Delete “AccountController”</vt:lpstr>
      <vt:lpstr>1 – Delete “AccountController”</vt:lpstr>
      <vt:lpstr>Isolate controllers from the external World</vt:lpstr>
      <vt:lpstr>2 - Isolate controllers from the outside World</vt:lpstr>
      <vt:lpstr>2 - Isolate controllers from the outside World</vt:lpstr>
      <vt:lpstr>Use a IoC Container</vt:lpstr>
      <vt:lpstr>What’s Dependency Injection</vt:lpstr>
      <vt:lpstr>What’s Dependency Injection</vt:lpstr>
      <vt:lpstr>What’s Dependency Injection</vt:lpstr>
      <vt:lpstr>What’s Dependency Injection</vt:lpstr>
      <vt:lpstr>Inversion of Control</vt:lpstr>
      <vt:lpstr>IoC inside ASP.NET MVC</vt:lpstr>
      <vt:lpstr>IoC inside ASP.NET MVC using Ninject v2</vt:lpstr>
      <vt:lpstr>Don’t use “Magic strings”</vt:lpstr>
      <vt:lpstr>Say NO to Magic Strings</vt:lpstr>
      <vt:lpstr>Build your own “personal” conventions</vt:lpstr>
      <vt:lpstr>Build your own “personal” conventions</vt:lpstr>
      <vt:lpstr>Pay attention to Verbs</vt:lpstr>
      <vt:lpstr>Pay attention to Verbs</vt:lpstr>
      <vt:lpstr>PRG Pattern</vt:lpstr>
      <vt:lpstr>Pay attention to Verbs</vt:lpstr>
      <vt:lpstr>Model</vt:lpstr>
      <vt:lpstr>DomainModel != ViewModel</vt:lpstr>
      <vt:lpstr>DomainModel != ViewModel</vt:lpstr>
      <vt:lpstr>DomainModel != ViewModel</vt:lpstr>
      <vt:lpstr>Use ActionFilter for “shared” data</vt:lpstr>
      <vt:lpstr>Components in ASP.NET MVC</vt:lpstr>
      <vt:lpstr>Action Filtes</vt:lpstr>
      <vt:lpstr>Action Filter + Render Partial</vt:lpstr>
      <vt:lpstr>View</vt:lpstr>
      <vt:lpstr>Do NOT use code-behind</vt:lpstr>
      <vt:lpstr>Do NOT use code-behind</vt:lpstr>
      <vt:lpstr>Write HTML when you can</vt:lpstr>
      <vt:lpstr>Write HTML when you can</vt:lpstr>
      <vt:lpstr>If there is an if, write an HtmlHelper</vt:lpstr>
      <vt:lpstr>If there is an if, write an HtmlHelper</vt:lpstr>
      <vt:lpstr>Choose your View Engine carefully</vt:lpstr>
      <vt:lpstr>Choose your View Engine carefully</vt:lpstr>
      <vt:lpstr>Choose your View Engine carefully</vt:lpstr>
      <vt:lpstr>Beginning ASP.NET MVC</vt:lpstr>
      <vt:lpstr>Contacts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392</cp:revision>
  <dcterms:created xsi:type="dcterms:W3CDTF">2009-10-17T18:30:21Z</dcterms:created>
  <dcterms:modified xsi:type="dcterms:W3CDTF">2009-10-27T15:41:20Z</dcterms:modified>
</cp:coreProperties>
</file>