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62" r:id="rId2"/>
    <p:sldId id="310" r:id="rId3"/>
    <p:sldId id="259" r:id="rId4"/>
    <p:sldId id="263" r:id="rId5"/>
    <p:sldId id="293" r:id="rId6"/>
    <p:sldId id="300" r:id="rId7"/>
    <p:sldId id="301" r:id="rId8"/>
    <p:sldId id="302" r:id="rId9"/>
    <p:sldId id="288" r:id="rId10"/>
    <p:sldId id="294" r:id="rId11"/>
    <p:sldId id="303" r:id="rId12"/>
    <p:sldId id="304" r:id="rId13"/>
    <p:sldId id="299" r:id="rId14"/>
    <p:sldId id="305" r:id="rId15"/>
    <p:sldId id="308" r:id="rId16"/>
    <p:sldId id="306" r:id="rId17"/>
    <p:sldId id="307" r:id="rId18"/>
    <p:sldId id="309" r:id="rId19"/>
    <p:sldId id="289" r:id="rId20"/>
    <p:sldId id="295" r:id="rId21"/>
    <p:sldId id="296" r:id="rId22"/>
    <p:sldId id="297" r:id="rId23"/>
    <p:sldId id="298" r:id="rId24"/>
    <p:sldId id="290" r:id="rId25"/>
    <p:sldId id="291" r:id="rId26"/>
    <p:sldId id="292" r:id="rId27"/>
    <p:sldId id="286" r:id="rId28"/>
    <p:sldId id="287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79964" autoAdjust="0"/>
  </p:normalViewPr>
  <p:slideViewPr>
    <p:cSldViewPr showGuides="1">
      <p:cViewPr varScale="1">
        <p:scale>
          <a:sx n="62" d="100"/>
          <a:sy n="62" d="100"/>
        </p:scale>
        <p:origin x="-1368" y="-90"/>
      </p:cViewPr>
      <p:guideLst>
        <p:guide orient="horz" pos="2160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9641E-3200-434E-97DA-984457C6D380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5BB2A2D-308E-4020-A79B-B19D901FADD1}">
      <dgm:prSet/>
      <dgm:spPr/>
      <dgm:t>
        <a:bodyPr/>
        <a:lstStyle/>
        <a:p>
          <a:pPr rtl="0"/>
          <a:r>
            <a:rPr lang="it-IT" dirty="0" smtClean="0"/>
            <a:t>LINQ-to-Sql designer</a:t>
          </a:r>
          <a:endParaRPr lang="it-IT" dirty="0"/>
        </a:p>
      </dgm:t>
    </dgm:pt>
    <dgm:pt modelId="{CE8B75D7-49AC-4C8A-A9E6-D815F47ECA2E}" type="parTrans" cxnId="{644FB248-04B6-458E-967A-66553F6621EE}">
      <dgm:prSet/>
      <dgm:spPr/>
      <dgm:t>
        <a:bodyPr/>
        <a:lstStyle/>
        <a:p>
          <a:endParaRPr lang="it-IT"/>
        </a:p>
      </dgm:t>
    </dgm:pt>
    <dgm:pt modelId="{82B58063-DD4B-4F89-BBF8-01CF41133032}" type="sibTrans" cxnId="{644FB248-04B6-458E-967A-66553F6621EE}">
      <dgm:prSet/>
      <dgm:spPr/>
      <dgm:t>
        <a:bodyPr/>
        <a:lstStyle/>
        <a:p>
          <a:endParaRPr lang="it-IT"/>
        </a:p>
      </dgm:t>
    </dgm:pt>
    <dgm:pt modelId="{709C053F-3FB3-4CAA-BF99-16B8D7542BF4}">
      <dgm:prSet/>
      <dgm:spPr/>
      <dgm:t>
        <a:bodyPr/>
        <a:lstStyle/>
        <a:p>
          <a:pPr rtl="0"/>
          <a:r>
            <a:rPr lang="it-IT" baseline="0" dirty="0" smtClean="0"/>
            <a:t>“Scommenta” riga di codice</a:t>
          </a:r>
          <a:endParaRPr lang="it-IT" dirty="0"/>
        </a:p>
      </dgm:t>
    </dgm:pt>
    <dgm:pt modelId="{64349433-3156-4F2E-8948-14315FF77419}" type="parTrans" cxnId="{FF0D9472-C54C-4A4C-892A-835AC6F92241}">
      <dgm:prSet/>
      <dgm:spPr/>
      <dgm:t>
        <a:bodyPr/>
        <a:lstStyle/>
        <a:p>
          <a:endParaRPr lang="it-IT"/>
        </a:p>
      </dgm:t>
    </dgm:pt>
    <dgm:pt modelId="{FA08691C-4169-4784-8D95-8419E7927528}" type="sibTrans" cxnId="{FF0D9472-C54C-4A4C-892A-835AC6F92241}">
      <dgm:prSet/>
      <dgm:spPr/>
      <dgm:t>
        <a:bodyPr/>
        <a:lstStyle/>
        <a:p>
          <a:endParaRPr lang="it-IT"/>
        </a:p>
      </dgm:t>
    </dgm:pt>
    <dgm:pt modelId="{D39BB78E-B3BD-4062-86B1-A446C1E7A264}">
      <dgm:prSet/>
      <dgm:spPr/>
      <dgm:t>
        <a:bodyPr/>
        <a:lstStyle/>
        <a:p>
          <a:pPr rtl="0"/>
          <a:r>
            <a:rPr lang="it-IT" baseline="0" dirty="0" smtClean="0"/>
            <a:t>F5 (RUN)</a:t>
          </a:r>
          <a:endParaRPr lang="it-IT" dirty="0"/>
        </a:p>
      </dgm:t>
    </dgm:pt>
    <dgm:pt modelId="{A8D78DC8-67A9-47A3-8949-A3D102EE06F8}" type="parTrans" cxnId="{1F9489B5-2608-4153-99E3-80ACF6ED2E59}">
      <dgm:prSet/>
      <dgm:spPr/>
      <dgm:t>
        <a:bodyPr/>
        <a:lstStyle/>
        <a:p>
          <a:endParaRPr lang="it-IT"/>
        </a:p>
      </dgm:t>
    </dgm:pt>
    <dgm:pt modelId="{19BB3205-9761-4BBF-972E-804B44394719}" type="sibTrans" cxnId="{1F9489B5-2608-4153-99E3-80ACF6ED2E59}">
      <dgm:prSet/>
      <dgm:spPr/>
      <dgm:t>
        <a:bodyPr/>
        <a:lstStyle/>
        <a:p>
          <a:endParaRPr lang="it-IT"/>
        </a:p>
      </dgm:t>
    </dgm:pt>
    <dgm:pt modelId="{B8F1B377-BF4C-46D0-8E28-F226187B7DEF}">
      <dgm:prSet/>
      <dgm:spPr/>
      <dgm:t>
        <a:bodyPr/>
        <a:lstStyle/>
        <a:p>
          <a:pPr rtl="0"/>
          <a:r>
            <a:rPr lang="it-IT" baseline="0" dirty="0" smtClean="0"/>
            <a:t>Enjoy </a:t>
          </a:r>
          <a:r>
            <a:rPr lang="it-IT" baseline="0" dirty="0" smtClean="0">
              <a:sym typeface="Wingdings" pitchFamily="2" charset="2"/>
            </a:rPr>
            <a:t></a:t>
          </a:r>
          <a:endParaRPr lang="it-IT" dirty="0"/>
        </a:p>
      </dgm:t>
    </dgm:pt>
    <dgm:pt modelId="{D5016809-FAD9-4DFF-AECD-8690DAE258E4}" type="parTrans" cxnId="{5E8F6A0C-5C82-4F0C-8789-492B784C13C3}">
      <dgm:prSet/>
      <dgm:spPr/>
      <dgm:t>
        <a:bodyPr/>
        <a:lstStyle/>
        <a:p>
          <a:endParaRPr lang="it-IT"/>
        </a:p>
      </dgm:t>
    </dgm:pt>
    <dgm:pt modelId="{C908ADFA-8D2E-47E1-96CF-C0FF57D31F86}" type="sibTrans" cxnId="{5E8F6A0C-5C82-4F0C-8789-492B784C13C3}">
      <dgm:prSet/>
      <dgm:spPr/>
      <dgm:t>
        <a:bodyPr/>
        <a:lstStyle/>
        <a:p>
          <a:endParaRPr lang="it-IT"/>
        </a:p>
      </dgm:t>
    </dgm:pt>
    <dgm:pt modelId="{D9523464-D222-4467-9E2D-F89012771FEA}" type="pres">
      <dgm:prSet presAssocID="{F549641E-3200-434E-97DA-984457C6D3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5B1F9CA-1215-4748-B542-72299B31C7FA}" type="pres">
      <dgm:prSet presAssocID="{95BB2A2D-308E-4020-A79B-B19D901FADD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EE92DA-CF47-4082-AEDB-08C51543B4AC}" type="pres">
      <dgm:prSet presAssocID="{82B58063-DD4B-4F89-BBF8-01CF41133032}" presName="spacer" presStyleCnt="0"/>
      <dgm:spPr/>
      <dgm:t>
        <a:bodyPr/>
        <a:lstStyle/>
        <a:p>
          <a:endParaRPr lang="it-IT"/>
        </a:p>
      </dgm:t>
    </dgm:pt>
    <dgm:pt modelId="{889F8A94-A6E4-431A-8F5B-8BF05D4BDE83}" type="pres">
      <dgm:prSet presAssocID="{709C053F-3FB3-4CAA-BF99-16B8D7542B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5B48DD-6DE9-4E63-A10B-F90318925FF4}" type="pres">
      <dgm:prSet presAssocID="{FA08691C-4169-4784-8D95-8419E7927528}" presName="spacer" presStyleCnt="0"/>
      <dgm:spPr/>
      <dgm:t>
        <a:bodyPr/>
        <a:lstStyle/>
        <a:p>
          <a:endParaRPr lang="it-IT"/>
        </a:p>
      </dgm:t>
    </dgm:pt>
    <dgm:pt modelId="{419BD867-0B43-4D72-9394-425CB8998076}" type="pres">
      <dgm:prSet presAssocID="{D39BB78E-B3BD-4062-86B1-A446C1E7A26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35151A1-CFC6-4A07-8B47-FAFAEB1E2185}" type="pres">
      <dgm:prSet presAssocID="{19BB3205-9761-4BBF-972E-804B44394719}" presName="spacer" presStyleCnt="0"/>
      <dgm:spPr/>
      <dgm:t>
        <a:bodyPr/>
        <a:lstStyle/>
        <a:p>
          <a:endParaRPr lang="it-IT"/>
        </a:p>
      </dgm:t>
    </dgm:pt>
    <dgm:pt modelId="{941C0EA8-E567-4442-B150-DD5CEF90302F}" type="pres">
      <dgm:prSet presAssocID="{B8F1B377-BF4C-46D0-8E28-F226187B7D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24C7BA4-F2C1-4024-BFC3-FE343FE79E91}" type="presOf" srcId="{B8F1B377-BF4C-46D0-8E28-F226187B7DEF}" destId="{941C0EA8-E567-4442-B150-DD5CEF90302F}" srcOrd="0" destOrd="0" presId="urn:microsoft.com/office/officeart/2005/8/layout/vList2"/>
    <dgm:cxn modelId="{1F9489B5-2608-4153-99E3-80ACF6ED2E59}" srcId="{F549641E-3200-434E-97DA-984457C6D380}" destId="{D39BB78E-B3BD-4062-86B1-A446C1E7A264}" srcOrd="2" destOrd="0" parTransId="{A8D78DC8-67A9-47A3-8949-A3D102EE06F8}" sibTransId="{19BB3205-9761-4BBF-972E-804B44394719}"/>
    <dgm:cxn modelId="{00D72F31-AABC-4D4D-A7EC-6287F900E2FD}" type="presOf" srcId="{709C053F-3FB3-4CAA-BF99-16B8D7542BF4}" destId="{889F8A94-A6E4-431A-8F5B-8BF05D4BDE83}" srcOrd="0" destOrd="0" presId="urn:microsoft.com/office/officeart/2005/8/layout/vList2"/>
    <dgm:cxn modelId="{5E8F6A0C-5C82-4F0C-8789-492B784C13C3}" srcId="{F549641E-3200-434E-97DA-984457C6D380}" destId="{B8F1B377-BF4C-46D0-8E28-F226187B7DEF}" srcOrd="3" destOrd="0" parTransId="{D5016809-FAD9-4DFF-AECD-8690DAE258E4}" sibTransId="{C908ADFA-8D2E-47E1-96CF-C0FF57D31F86}"/>
    <dgm:cxn modelId="{644FB248-04B6-458E-967A-66553F6621EE}" srcId="{F549641E-3200-434E-97DA-984457C6D380}" destId="{95BB2A2D-308E-4020-A79B-B19D901FADD1}" srcOrd="0" destOrd="0" parTransId="{CE8B75D7-49AC-4C8A-A9E6-D815F47ECA2E}" sibTransId="{82B58063-DD4B-4F89-BBF8-01CF41133032}"/>
    <dgm:cxn modelId="{FF0D9472-C54C-4A4C-892A-835AC6F92241}" srcId="{F549641E-3200-434E-97DA-984457C6D380}" destId="{709C053F-3FB3-4CAA-BF99-16B8D7542BF4}" srcOrd="1" destOrd="0" parTransId="{64349433-3156-4F2E-8948-14315FF77419}" sibTransId="{FA08691C-4169-4784-8D95-8419E7927528}"/>
    <dgm:cxn modelId="{2CF5B102-D399-4FE5-AFE1-1A7E5BAD9990}" type="presOf" srcId="{95BB2A2D-308E-4020-A79B-B19D901FADD1}" destId="{D5B1F9CA-1215-4748-B542-72299B31C7FA}" srcOrd="0" destOrd="0" presId="urn:microsoft.com/office/officeart/2005/8/layout/vList2"/>
    <dgm:cxn modelId="{A8E934F3-46F1-4229-99B1-31C76BDED2B9}" type="presOf" srcId="{D39BB78E-B3BD-4062-86B1-A446C1E7A264}" destId="{419BD867-0B43-4D72-9394-425CB8998076}" srcOrd="0" destOrd="0" presId="urn:microsoft.com/office/officeart/2005/8/layout/vList2"/>
    <dgm:cxn modelId="{3B2716F3-D9E2-4C95-9351-0D5BA865B572}" type="presOf" srcId="{F549641E-3200-434E-97DA-984457C6D380}" destId="{D9523464-D222-4467-9E2D-F89012771FEA}" srcOrd="0" destOrd="0" presId="urn:microsoft.com/office/officeart/2005/8/layout/vList2"/>
    <dgm:cxn modelId="{0C689F60-B3D8-43D8-8AC9-6C72ECC35C4B}" type="presParOf" srcId="{D9523464-D222-4467-9E2D-F89012771FEA}" destId="{D5B1F9CA-1215-4748-B542-72299B31C7FA}" srcOrd="0" destOrd="0" presId="urn:microsoft.com/office/officeart/2005/8/layout/vList2"/>
    <dgm:cxn modelId="{68A3964E-D8A6-4A36-A097-C9923875ADC1}" type="presParOf" srcId="{D9523464-D222-4467-9E2D-F89012771FEA}" destId="{6AEE92DA-CF47-4082-AEDB-08C51543B4AC}" srcOrd="1" destOrd="0" presId="urn:microsoft.com/office/officeart/2005/8/layout/vList2"/>
    <dgm:cxn modelId="{DF698053-3284-4A15-8D67-7F8D916DE032}" type="presParOf" srcId="{D9523464-D222-4467-9E2D-F89012771FEA}" destId="{889F8A94-A6E4-431A-8F5B-8BF05D4BDE83}" srcOrd="2" destOrd="0" presId="urn:microsoft.com/office/officeart/2005/8/layout/vList2"/>
    <dgm:cxn modelId="{E384D2B5-B32C-46E3-A764-75DFF4447AEC}" type="presParOf" srcId="{D9523464-D222-4467-9E2D-F89012771FEA}" destId="{E75B48DD-6DE9-4E63-A10B-F90318925FF4}" srcOrd="3" destOrd="0" presId="urn:microsoft.com/office/officeart/2005/8/layout/vList2"/>
    <dgm:cxn modelId="{20F01E9C-98E5-4BDC-84DA-AC14331D0E60}" type="presParOf" srcId="{D9523464-D222-4467-9E2D-F89012771FEA}" destId="{419BD867-0B43-4D72-9394-425CB8998076}" srcOrd="4" destOrd="0" presId="urn:microsoft.com/office/officeart/2005/8/layout/vList2"/>
    <dgm:cxn modelId="{F82B7854-241D-40DF-9561-BB22EDC67C87}" type="presParOf" srcId="{D9523464-D222-4467-9E2D-F89012771FEA}" destId="{F35151A1-CFC6-4A07-8B47-FAFAEB1E2185}" srcOrd="5" destOrd="0" presId="urn:microsoft.com/office/officeart/2005/8/layout/vList2"/>
    <dgm:cxn modelId="{1A1952FF-A01F-451D-AEA0-1AB727FF0C46}" type="presParOf" srcId="{D9523464-D222-4467-9E2D-F89012771FEA}" destId="{941C0EA8-E567-4442-B150-DD5CEF90302F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85929-C76A-4090-81E5-88754BD27A6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C2C5D7-3468-420B-801E-E7B8D6928D48}">
      <dgm:prSet phldrT="[Text]"/>
      <dgm:spPr/>
      <dgm:t>
        <a:bodyPr/>
        <a:lstStyle/>
        <a:p>
          <a:r>
            <a:rPr lang="it-IT" dirty="0" smtClean="0"/>
            <a:t>archive/</a:t>
          </a:r>
          <a:r>
            <a:rPr lang="it-IT" b="1" dirty="0" smtClean="0"/>
            <a:t>{year}</a:t>
          </a:r>
          <a:r>
            <a:rPr lang="it-IT" dirty="0" smtClean="0"/>
            <a:t>/</a:t>
          </a:r>
          <a:r>
            <a:rPr lang="it-IT" b="1" dirty="0" smtClean="0"/>
            <a:t>{month}</a:t>
          </a:r>
          <a:r>
            <a:rPr lang="it-IT" dirty="0" smtClean="0"/>
            <a:t>/</a:t>
          </a:r>
          <a:r>
            <a:rPr lang="it-IT" b="1" dirty="0" smtClean="0"/>
            <a:t>{day}</a:t>
          </a:r>
          <a:endParaRPr lang="it-IT" b="1" dirty="0"/>
        </a:p>
      </dgm:t>
    </dgm:pt>
    <dgm:pt modelId="{B3BA603D-64BE-4339-A7D4-4827481A02D2}" type="parTrans" cxnId="{1D807B55-3C00-4EC1-9A68-94B137244A89}">
      <dgm:prSet/>
      <dgm:spPr/>
      <dgm:t>
        <a:bodyPr/>
        <a:lstStyle/>
        <a:p>
          <a:endParaRPr lang="it-IT"/>
        </a:p>
      </dgm:t>
    </dgm:pt>
    <dgm:pt modelId="{E25300F4-6E18-42F2-8B99-8F5CB3CC8F76}" type="sibTrans" cxnId="{1D807B55-3C00-4EC1-9A68-94B137244A89}">
      <dgm:prSet/>
      <dgm:spPr/>
      <dgm:t>
        <a:bodyPr/>
        <a:lstStyle/>
        <a:p>
          <a:endParaRPr lang="it-IT"/>
        </a:p>
      </dgm:t>
    </dgm:pt>
    <dgm:pt modelId="{FE84080E-E329-43BF-9B95-6F5052867C98}">
      <dgm:prSet phldrT="[Text]"/>
      <dgm:spPr/>
      <dgm:t>
        <a:bodyPr/>
        <a:lstStyle/>
        <a:p>
          <a:r>
            <a:rPr lang="it-IT" dirty="0" smtClean="0"/>
            <a:t>http://blog.com/archive/2008/10/06</a:t>
          </a:r>
          <a:endParaRPr lang="it-IT" dirty="0"/>
        </a:p>
      </dgm:t>
    </dgm:pt>
    <dgm:pt modelId="{6F196981-6B10-4A60-91EE-4B3F88EEBCC8}" type="parTrans" cxnId="{9416E630-BDE8-434B-BBC1-0DE3CDA24519}">
      <dgm:prSet/>
      <dgm:spPr/>
      <dgm:t>
        <a:bodyPr/>
        <a:lstStyle/>
        <a:p>
          <a:endParaRPr lang="it-IT"/>
        </a:p>
      </dgm:t>
    </dgm:pt>
    <dgm:pt modelId="{EB530DC4-8A2E-495C-B335-A181D0EFAA7E}" type="sibTrans" cxnId="{9416E630-BDE8-434B-BBC1-0DE3CDA24519}">
      <dgm:prSet/>
      <dgm:spPr/>
      <dgm:t>
        <a:bodyPr/>
        <a:lstStyle/>
        <a:p>
          <a:endParaRPr lang="it-IT"/>
        </a:p>
      </dgm:t>
    </dgm:pt>
    <dgm:pt modelId="{ED5381CC-8189-4220-ABFE-4D136F86963A}">
      <dgm:prSet phldrT="[Text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1B3A07B2-102F-49B5-AFDE-54C554EFAFA8}" type="parTrans" cxnId="{3BBC061D-C467-432A-B3DE-C2B5AA479018}">
      <dgm:prSet/>
      <dgm:spPr/>
      <dgm:t>
        <a:bodyPr/>
        <a:lstStyle/>
        <a:p>
          <a:endParaRPr lang="it-IT"/>
        </a:p>
      </dgm:t>
    </dgm:pt>
    <dgm:pt modelId="{2E0AFB8B-1213-4ACF-BC4A-B257C2DAE454}" type="sibTrans" cxnId="{3BBC061D-C467-432A-B3DE-C2B5AA479018}">
      <dgm:prSet/>
      <dgm:spPr/>
      <dgm:t>
        <a:bodyPr/>
        <a:lstStyle/>
        <a:p>
          <a:endParaRPr lang="it-IT"/>
        </a:p>
      </dgm:t>
    </dgm:pt>
    <dgm:pt modelId="{697050D0-1BE6-41BB-8D76-91CD7B0E47A0}">
      <dgm:prSet phldrT="[Text]"/>
      <dgm:spPr/>
      <dgm:t>
        <a:bodyPr/>
        <a:lstStyle/>
        <a:p>
          <a:r>
            <a:rPr lang="it-IT" dirty="0" smtClean="0"/>
            <a:t>year = 2008</a:t>
          </a:r>
          <a:endParaRPr lang="it-IT" dirty="0"/>
        </a:p>
      </dgm:t>
    </dgm:pt>
    <dgm:pt modelId="{950D5348-B7D0-400B-A6AF-4D72A7BC532E}" type="parTrans" cxnId="{D1784729-4973-4998-887C-2CFCD442B434}">
      <dgm:prSet/>
      <dgm:spPr/>
      <dgm:t>
        <a:bodyPr/>
        <a:lstStyle/>
        <a:p>
          <a:endParaRPr lang="it-IT"/>
        </a:p>
      </dgm:t>
    </dgm:pt>
    <dgm:pt modelId="{261F31A9-2BCE-479C-ACC1-7CA2C9773D60}" type="sibTrans" cxnId="{D1784729-4973-4998-887C-2CFCD442B434}">
      <dgm:prSet/>
      <dgm:spPr/>
      <dgm:t>
        <a:bodyPr/>
        <a:lstStyle/>
        <a:p>
          <a:endParaRPr lang="it-IT"/>
        </a:p>
      </dgm:t>
    </dgm:pt>
    <dgm:pt modelId="{624A9EB8-EE1A-4D8A-8580-10E2AC16BFC6}">
      <dgm:prSet phldrT="[Text]"/>
      <dgm:spPr/>
      <dgm:t>
        <a:bodyPr/>
        <a:lstStyle/>
        <a:p>
          <a:r>
            <a:rPr lang="it-IT" dirty="0" smtClean="0"/>
            <a:t>month = 10</a:t>
          </a:r>
          <a:endParaRPr lang="it-IT" dirty="0"/>
        </a:p>
      </dgm:t>
    </dgm:pt>
    <dgm:pt modelId="{DD22DCAC-1D63-4EFA-B497-E2DD49DBB881}" type="parTrans" cxnId="{CB59D6F1-B6F8-4CB1-804D-6132DD1F51AB}">
      <dgm:prSet/>
      <dgm:spPr/>
      <dgm:t>
        <a:bodyPr/>
        <a:lstStyle/>
        <a:p>
          <a:endParaRPr lang="it-IT"/>
        </a:p>
      </dgm:t>
    </dgm:pt>
    <dgm:pt modelId="{F930E923-5BEB-4DF3-A4EC-3B1F8512ED64}" type="sibTrans" cxnId="{CB59D6F1-B6F8-4CB1-804D-6132DD1F51AB}">
      <dgm:prSet/>
      <dgm:spPr/>
      <dgm:t>
        <a:bodyPr/>
        <a:lstStyle/>
        <a:p>
          <a:endParaRPr lang="it-IT"/>
        </a:p>
      </dgm:t>
    </dgm:pt>
    <dgm:pt modelId="{41C404E5-3344-42CB-BC24-502AF9393FC0}">
      <dgm:prSet phldrT="[Text]"/>
      <dgm:spPr/>
      <dgm:t>
        <a:bodyPr/>
        <a:lstStyle/>
        <a:p>
          <a:r>
            <a:rPr lang="it-IT" dirty="0" smtClean="0"/>
            <a:t>day = 6</a:t>
          </a:r>
          <a:endParaRPr lang="it-IT" dirty="0"/>
        </a:p>
      </dgm:t>
    </dgm:pt>
    <dgm:pt modelId="{C7B3B262-E4B5-4FCB-86DC-FA1AD1A096D6}" type="parTrans" cxnId="{F5B03C6C-8BB3-433D-B79D-7175A5D4A1FA}">
      <dgm:prSet/>
      <dgm:spPr/>
      <dgm:t>
        <a:bodyPr/>
        <a:lstStyle/>
        <a:p>
          <a:endParaRPr lang="it-IT"/>
        </a:p>
      </dgm:t>
    </dgm:pt>
    <dgm:pt modelId="{B559FE6A-C6BB-43E1-9052-6A6293F730EA}" type="sibTrans" cxnId="{F5B03C6C-8BB3-433D-B79D-7175A5D4A1FA}">
      <dgm:prSet/>
      <dgm:spPr/>
      <dgm:t>
        <a:bodyPr/>
        <a:lstStyle/>
        <a:p>
          <a:endParaRPr lang="it-IT"/>
        </a:p>
      </dgm:t>
    </dgm:pt>
    <dgm:pt modelId="{6ADBA49D-6592-41C1-8579-DD1D953F42F8}" type="pres">
      <dgm:prSet presAssocID="{A9685929-C76A-4090-81E5-88754BD27A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B94A1BF-93BC-4184-A242-67301EF85F3D}" type="pres">
      <dgm:prSet presAssocID="{ED5381CC-8189-4220-ABFE-4D136F86963A}" presName="boxAndChildren" presStyleCnt="0"/>
      <dgm:spPr/>
    </dgm:pt>
    <dgm:pt modelId="{1AE75781-306B-495C-97E6-D41E6A0C7D75}" type="pres">
      <dgm:prSet presAssocID="{ED5381CC-8189-4220-ABFE-4D136F86963A}" presName="parentTextBox" presStyleLbl="node1" presStyleIdx="0" presStyleCnt="3"/>
      <dgm:spPr/>
      <dgm:t>
        <a:bodyPr/>
        <a:lstStyle/>
        <a:p>
          <a:endParaRPr lang="it-IT"/>
        </a:p>
      </dgm:t>
    </dgm:pt>
    <dgm:pt modelId="{4CF68859-013A-4655-BE8C-FBE17E1762EA}" type="pres">
      <dgm:prSet presAssocID="{ED5381CC-8189-4220-ABFE-4D136F86963A}" presName="entireBox" presStyleLbl="node1" presStyleIdx="0" presStyleCnt="3"/>
      <dgm:spPr/>
      <dgm:t>
        <a:bodyPr/>
        <a:lstStyle/>
        <a:p>
          <a:endParaRPr lang="it-IT"/>
        </a:p>
      </dgm:t>
    </dgm:pt>
    <dgm:pt modelId="{9EBA2A25-2784-4E98-A42B-3E84F859459F}" type="pres">
      <dgm:prSet presAssocID="{ED5381CC-8189-4220-ABFE-4D136F86963A}" presName="descendantBox" presStyleCnt="0"/>
      <dgm:spPr/>
    </dgm:pt>
    <dgm:pt modelId="{FD2C9E9A-18FC-4217-945B-E704D476F35E}" type="pres">
      <dgm:prSet presAssocID="{697050D0-1BE6-41BB-8D76-91CD7B0E47A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FE6F39-5186-4DB1-9171-247BC57BAEA2}" type="pres">
      <dgm:prSet presAssocID="{624A9EB8-EE1A-4D8A-8580-10E2AC16BFC6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2D9479-D2FB-469A-A100-80F4560C4A6D}" type="pres">
      <dgm:prSet presAssocID="{41C404E5-3344-42CB-BC24-502AF9393FC0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2D929E6-18AE-43CD-BFBB-DDE9D6FD557C}" type="pres">
      <dgm:prSet presAssocID="{EB530DC4-8A2E-495C-B335-A181D0EFAA7E}" presName="sp" presStyleCnt="0"/>
      <dgm:spPr/>
    </dgm:pt>
    <dgm:pt modelId="{5CC0E5D8-D507-4E92-9EAA-E01C0205B287}" type="pres">
      <dgm:prSet presAssocID="{FE84080E-E329-43BF-9B95-6F5052867C98}" presName="arrowAndChildren" presStyleCnt="0"/>
      <dgm:spPr/>
    </dgm:pt>
    <dgm:pt modelId="{2FBD05AD-94DD-40BD-BACA-B5F45060B6FC}" type="pres">
      <dgm:prSet presAssocID="{FE84080E-E329-43BF-9B95-6F5052867C98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411997A-3617-4344-A854-528A5D28E0B2}" type="pres">
      <dgm:prSet presAssocID="{E25300F4-6E18-42F2-8B99-8F5CB3CC8F76}" presName="sp" presStyleCnt="0"/>
      <dgm:spPr/>
    </dgm:pt>
    <dgm:pt modelId="{1C6674AF-E6F2-451F-9B4D-ED5C1EE3C16D}" type="pres">
      <dgm:prSet presAssocID="{4BC2C5D7-3468-420B-801E-E7B8D6928D48}" presName="arrowAndChildren" presStyleCnt="0"/>
      <dgm:spPr/>
    </dgm:pt>
    <dgm:pt modelId="{E210D941-F4EF-4F72-9C64-0BC25A23D934}" type="pres">
      <dgm:prSet presAssocID="{4BC2C5D7-3468-420B-801E-E7B8D6928D48}" presName="parentTextArrow" presStyleLbl="node1" presStyleIdx="2" presStyleCnt="3"/>
      <dgm:spPr/>
      <dgm:t>
        <a:bodyPr/>
        <a:lstStyle/>
        <a:p>
          <a:endParaRPr lang="it-IT"/>
        </a:p>
      </dgm:t>
    </dgm:pt>
  </dgm:ptLst>
  <dgm:cxnLst>
    <dgm:cxn modelId="{B13C6126-D6D7-45B3-BFC9-409D99EEA5AB}" type="presOf" srcId="{A9685929-C76A-4090-81E5-88754BD27A6F}" destId="{6ADBA49D-6592-41C1-8579-DD1D953F42F8}" srcOrd="0" destOrd="0" presId="urn:microsoft.com/office/officeart/2005/8/layout/process4"/>
    <dgm:cxn modelId="{F5B03C6C-8BB3-433D-B79D-7175A5D4A1FA}" srcId="{ED5381CC-8189-4220-ABFE-4D136F86963A}" destId="{41C404E5-3344-42CB-BC24-502AF9393FC0}" srcOrd="2" destOrd="0" parTransId="{C7B3B262-E4B5-4FCB-86DC-FA1AD1A096D6}" sibTransId="{B559FE6A-C6BB-43E1-9052-6A6293F730EA}"/>
    <dgm:cxn modelId="{44BB0818-E3AC-4025-B30D-3E47018E13D4}" type="presOf" srcId="{4BC2C5D7-3468-420B-801E-E7B8D6928D48}" destId="{E210D941-F4EF-4F72-9C64-0BC25A23D934}" srcOrd="0" destOrd="0" presId="urn:microsoft.com/office/officeart/2005/8/layout/process4"/>
    <dgm:cxn modelId="{AD668AB0-4261-4B9E-8DA0-ED19008F8206}" type="presOf" srcId="{697050D0-1BE6-41BB-8D76-91CD7B0E47A0}" destId="{FD2C9E9A-18FC-4217-945B-E704D476F35E}" srcOrd="0" destOrd="0" presId="urn:microsoft.com/office/officeart/2005/8/layout/process4"/>
    <dgm:cxn modelId="{C1731C70-AB2F-458B-8B56-61A8457391CB}" type="presOf" srcId="{41C404E5-3344-42CB-BC24-502AF9393FC0}" destId="{A82D9479-D2FB-469A-A100-80F4560C4A6D}" srcOrd="0" destOrd="0" presId="urn:microsoft.com/office/officeart/2005/8/layout/process4"/>
    <dgm:cxn modelId="{CB59D6F1-B6F8-4CB1-804D-6132DD1F51AB}" srcId="{ED5381CC-8189-4220-ABFE-4D136F86963A}" destId="{624A9EB8-EE1A-4D8A-8580-10E2AC16BFC6}" srcOrd="1" destOrd="0" parTransId="{DD22DCAC-1D63-4EFA-B497-E2DD49DBB881}" sibTransId="{F930E923-5BEB-4DF3-A4EC-3B1F8512ED64}"/>
    <dgm:cxn modelId="{7C5AB1DA-8E07-46F9-AA9A-C8D1F04A05E1}" type="presOf" srcId="{FE84080E-E329-43BF-9B95-6F5052867C98}" destId="{2FBD05AD-94DD-40BD-BACA-B5F45060B6FC}" srcOrd="0" destOrd="0" presId="urn:microsoft.com/office/officeart/2005/8/layout/process4"/>
    <dgm:cxn modelId="{D1784729-4973-4998-887C-2CFCD442B434}" srcId="{ED5381CC-8189-4220-ABFE-4D136F86963A}" destId="{697050D0-1BE6-41BB-8D76-91CD7B0E47A0}" srcOrd="0" destOrd="0" parTransId="{950D5348-B7D0-400B-A6AF-4D72A7BC532E}" sibTransId="{261F31A9-2BCE-479C-ACC1-7CA2C9773D60}"/>
    <dgm:cxn modelId="{1D807B55-3C00-4EC1-9A68-94B137244A89}" srcId="{A9685929-C76A-4090-81E5-88754BD27A6F}" destId="{4BC2C5D7-3468-420B-801E-E7B8D6928D48}" srcOrd="0" destOrd="0" parTransId="{B3BA603D-64BE-4339-A7D4-4827481A02D2}" sibTransId="{E25300F4-6E18-42F2-8B99-8F5CB3CC8F76}"/>
    <dgm:cxn modelId="{9416E630-BDE8-434B-BBC1-0DE3CDA24519}" srcId="{A9685929-C76A-4090-81E5-88754BD27A6F}" destId="{FE84080E-E329-43BF-9B95-6F5052867C98}" srcOrd="1" destOrd="0" parTransId="{6F196981-6B10-4A60-91EE-4B3F88EEBCC8}" sibTransId="{EB530DC4-8A2E-495C-B335-A181D0EFAA7E}"/>
    <dgm:cxn modelId="{ABF7E8A3-AFED-4BBE-8EE6-4593A3AE877C}" type="presOf" srcId="{ED5381CC-8189-4220-ABFE-4D136F86963A}" destId="{4CF68859-013A-4655-BE8C-FBE17E1762EA}" srcOrd="1" destOrd="0" presId="urn:microsoft.com/office/officeart/2005/8/layout/process4"/>
    <dgm:cxn modelId="{3BBC061D-C467-432A-B3DE-C2B5AA479018}" srcId="{A9685929-C76A-4090-81E5-88754BD27A6F}" destId="{ED5381CC-8189-4220-ABFE-4D136F86963A}" srcOrd="2" destOrd="0" parTransId="{1B3A07B2-102F-49B5-AFDE-54C554EFAFA8}" sibTransId="{2E0AFB8B-1213-4ACF-BC4A-B257C2DAE454}"/>
    <dgm:cxn modelId="{BECCAC06-C834-4088-9CAA-7FE5C1B62401}" type="presOf" srcId="{ED5381CC-8189-4220-ABFE-4D136F86963A}" destId="{1AE75781-306B-495C-97E6-D41E6A0C7D75}" srcOrd="0" destOrd="0" presId="urn:microsoft.com/office/officeart/2005/8/layout/process4"/>
    <dgm:cxn modelId="{DF2D03B4-7298-415A-AE9C-932F7ED3CC0F}" type="presOf" srcId="{624A9EB8-EE1A-4D8A-8580-10E2AC16BFC6}" destId="{92FE6F39-5186-4DB1-9171-247BC57BAEA2}" srcOrd="0" destOrd="0" presId="urn:microsoft.com/office/officeart/2005/8/layout/process4"/>
    <dgm:cxn modelId="{AAA285A1-114B-4DBD-8D60-339A22AF05FE}" type="presParOf" srcId="{6ADBA49D-6592-41C1-8579-DD1D953F42F8}" destId="{FB94A1BF-93BC-4184-A242-67301EF85F3D}" srcOrd="0" destOrd="0" presId="urn:microsoft.com/office/officeart/2005/8/layout/process4"/>
    <dgm:cxn modelId="{4BD31B0B-5F27-4F66-8934-963D11332AC7}" type="presParOf" srcId="{FB94A1BF-93BC-4184-A242-67301EF85F3D}" destId="{1AE75781-306B-495C-97E6-D41E6A0C7D75}" srcOrd="0" destOrd="0" presId="urn:microsoft.com/office/officeart/2005/8/layout/process4"/>
    <dgm:cxn modelId="{32E6FE7B-912D-4675-B774-9978CA955154}" type="presParOf" srcId="{FB94A1BF-93BC-4184-A242-67301EF85F3D}" destId="{4CF68859-013A-4655-BE8C-FBE17E1762EA}" srcOrd="1" destOrd="0" presId="urn:microsoft.com/office/officeart/2005/8/layout/process4"/>
    <dgm:cxn modelId="{A1C3C67C-E052-4623-ADA2-309F0C9A8174}" type="presParOf" srcId="{FB94A1BF-93BC-4184-A242-67301EF85F3D}" destId="{9EBA2A25-2784-4E98-A42B-3E84F859459F}" srcOrd="2" destOrd="0" presId="urn:microsoft.com/office/officeart/2005/8/layout/process4"/>
    <dgm:cxn modelId="{F6436F3F-B5E1-4C9E-B517-60B3AB18BBDC}" type="presParOf" srcId="{9EBA2A25-2784-4E98-A42B-3E84F859459F}" destId="{FD2C9E9A-18FC-4217-945B-E704D476F35E}" srcOrd="0" destOrd="0" presId="urn:microsoft.com/office/officeart/2005/8/layout/process4"/>
    <dgm:cxn modelId="{DACA4316-E3AA-4ECD-AAD6-E86B94EF0968}" type="presParOf" srcId="{9EBA2A25-2784-4E98-A42B-3E84F859459F}" destId="{92FE6F39-5186-4DB1-9171-247BC57BAEA2}" srcOrd="1" destOrd="0" presId="urn:microsoft.com/office/officeart/2005/8/layout/process4"/>
    <dgm:cxn modelId="{C217EAD3-FE95-4572-AFDE-407C1072239E}" type="presParOf" srcId="{9EBA2A25-2784-4E98-A42B-3E84F859459F}" destId="{A82D9479-D2FB-469A-A100-80F4560C4A6D}" srcOrd="2" destOrd="0" presId="urn:microsoft.com/office/officeart/2005/8/layout/process4"/>
    <dgm:cxn modelId="{ABC0C804-76FC-4813-8D04-2382F807BB94}" type="presParOf" srcId="{6ADBA49D-6592-41C1-8579-DD1D953F42F8}" destId="{B2D929E6-18AE-43CD-BFBB-DDE9D6FD557C}" srcOrd="1" destOrd="0" presId="urn:microsoft.com/office/officeart/2005/8/layout/process4"/>
    <dgm:cxn modelId="{DA3E94A9-5201-480B-8EE3-523D55751574}" type="presParOf" srcId="{6ADBA49D-6592-41C1-8579-DD1D953F42F8}" destId="{5CC0E5D8-D507-4E92-9EAA-E01C0205B287}" srcOrd="2" destOrd="0" presId="urn:microsoft.com/office/officeart/2005/8/layout/process4"/>
    <dgm:cxn modelId="{08581A96-E3FF-4168-B3E7-09D353533B5B}" type="presParOf" srcId="{5CC0E5D8-D507-4E92-9EAA-E01C0205B287}" destId="{2FBD05AD-94DD-40BD-BACA-B5F45060B6FC}" srcOrd="0" destOrd="0" presId="urn:microsoft.com/office/officeart/2005/8/layout/process4"/>
    <dgm:cxn modelId="{74FB13E1-63A7-4760-AFE4-7DD4DE3A6B92}" type="presParOf" srcId="{6ADBA49D-6592-41C1-8579-DD1D953F42F8}" destId="{C411997A-3617-4344-A854-528A5D28E0B2}" srcOrd="3" destOrd="0" presId="urn:microsoft.com/office/officeart/2005/8/layout/process4"/>
    <dgm:cxn modelId="{0ADBC8FE-9BC4-4E22-9A9E-6104DE204B87}" type="presParOf" srcId="{6ADBA49D-6592-41C1-8579-DD1D953F42F8}" destId="{1C6674AF-E6F2-451F-9B4D-ED5C1EE3C16D}" srcOrd="4" destOrd="0" presId="urn:microsoft.com/office/officeart/2005/8/layout/process4"/>
    <dgm:cxn modelId="{2FAFFA9D-2930-4A72-A781-48378100C5E7}" type="presParOf" srcId="{1C6674AF-E6F2-451F-9B4D-ED5C1EE3C16D}" destId="{E210D941-F4EF-4F72-9C64-0BC25A23D934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24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D7D00-6301-471C-96A1-6B25C4EF0BA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dynamicdata/" TargetMode="External"/><Relationship Id="rId2" Type="http://schemas.openxmlformats.org/officeDocument/2006/relationships/hyperlink" Target="http://tinyurl.com/aspnet35s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ipona.com/james/" TargetMode="External"/><Relationship Id="rId4" Type="http://schemas.openxmlformats.org/officeDocument/2006/relationships/hyperlink" Target="http://jquery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9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new in ASP.NET 3.5 SP1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24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2008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5214950"/>
            <a:ext cx="24717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r>
              <a:rPr lang="en-US" dirty="0" smtClean="0"/>
              <a:t>Where do you want to go today?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928802"/>
            <a:ext cx="6010301" cy="400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en-US" dirty="0" smtClean="0"/>
              <a:t>SEO Friendly</a:t>
            </a:r>
          </a:p>
          <a:p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dirty="0" err="1" smtClean="0"/>
              <a:t>Hackable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Concepts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en-US" dirty="0" smtClean="0"/>
              <a:t>Routes</a:t>
            </a:r>
          </a:p>
          <a:p>
            <a:r>
              <a:rPr lang="en-US" dirty="0" err="1" smtClean="0"/>
              <a:t>RouteHandler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308324"/>
          </a:xfrm>
        </p:spPr>
        <p:txBody>
          <a:bodyPr/>
          <a:lstStyle/>
          <a:p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proprietà</a:t>
            </a:r>
            <a:endParaRPr lang="en-US" dirty="0" smtClean="0"/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Defaults</a:t>
            </a:r>
          </a:p>
          <a:p>
            <a:pPr lvl="1"/>
            <a:r>
              <a:rPr lang="en-US" dirty="0" err="1" smtClean="0"/>
              <a:t>DataTokens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000372"/>
            <a:ext cx="8501122" cy="3416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Route myRoute = new Route(</a:t>
            </a:r>
          </a:p>
          <a:p>
            <a:r>
              <a:rPr lang="it-IT" dirty="0" smtClean="0"/>
              <a:t>	"archive/</a:t>
            </a:r>
            <a:r>
              <a:rPr lang="it-IT" b="1" dirty="0" smtClean="0"/>
              <a:t>{year}</a:t>
            </a:r>
            <a:r>
              <a:rPr lang="it-IT" dirty="0" smtClean="0"/>
              <a:t>/</a:t>
            </a:r>
            <a:r>
              <a:rPr lang="it-IT" b="1" dirty="0" smtClean="0"/>
              <a:t>{month}</a:t>
            </a:r>
            <a:r>
              <a:rPr lang="it-IT" dirty="0" smtClean="0"/>
              <a:t>/</a:t>
            </a:r>
            <a:r>
              <a:rPr lang="it-IT" b="1" dirty="0" smtClean="0"/>
              <a:t>{day}</a:t>
            </a:r>
            <a:r>
              <a:rPr lang="it-IT" dirty="0" smtClean="0"/>
              <a:t>",	</a:t>
            </a:r>
            <a:r>
              <a:rPr lang="it-IT" i="1" dirty="0" smtClean="0"/>
              <a:t>//Url</a:t>
            </a:r>
          </a:p>
          <a:p>
            <a:r>
              <a:rPr lang="it-IT" dirty="0" smtClean="0"/>
              <a:t>	new EventsRouteHandler() 		</a:t>
            </a:r>
            <a:r>
              <a:rPr lang="it-IT" i="1" dirty="0" smtClean="0"/>
              <a:t>//RouteHandler</a:t>
            </a:r>
          </a:p>
          <a:p>
            <a:r>
              <a:rPr lang="it-IT" dirty="0" smtClean="0"/>
              <a:t>	);</a:t>
            </a:r>
          </a:p>
          <a:p>
            <a:endParaRPr lang="it-IT" dirty="0" smtClean="0"/>
          </a:p>
          <a:p>
            <a:r>
              <a:rPr lang="en-US" dirty="0" err="1" smtClean="0"/>
              <a:t>myRoute.Constraints</a:t>
            </a:r>
            <a:r>
              <a:rPr lang="en-US" dirty="0" smtClean="0"/>
              <a:t> = new </a:t>
            </a:r>
            <a:r>
              <a:rPr lang="en-US" dirty="0" err="1" smtClean="0"/>
              <a:t>RouteValueDictionary</a:t>
            </a:r>
            <a:r>
              <a:rPr lang="en-US" dirty="0" smtClean="0"/>
              <a:t>(</a:t>
            </a:r>
          </a:p>
          <a:p>
            <a:r>
              <a:rPr lang="en-US" dirty="0" smtClean="0"/>
              <a:t>	new</a:t>
            </a:r>
          </a:p>
          <a:p>
            <a:r>
              <a:rPr lang="en-US" dirty="0" smtClean="0"/>
              <a:t>	 {</a:t>
            </a:r>
          </a:p>
          <a:p>
            <a:r>
              <a:rPr lang="en-US" dirty="0" smtClean="0"/>
              <a:t>		year = @"\d{2}|\d{4}",</a:t>
            </a:r>
          </a:p>
          <a:p>
            <a:r>
              <a:rPr lang="en-US" dirty="0" smtClean="0"/>
              <a:t>		month = @"\d{1,2}",</a:t>
            </a:r>
          </a:p>
          <a:p>
            <a:r>
              <a:rPr lang="en-US" dirty="0" smtClean="0"/>
              <a:t>		day = new </a:t>
            </a:r>
            <a:r>
              <a:rPr lang="en-US" dirty="0" err="1" smtClean="0"/>
              <a:t>DateIsValidConstraint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  });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-&gt; </a:t>
            </a:r>
            <a:r>
              <a:rPr lang="en-US" dirty="0" err="1" smtClean="0"/>
              <a:t>Url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85720" y="1397000"/>
          <a:ext cx="8572560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pPr algn="ctr"/>
            <a:r>
              <a:rPr lang="en-US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r>
              <a:rPr lang="en-US" dirty="0" err="1" smtClean="0"/>
              <a:t>RouteDebugger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RouteHandler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en-US" dirty="0" err="1" smtClean="0"/>
              <a:t>Gestisce</a:t>
            </a:r>
            <a:r>
              <a:rPr lang="en-US" dirty="0" smtClean="0"/>
              <a:t> la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1"/>
            <a:r>
              <a:rPr lang="en-US" dirty="0" err="1" smtClean="0"/>
              <a:t>MvcRouteHandler</a:t>
            </a:r>
            <a:endParaRPr lang="en-US" dirty="0" smtClean="0"/>
          </a:p>
          <a:p>
            <a:pPr lvl="1"/>
            <a:r>
              <a:rPr lang="en-US" dirty="0" err="1" smtClean="0"/>
              <a:t>DynamicDataRouteHandler</a:t>
            </a:r>
            <a:endParaRPr lang="en-US" dirty="0" smtClean="0"/>
          </a:p>
          <a:p>
            <a:pPr lvl="1"/>
            <a:r>
              <a:rPr lang="en-US" dirty="0" smtClean="0"/>
              <a:t>Custom</a:t>
            </a:r>
          </a:p>
          <a:p>
            <a:r>
              <a:rPr lang="en-US" dirty="0" err="1" smtClean="0"/>
              <a:t>IRouteHandler</a:t>
            </a:r>
            <a:endParaRPr lang="en-US" dirty="0" smtClean="0"/>
          </a:p>
          <a:p>
            <a:pPr lvl="1"/>
            <a:r>
              <a:rPr lang="it-IT" dirty="0" smtClean="0"/>
              <a:t>GetHttpHandler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con WebForm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864399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public class EventsRouteHandler : </a:t>
            </a:r>
            <a:r>
              <a:rPr lang="it-IT" b="1" dirty="0" smtClean="0"/>
              <a:t>IRouteHandler</a:t>
            </a:r>
          </a:p>
          <a:p>
            <a:r>
              <a:rPr lang="it-IT" dirty="0" smtClean="0"/>
              <a:t>{</a:t>
            </a:r>
          </a:p>
          <a:p>
            <a:r>
              <a:rPr lang="it-IT" dirty="0" smtClean="0"/>
              <a:t>    public IHttpHandler </a:t>
            </a:r>
            <a:r>
              <a:rPr lang="it-IT" b="1" dirty="0" smtClean="0"/>
              <a:t>GetHttpHandler</a:t>
            </a:r>
            <a:r>
              <a:rPr lang="it-IT" dirty="0" smtClean="0"/>
              <a:t>(RequestContext requestContext)</a:t>
            </a:r>
          </a:p>
          <a:p>
            <a:r>
              <a:rPr lang="it-IT" dirty="0" smtClean="0"/>
              <a:t>    {</a:t>
            </a:r>
          </a:p>
          <a:p>
            <a:r>
              <a:rPr lang="it-IT" dirty="0" smtClean="0"/>
              <a:t>        IHttpHandler result = </a:t>
            </a:r>
            <a:r>
              <a:rPr lang="it-IT" b="1" dirty="0" smtClean="0"/>
              <a:t>BuildManager</a:t>
            </a:r>
          </a:p>
          <a:p>
            <a:r>
              <a:rPr lang="it-IT" dirty="0" smtClean="0"/>
              <a:t>            .CreateInstanceFromVirtualPath("</a:t>
            </a:r>
            <a:r>
              <a:rPr lang="it-IT" b="1" dirty="0" smtClean="0"/>
              <a:t>~/Events.aspx</a:t>
            </a:r>
            <a:r>
              <a:rPr lang="it-IT" dirty="0" smtClean="0"/>
              <a:t>",</a:t>
            </a:r>
          </a:p>
          <a:p>
            <a:r>
              <a:rPr lang="it-IT" dirty="0" smtClean="0"/>
              <a:t>			typeof(Events)) as IHttpHandler;</a:t>
            </a:r>
          </a:p>
          <a:p>
            <a:r>
              <a:rPr lang="it-IT" dirty="0" smtClean="0"/>
              <a:t>        return result;</a:t>
            </a:r>
          </a:p>
          <a:p>
            <a:r>
              <a:rPr lang="it-IT" dirty="0" smtClean="0"/>
              <a:t>    }</a:t>
            </a:r>
          </a:p>
          <a:p>
            <a:r>
              <a:rPr lang="it-IT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pPr algn="ctr"/>
            <a:r>
              <a:rPr lang="en-US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as first class language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Sponsors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2000264" cy="170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071678"/>
            <a:ext cx="4514850" cy="1733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714884"/>
            <a:ext cx="361231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Supporto</a:t>
            </a:r>
            <a:r>
              <a:rPr lang="en-US" dirty="0" smtClean="0"/>
              <a:t> in Visual Studio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en-US" dirty="0" smtClean="0"/>
              <a:t>Code Formatting</a:t>
            </a:r>
          </a:p>
          <a:p>
            <a:r>
              <a:rPr lang="en-US" dirty="0" err="1" smtClean="0"/>
              <a:t>Intellisense</a:t>
            </a:r>
            <a:r>
              <a:rPr lang="en-US" dirty="0" smtClean="0"/>
              <a:t> per </a:t>
            </a:r>
            <a:r>
              <a:rPr lang="en-US" dirty="0" err="1" smtClean="0"/>
              <a:t>librerie</a:t>
            </a:r>
            <a:r>
              <a:rPr lang="en-US" dirty="0" smtClean="0"/>
              <a:t> </a:t>
            </a:r>
            <a:r>
              <a:rPr lang="en-US" dirty="0" err="1" smtClean="0"/>
              <a:t>esterne</a:t>
            </a:r>
            <a:r>
              <a:rPr lang="en-US" dirty="0" smtClean="0"/>
              <a:t> JS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Ottimizzato</a:t>
            </a:r>
            <a:r>
              <a:rPr lang="en-US" dirty="0" smtClean="0"/>
              <a:t>” per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786190"/>
            <a:ext cx="550611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r>
              <a:rPr lang="it-IT" dirty="0" smtClean="0"/>
              <a:t>Facilita la selezione di elementi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//Classic way</a:t>
            </a:r>
          </a:p>
          <a:p>
            <a:endParaRPr lang="it-IT" dirty="0" smtClean="0"/>
          </a:p>
          <a:p>
            <a:r>
              <a:rPr lang="it-IT" b="1" dirty="0" smtClean="0"/>
              <a:t>document.getElementById("elementId")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3357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786058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//jQuery way</a:t>
            </a:r>
          </a:p>
          <a:p>
            <a:endParaRPr lang="it-IT" dirty="0" smtClean="0"/>
          </a:p>
          <a:p>
            <a:r>
              <a:rPr lang="it-IT" b="1" dirty="0" smtClean="0"/>
              <a:t>$("#ElementId")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4000504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Selettori </a:t>
            </a: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</a:t>
            </a:r>
            <a:endParaRPr kumimoji="0" lang="it-IT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572008"/>
            <a:ext cx="82153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$("#container .article ul")</a:t>
            </a:r>
          </a:p>
          <a:p>
            <a:r>
              <a:rPr lang="it-IT" b="1" dirty="0" smtClean="0"/>
              <a:t>$("div span:first-child")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jQuery - Eventi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034" y="114298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Astrae</a:t>
            </a:r>
            <a:r>
              <a:rPr kumimoji="0" lang="it-IT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l’accesso agli eventHandler (crossbrowser)</a:t>
            </a:r>
            <a:endParaRPr kumimoji="0" lang="it-IT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786058"/>
            <a:ext cx="82153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$(document).</a:t>
            </a:r>
            <a:r>
              <a:rPr lang="en-US" b="1" dirty="0" smtClean="0"/>
              <a:t>ready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	alert("I'm loaded, but the images not yet");</a:t>
            </a:r>
          </a:p>
          <a:p>
            <a:r>
              <a:rPr lang="en-US" dirty="0" smtClean="0"/>
              <a:t>});</a:t>
            </a:r>
          </a:p>
          <a:p>
            <a:endParaRPr lang="en-US" b="1" dirty="0" smtClean="0"/>
          </a:p>
          <a:p>
            <a:r>
              <a:rPr lang="en-US" dirty="0" smtClean="0"/>
              <a:t>$(“element”).</a:t>
            </a:r>
            <a:r>
              <a:rPr lang="en-US" b="1" dirty="0" smtClean="0"/>
              <a:t>click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	alert(“Clicked”);</a:t>
            </a:r>
          </a:p>
          <a:p>
            <a:r>
              <a:rPr lang="en-US" dirty="0" smtClean="0"/>
              <a:t>});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jQuery – Fluent Interface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158" y="100010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1857364"/>
            <a:ext cx="82153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$(“#elementId").addClass(“wowClass”).fadeIn(“slow”);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28596" y="2928934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34" y="3714752"/>
            <a:ext cx="82153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$(“#elementId").slideDown(“slow”, function() { 	$(this).addClass("wow")</a:t>
            </a:r>
          </a:p>
          <a:p>
            <a:r>
              <a:rPr lang="it-IT" b="1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r>
              <a:rPr lang="en-US" dirty="0" smtClean="0"/>
              <a:t>What else?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en-US" dirty="0" smtClean="0"/>
              <a:t>ASP.NET Ajax Script Combiner</a:t>
            </a:r>
          </a:p>
          <a:p>
            <a:r>
              <a:rPr lang="en-US" dirty="0" err="1" smtClean="0"/>
              <a:t>Miglior</a:t>
            </a:r>
            <a:r>
              <a:rPr lang="en-US" dirty="0" smtClean="0"/>
              <a:t> </a:t>
            </a:r>
            <a:r>
              <a:rPr lang="en-US" dirty="0" err="1" smtClean="0"/>
              <a:t>gestione</a:t>
            </a:r>
            <a:r>
              <a:rPr lang="en-US" dirty="0" smtClean="0"/>
              <a:t> Back/Forward in AJAX</a:t>
            </a:r>
          </a:p>
          <a:p>
            <a:r>
              <a:rPr lang="en-US" dirty="0" err="1" smtClean="0"/>
              <a:t>Intellisense</a:t>
            </a:r>
            <a:r>
              <a:rPr lang="en-US" dirty="0" smtClean="0"/>
              <a:t> per ASP Classic </a:t>
            </a:r>
            <a:r>
              <a:rPr lang="en-US" dirty="0" smtClean="0">
                <a:sym typeface="Wingdings" pitchFamily="2" charset="2"/>
              </a:rPr>
              <a:t></a:t>
            </a:r>
          </a:p>
          <a:p>
            <a:r>
              <a:rPr lang="en-US" dirty="0" smtClean="0">
                <a:sym typeface="Wingdings" pitchFamily="2" charset="2"/>
              </a:rPr>
              <a:t>WPF v3</a:t>
            </a:r>
          </a:p>
          <a:p>
            <a:r>
              <a:rPr lang="en-US" dirty="0" smtClean="0">
                <a:sym typeface="Wingdings" pitchFamily="2" charset="2"/>
              </a:rPr>
              <a:t>Direct 3D </a:t>
            </a:r>
            <a:r>
              <a:rPr lang="en-US" dirty="0" err="1" smtClean="0">
                <a:sym typeface="Wingdings" pitchFamily="2" charset="2"/>
              </a:rPr>
              <a:t>interop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Entity Framework (ask </a:t>
            </a:r>
            <a:r>
              <a:rPr lang="en-US" dirty="0" err="1" smtClean="0">
                <a:sym typeface="Wingdings" pitchFamily="2" charset="2"/>
              </a:rPr>
              <a:t>Saltarello’s</a:t>
            </a:r>
            <a:r>
              <a:rPr lang="en-US" smtClean="0">
                <a:sym typeface="Wingdings" pitchFamily="2" charset="2"/>
              </a:rPr>
              <a:t> opinion </a:t>
            </a:r>
            <a:r>
              <a:rPr lang="en-US" dirty="0" smtClean="0">
                <a:sym typeface="Wingdings" pitchFamily="2" charset="2"/>
              </a:rPr>
              <a:t>)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Maggiori informazioni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98182"/>
          </a:xfrm>
        </p:spPr>
        <p:txBody>
          <a:bodyPr/>
          <a:lstStyle/>
          <a:p>
            <a:r>
              <a:rPr lang="it-IT" dirty="0" smtClean="0"/>
              <a:t>Annuncio di ScottGu:</a:t>
            </a:r>
            <a:br>
              <a:rPr lang="it-IT" dirty="0" smtClean="0"/>
            </a:br>
            <a:r>
              <a:rPr lang="it-IT" b="1" dirty="0" smtClean="0">
                <a:hlinkClick r:id="rId2"/>
              </a:rPr>
              <a:t>http://tinyurl.com/aspnet35sp1</a:t>
            </a:r>
            <a:endParaRPr lang="it-IT" b="1" dirty="0" smtClean="0"/>
          </a:p>
          <a:p>
            <a:r>
              <a:rPr lang="it-IT" dirty="0" smtClean="0"/>
              <a:t>Dynamic Data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>
                <a:hlinkClick r:id="rId3"/>
              </a:rPr>
              <a:t>http://www.asp.net/dynamicdata/</a:t>
            </a:r>
            <a:endParaRPr lang="it-IT" b="1" dirty="0" smtClean="0"/>
          </a:p>
          <a:p>
            <a:r>
              <a:rPr lang="it-IT" dirty="0" smtClean="0"/>
              <a:t>jQuery:</a:t>
            </a: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>
                <a:hlinkClick r:id="rId4"/>
              </a:rPr>
              <a:t>http://jquery.com/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jQuery Intellisense: </a:t>
            </a:r>
            <a:r>
              <a:rPr lang="it-IT" b="1" dirty="0" smtClean="0">
                <a:hlinkClick r:id="rId5"/>
              </a:rPr>
              <a:t>http://blogs.ipona.com/james/</a:t>
            </a:r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214686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5715016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en-US" dirty="0" smtClean="0"/>
              <a:t>Dynamic Data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err="1" smtClean="0"/>
              <a:t>Migliorie</a:t>
            </a:r>
            <a:r>
              <a:rPr lang="en-US" dirty="0" smtClean="0"/>
              <a:t> JavaScript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r>
              <a:rPr lang="en-US" dirty="0" smtClean="0"/>
              <a:t>Dynamic Data aka Scaffolding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6166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Ruby-like scaffolding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071546"/>
            <a:ext cx="3853185" cy="51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it-IT" dirty="0" smtClean="0"/>
              <a:t>Linq-to-SQL</a:t>
            </a:r>
          </a:p>
          <a:p>
            <a:r>
              <a:rPr lang="it-IT" dirty="0" smtClean="0"/>
              <a:t>Linq-to-Entities</a:t>
            </a:r>
          </a:p>
          <a:p>
            <a:r>
              <a:rPr lang="it-IT" dirty="0" smtClean="0"/>
              <a:t>Completamente modificabile</a:t>
            </a:r>
          </a:p>
          <a:p>
            <a:r>
              <a:rPr lang="it-IT" dirty="0" smtClean="0"/>
              <a:t>Controlli di editing in base al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Data: how to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458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pPr algn="ctr"/>
            <a:r>
              <a:rPr lang="en-US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r>
              <a:rPr lang="en-US" dirty="0" smtClean="0"/>
              <a:t>Dynamic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/>
          <a:p>
            <a:r>
              <a:rPr lang="en-US" dirty="0" smtClean="0"/>
              <a:t>ASP.NET Routing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490473"/>
            <a:ext cx="7772400" cy="32316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360</Words>
  <Application>Microsoft Office PowerPoint</Application>
  <PresentationFormat>On-screen Show (4:3)</PresentationFormat>
  <Paragraphs>161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Simone Chiaretta</vt:lpstr>
      <vt:lpstr>What’s new in ASP.NET 3.5 SP1</vt:lpstr>
      <vt:lpstr>Sponsors</vt:lpstr>
      <vt:lpstr>Agenda</vt:lpstr>
      <vt:lpstr>Dynamic Data aka Scaffolding</vt:lpstr>
      <vt:lpstr>Dynamic Data</vt:lpstr>
      <vt:lpstr>Dynamic Data</vt:lpstr>
      <vt:lpstr>Dynamic Data: how to</vt:lpstr>
      <vt:lpstr>[DEMO]</vt:lpstr>
      <vt:lpstr>ASP.NET Routing</vt:lpstr>
      <vt:lpstr>Routing</vt:lpstr>
      <vt:lpstr>Benefici</vt:lpstr>
      <vt:lpstr>Routing Concepts</vt:lpstr>
      <vt:lpstr>Route</vt:lpstr>
      <vt:lpstr>Segments -&gt; Url Parameters</vt:lpstr>
      <vt:lpstr>[DEMO]</vt:lpstr>
      <vt:lpstr>RouteHandler</vt:lpstr>
      <vt:lpstr>Routing con WebForm</vt:lpstr>
      <vt:lpstr>[DEMO]</vt:lpstr>
      <vt:lpstr>Javascript as first class language</vt:lpstr>
      <vt:lpstr>Supporto in Visual Studio</vt:lpstr>
      <vt:lpstr>jQuery</vt:lpstr>
      <vt:lpstr>jQuery - Eventi</vt:lpstr>
      <vt:lpstr>jQuery – Fluent Interface</vt:lpstr>
      <vt:lpstr>What else?</vt:lpstr>
      <vt:lpstr>Ma c’è di più</vt:lpstr>
      <vt:lpstr>Maggiori informazioni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229</cp:revision>
  <dcterms:created xsi:type="dcterms:W3CDTF">2008-05-20T08:16:16Z</dcterms:created>
  <dcterms:modified xsi:type="dcterms:W3CDTF">2008-10-25T22:05:12Z</dcterms:modified>
</cp:coreProperties>
</file>