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372" r:id="rId2"/>
    <p:sldId id="526" r:id="rId3"/>
    <p:sldId id="529" r:id="rId4"/>
    <p:sldId id="584" r:id="rId5"/>
    <p:sldId id="589" r:id="rId6"/>
    <p:sldId id="586" r:id="rId7"/>
    <p:sldId id="588" r:id="rId8"/>
    <p:sldId id="590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98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25996" autoAdjust="0"/>
    <p:restoredTop sz="71810" autoAdjust="0"/>
  </p:normalViewPr>
  <p:slideViewPr>
    <p:cSldViewPr showGuides="1">
      <p:cViewPr varScale="1">
        <p:scale>
          <a:sx n="102" d="100"/>
          <a:sy n="102" d="100"/>
        </p:scale>
        <p:origin x="-1416" y="-104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5954"/>
    </p:cViewPr>
  </p:sorterViewPr>
  <p:notesViewPr>
    <p:cSldViewPr>
      <p:cViewPr varScale="1">
        <p:scale>
          <a:sx n="81" d="100"/>
          <a:sy n="81" d="100"/>
        </p:scale>
        <p:origin x="-2046" y="-10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06" cy="51208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688" y="0"/>
            <a:ext cx="3077006" cy="51208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39DBD574-A14B-4F4E-902A-B8280CA594B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785"/>
            <a:ext cx="3077006" cy="51208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688" y="9720785"/>
            <a:ext cx="3077006" cy="51208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8" y="0"/>
            <a:ext cx="3077006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8" y="9720785"/>
            <a:ext cx="3077006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5B106-CC0E-4CDA-B12A-540318EE886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549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5B106-CC0E-4CDA-B12A-540318EE886D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549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5B106-CC0E-4CDA-B12A-540318EE886D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5B106-CC0E-4CDA-B12A-540318EE886D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549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5B106-CC0E-4CDA-B12A-540318EE886D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4" Type="http://schemas.openxmlformats.org/officeDocument/2006/relationships/hyperlink" Target="http://sandropaganotti.com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071678"/>
            <a:ext cx="7958166" cy="13849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Ruby on Rails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/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Web Architect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, Council of the EU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Twitter: @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simonech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57488" y="5572140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Milano, 19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Febbraio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2011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0034" y="4071942"/>
            <a:ext cx="2971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3"/>
                </a:solidFill>
                <a:latin typeface="+mn-lt"/>
              </a:rPr>
              <a:t>Sandro</a:t>
            </a:r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500" dirty="0" err="1" smtClean="0">
                <a:solidFill>
                  <a:schemeClr val="accent3"/>
                </a:solidFill>
                <a:latin typeface="+mn-lt"/>
              </a:rPr>
              <a:t>Paganotti</a:t>
            </a:r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/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Software Architect, Wave Factory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4"/>
              </a:rPr>
              <a:t>http://sandropaganotti.com/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Twitter: @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sandropaganotti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05000"/>
            <a:ext cx="1530350" cy="1944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736" y="2438400"/>
            <a:ext cx="2425264" cy="9906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Create </a:t>
            </a:r>
            <a:r>
              <a:rPr lang="it-IT" dirty="0" err="1" smtClean="0"/>
              <a:t>BackOffice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50112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400" dirty="0" smtClean="0"/>
              <a:t>rails </a:t>
            </a:r>
            <a:r>
              <a:rPr lang="fr-BE" sz="2400" dirty="0" err="1" smtClean="0"/>
              <a:t>generate</a:t>
            </a:r>
            <a:r>
              <a:rPr lang="fr-BE" sz="2400" dirty="0" smtClean="0"/>
              <a:t> </a:t>
            </a:r>
            <a:r>
              <a:rPr lang="fr-BE" sz="2400" dirty="0" err="1" smtClean="0"/>
              <a:t>rails_admin:install_admin</a:t>
            </a:r>
            <a:endParaRPr lang="fr-BE" sz="2400" dirty="0" smtClean="0"/>
          </a:p>
          <a:p>
            <a:r>
              <a:rPr lang="fr-BE" sz="2400" dirty="0" err="1" smtClean="0"/>
              <a:t>Administrator</a:t>
            </a:r>
            <a:endParaRPr lang="fr-BE" sz="2400" dirty="0" smtClean="0"/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fr-BE" sz="2400" dirty="0" err="1" smtClean="0"/>
              <a:t>rake</a:t>
            </a:r>
            <a:r>
              <a:rPr lang="fr-BE" sz="2400" dirty="0" smtClean="0"/>
              <a:t> </a:t>
            </a:r>
            <a:r>
              <a:rPr lang="fr-BE" sz="2400" dirty="0" err="1" smtClean="0"/>
              <a:t>db:migrate</a:t>
            </a:r>
            <a:endParaRPr lang="fr-BE" sz="2400" dirty="0" smtClean="0"/>
          </a:p>
          <a:p>
            <a:r>
              <a:rPr lang="fr-BE" sz="2400" dirty="0" smtClean="0"/>
              <a:t>rails server</a:t>
            </a:r>
          </a:p>
          <a:p>
            <a:r>
              <a:rPr lang="fr-BE" sz="2400" dirty="0" smtClean="0"/>
              <a:t>http://localhost:3000/admin</a:t>
            </a:r>
            <a:endParaRPr lang="it-IT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4000504"/>
            <a:ext cx="8501122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Consolas" pitchFamily="49" charset="0"/>
              </a:rPr>
              <a:t>Scaffold</a:t>
            </a:r>
            <a:r>
              <a:rPr lang="it-IT" sz="2400" dirty="0" smtClean="0">
                <a:latin typeface="Consolas" pitchFamily="49" charset="0"/>
              </a:rPr>
              <a:t> Controller </a:t>
            </a:r>
            <a:r>
              <a:rPr lang="it-IT" sz="2400" dirty="0" err="1" smtClean="0">
                <a:latin typeface="Consolas" pitchFamily="49" charset="0"/>
              </a:rPr>
              <a:t>Attendee</a:t>
            </a:r>
            <a:endParaRPr lang="it-IT" sz="2400" dirty="0" smtClean="0">
              <a:latin typeface="Consolas" pitchFamily="49" charset="0"/>
            </a:endParaRPr>
          </a:p>
          <a:p>
            <a:r>
              <a:rPr lang="it-IT" sz="2400" dirty="0" err="1" smtClean="0">
                <a:latin typeface="Consolas" pitchFamily="49" charset="0"/>
              </a:rPr>
              <a:t>Scaffold</a:t>
            </a:r>
            <a:r>
              <a:rPr lang="it-IT" sz="2400" dirty="0" smtClean="0">
                <a:latin typeface="Consolas" pitchFamily="49" charset="0"/>
              </a:rPr>
              <a:t> Controller </a:t>
            </a:r>
            <a:r>
              <a:rPr lang="it-IT" sz="2400" dirty="0" err="1" smtClean="0">
                <a:latin typeface="Consolas" pitchFamily="49" charset="0"/>
              </a:rPr>
              <a:t>Conference</a:t>
            </a:r>
            <a:endParaRPr lang="it-IT" sz="2400" dirty="0" smtClean="0">
              <a:latin typeface="Consolas" pitchFamily="49" charset="0"/>
            </a:endParaRPr>
          </a:p>
          <a:p>
            <a:endParaRPr lang="it-IT" sz="2400" dirty="0" smtClean="0">
              <a:latin typeface="Consolas" pitchFamily="49" charset="0"/>
            </a:endParaRPr>
          </a:p>
          <a:p>
            <a:r>
              <a:rPr lang="it-IT" sz="2400" dirty="0" smtClean="0">
                <a:latin typeface="Consolas" pitchFamily="49" charset="0"/>
              </a:rPr>
              <a:t>[</a:t>
            </a:r>
            <a:r>
              <a:rPr lang="it-IT" sz="2400" dirty="0" err="1" smtClean="0">
                <a:latin typeface="Consolas" pitchFamily="49" charset="0"/>
              </a:rPr>
              <a:t>Build</a:t>
            </a:r>
            <a:r>
              <a:rPr lang="it-IT" sz="2400" dirty="0" smtClean="0">
                <a:latin typeface="Consolas" pitchFamily="49" charset="0"/>
              </a:rPr>
              <a:t>]</a:t>
            </a:r>
          </a:p>
          <a:p>
            <a:r>
              <a:rPr lang="it-IT" sz="2400" dirty="0" smtClean="0">
                <a:latin typeface="Consolas" pitchFamily="49" charset="0"/>
              </a:rPr>
              <a:t>http://localhost:2246/Admin/Conference</a:t>
            </a:r>
            <a:endParaRPr lang="it-IT" sz="2400" dirty="0"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4046113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066800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Validation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501122" cy="26776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400" dirty="0" smtClean="0"/>
              <a:t>class </a:t>
            </a:r>
            <a:r>
              <a:rPr lang="fr-BE" sz="2400" dirty="0" err="1" smtClean="0"/>
              <a:t>Attendee</a:t>
            </a:r>
            <a:r>
              <a:rPr lang="fr-BE" sz="2400" dirty="0" smtClean="0"/>
              <a:t> &lt; </a:t>
            </a:r>
            <a:r>
              <a:rPr lang="fr-BE" sz="2400" dirty="0" err="1" smtClean="0"/>
              <a:t>ActiveRecord</a:t>
            </a:r>
            <a:r>
              <a:rPr lang="fr-BE" sz="2400" dirty="0" smtClean="0"/>
              <a:t>::Base</a:t>
            </a:r>
          </a:p>
          <a:p>
            <a:r>
              <a:rPr lang="fr-BE" sz="2400" dirty="0" err="1" smtClean="0"/>
              <a:t>belongs_to</a:t>
            </a:r>
            <a:r>
              <a:rPr lang="fr-BE" sz="2400" dirty="0" smtClean="0"/>
              <a:t> :</a:t>
            </a:r>
            <a:r>
              <a:rPr lang="fr-BE" sz="2400" dirty="0" err="1" smtClean="0"/>
              <a:t>conference</a:t>
            </a:r>
            <a:endParaRPr lang="fr-BE" sz="2400" dirty="0" smtClean="0"/>
          </a:p>
          <a:p>
            <a:r>
              <a:rPr lang="fr-BE" sz="2400" dirty="0" err="1" smtClean="0"/>
              <a:t>validates_presence_of</a:t>
            </a:r>
            <a:r>
              <a:rPr lang="fr-BE" sz="2400" dirty="0" smtClean="0"/>
              <a:t> :</a:t>
            </a:r>
            <a:r>
              <a:rPr lang="fr-BE" sz="2400" dirty="0" err="1" smtClean="0"/>
              <a:t>conference_id</a:t>
            </a:r>
            <a:r>
              <a:rPr lang="fr-BE" sz="2400" dirty="0" smtClean="0"/>
              <a:t>,</a:t>
            </a:r>
          </a:p>
          <a:p>
            <a:r>
              <a:rPr lang="fr-BE" sz="2400" dirty="0" smtClean="0"/>
              <a:t>:</a:t>
            </a:r>
            <a:r>
              <a:rPr lang="fr-BE" sz="2400" dirty="0" err="1" smtClean="0"/>
              <a:t>name</a:t>
            </a:r>
            <a:r>
              <a:rPr lang="fr-BE" sz="2400" dirty="0" smtClean="0"/>
              <a:t>, :email</a:t>
            </a:r>
          </a:p>
          <a:p>
            <a:r>
              <a:rPr lang="fr-BE" sz="2400" dirty="0" err="1" smtClean="0"/>
              <a:t>validates_uniqueness_of</a:t>
            </a:r>
            <a:r>
              <a:rPr lang="fr-BE" sz="2400" dirty="0" smtClean="0"/>
              <a:t> :email,</a:t>
            </a:r>
          </a:p>
          <a:p>
            <a:r>
              <a:rPr lang="fr-BE" sz="2400" dirty="0" smtClean="0"/>
              <a:t>:scope =&gt; :</a:t>
            </a:r>
            <a:r>
              <a:rPr lang="fr-BE" sz="2400" dirty="0" err="1" smtClean="0"/>
              <a:t>conference_id</a:t>
            </a:r>
            <a:endParaRPr lang="fr-BE" sz="2400" dirty="0" smtClean="0"/>
          </a:p>
          <a:p>
            <a:r>
              <a:rPr lang="fr-BE" sz="2400" dirty="0" smtClean="0"/>
              <a:t>end</a:t>
            </a:r>
            <a:endParaRPr lang="it-IT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3786190"/>
            <a:ext cx="8501122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dirty="0" smtClean="0"/>
              <a:t> public class </a:t>
            </a:r>
            <a:r>
              <a:rPr lang="fr-BE" sz="2000" dirty="0" err="1" smtClean="0"/>
              <a:t>Attendee</a:t>
            </a:r>
            <a:endParaRPr lang="fr-BE" sz="2000" dirty="0" smtClean="0"/>
          </a:p>
          <a:p>
            <a:r>
              <a:rPr lang="fr-BE" sz="2000" dirty="0" smtClean="0"/>
              <a:t>    {</a:t>
            </a:r>
          </a:p>
          <a:p>
            <a:r>
              <a:rPr lang="en-US" sz="2000" dirty="0" smtClean="0"/>
              <a:t>       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Id { get; set; }</a:t>
            </a:r>
          </a:p>
          <a:p>
            <a:r>
              <a:rPr lang="en-US" sz="2000" dirty="0" smtClean="0"/>
              <a:t>       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ConferenceId</a:t>
            </a:r>
            <a:r>
              <a:rPr lang="en-US" sz="2000" dirty="0" smtClean="0"/>
              <a:t> { get; set; }</a:t>
            </a:r>
          </a:p>
          <a:p>
            <a:r>
              <a:rPr lang="fr-BE" sz="2000" dirty="0" smtClean="0"/>
              <a:t>        [</a:t>
            </a:r>
            <a:r>
              <a:rPr lang="fr-BE" sz="2000" dirty="0" err="1" smtClean="0"/>
              <a:t>Required</a:t>
            </a:r>
            <a:r>
              <a:rPr lang="fr-BE" sz="2000" dirty="0" smtClean="0"/>
              <a:t>] </a:t>
            </a:r>
            <a:r>
              <a:rPr lang="en-US" sz="2000" dirty="0" smtClean="0"/>
              <a:t>public string Name { get; set; }</a:t>
            </a:r>
          </a:p>
          <a:p>
            <a:r>
              <a:rPr lang="fr-BE" sz="2000" dirty="0" smtClean="0"/>
              <a:t>        [</a:t>
            </a:r>
            <a:r>
              <a:rPr lang="fr-BE" sz="2000" dirty="0" err="1" smtClean="0"/>
              <a:t>Required</a:t>
            </a:r>
            <a:r>
              <a:rPr lang="fr-BE" sz="2000" dirty="0" smtClean="0"/>
              <a:t>]</a:t>
            </a:r>
            <a:r>
              <a:rPr lang="en-US" sz="2000" dirty="0" smtClean="0"/>
              <a:t> public string Email { get; set; }</a:t>
            </a:r>
          </a:p>
          <a:p>
            <a:r>
              <a:rPr lang="en-US" sz="2000" dirty="0" smtClean="0"/>
              <a:t>        virtual public Conference </a:t>
            </a:r>
            <a:r>
              <a:rPr lang="en-US" sz="2000" dirty="0" err="1" smtClean="0"/>
              <a:t>Conference</a:t>
            </a:r>
            <a:r>
              <a:rPr lang="en-US" sz="2000" dirty="0" smtClean="0"/>
              <a:t> { get; set; }</a:t>
            </a:r>
          </a:p>
          <a:p>
            <a:r>
              <a:rPr lang="fr-BE" sz="2000" dirty="0" smtClean="0"/>
              <a:t>    }</a:t>
            </a:r>
            <a:endParaRPr lang="it-IT" sz="2000" dirty="0"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817513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901755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50112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400" dirty="0" err="1" smtClean="0"/>
              <a:t>resources</a:t>
            </a:r>
            <a:r>
              <a:rPr lang="fr-BE" sz="2400" dirty="0" smtClean="0"/>
              <a:t> "</a:t>
            </a:r>
            <a:r>
              <a:rPr lang="fr-BE" sz="2400" dirty="0" err="1" smtClean="0"/>
              <a:t>conferences</a:t>
            </a:r>
            <a:r>
              <a:rPr lang="fr-BE" sz="2400" dirty="0" smtClean="0"/>
              <a:t>",</a:t>
            </a:r>
          </a:p>
          <a:p>
            <a:r>
              <a:rPr lang="fr-BE" sz="2400" dirty="0" smtClean="0"/>
              <a:t>:</a:t>
            </a:r>
            <a:r>
              <a:rPr lang="fr-BE" sz="2400" dirty="0" err="1" smtClean="0"/>
              <a:t>only</a:t>
            </a:r>
            <a:r>
              <a:rPr lang="fr-BE" sz="2400" dirty="0" smtClean="0"/>
              <a:t> =&gt; [:index] do</a:t>
            </a:r>
          </a:p>
          <a:p>
            <a:r>
              <a:rPr lang="fr-BE" sz="2400" dirty="0" err="1" smtClean="0"/>
              <a:t>resources</a:t>
            </a:r>
            <a:r>
              <a:rPr lang="fr-BE" sz="2400" dirty="0" smtClean="0"/>
              <a:t> "</a:t>
            </a:r>
            <a:r>
              <a:rPr lang="fr-BE" sz="2400" dirty="0" err="1" smtClean="0"/>
              <a:t>attendees</a:t>
            </a:r>
            <a:r>
              <a:rPr lang="fr-BE" sz="2400" dirty="0" smtClean="0"/>
              <a:t>",</a:t>
            </a:r>
          </a:p>
          <a:p>
            <a:r>
              <a:rPr lang="fr-BE" sz="2400" dirty="0" smtClean="0"/>
              <a:t>:</a:t>
            </a:r>
            <a:r>
              <a:rPr lang="fr-BE" sz="2400" dirty="0" err="1" smtClean="0"/>
              <a:t>only</a:t>
            </a:r>
            <a:r>
              <a:rPr lang="fr-BE" sz="2400" dirty="0" smtClean="0"/>
              <a:t> =&gt; [:index, :</a:t>
            </a:r>
            <a:r>
              <a:rPr lang="fr-BE" sz="2400" dirty="0" err="1" smtClean="0"/>
              <a:t>create</a:t>
            </a:r>
            <a:r>
              <a:rPr lang="fr-BE" sz="2400" dirty="0" smtClean="0"/>
              <a:t>]</a:t>
            </a:r>
          </a:p>
          <a:p>
            <a:r>
              <a:rPr lang="fr-BE" sz="2400" dirty="0" smtClean="0"/>
              <a:t>End</a:t>
            </a:r>
          </a:p>
          <a:p>
            <a:r>
              <a:rPr lang="fr-BE" sz="2400" dirty="0" err="1" smtClean="0"/>
              <a:t>rake</a:t>
            </a:r>
            <a:r>
              <a:rPr lang="fr-BE" sz="2400" dirty="0" smtClean="0"/>
              <a:t> routes</a:t>
            </a:r>
            <a:endParaRPr lang="it-IT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3786191"/>
            <a:ext cx="8501122" cy="26776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BE" sz="2400" dirty="0" smtClean="0"/>
          </a:p>
          <a:p>
            <a:r>
              <a:rPr lang="fr-BE" sz="2400" dirty="0" smtClean="0"/>
              <a:t>public </a:t>
            </a:r>
            <a:r>
              <a:rPr lang="fr-BE" sz="2400" dirty="0" smtClean="0"/>
              <a:t>class ConferencesController : Controller</a:t>
            </a:r>
          </a:p>
          <a:p>
            <a:r>
              <a:rPr lang="en-GB" sz="2400" dirty="0" smtClean="0"/>
              <a:t>	</a:t>
            </a:r>
            <a:r>
              <a:rPr lang="fr-BE" sz="2400" dirty="0" smtClean="0"/>
              <a:t> public </a:t>
            </a:r>
            <a:r>
              <a:rPr lang="fr-BE" sz="2400" dirty="0" err="1" smtClean="0"/>
              <a:t>ViewResult</a:t>
            </a:r>
            <a:r>
              <a:rPr lang="fr-BE" sz="2400" dirty="0" smtClean="0"/>
              <a:t> Index()</a:t>
            </a:r>
          </a:p>
          <a:p>
            <a:endParaRPr lang="fr-BE" sz="2400" dirty="0" smtClean="0"/>
          </a:p>
          <a:p>
            <a:r>
              <a:rPr lang="fr-BE" sz="2400" dirty="0" smtClean="0"/>
              <a:t>public class </a:t>
            </a:r>
            <a:r>
              <a:rPr lang="fr-BE" sz="2400" dirty="0" err="1" smtClean="0"/>
              <a:t>AttendeesController</a:t>
            </a:r>
            <a:r>
              <a:rPr lang="fr-BE" sz="2400" dirty="0" smtClean="0"/>
              <a:t> : Controller</a:t>
            </a:r>
          </a:p>
          <a:p>
            <a:r>
              <a:rPr lang="en-GB" sz="2400" dirty="0" smtClean="0"/>
              <a:t>   </a:t>
            </a:r>
            <a:r>
              <a:rPr lang="fr-BE" sz="2400" dirty="0" smtClean="0"/>
              <a:t>public </a:t>
            </a:r>
            <a:r>
              <a:rPr lang="fr-BE" sz="2400" dirty="0" err="1" smtClean="0"/>
              <a:t>ViewResult</a:t>
            </a:r>
            <a:r>
              <a:rPr lang="fr-BE" sz="2400" dirty="0" smtClean="0"/>
              <a:t> Index()</a:t>
            </a:r>
          </a:p>
          <a:p>
            <a:r>
              <a:rPr lang="en-GB" sz="2400" dirty="0" smtClean="0"/>
              <a:t>   </a:t>
            </a:r>
            <a:r>
              <a:rPr lang="fr-BE" sz="2400" dirty="0" smtClean="0"/>
              <a:t>public </a:t>
            </a:r>
            <a:r>
              <a:rPr lang="fr-BE" sz="2400" dirty="0" err="1" smtClean="0"/>
              <a:t>ActionResult</a:t>
            </a:r>
            <a:r>
              <a:rPr lang="fr-BE" sz="2400" dirty="0" smtClean="0"/>
              <a:t> </a:t>
            </a:r>
            <a:r>
              <a:rPr lang="fr-BE" sz="2400" dirty="0" err="1" smtClean="0"/>
              <a:t>Create</a:t>
            </a:r>
            <a:r>
              <a:rPr lang="fr-BE" sz="2400" dirty="0" smtClean="0"/>
              <a:t>(</a:t>
            </a:r>
            <a:r>
              <a:rPr lang="fr-BE" sz="2400" dirty="0" err="1" smtClean="0"/>
              <a:t>Attendee</a:t>
            </a:r>
            <a:r>
              <a:rPr lang="fr-BE" sz="2400" dirty="0" smtClean="0"/>
              <a:t> </a:t>
            </a:r>
            <a:r>
              <a:rPr lang="fr-BE" sz="2400" dirty="0" err="1" smtClean="0"/>
              <a:t>attendee</a:t>
            </a:r>
            <a:r>
              <a:rPr lang="fr-BE" sz="2400" dirty="0" smtClean="0"/>
              <a:t>)</a:t>
            </a:r>
            <a:endParaRPr lang="it-IT" sz="2000" dirty="0"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817513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914400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50112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400" dirty="0" smtClean="0"/>
              <a:t>class </a:t>
            </a:r>
            <a:r>
              <a:rPr lang="fr-BE" sz="2400" dirty="0" err="1" smtClean="0"/>
              <a:t>ConferencesController</a:t>
            </a:r>
            <a:r>
              <a:rPr lang="fr-BE" sz="2400" dirty="0" smtClean="0"/>
              <a:t> ...</a:t>
            </a:r>
          </a:p>
          <a:p>
            <a:r>
              <a:rPr lang="fr-BE" sz="2400" dirty="0" err="1" smtClean="0"/>
              <a:t>def</a:t>
            </a:r>
            <a:r>
              <a:rPr lang="fr-BE" sz="2400" dirty="0" smtClean="0"/>
              <a:t> index</a:t>
            </a:r>
          </a:p>
          <a:p>
            <a:r>
              <a:rPr lang="fr-BE" sz="2400" dirty="0" smtClean="0"/>
              <a:t>@</a:t>
            </a:r>
            <a:r>
              <a:rPr lang="fr-BE" sz="2400" dirty="0" err="1" smtClean="0"/>
              <a:t>conferences</a:t>
            </a:r>
            <a:r>
              <a:rPr lang="fr-BE" sz="2400" dirty="0" smtClean="0"/>
              <a:t> = Conference.all(</a:t>
            </a:r>
          </a:p>
          <a:p>
            <a:r>
              <a:rPr lang="fr-BE" sz="2400" dirty="0" smtClean="0"/>
              <a:t>:</a:t>
            </a:r>
            <a:r>
              <a:rPr lang="fr-BE" sz="2400" dirty="0" err="1" smtClean="0"/>
              <a:t>order</a:t>
            </a:r>
            <a:r>
              <a:rPr lang="fr-BE" sz="2400" dirty="0" smtClean="0"/>
              <a:t>=&gt;'</a:t>
            </a:r>
            <a:r>
              <a:rPr lang="fr-BE" sz="2400" dirty="0" err="1" smtClean="0"/>
              <a:t>start</a:t>
            </a:r>
            <a:r>
              <a:rPr lang="fr-BE" sz="2400" dirty="0" smtClean="0"/>
              <a:t> DESC')</a:t>
            </a:r>
          </a:p>
          <a:p>
            <a:r>
              <a:rPr lang="fr-BE" sz="2400" dirty="0" smtClean="0"/>
              <a:t>end</a:t>
            </a:r>
          </a:p>
          <a:p>
            <a:r>
              <a:rPr lang="fr-BE" sz="2400" dirty="0" smtClean="0"/>
              <a:t>end</a:t>
            </a:r>
            <a:endParaRPr lang="it-IT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3786190"/>
            <a:ext cx="8501122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dirty="0" smtClean="0"/>
              <a:t>public class </a:t>
            </a:r>
            <a:r>
              <a:rPr lang="fr-BE" sz="2000" dirty="0" err="1" smtClean="0"/>
              <a:t>AttendeesController</a:t>
            </a:r>
            <a:r>
              <a:rPr lang="fr-BE" sz="2000" dirty="0" smtClean="0"/>
              <a:t> : Controller</a:t>
            </a:r>
          </a:p>
          <a:p>
            <a:r>
              <a:rPr lang="fr-BE" sz="2000" dirty="0" smtClean="0"/>
              <a:t>{</a:t>
            </a:r>
          </a:p>
          <a:p>
            <a:r>
              <a:rPr lang="fr-BE" sz="2000" dirty="0" smtClean="0"/>
              <a:t>	</a:t>
            </a:r>
            <a:r>
              <a:rPr lang="fr-BE" sz="2000" dirty="0" err="1" smtClean="0"/>
              <a:t>private</a:t>
            </a:r>
            <a:r>
              <a:rPr lang="fr-BE" sz="2000" dirty="0" smtClean="0"/>
              <a:t> </a:t>
            </a:r>
            <a:r>
              <a:rPr lang="fr-BE" sz="2000" dirty="0" err="1" smtClean="0"/>
              <a:t>JTCContext</a:t>
            </a:r>
            <a:r>
              <a:rPr lang="fr-BE" sz="2000" dirty="0" smtClean="0"/>
              <a:t> </a:t>
            </a:r>
            <a:r>
              <a:rPr lang="fr-BE" sz="2000" dirty="0" err="1" smtClean="0"/>
              <a:t>context</a:t>
            </a:r>
            <a:r>
              <a:rPr lang="fr-BE" sz="2000" dirty="0" smtClean="0"/>
              <a:t> = new </a:t>
            </a:r>
            <a:r>
              <a:rPr lang="fr-BE" sz="2000" dirty="0" err="1" smtClean="0"/>
              <a:t>JTCContext</a:t>
            </a:r>
            <a:r>
              <a:rPr lang="fr-BE" sz="2000" dirty="0" smtClean="0"/>
              <a:t>();</a:t>
            </a:r>
          </a:p>
          <a:p>
            <a:r>
              <a:rPr lang="fr-BE" sz="2000" dirty="0" smtClean="0"/>
              <a:t>	public </a:t>
            </a:r>
            <a:r>
              <a:rPr lang="fr-BE" sz="2000" dirty="0" err="1" smtClean="0"/>
              <a:t>ViewResult</a:t>
            </a:r>
            <a:r>
              <a:rPr lang="fr-BE" sz="2000" dirty="0" smtClean="0"/>
              <a:t> Index()</a:t>
            </a:r>
          </a:p>
          <a:p>
            <a:r>
              <a:rPr lang="fr-BE" sz="2000" dirty="0" smtClean="0"/>
              <a:t>	{</a:t>
            </a:r>
          </a:p>
          <a:p>
            <a:r>
              <a:rPr lang="fr-BE" sz="2000" dirty="0" smtClean="0"/>
              <a:t>    		return </a:t>
            </a:r>
            <a:r>
              <a:rPr lang="fr-BE" sz="2000" dirty="0" err="1" smtClean="0"/>
              <a:t>View</a:t>
            </a:r>
            <a:r>
              <a:rPr lang="fr-BE" sz="2000" dirty="0" smtClean="0"/>
              <a:t>(</a:t>
            </a:r>
            <a:r>
              <a:rPr lang="fr-BE" sz="2000" dirty="0" err="1" smtClean="0"/>
              <a:t>context.Attendees.ToList</a:t>
            </a:r>
            <a:r>
              <a:rPr lang="fr-BE" sz="2000" dirty="0" smtClean="0"/>
              <a:t>());</a:t>
            </a:r>
          </a:p>
          <a:p>
            <a:r>
              <a:rPr lang="fr-BE" sz="2000" dirty="0" smtClean="0"/>
              <a:t>	}</a:t>
            </a:r>
          </a:p>
          <a:p>
            <a:r>
              <a:rPr lang="en-GB" sz="2000" dirty="0" smtClean="0"/>
              <a:t>}</a:t>
            </a:r>
            <a:endParaRPr lang="it-IT" sz="2000" dirty="0"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810000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914400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501122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dirty="0" smtClean="0"/>
              <a:t>!!! 5</a:t>
            </a:r>
          </a:p>
          <a:p>
            <a:r>
              <a:rPr lang="fr-BE" sz="2000" dirty="0" smtClean="0"/>
              <a:t>%html</a:t>
            </a:r>
          </a:p>
          <a:p>
            <a:r>
              <a:rPr lang="fr-BE" sz="2000" dirty="0" smtClean="0"/>
              <a:t>%</a:t>
            </a:r>
            <a:r>
              <a:rPr lang="fr-BE" sz="2000" dirty="0" err="1" smtClean="0"/>
              <a:t>head</a:t>
            </a:r>
            <a:endParaRPr lang="fr-BE" sz="2000" dirty="0" smtClean="0"/>
          </a:p>
          <a:p>
            <a:r>
              <a:rPr lang="fr-BE" sz="2000" dirty="0" smtClean="0"/>
              <a:t>%</a:t>
            </a:r>
            <a:r>
              <a:rPr lang="fr-BE" sz="2000" dirty="0" err="1" smtClean="0"/>
              <a:t>title</a:t>
            </a:r>
            <a:r>
              <a:rPr lang="fr-BE" sz="2000" dirty="0" smtClean="0"/>
              <a:t> </a:t>
            </a:r>
            <a:r>
              <a:rPr lang="fr-BE" sz="2000" dirty="0" err="1" smtClean="0"/>
              <a:t>Join</a:t>
            </a:r>
            <a:r>
              <a:rPr lang="fr-BE" sz="2000" dirty="0" smtClean="0"/>
              <a:t> The </a:t>
            </a:r>
            <a:r>
              <a:rPr lang="fr-BE" sz="2000" dirty="0" err="1" smtClean="0"/>
              <a:t>Conf</a:t>
            </a:r>
            <a:endParaRPr lang="fr-BE" sz="2000" dirty="0" smtClean="0"/>
          </a:p>
          <a:p>
            <a:r>
              <a:rPr lang="fr-BE" sz="2000" dirty="0" smtClean="0"/>
              <a:t>= </a:t>
            </a:r>
            <a:r>
              <a:rPr lang="fr-BE" sz="2000" dirty="0" err="1" smtClean="0"/>
              <a:t>stylesheet_link_tag</a:t>
            </a:r>
            <a:r>
              <a:rPr lang="fr-BE" sz="2000" dirty="0" smtClean="0"/>
              <a:t> :all</a:t>
            </a:r>
          </a:p>
          <a:p>
            <a:r>
              <a:rPr lang="fr-BE" sz="2000" dirty="0" smtClean="0"/>
              <a:t>= </a:t>
            </a:r>
            <a:r>
              <a:rPr lang="fr-BE" sz="2000" dirty="0" err="1" smtClean="0"/>
              <a:t>javascript_include_tag</a:t>
            </a:r>
            <a:r>
              <a:rPr lang="fr-BE" sz="2000" dirty="0" smtClean="0"/>
              <a:t> :defaults</a:t>
            </a:r>
          </a:p>
          <a:p>
            <a:r>
              <a:rPr lang="fr-BE" sz="2000" dirty="0" smtClean="0"/>
              <a:t>= </a:t>
            </a:r>
            <a:r>
              <a:rPr lang="fr-BE" sz="2000" dirty="0" err="1" smtClean="0"/>
              <a:t>csrf_meta_tag</a:t>
            </a:r>
            <a:endParaRPr lang="fr-BE" sz="2000" dirty="0" smtClean="0"/>
          </a:p>
          <a:p>
            <a:r>
              <a:rPr lang="fr-BE" sz="2000" dirty="0" smtClean="0"/>
              <a:t>%body= </a:t>
            </a:r>
            <a:r>
              <a:rPr lang="fr-BE" sz="2000" dirty="0" err="1" smtClean="0"/>
              <a:t>yield</a:t>
            </a:r>
            <a:endParaRPr lang="it-IT" sz="20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3786190"/>
            <a:ext cx="850112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1200" dirty="0" smtClean="0"/>
              <a:t>&lt;!DOCTYPE html&gt;</a:t>
            </a:r>
          </a:p>
          <a:p>
            <a:r>
              <a:rPr lang="fr-BE" sz="1200" dirty="0" smtClean="0"/>
              <a:t>&lt;html&gt;</a:t>
            </a:r>
          </a:p>
          <a:p>
            <a:r>
              <a:rPr lang="fr-BE" sz="1200" dirty="0" smtClean="0"/>
              <a:t>&lt;</a:t>
            </a:r>
            <a:r>
              <a:rPr lang="fr-BE" sz="1200" dirty="0" err="1" smtClean="0"/>
              <a:t>head</a:t>
            </a:r>
            <a:r>
              <a:rPr lang="fr-BE" sz="1200" dirty="0" smtClean="0"/>
              <a:t>&gt;</a:t>
            </a:r>
          </a:p>
          <a:p>
            <a:r>
              <a:rPr lang="fr-BE" sz="1200" dirty="0" smtClean="0"/>
              <a:t>    &lt;</a:t>
            </a:r>
            <a:r>
              <a:rPr lang="fr-BE" sz="1200" dirty="0" err="1" smtClean="0"/>
              <a:t>titleJoin</a:t>
            </a:r>
            <a:r>
              <a:rPr lang="fr-BE" sz="1200" dirty="0" smtClean="0"/>
              <a:t> The </a:t>
            </a:r>
            <a:r>
              <a:rPr lang="fr-BE" sz="1200" dirty="0" err="1" smtClean="0"/>
              <a:t>Conf</a:t>
            </a:r>
            <a:r>
              <a:rPr lang="fr-BE" sz="1200" dirty="0" smtClean="0"/>
              <a:t>&lt;/</a:t>
            </a:r>
            <a:r>
              <a:rPr lang="fr-BE" sz="1200" dirty="0" err="1" smtClean="0"/>
              <a:t>title</a:t>
            </a:r>
            <a:r>
              <a:rPr lang="fr-BE" sz="1200" dirty="0" smtClean="0"/>
              <a:t>&gt;</a:t>
            </a:r>
          </a:p>
          <a:p>
            <a:r>
              <a:rPr lang="en-US" sz="1200" dirty="0" smtClean="0"/>
              <a:t>    &lt;link </a:t>
            </a:r>
            <a:r>
              <a:rPr lang="en-US" sz="1200" dirty="0" err="1" smtClean="0"/>
              <a:t>href</a:t>
            </a:r>
            <a:r>
              <a:rPr lang="en-US" sz="1200" dirty="0" smtClean="0"/>
              <a:t>="@</a:t>
            </a:r>
            <a:r>
              <a:rPr lang="en-US" sz="1200" dirty="0" err="1" smtClean="0"/>
              <a:t>Url.Content</a:t>
            </a:r>
            <a:r>
              <a:rPr lang="en-US" sz="1200" dirty="0" smtClean="0"/>
              <a:t>("~/Content/frontend.css")"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type="text/</a:t>
            </a:r>
            <a:r>
              <a:rPr lang="en-US" sz="1200" dirty="0" err="1" smtClean="0"/>
              <a:t>css</a:t>
            </a:r>
            <a:r>
              <a:rPr lang="en-US" sz="1200" dirty="0" smtClean="0"/>
              <a:t>" /&gt;</a:t>
            </a:r>
          </a:p>
          <a:p>
            <a:r>
              <a:rPr lang="fr-BE" sz="1200" dirty="0" smtClean="0"/>
              <a:t>    &lt;script </a:t>
            </a:r>
            <a:r>
              <a:rPr lang="fr-BE" sz="1200" dirty="0" err="1" smtClean="0"/>
              <a:t>src</a:t>
            </a:r>
            <a:r>
              <a:rPr lang="fr-BE" sz="1200" dirty="0" smtClean="0"/>
              <a:t>="@</a:t>
            </a:r>
            <a:r>
              <a:rPr lang="fr-BE" sz="1200" dirty="0" err="1" smtClean="0"/>
              <a:t>Url.Content</a:t>
            </a:r>
            <a:r>
              <a:rPr lang="fr-BE" sz="1200" dirty="0" smtClean="0"/>
              <a:t>("~/Scripts/</a:t>
            </a:r>
            <a:r>
              <a:rPr lang="fr-BE" sz="1200" dirty="0" err="1" smtClean="0"/>
              <a:t>jquery</a:t>
            </a:r>
            <a:r>
              <a:rPr lang="fr-BE" sz="1200" dirty="0" smtClean="0"/>
              <a:t>-1.4.4.</a:t>
            </a:r>
            <a:r>
              <a:rPr lang="fr-BE" sz="1200" dirty="0" err="1" smtClean="0"/>
              <a:t>min.js</a:t>
            </a:r>
            <a:r>
              <a:rPr lang="fr-BE" sz="1200" dirty="0" smtClean="0"/>
              <a:t>")" type="</a:t>
            </a:r>
            <a:r>
              <a:rPr lang="fr-BE" sz="1200" dirty="0" err="1" smtClean="0"/>
              <a:t>text</a:t>
            </a:r>
            <a:r>
              <a:rPr lang="fr-BE" sz="1200" dirty="0" smtClean="0"/>
              <a:t>/</a:t>
            </a:r>
            <a:r>
              <a:rPr lang="fr-BE" sz="1200" dirty="0" err="1" smtClean="0"/>
              <a:t>javascript</a:t>
            </a:r>
            <a:r>
              <a:rPr lang="fr-BE" sz="1200" dirty="0" smtClean="0"/>
              <a:t>"&gt;&lt;/script&gt;</a:t>
            </a:r>
          </a:p>
          <a:p>
            <a:r>
              <a:rPr lang="fr-BE" sz="1200" dirty="0" smtClean="0"/>
              <a:t>&lt;/</a:t>
            </a:r>
            <a:r>
              <a:rPr lang="fr-BE" sz="1200" dirty="0" err="1" smtClean="0"/>
              <a:t>head</a:t>
            </a:r>
            <a:r>
              <a:rPr lang="fr-BE" sz="1200" dirty="0" smtClean="0"/>
              <a:t>&gt;</a:t>
            </a:r>
          </a:p>
          <a:p>
            <a:r>
              <a:rPr lang="fr-BE" sz="1200" dirty="0" smtClean="0"/>
              <a:t>&lt;body&gt;</a:t>
            </a:r>
          </a:p>
          <a:p>
            <a:r>
              <a:rPr lang="fr-BE" sz="1200" dirty="0" smtClean="0"/>
              <a:t>    &lt;h1&gt;</a:t>
            </a:r>
            <a:r>
              <a:rPr lang="fr-BE" sz="1200" dirty="0" err="1" smtClean="0"/>
              <a:t>Join</a:t>
            </a:r>
            <a:r>
              <a:rPr lang="fr-BE" sz="1200" dirty="0" smtClean="0"/>
              <a:t> The </a:t>
            </a:r>
            <a:r>
              <a:rPr lang="fr-BE" sz="1200" dirty="0" err="1" smtClean="0"/>
              <a:t>Conf</a:t>
            </a:r>
            <a:r>
              <a:rPr lang="fr-BE" sz="1200" dirty="0" smtClean="0"/>
              <a:t>&lt;/h1&gt;</a:t>
            </a:r>
          </a:p>
          <a:p>
            <a:r>
              <a:rPr lang="fr-BE" sz="1200" dirty="0" smtClean="0"/>
              <a:t>        @</a:t>
            </a:r>
            <a:r>
              <a:rPr lang="fr-BE" sz="1200" dirty="0" err="1" smtClean="0"/>
              <a:t>RenderBody</a:t>
            </a:r>
            <a:r>
              <a:rPr lang="fr-BE" sz="1200" dirty="0" smtClean="0"/>
              <a:t>()</a:t>
            </a:r>
          </a:p>
          <a:p>
            <a:r>
              <a:rPr lang="fr-BE" sz="1200" dirty="0" smtClean="0"/>
              <a:t>&lt;/body&gt;</a:t>
            </a:r>
          </a:p>
          <a:p>
            <a:r>
              <a:rPr lang="fr-BE" sz="1200" dirty="0" smtClean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817513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914400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Views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501122" cy="1200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400" dirty="0" smtClean="0"/>
              <a:t>conferences/</a:t>
            </a:r>
            <a:r>
              <a:rPr lang="fr-BE" sz="2400" dirty="0" smtClean="0"/>
              <a:t>index.html.haml</a:t>
            </a:r>
          </a:p>
          <a:p>
            <a:endParaRPr lang="fr-BE" sz="2400" dirty="0" smtClean="0"/>
          </a:p>
          <a:p>
            <a:r>
              <a:rPr lang="fr-BE" sz="2400" dirty="0" smtClean="0"/>
              <a:t>%ul= render @</a:t>
            </a:r>
            <a:r>
              <a:rPr lang="fr-BE" sz="2400" dirty="0" smtClean="0"/>
              <a:t>conferences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3276600"/>
            <a:ext cx="8501122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/>
              <a:t>conferences/</a:t>
            </a:r>
            <a:r>
              <a:rPr lang="en-GB" sz="2400" dirty="0" err="1" smtClean="0"/>
              <a:t>index.cshtml</a:t>
            </a:r>
            <a:endParaRPr lang="en-GB" sz="2400" dirty="0" smtClean="0"/>
          </a:p>
          <a:p>
            <a:endParaRPr lang="fr-BE" sz="2400" dirty="0" smtClean="0"/>
          </a:p>
          <a:p>
            <a:r>
              <a:rPr lang="fr-BE" sz="2400" dirty="0" smtClean="0"/>
              <a:t>&lt;</a:t>
            </a:r>
            <a:r>
              <a:rPr lang="fr-BE" sz="2400" dirty="0" err="1" smtClean="0"/>
              <a:t>ul</a:t>
            </a:r>
            <a:r>
              <a:rPr lang="fr-BE" sz="2400" dirty="0" smtClean="0"/>
              <a:t>&gt;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(Conference item in </a:t>
            </a:r>
            <a:r>
              <a:rPr lang="en-US" sz="2400" dirty="0" err="1" smtClean="0"/>
              <a:t>ViewBag.Conferences</a:t>
            </a:r>
            <a:r>
              <a:rPr lang="en-US" sz="2400" dirty="0" smtClean="0"/>
              <a:t>)</a:t>
            </a:r>
          </a:p>
          <a:p>
            <a:r>
              <a:rPr lang="fr-BE" sz="2400" dirty="0" smtClean="0"/>
              <a:t>{</a:t>
            </a:r>
          </a:p>
          <a:p>
            <a:r>
              <a:rPr lang="fr-BE" sz="2400" dirty="0" smtClean="0"/>
              <a:t>    @</a:t>
            </a:r>
            <a:r>
              <a:rPr lang="fr-BE" sz="2400" dirty="0" err="1" smtClean="0"/>
              <a:t>Html.Partial</a:t>
            </a:r>
            <a:r>
              <a:rPr lang="fr-BE" sz="2400" dirty="0" smtClean="0"/>
              <a:t>("</a:t>
            </a:r>
            <a:r>
              <a:rPr lang="fr-BE" sz="2400" dirty="0" err="1" smtClean="0"/>
              <a:t>_conference</a:t>
            </a:r>
            <a:r>
              <a:rPr lang="fr-BE" sz="2400" dirty="0" smtClean="0"/>
              <a:t>", item)</a:t>
            </a:r>
          </a:p>
          <a:p>
            <a:r>
              <a:rPr lang="fr-BE" sz="2400" dirty="0" smtClean="0"/>
              <a:t>}</a:t>
            </a:r>
          </a:p>
          <a:p>
            <a:r>
              <a:rPr lang="fr-BE" sz="2400" dirty="0" smtClean="0"/>
              <a:t>&lt;/</a:t>
            </a:r>
            <a:r>
              <a:rPr lang="fr-BE" sz="2400" dirty="0" err="1" smtClean="0"/>
              <a:t>ul</a:t>
            </a:r>
            <a:r>
              <a:rPr lang="fr-BE" sz="2400" dirty="0" smtClean="0"/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352800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901755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Views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501122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400" dirty="0" err="1" smtClean="0"/>
              <a:t>conferences</a:t>
            </a:r>
            <a:r>
              <a:rPr lang="fr-BE" sz="2400" dirty="0" smtClean="0"/>
              <a:t>/</a:t>
            </a:r>
            <a:r>
              <a:rPr lang="fr-BE" sz="2400" dirty="0" err="1" smtClean="0"/>
              <a:t>_conference.html.haml</a:t>
            </a:r>
            <a:endParaRPr lang="fr-BE" sz="2400" dirty="0" smtClean="0"/>
          </a:p>
          <a:p>
            <a:endParaRPr lang="fr-BE" sz="2400" dirty="0" smtClean="0"/>
          </a:p>
          <a:p>
            <a:r>
              <a:rPr lang="fr-BE" sz="2400" dirty="0" smtClean="0"/>
              <a:t>%li = "#{conference.name} - #{</a:t>
            </a:r>
            <a:r>
              <a:rPr lang="fr-BE" sz="2400" dirty="0" err="1" smtClean="0"/>
              <a:t>conference.start</a:t>
            </a:r>
            <a:r>
              <a:rPr lang="fr-BE" sz="2400" dirty="0" smtClean="0"/>
              <a:t>}"</a:t>
            </a:r>
          </a:p>
          <a:p>
            <a:r>
              <a:rPr lang="fr-BE" sz="2400" dirty="0" smtClean="0"/>
              <a:t>= </a:t>
            </a:r>
            <a:r>
              <a:rPr lang="fr-BE" sz="2400" dirty="0" err="1" smtClean="0"/>
              <a:t>link_to</a:t>
            </a:r>
            <a:r>
              <a:rPr lang="fr-BE" sz="2400" dirty="0" smtClean="0"/>
              <a:t> '(show </a:t>
            </a:r>
            <a:r>
              <a:rPr lang="fr-BE" sz="2400" dirty="0" err="1" smtClean="0"/>
              <a:t>attendees</a:t>
            </a:r>
            <a:r>
              <a:rPr lang="fr-BE" sz="2400" dirty="0" smtClean="0"/>
              <a:t>)',</a:t>
            </a:r>
          </a:p>
          <a:p>
            <a:r>
              <a:rPr lang="fr-BE" sz="2400" dirty="0" err="1" smtClean="0"/>
              <a:t>conference_attendees_path</a:t>
            </a:r>
            <a:r>
              <a:rPr lang="fr-BE" sz="2400" dirty="0" smtClean="0"/>
              <a:t>(</a:t>
            </a:r>
            <a:r>
              <a:rPr lang="fr-BE" sz="2400" dirty="0" err="1" smtClean="0"/>
              <a:t>conference</a:t>
            </a:r>
            <a:r>
              <a:rPr lang="fr-BE" sz="2400" dirty="0" smtClean="0"/>
              <a:t>)</a:t>
            </a:r>
            <a:endParaRPr lang="en-GB" sz="2400" dirty="0" smtClean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3643314"/>
            <a:ext cx="850112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/>
              <a:t>conferences/_</a:t>
            </a:r>
            <a:r>
              <a:rPr lang="fr-BE" sz="2400" dirty="0" err="1" smtClean="0"/>
              <a:t>conference</a:t>
            </a:r>
            <a:r>
              <a:rPr lang="en-GB" sz="2400" dirty="0" smtClean="0"/>
              <a:t>.</a:t>
            </a:r>
            <a:r>
              <a:rPr lang="en-GB" sz="2400" dirty="0" err="1" smtClean="0"/>
              <a:t>cshtml</a:t>
            </a:r>
            <a:endParaRPr lang="fr-BE" sz="2400" dirty="0" smtClean="0"/>
          </a:p>
          <a:p>
            <a:endParaRPr lang="fr-BE" sz="2400" dirty="0" smtClean="0"/>
          </a:p>
          <a:p>
            <a:r>
              <a:rPr lang="fr-BE" sz="2400" dirty="0" smtClean="0"/>
              <a:t>&lt;li&gt;</a:t>
            </a:r>
          </a:p>
          <a:p>
            <a:r>
              <a:rPr lang="fr-BE" sz="2400" dirty="0" smtClean="0"/>
              <a:t>@</a:t>
            </a:r>
            <a:r>
              <a:rPr lang="fr-BE" sz="2400" dirty="0" err="1" smtClean="0"/>
              <a:t>Model.Name</a:t>
            </a:r>
            <a:r>
              <a:rPr lang="fr-BE" sz="2400" dirty="0" smtClean="0"/>
              <a:t>: - @</a:t>
            </a:r>
            <a:r>
              <a:rPr lang="fr-BE" sz="2400" dirty="0" err="1" smtClean="0"/>
              <a:t>Model.Start</a:t>
            </a:r>
            <a:r>
              <a:rPr lang="fr-BE" sz="2400" dirty="0" smtClean="0"/>
              <a:t> @</a:t>
            </a:r>
            <a:r>
              <a:rPr lang="fr-BE" sz="2400" dirty="0" err="1" smtClean="0"/>
              <a:t>Html.ActionLink</a:t>
            </a:r>
            <a:r>
              <a:rPr lang="fr-BE" sz="2400" dirty="0" smtClean="0"/>
              <a:t>("(</a:t>
            </a:r>
            <a:r>
              <a:rPr lang="fr-BE" sz="2400" dirty="0" err="1" smtClean="0"/>
              <a:t>Register</a:t>
            </a:r>
            <a:r>
              <a:rPr lang="fr-BE" sz="2400" dirty="0" smtClean="0"/>
              <a:t>)","New","</a:t>
            </a:r>
            <a:r>
              <a:rPr lang="fr-BE" sz="2400" dirty="0" err="1" smtClean="0"/>
              <a:t>Attendees</a:t>
            </a:r>
            <a:r>
              <a:rPr lang="fr-BE" sz="2400" dirty="0" smtClean="0"/>
              <a:t>")</a:t>
            </a:r>
          </a:p>
          <a:p>
            <a:r>
              <a:rPr lang="fr-BE" sz="2400" dirty="0" smtClean="0"/>
              <a:t>&lt;/li&gt;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657600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901755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r>
              <a:rPr lang="it-IT" dirty="0" err="1" smtClean="0"/>
              <a:t>Join</a:t>
            </a:r>
            <a:r>
              <a:rPr lang="it-IT" dirty="0" smtClean="0"/>
              <a:t> the </a:t>
            </a:r>
            <a:r>
              <a:rPr lang="it-IT" dirty="0" err="1" smtClean="0"/>
              <a:t>Conf</a:t>
            </a:r>
            <a:r>
              <a:rPr lang="it-IT" dirty="0" smtClean="0"/>
              <a:t>: </a:t>
            </a:r>
            <a:r>
              <a:rPr lang="it-IT" dirty="0" err="1" smtClean="0"/>
              <a:t>the</a:t>
            </a:r>
            <a:r>
              <a:rPr lang="it-IT" dirty="0" smtClean="0"/>
              <a:t> </a:t>
            </a:r>
            <a:r>
              <a:rPr lang="it-IT" dirty="0" err="1" smtClean="0"/>
              <a:t>app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Conference</a:t>
            </a:r>
            <a:r>
              <a:rPr lang="it-IT" dirty="0" smtClean="0"/>
              <a:t> List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000108"/>
            <a:ext cx="6348430" cy="453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Attendee</a:t>
            </a:r>
            <a:r>
              <a:rPr lang="it-IT" dirty="0" smtClean="0"/>
              <a:t> </a:t>
            </a:r>
            <a:r>
              <a:rPr lang="it-IT" dirty="0" err="1" smtClean="0"/>
              <a:t>Registration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214422"/>
            <a:ext cx="5991240" cy="427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r>
              <a:rPr lang="it-IT" dirty="0" err="1" smtClean="0"/>
              <a:t>Join</a:t>
            </a:r>
            <a:r>
              <a:rPr lang="it-IT" dirty="0" smtClean="0"/>
              <a:t> the </a:t>
            </a:r>
            <a:r>
              <a:rPr lang="it-IT" dirty="0" err="1" smtClean="0"/>
              <a:t>Conf</a:t>
            </a:r>
            <a:r>
              <a:rPr lang="it-IT" dirty="0" smtClean="0"/>
              <a:t>: </a:t>
            </a:r>
            <a:r>
              <a:rPr lang="it-IT" dirty="0" err="1" smtClean="0"/>
              <a:t>the</a:t>
            </a:r>
            <a:r>
              <a:rPr lang="it-IT" dirty="0" smtClean="0"/>
              <a:t> </a:t>
            </a:r>
            <a:r>
              <a:rPr lang="it-IT" dirty="0" err="1" smtClean="0"/>
              <a:t>making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Model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6654876" cy="378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Setup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501122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rails new </a:t>
            </a:r>
            <a:r>
              <a:rPr lang="en-US" sz="2400" dirty="0" err="1" smtClean="0"/>
              <a:t>join_the_conf</a:t>
            </a:r>
            <a:r>
              <a:rPr lang="en-US" sz="2400" dirty="0" smtClean="0"/>
              <a:t> -d </a:t>
            </a:r>
            <a:r>
              <a:rPr lang="en-US" sz="2400" dirty="0" err="1" smtClean="0"/>
              <a:t>mysql</a:t>
            </a:r>
            <a:endParaRPr lang="en-US" sz="2400" dirty="0" smtClean="0"/>
          </a:p>
          <a:p>
            <a:r>
              <a:rPr lang="fr-BE" sz="2400" dirty="0" smtClean="0"/>
              <a:t>cd </a:t>
            </a:r>
            <a:r>
              <a:rPr lang="fr-BE" sz="2400" dirty="0" err="1" smtClean="0"/>
              <a:t>join_the_conf</a:t>
            </a:r>
            <a:endParaRPr lang="fr-BE" sz="2400" dirty="0" smtClean="0"/>
          </a:p>
          <a:p>
            <a:r>
              <a:rPr lang="fr-BE" sz="2400" dirty="0" smtClean="0"/>
              <a:t>mate config/database.yml</a:t>
            </a:r>
          </a:p>
          <a:p>
            <a:r>
              <a:rPr lang="fr-BE" sz="2400" dirty="0" err="1" smtClean="0"/>
              <a:t>rake</a:t>
            </a:r>
            <a:r>
              <a:rPr lang="fr-BE" sz="2400" dirty="0" smtClean="0"/>
              <a:t> </a:t>
            </a:r>
            <a:r>
              <a:rPr lang="fr-BE" sz="2400" dirty="0" err="1" smtClean="0"/>
              <a:t>db:create</a:t>
            </a:r>
            <a:endParaRPr lang="fr-BE" sz="2400" dirty="0" smtClean="0"/>
          </a:p>
          <a:p>
            <a:r>
              <a:rPr lang="fr-BE" sz="2400" dirty="0" smtClean="0"/>
              <a:t>rails server</a:t>
            </a:r>
            <a:endParaRPr lang="it-IT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4143380"/>
            <a:ext cx="850112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[File</a:t>
            </a:r>
            <a:r>
              <a:rPr lang="en-US" sz="2400" dirty="0" smtClean="0"/>
              <a:t>&gt;New </a:t>
            </a:r>
            <a:r>
              <a:rPr lang="en-US" sz="2400" dirty="0" smtClean="0"/>
              <a:t>Project</a:t>
            </a:r>
            <a:r>
              <a:rPr lang="en-US" sz="2400" dirty="0" smtClean="0"/>
              <a:t>&gt;ASP.NET </a:t>
            </a:r>
            <a:r>
              <a:rPr lang="en-US" sz="2400" dirty="0" smtClean="0"/>
              <a:t>MVC 3 Application]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4198513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358955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</a:t>
            </a:r>
            <a:r>
              <a:rPr lang="it-IT" dirty="0" smtClean="0"/>
              <a:t> </a:t>
            </a:r>
            <a:r>
              <a:rPr lang="it-IT" dirty="0" err="1" smtClean="0"/>
              <a:t>Dependencies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01122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400" dirty="0" smtClean="0"/>
              <a:t>mate </a:t>
            </a:r>
            <a:r>
              <a:rPr lang="fr-BE" sz="2400" dirty="0" err="1" smtClean="0"/>
              <a:t>Gemfile</a:t>
            </a:r>
            <a:endParaRPr lang="fr-BE" sz="2400" dirty="0" smtClean="0"/>
          </a:p>
          <a:p>
            <a:r>
              <a:rPr lang="fr-BE" sz="2400" dirty="0" smtClean="0"/>
              <a:t>gem 'devise'</a:t>
            </a:r>
          </a:p>
          <a:p>
            <a:r>
              <a:rPr lang="fr-BE" sz="2400" dirty="0" smtClean="0"/>
              <a:t>gem '</a:t>
            </a:r>
            <a:r>
              <a:rPr lang="fr-BE" sz="2400" dirty="0" err="1" smtClean="0"/>
              <a:t>rails_admin</a:t>
            </a:r>
            <a:r>
              <a:rPr lang="fr-BE" sz="2400" dirty="0" smtClean="0"/>
              <a:t>', :git =&gt; '...'</a:t>
            </a:r>
          </a:p>
          <a:p>
            <a:r>
              <a:rPr lang="fr-BE" sz="2400" dirty="0" smtClean="0"/>
              <a:t>gem '</a:t>
            </a:r>
            <a:r>
              <a:rPr lang="fr-BE" sz="2400" dirty="0" err="1" smtClean="0"/>
              <a:t>haml</a:t>
            </a:r>
            <a:r>
              <a:rPr lang="fr-BE" sz="2400" dirty="0" smtClean="0"/>
              <a:t>‘</a:t>
            </a:r>
          </a:p>
          <a:p>
            <a:r>
              <a:rPr lang="fr-BE" sz="2400" dirty="0" smtClean="0"/>
              <a:t>bundle </a:t>
            </a:r>
            <a:r>
              <a:rPr lang="fr-BE" sz="2400" dirty="0" err="1" smtClean="0"/>
              <a:t>install</a:t>
            </a:r>
            <a:endParaRPr lang="it-IT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4000504"/>
            <a:ext cx="850112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Install-Package </a:t>
            </a:r>
            <a:r>
              <a:rPr lang="en-US" sz="2400" dirty="0" err="1" smtClean="0"/>
              <a:t>MvcScaffolding</a:t>
            </a:r>
            <a:endParaRPr lang="it-IT" sz="2400" dirty="0"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4046113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524000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Create </a:t>
            </a:r>
            <a:r>
              <a:rPr lang="it-IT" dirty="0" err="1" smtClean="0"/>
              <a:t>Model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501122" cy="26776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400" dirty="0" smtClean="0"/>
              <a:t>rails </a:t>
            </a:r>
            <a:r>
              <a:rPr lang="fr-BE" sz="2400" dirty="0" err="1" smtClean="0"/>
              <a:t>generate</a:t>
            </a:r>
            <a:r>
              <a:rPr lang="fr-BE" sz="2400" dirty="0" smtClean="0"/>
              <a:t> </a:t>
            </a:r>
            <a:r>
              <a:rPr lang="fr-BE" sz="2400" dirty="0" err="1" smtClean="0"/>
              <a:t>resource</a:t>
            </a:r>
            <a:r>
              <a:rPr lang="fr-BE" sz="2400" dirty="0" smtClean="0"/>
              <a:t> </a:t>
            </a:r>
            <a:r>
              <a:rPr lang="fr-BE" sz="2400" dirty="0" err="1" smtClean="0"/>
              <a:t>Conference</a:t>
            </a:r>
            <a:endParaRPr lang="fr-BE" sz="2400" dirty="0" smtClean="0"/>
          </a:p>
          <a:p>
            <a:r>
              <a:rPr lang="fr-BE" sz="2400" dirty="0" err="1" smtClean="0"/>
              <a:t>name:string</a:t>
            </a:r>
            <a:endParaRPr lang="fr-BE" sz="2400" dirty="0" smtClean="0"/>
          </a:p>
          <a:p>
            <a:r>
              <a:rPr lang="fr-BE" sz="2400" dirty="0" err="1" smtClean="0"/>
              <a:t>description:text</a:t>
            </a:r>
            <a:endParaRPr lang="fr-BE" sz="2400" dirty="0" smtClean="0"/>
          </a:p>
          <a:p>
            <a:r>
              <a:rPr lang="fr-BE" sz="2400" dirty="0" err="1" smtClean="0"/>
              <a:t>start:date</a:t>
            </a:r>
            <a:endParaRPr lang="fr-BE" sz="2400" dirty="0" smtClean="0"/>
          </a:p>
          <a:p>
            <a:r>
              <a:rPr lang="fr-BE" sz="2400" dirty="0" err="1" smtClean="0"/>
              <a:t>end:date</a:t>
            </a:r>
            <a:endParaRPr lang="fr-BE" sz="2400" dirty="0" smtClean="0"/>
          </a:p>
          <a:p>
            <a:r>
              <a:rPr lang="fr-BE" sz="2400" dirty="0" err="1" smtClean="0"/>
              <a:t>location:string</a:t>
            </a:r>
            <a:endParaRPr lang="fr-BE" sz="2400" dirty="0" smtClean="0"/>
          </a:p>
          <a:p>
            <a:r>
              <a:rPr lang="fr-BE" sz="2400" dirty="0" err="1" smtClean="0"/>
              <a:t>capacity:integer</a:t>
            </a:r>
            <a:r>
              <a:rPr lang="fr-BE" sz="2400" dirty="0" smtClean="0"/>
              <a:t> -a index</a:t>
            </a:r>
            <a:endParaRPr lang="it-IT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4000504"/>
            <a:ext cx="8501122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1600" b="1" dirty="0" smtClean="0"/>
              <a:t>public class </a:t>
            </a:r>
            <a:r>
              <a:rPr lang="fr-BE" sz="1600" b="1" dirty="0" err="1" smtClean="0"/>
              <a:t>Conference</a:t>
            </a:r>
            <a:endParaRPr lang="fr-BE" sz="1600" b="1" dirty="0" smtClean="0"/>
          </a:p>
          <a:p>
            <a:r>
              <a:rPr lang="fr-BE" sz="1600" dirty="0" smtClean="0"/>
              <a:t>    {</a:t>
            </a:r>
          </a:p>
          <a:p>
            <a:r>
              <a:rPr lang="en-US" sz="1600" dirty="0" smtClean="0"/>
              <a:t>      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Id { get; set; }</a:t>
            </a:r>
          </a:p>
          <a:p>
            <a:r>
              <a:rPr lang="en-US" sz="1600" dirty="0" smtClean="0"/>
              <a:t>        public string Name { get; set; }</a:t>
            </a:r>
          </a:p>
          <a:p>
            <a:r>
              <a:rPr lang="en-US" sz="1600" dirty="0" smtClean="0"/>
              <a:t>        public string Description { get; set; }</a:t>
            </a:r>
          </a:p>
          <a:p>
            <a:r>
              <a:rPr lang="en-US" sz="1600" dirty="0" smtClean="0"/>
              <a:t>        public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Start { get; set; }</a:t>
            </a:r>
          </a:p>
          <a:p>
            <a:r>
              <a:rPr lang="en-US" sz="1600" dirty="0" smtClean="0"/>
              <a:t>        public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End { get; set; }</a:t>
            </a:r>
          </a:p>
          <a:p>
            <a:r>
              <a:rPr lang="en-US" sz="1600" dirty="0" smtClean="0"/>
              <a:t>        public string Location { get; set; }</a:t>
            </a:r>
          </a:p>
          <a:p>
            <a:r>
              <a:rPr lang="en-US" sz="1600" dirty="0" smtClean="0"/>
              <a:t>      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Capacity { get; set; }</a:t>
            </a:r>
          </a:p>
          <a:p>
            <a:r>
              <a:rPr lang="fr-BE" sz="1600" dirty="0" smtClean="0"/>
              <a:t>    }</a:t>
            </a:r>
            <a:endParaRPr lang="it-IT" sz="1600" dirty="0"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4046113"/>
            <a:ext cx="914400" cy="373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914400"/>
            <a:ext cx="609600" cy="7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8304</TotalTime>
  <Words>741</Words>
  <Application>Microsoft Macintosh PowerPoint</Application>
  <PresentationFormat>On-screen Show (4:3)</PresentationFormat>
  <Paragraphs>152</Paragraphs>
  <Slides>16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Simone Chiaretta</vt:lpstr>
      <vt:lpstr>Ruby on Rails vs ASP.NET MVC</vt:lpstr>
      <vt:lpstr>Join the Conf: the app </vt:lpstr>
      <vt:lpstr>Conference List</vt:lpstr>
      <vt:lpstr>Attendee Registration</vt:lpstr>
      <vt:lpstr>Join the Conf: the making </vt:lpstr>
      <vt:lpstr>The Model</vt:lpstr>
      <vt:lpstr>Project Setup</vt:lpstr>
      <vt:lpstr>Install Dependencies</vt:lpstr>
      <vt:lpstr>Create Model</vt:lpstr>
      <vt:lpstr>Create BackOffice</vt:lpstr>
      <vt:lpstr>Validation</vt:lpstr>
      <vt:lpstr>Routing</vt:lpstr>
      <vt:lpstr>Controller</vt:lpstr>
      <vt:lpstr>Layout</vt:lpstr>
      <vt:lpstr>Views</vt:lpstr>
      <vt:lpstr>Partial Views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597</cp:revision>
  <dcterms:created xsi:type="dcterms:W3CDTF">2011-02-23T18:06:39Z</dcterms:created>
  <dcterms:modified xsi:type="dcterms:W3CDTF">2011-02-23T18:15:29Z</dcterms:modified>
</cp:coreProperties>
</file>