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16" r:id="rId3"/>
    <p:sldId id="374" r:id="rId4"/>
    <p:sldId id="375" r:id="rId5"/>
    <p:sldId id="373" r:id="rId6"/>
    <p:sldId id="372" r:id="rId7"/>
  </p:sldIdLst>
  <p:sldSz cx="13004800" cy="97536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roid Serif" panose="020B0604020202020204" charset="0"/>
      <p:regular r:id="rId13"/>
      <p:bold r:id="rId14"/>
      <p:italic r:id="rId15"/>
      <p:boldItalic r:id="rId16"/>
    </p:embeddedFont>
    <p:embeddedFont>
      <p:font typeface="Rockwell" panose="020B0604020202020204" charset="0"/>
      <p:regular r:id="rId17"/>
      <p:bold r:id="rId18"/>
      <p:italic r:id="rId19"/>
      <p:boldItalic r:id="rId20"/>
    </p:embeddedFont>
    <p:embeddedFont>
      <p:font typeface="배달의민족 한나" panose="02020603020101020101" pitchFamily="18" charset="-127"/>
      <p:bold r:id="rId21"/>
    </p:embeddedFont>
  </p:embeddedFontLst>
  <p:defaultTextStyle>
    <a:defPPr>
      <a:defRPr lang="fr-FR"/>
    </a:defPPr>
    <a:lvl1pPr marL="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00"/>
    <a:srgbClr val="D8342E"/>
    <a:srgbClr val="E45454"/>
    <a:srgbClr val="9DB351"/>
    <a:srgbClr val="22878C"/>
    <a:srgbClr val="F5F5E6"/>
    <a:srgbClr val="34A1B5"/>
    <a:srgbClr val="222222"/>
    <a:srgbClr val="151515"/>
    <a:srgbClr val="B77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8387" autoAdjust="0"/>
  </p:normalViewPr>
  <p:slideViewPr>
    <p:cSldViewPr>
      <p:cViewPr>
        <p:scale>
          <a:sx n="60" d="100"/>
          <a:sy n="60" d="100"/>
        </p:scale>
        <p:origin x="-1296" y="-28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51C1F-B3F5-4722-94E8-DD3B181AA123}" type="datetimeFigureOut">
              <a:rPr lang="fr-FR" smtClean="0"/>
              <a:pPr/>
              <a:t>22/01/2015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07A3-0E0D-4A38-85B1-2E3E209298A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ZoneTexte 161"/>
          <p:cNvSpPr txBox="1"/>
          <p:nvPr userDrawn="1"/>
        </p:nvSpPr>
        <p:spPr>
          <a:xfrm>
            <a:off x="358732" y="5903191"/>
            <a:ext cx="1235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5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----------------------------------------------------</a:t>
            </a:r>
            <a:endParaRPr lang="fr-FR" sz="4800" b="1" spc="35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5"/>
            <a:ext cx="11704320" cy="568863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3265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45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그냥풀숲_안중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92" descr="Contact-ico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12032713" y="-348316"/>
            <a:ext cx="774602" cy="163809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1912748" y="278300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빠른 </a:t>
            </a:r>
            <a:r>
              <a:rPr lang="ko-KR" altLang="en-US" sz="20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스킵</a:t>
            </a:r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9743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/>
          <p:nvPr userDrawn="1"/>
        </p:nvSpPr>
        <p:spPr>
          <a:xfrm>
            <a:off x="1144550" y="5519742"/>
            <a:ext cx="10644262" cy="2286016"/>
          </a:xfrm>
          <a:prstGeom prst="rect">
            <a:avLst/>
          </a:prstGeom>
          <a:solidFill>
            <a:srgbClr val="E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42"/>
          <p:cNvSpPr/>
          <p:nvPr userDrawn="1"/>
        </p:nvSpPr>
        <p:spPr>
          <a:xfrm>
            <a:off x="1144550" y="2090718"/>
            <a:ext cx="10644262" cy="3071834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34"/>
          <p:cNvSpPr txBox="1"/>
          <p:nvPr userDrawn="1"/>
        </p:nvSpPr>
        <p:spPr>
          <a:xfrm>
            <a:off x="858798" y="4876800"/>
            <a:ext cx="11295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spc="33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------------------------------------------------</a:t>
            </a:r>
            <a:endParaRPr lang="fr-FR" sz="4800" b="1" spc="33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Ellipse 37"/>
          <p:cNvSpPr/>
          <p:nvPr userDrawn="1"/>
        </p:nvSpPr>
        <p:spPr>
          <a:xfrm>
            <a:off x="9002730" y="4019544"/>
            <a:ext cx="2571768" cy="2571768"/>
          </a:xfrm>
          <a:prstGeom prst="ellipse">
            <a:avLst/>
          </a:prstGeom>
          <a:solidFill>
            <a:srgbClr val="9DB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74" descr="Small-Se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02862" y="4997507"/>
            <a:ext cx="596825" cy="596825"/>
          </a:xfrm>
          <a:prstGeom prst="rect">
            <a:avLst/>
          </a:prstGeom>
        </p:spPr>
      </p:pic>
      <p:pic>
        <p:nvPicPr>
          <p:cNvPr id="12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9670" y="5054725"/>
            <a:ext cx="304762" cy="507937"/>
          </a:xfrm>
          <a:prstGeom prst="rect">
            <a:avLst/>
          </a:prstGeom>
        </p:spPr>
      </p:pic>
      <p:pic>
        <p:nvPicPr>
          <p:cNvPr id="13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4234" y="5054725"/>
            <a:ext cx="304762" cy="507937"/>
          </a:xfrm>
          <a:prstGeom prst="rect">
            <a:avLst/>
          </a:prstGeom>
        </p:spPr>
      </p:pic>
      <p:sp>
        <p:nvSpPr>
          <p:cNvPr id="14" name="ZoneTexte 29"/>
          <p:cNvSpPr txBox="1"/>
          <p:nvPr userDrawn="1"/>
        </p:nvSpPr>
        <p:spPr>
          <a:xfrm>
            <a:off x="759481" y="1331159"/>
            <a:ext cx="96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3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</a:t>
            </a:r>
            <a:endParaRPr lang="fr-FR" sz="4800" b="1" spc="33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30"/>
          <p:cNvSpPr txBox="1"/>
          <p:nvPr userDrawn="1"/>
        </p:nvSpPr>
        <p:spPr>
          <a:xfrm>
            <a:off x="616605" y="7662882"/>
            <a:ext cx="11886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spc="33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-------------------------------------------------</a:t>
            </a:r>
            <a:endParaRPr lang="fr-FR" sz="4800" b="1" spc="33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31"/>
          <p:cNvSpPr txBox="1"/>
          <p:nvPr userDrawn="1"/>
        </p:nvSpPr>
        <p:spPr>
          <a:xfrm>
            <a:off x="10717242" y="1331159"/>
            <a:ext cx="1573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3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</a:t>
            </a:r>
            <a:endParaRPr lang="fr-FR" sz="4800" b="1" spc="33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32"/>
          <p:cNvSpPr txBox="1"/>
          <p:nvPr userDrawn="1"/>
        </p:nvSpPr>
        <p:spPr>
          <a:xfrm rot="5400000">
            <a:off x="-2389599" y="4628799"/>
            <a:ext cx="6665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spc="33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</a:t>
            </a:r>
            <a:endParaRPr lang="fr-FR" sz="4800" b="1" spc="33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33"/>
          <p:cNvSpPr txBox="1"/>
          <p:nvPr userDrawn="1"/>
        </p:nvSpPr>
        <p:spPr>
          <a:xfrm rot="5400000">
            <a:off x="8668129" y="4568457"/>
            <a:ext cx="692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pc="33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</a:t>
            </a:r>
            <a:endParaRPr lang="fr-FR" sz="4800" b="1" spc="33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Image 40" descr="Sissorces-ico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10367960" y="1370064"/>
            <a:ext cx="355556" cy="799999"/>
          </a:xfrm>
          <a:prstGeom prst="rect">
            <a:avLst/>
          </a:prstGeom>
        </p:spPr>
      </p:pic>
      <p:sp>
        <p:nvSpPr>
          <p:cNvPr id="20" name="날짜 개체 틀 48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바닥글 개체 틀 49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</p:spPr>
        <p:txBody>
          <a:bodyPr/>
          <a:lstStyle/>
          <a:p>
            <a:endParaRPr lang="fr-FR"/>
          </a:p>
        </p:txBody>
      </p:sp>
      <p:sp>
        <p:nvSpPr>
          <p:cNvPr id="22" name="슬라이드 번호 개체 틀 50"/>
          <p:cNvSpPr>
            <a:spLocks noGrp="1"/>
          </p:cNvSpPr>
          <p:nvPr>
            <p:ph type="sldNum" sz="quarter" idx="12"/>
          </p:nvPr>
        </p:nvSpPr>
        <p:spPr>
          <a:xfrm>
            <a:off x="7487847" y="5013140"/>
            <a:ext cx="3034453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/>
      <p:bldP spid="15" grpId="0"/>
      <p:bldP spid="16" grpId="0"/>
      <p:bldP spid="17" grpId="0"/>
      <p:bldP spid="1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5689" y="3237654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56232" y="3237654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22680" y="8621216"/>
            <a:ext cx="3034453" cy="519289"/>
          </a:xfrm>
        </p:spPr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3265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200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408943" y="555414"/>
            <a:ext cx="4161084" cy="11835271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5689" y="555414"/>
            <a:ext cx="12266507" cy="11835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냥풀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68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점선들어간 풀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sp>
        <p:nvSpPr>
          <p:cNvPr id="12" name="ZoneTexte 161"/>
          <p:cNvSpPr txBox="1"/>
          <p:nvPr userDrawn="1"/>
        </p:nvSpPr>
        <p:spPr>
          <a:xfrm>
            <a:off x="358732" y="5903191"/>
            <a:ext cx="1235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5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----------------------------------------------------</a:t>
            </a:r>
            <a:endParaRPr lang="fr-FR" sz="4800" b="1" spc="35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4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냥풀숲_안중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pic>
        <p:nvPicPr>
          <p:cNvPr id="12" name="Image 91" descr="About-ico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237403" y="-327851"/>
            <a:ext cx="774602" cy="163809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46" y="286465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안 중요</a:t>
            </a:r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9743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점선들어간풀숲_안중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sp>
        <p:nvSpPr>
          <p:cNvPr id="12" name="ZoneTexte 161"/>
          <p:cNvSpPr txBox="1"/>
          <p:nvPr userDrawn="1"/>
        </p:nvSpPr>
        <p:spPr>
          <a:xfrm>
            <a:off x="358732" y="5903191"/>
            <a:ext cx="1235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5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----------------------------------------------------</a:t>
            </a:r>
            <a:endParaRPr lang="fr-FR" sz="4800" b="1" spc="35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Image 91" descr="About-ico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237403" y="-327851"/>
            <a:ext cx="774602" cy="163809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8646" y="286465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안 중요</a:t>
            </a:r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8129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냥풀숲_점선안들어간중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pic>
        <p:nvPicPr>
          <p:cNvPr id="12" name="Image 93" descr="Source-ico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174886" y="-377498"/>
            <a:ext cx="774602" cy="163809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3636" y="256485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중요</a:t>
            </a:r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08938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냥풀숲_중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pic>
        <p:nvPicPr>
          <p:cNvPr id="12" name="Image 93" descr="Source-ico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174886" y="-377498"/>
            <a:ext cx="774602" cy="163809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3636" y="256485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중요</a:t>
            </a:r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ZoneTexte 161"/>
          <p:cNvSpPr txBox="1"/>
          <p:nvPr userDrawn="1"/>
        </p:nvSpPr>
        <p:spPr>
          <a:xfrm>
            <a:off x="358732" y="5903191"/>
            <a:ext cx="1235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5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----------------------------------------------------</a:t>
            </a:r>
            <a:endParaRPr lang="fr-FR" sz="4800" b="1" spc="35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2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그냥풀숲_안중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6" descr="Gras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" y="6305560"/>
            <a:ext cx="13003175" cy="2590476"/>
          </a:xfrm>
          <a:prstGeom prst="rect">
            <a:avLst/>
          </a:prstGeom>
        </p:spPr>
      </p:pic>
      <p:sp>
        <p:nvSpPr>
          <p:cNvPr id="6" name="Rectangle 44"/>
          <p:cNvSpPr/>
          <p:nvPr userDrawn="1"/>
        </p:nvSpPr>
        <p:spPr>
          <a:xfrm>
            <a:off x="0" y="8162948"/>
            <a:ext cx="13004800" cy="1590652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74" descr="Small-Se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1622" y="8709131"/>
            <a:ext cx="596825" cy="596825"/>
          </a:xfrm>
          <a:prstGeom prst="rect">
            <a:avLst/>
          </a:prstGeom>
        </p:spPr>
      </p:pic>
      <p:pic>
        <p:nvPicPr>
          <p:cNvPr id="8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8430" y="8766349"/>
            <a:ext cx="304762" cy="507937"/>
          </a:xfrm>
          <a:prstGeom prst="rect">
            <a:avLst/>
          </a:prstGeom>
        </p:spPr>
      </p:pic>
      <p:pic>
        <p:nvPicPr>
          <p:cNvPr id="9" name="Image 77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2994" y="8766349"/>
            <a:ext cx="304762" cy="507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704" y="8128000"/>
            <a:ext cx="10657184" cy="1625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140" y="8692619"/>
            <a:ext cx="890674" cy="658307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idx="1"/>
          </p:nvPr>
        </p:nvSpPr>
        <p:spPr>
          <a:xfrm>
            <a:off x="650240" y="412304"/>
            <a:ext cx="11704320" cy="727280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endParaRPr lang="fr-FR"/>
          </a:p>
        </p:txBody>
      </p:sp>
      <p:pic>
        <p:nvPicPr>
          <p:cNvPr id="14" name="Image 92" descr="Contact-ico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12032713" y="-348316"/>
            <a:ext cx="774602" cy="163809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1912748" y="278300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빠른 </a:t>
            </a:r>
            <a:r>
              <a:rPr lang="ko-KR" altLang="en-US" sz="20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스킵</a:t>
            </a:r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9743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F769-A997-43D2-897B-87BFEF3B2A5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ransition spd="med"/>
  <p:hf hdr="0" ftr="0" dt="0"/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00coding.com/go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://adunhansa.tistory.com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twitter.com/arahansa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fb.com/me.adunhansa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fe24.com/" TargetMode="External"/><Relationship Id="rId2" Type="http://schemas.openxmlformats.org/officeDocument/2006/relationships/hyperlink" Target="http://www.dothome.co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ootstrapk.com/BS3/" TargetMode="External"/><Relationship Id="rId5" Type="http://schemas.openxmlformats.org/officeDocument/2006/relationships/hyperlink" Target="http://www.weebly.com/" TargetMode="External"/><Relationship Id="rId4" Type="http://schemas.openxmlformats.org/officeDocument/2006/relationships/hyperlink" Target="http://aws.amaz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b.com/me.adunhans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00coding.com/" TargetMode="External"/><Relationship Id="rId5" Type="http://schemas.openxmlformats.org/officeDocument/2006/relationships/hyperlink" Target="http://adunhansa.tistory.com/" TargetMode="External"/><Relationship Id="rId4" Type="http://schemas.openxmlformats.org/officeDocument/2006/relationships/hyperlink" Target="https://twitter.com/arahan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0" y="4805362"/>
            <a:ext cx="13004800" cy="4948238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358732" y="4662486"/>
            <a:ext cx="12287336" cy="3000396"/>
          </a:xfrm>
          <a:prstGeom prst="rect">
            <a:avLst/>
          </a:prstGeom>
          <a:solidFill>
            <a:srgbClr val="E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 rot="5400000">
            <a:off x="5343678" y="5418839"/>
            <a:ext cx="248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20" dirty="0" smtClean="0">
                <a:solidFill>
                  <a:srgbClr val="151515"/>
                </a:solidFill>
                <a:latin typeface="Calibri" pitchFamily="34" charset="0"/>
                <a:cs typeface="Calibri" pitchFamily="34" charset="0"/>
              </a:rPr>
              <a:t>----------</a:t>
            </a:r>
            <a:endParaRPr lang="fr-FR" sz="4800" b="1" spc="320" dirty="0">
              <a:solidFill>
                <a:srgbClr val="15151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5" name="Image 74" descr="Small-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44" y="6305560"/>
            <a:ext cx="596825" cy="596825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359920" y="639916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5F5E6"/>
                </a:solidFill>
                <a:latin typeface="Rockwell" pitchFamily="18" charset="0"/>
              </a:rPr>
              <a:t>1</a:t>
            </a:r>
          </a:p>
        </p:txBody>
      </p:sp>
      <p:pic>
        <p:nvPicPr>
          <p:cNvPr id="77" name="Image 76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852" y="6362778"/>
            <a:ext cx="304762" cy="507937"/>
          </a:xfrm>
          <a:prstGeom prst="rect">
            <a:avLst/>
          </a:prstGeom>
        </p:spPr>
      </p:pic>
      <p:pic>
        <p:nvPicPr>
          <p:cNvPr id="78" name="Image 77" descr="Preview-Arr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16" y="6362778"/>
            <a:ext cx="304762" cy="507937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5259384" y="1564432"/>
            <a:ext cx="7429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cap="all" dirty="0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  <a:t>Html/</a:t>
            </a:r>
            <a:r>
              <a:rPr lang="en-US" altLang="ko-KR" sz="4400" cap="all" dirty="0" err="1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  <a:t>css</a:t>
            </a:r>
            <a:r>
              <a:rPr lang="en-US" altLang="ko-KR" sz="4400" cap="all" dirty="0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  <a:t>/</a:t>
            </a:r>
            <a:br>
              <a:rPr lang="en-US" altLang="ko-KR" sz="4400" cap="all" dirty="0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</a:br>
            <a:r>
              <a:rPr lang="en-US" altLang="ko-KR" sz="4400" cap="all" dirty="0" err="1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  <a:t>javascript</a:t>
            </a:r>
            <a:r>
              <a:rPr lang="en-US" altLang="ko-KR" sz="4400" cap="all" dirty="0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  <a:t> </a:t>
            </a:r>
            <a:br>
              <a:rPr lang="en-US" altLang="ko-KR" sz="4400" cap="all" dirty="0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</a:br>
            <a:r>
              <a:rPr lang="ko-KR" altLang="en-US" sz="4400" cap="all" dirty="0" smtClean="0">
                <a:solidFill>
                  <a:srgbClr val="151515"/>
                </a:solidFill>
                <a:latin typeface="+mj-ea"/>
                <a:ea typeface="+mj-ea"/>
                <a:cs typeface="Calibri" pitchFamily="34" charset="0"/>
              </a:rPr>
              <a:t>정리</a:t>
            </a:r>
            <a:endParaRPr lang="en-US" altLang="ko-KR" sz="4400" cap="all" dirty="0" smtClean="0">
              <a:solidFill>
                <a:srgbClr val="151515"/>
              </a:solidFill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68793" y="5184541"/>
            <a:ext cx="57150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작</a:t>
            </a:r>
            <a:r>
              <a:rPr lang="ko-KR" altLang="en-US" sz="3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성</a:t>
            </a:r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자 </a:t>
            </a:r>
            <a:r>
              <a:rPr lang="en-US" altLang="ko-KR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3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아라한사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2015-01</a:t>
            </a:r>
            <a:r>
              <a:rPr lang="ko-KR" alt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월부터</a:t>
            </a:r>
            <a:endParaRPr lang="en-US" altLang="ko-KR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ea"/>
              <a:cs typeface="Calibri" pitchFamily="34" charset="0"/>
            </a:endParaRPr>
          </a:p>
          <a:p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페북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:  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  <a:hlinkClick r:id="rId5"/>
              </a:rPr>
              <a:t>https://fb.com/me.adunhansa</a:t>
            </a:r>
            <a:endParaRPr lang="en-US" altLang="ko-KR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ea"/>
              <a:cs typeface="Calibri" pitchFamily="34" charset="0"/>
            </a:endParaRPr>
          </a:p>
          <a:p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트위터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: 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  <a:hlinkClick r:id="rId6"/>
              </a:rPr>
              <a:t>https://twitter.com/arahansa</a:t>
            </a:r>
            <a:endParaRPr lang="en-US" altLang="ko-KR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ea"/>
              <a:cs typeface="Calibri" pitchFamily="34" charset="0"/>
            </a:endParaRPr>
          </a:p>
          <a:p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블로그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: </a:t>
            </a:r>
            <a:r>
              <a:rPr lang="en-US" altLang="ko-KR" sz="2400" dirty="0" smtClean="0">
                <a:latin typeface="+mn-ea"/>
                <a:cs typeface="Calibri" pitchFamily="34" charset="0"/>
                <a:hlinkClick r:id="rId7"/>
              </a:rPr>
              <a:t>http</a:t>
            </a:r>
            <a:r>
              <a:rPr lang="en-US" altLang="ko-KR" sz="2400" dirty="0">
                <a:latin typeface="+mn-ea"/>
                <a:cs typeface="Calibri" pitchFamily="34" charset="0"/>
                <a:hlinkClick r:id="rId7"/>
              </a:rPr>
              <a:t>://adunhansa.tistory.com</a:t>
            </a:r>
            <a:r>
              <a:rPr lang="en-US" altLang="ko-KR" sz="2400" dirty="0" smtClean="0">
                <a:latin typeface="+mn-ea"/>
                <a:cs typeface="Calibri" pitchFamily="34" charset="0"/>
                <a:hlinkClick r:id="rId7"/>
              </a:rPr>
              <a:t>/</a:t>
            </a:r>
            <a:r>
              <a:rPr lang="en-US" altLang="ko-KR" sz="2400" dirty="0" smtClean="0">
                <a:latin typeface="+mn-ea"/>
                <a:cs typeface="Calibri" pitchFamily="34" charset="0"/>
              </a:rPr>
              <a:t> </a:t>
            </a:r>
          </a:p>
          <a:p>
            <a:r>
              <a:rPr lang="ko-KR" altLang="en-US" sz="2400" dirty="0" smtClean="0">
                <a:latin typeface="+mn-ea"/>
                <a:cs typeface="Calibri" pitchFamily="34" charset="0"/>
              </a:rPr>
              <a:t>사이트 </a:t>
            </a:r>
            <a:r>
              <a:rPr lang="en-US" altLang="ko-KR" sz="2400" dirty="0" smtClean="0">
                <a:latin typeface="+mn-ea"/>
                <a:cs typeface="Calibri" pitchFamily="34" charset="0"/>
              </a:rPr>
              <a:t>: </a:t>
            </a:r>
            <a:r>
              <a:rPr lang="en-US" altLang="ko-KR" sz="2400" dirty="0" smtClean="0">
                <a:latin typeface="+mn-ea"/>
                <a:cs typeface="Calibri" pitchFamily="34" charset="0"/>
                <a:hlinkClick r:id="rId8"/>
              </a:rPr>
              <a:t>http://100coding.com/go</a:t>
            </a:r>
            <a:r>
              <a:rPr lang="en-US" altLang="ko-KR" sz="2400" dirty="0" smtClean="0">
                <a:latin typeface="+mn-ea"/>
                <a:cs typeface="Calibri" pitchFamily="34" charset="0"/>
              </a:rPr>
              <a:t>  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904556" y="8555316"/>
            <a:ext cx="606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Brought to you </a:t>
            </a:r>
            <a:r>
              <a:rPr lang="en-US" sz="28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ea"/>
                <a:cs typeface="Calibri" pitchFamily="34" charset="0"/>
              </a:rPr>
              <a:t>by : OpenSource mind</a:t>
            </a:r>
            <a:endParaRPr lang="fr-FR" sz="28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atin typeface="+mn-ea"/>
              <a:cs typeface="Calibri" pitchFamily="34" charset="0"/>
            </a:endParaRPr>
          </a:p>
        </p:txBody>
      </p:sp>
      <p:pic>
        <p:nvPicPr>
          <p:cNvPr id="81" name="Image 80" descr="Cog-ic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7555" y="8335571"/>
            <a:ext cx="838095" cy="685714"/>
          </a:xfrm>
          <a:prstGeom prst="rect">
            <a:avLst/>
          </a:prstGeom>
        </p:spPr>
      </p:pic>
      <p:pic>
        <p:nvPicPr>
          <p:cNvPr id="82" name="Image 81" descr="Megaphone-ic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579" y="916360"/>
            <a:ext cx="4124586" cy="2876063"/>
          </a:xfrm>
          <a:prstGeom prst="rect">
            <a:avLst/>
          </a:prstGeom>
        </p:spPr>
      </p:pic>
      <p:pic>
        <p:nvPicPr>
          <p:cNvPr id="83" name="Image 82" descr="Sissorces-ic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1158" y="6805626"/>
            <a:ext cx="355556" cy="799999"/>
          </a:xfrm>
          <a:prstGeom prst="rect">
            <a:avLst/>
          </a:prstGeom>
        </p:spPr>
      </p:pic>
      <p:pic>
        <p:nvPicPr>
          <p:cNvPr id="92" name="Image 91" descr="About-ico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8350" y="4519610"/>
            <a:ext cx="774602" cy="1638095"/>
          </a:xfrm>
          <a:prstGeom prst="rect">
            <a:avLst/>
          </a:prstGeom>
        </p:spPr>
      </p:pic>
      <p:pic>
        <p:nvPicPr>
          <p:cNvPr id="93" name="Image 92" descr="Contact-icon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0472" y="4519610"/>
            <a:ext cx="774602" cy="1638095"/>
          </a:xfrm>
          <a:prstGeom prst="rect">
            <a:avLst/>
          </a:prstGeom>
        </p:spPr>
      </p:pic>
      <p:pic>
        <p:nvPicPr>
          <p:cNvPr id="94" name="Image 93" descr="Source-icon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6513" y="4519610"/>
            <a:ext cx="774602" cy="1638095"/>
          </a:xfrm>
          <a:prstGeom prst="rect">
            <a:avLst/>
          </a:prstGeom>
        </p:spPr>
      </p:pic>
      <p:sp>
        <p:nvSpPr>
          <p:cNvPr id="25" name="ZoneTexte 24">
            <a:hlinkClick r:id="" action="ppaction://noaction"/>
            <a:hlinkHover r:id="" action="ppaction://noaction" highlightClick="1"/>
          </p:cNvPr>
          <p:cNvSpPr txBox="1"/>
          <p:nvPr/>
        </p:nvSpPr>
        <p:spPr>
          <a:xfrm rot="5400000">
            <a:off x="8068564" y="4953709"/>
            <a:ext cx="118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5F5E6"/>
                </a:solidFill>
                <a:latin typeface="Calibri" pitchFamily="34" charset="0"/>
                <a:cs typeface="Calibri" pitchFamily="34" charset="0"/>
              </a:rPr>
              <a:t>ABOUT</a:t>
            </a:r>
            <a:endParaRPr lang="fr-FR" sz="2400" dirty="0">
              <a:solidFill>
                <a:srgbClr val="F5F5E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ZoneTexte 30">
            <a:hlinkClick r:id="" action="ppaction://noaction"/>
            <a:hlinkHover r:id="" action="ppaction://noaction" highlightClick="1"/>
          </p:cNvPr>
          <p:cNvSpPr txBox="1"/>
          <p:nvPr/>
        </p:nvSpPr>
        <p:spPr>
          <a:xfrm rot="5400000">
            <a:off x="8747226" y="5132304"/>
            <a:ext cx="154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5F5E6"/>
                </a:solidFill>
                <a:latin typeface="Calibri" pitchFamily="34" charset="0"/>
                <a:cs typeface="Calibri" pitchFamily="34" charset="0"/>
              </a:rPr>
              <a:t>CONTACT</a:t>
            </a:r>
            <a:endParaRPr lang="fr-FR" sz="2400" dirty="0">
              <a:solidFill>
                <a:srgbClr val="F5F5E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ZoneTexte 31">
            <a:hlinkClick r:id="" action="ppaction://noaction"/>
            <a:hlinkHover r:id="" action="ppaction://noaction" highlightClick="1"/>
          </p:cNvPr>
          <p:cNvSpPr txBox="1"/>
          <p:nvPr/>
        </p:nvSpPr>
        <p:spPr>
          <a:xfrm rot="5400000">
            <a:off x="9604482" y="5132304"/>
            <a:ext cx="154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5F5E6"/>
                </a:solidFill>
                <a:latin typeface="Calibri" pitchFamily="34" charset="0"/>
                <a:cs typeface="Calibri" pitchFamily="34" charset="0"/>
              </a:rPr>
              <a:t>SOURCE</a:t>
            </a:r>
            <a:endParaRPr lang="fr-FR" sz="2400" dirty="0">
              <a:solidFill>
                <a:srgbClr val="F5F5E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1. </a:t>
            </a:r>
            <a:r>
              <a:rPr lang="ko-KR" altLang="en-US" smtClean="0">
                <a:solidFill>
                  <a:srgbClr val="FF9000"/>
                </a:solidFill>
              </a:rPr>
              <a:t>작성자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353473" y="1060376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닉</a:t>
            </a:r>
            <a:r>
              <a:rPr lang="ko-KR" altLang="en-US" sz="4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4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ko-KR" altLang="en-US" sz="4400" dirty="0" err="1" smtClean="0">
                <a:solidFill>
                  <a:srgbClr val="E45454"/>
                </a:solidFill>
              </a:rPr>
              <a:t>아라한사</a:t>
            </a:r>
            <a:endParaRPr lang="en-US" altLang="ko-KR" sz="4400" dirty="0" smtClean="0">
              <a:solidFill>
                <a:srgbClr val="E45454"/>
              </a:solidFill>
            </a:endParaRPr>
          </a:p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사생활때문에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닉넴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쓰는 점 양해드립니다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주력</a:t>
            </a:r>
            <a: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&amp;</a:t>
            </a: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관심 기술 </a:t>
            </a:r>
            <a: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en-US" altLang="ko-KR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</a:rPr>
              <a:t>Java, Spring, ORM, Groovy, Go</a:t>
            </a:r>
            <a:endParaRPr lang="en-US" altLang="ko-KR" sz="3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7" name="ZoneTexte 23"/>
          <p:cNvSpPr txBox="1"/>
          <p:nvPr/>
        </p:nvSpPr>
        <p:spPr>
          <a:xfrm rot="5400000">
            <a:off x="1343865" y="3468291"/>
            <a:ext cx="5567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spc="35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-----------------------</a:t>
            </a:r>
            <a:endParaRPr lang="fr-FR" sz="4800" b="1" spc="35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85"/>
          <p:cNvSpPr txBox="1"/>
          <p:nvPr/>
        </p:nvSpPr>
        <p:spPr>
          <a:xfrm>
            <a:off x="2951046" y="3239914"/>
            <a:ext cx="9777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spc="35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--------------------------------------------</a:t>
            </a:r>
            <a:endParaRPr lang="fr-FR" sz="4400" b="1" spc="35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5980" y="3883789"/>
            <a:ext cx="8064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훗날 가내수공업으로 서버를 돌려서</a:t>
            </a:r>
            <a: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/>
            </a:r>
            <a:b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연금도 먹고</a:t>
            </a:r>
            <a: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,</a:t>
            </a: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광고비</a:t>
            </a:r>
            <a:r>
              <a: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로</a:t>
            </a: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도 먹고 살려는 소박한</a:t>
            </a:r>
            <a: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(?)</a:t>
            </a:r>
            <a:br>
              <a:rPr lang="en-US" altLang="ko-KR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ko-KR" alt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생각을 가지며 개발 공부를 하는 개발지망지망생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국내에도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브로그래머문화가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확산되기를 바라며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이것저것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관심만 많음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-.-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슬라이드로 정리를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즐겨하나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하나의 템플릿으로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돌려쓰기하고있다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..;;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scontent-a.xx.fbcdn.net/hphotos-xpf1/v/t1.0-9/10420276_1462213924024686_5411459058860080267_n.jpg?oh=99fef11469531f8fefd796dddf88b048&amp;oe=54F388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1" y="2436502"/>
            <a:ext cx="237130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09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속성 정리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dirty="0"/>
              <a:t>&lt;div&gt;</a:t>
            </a:r>
          </a:p>
          <a:p>
            <a:pPr>
              <a:buNone/>
            </a:pPr>
            <a:r>
              <a:rPr lang="ko-KR" altLang="en-US" dirty="0"/>
              <a:t>가로 </a:t>
            </a:r>
            <a:r>
              <a:rPr lang="en-US" altLang="ko-KR" dirty="0"/>
              <a:t>: width </a:t>
            </a:r>
            <a:r>
              <a:rPr lang="ko-KR" altLang="en-US" dirty="0"/>
              <a:t>세로 </a:t>
            </a:r>
            <a:r>
              <a:rPr lang="en-US" altLang="ko-KR" dirty="0"/>
              <a:t>: height</a:t>
            </a:r>
          </a:p>
          <a:p>
            <a:pPr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: left, right</a:t>
            </a:r>
          </a:p>
          <a:p>
            <a:pPr>
              <a:buNone/>
            </a:pPr>
            <a:r>
              <a:rPr lang="ko-KR" altLang="en-US" dirty="0"/>
              <a:t>위치 </a:t>
            </a:r>
            <a:r>
              <a:rPr lang="en-US" altLang="ko-KR" dirty="0"/>
              <a:t>: position(</a:t>
            </a:r>
            <a:r>
              <a:rPr lang="ko-KR" altLang="en-US" dirty="0"/>
              <a:t>절대인지 상대인지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테두리 </a:t>
            </a:r>
            <a:r>
              <a:rPr lang="en-US" altLang="ko-KR" dirty="0"/>
              <a:t>: border-radius, border</a:t>
            </a:r>
          </a:p>
          <a:p>
            <a:pPr>
              <a:buNone/>
            </a:pPr>
            <a:r>
              <a:rPr lang="ko-KR" altLang="en-US" dirty="0"/>
              <a:t>여백 </a:t>
            </a:r>
            <a:r>
              <a:rPr lang="en-US" altLang="ko-KR" dirty="0"/>
              <a:t>: margin, padding</a:t>
            </a:r>
          </a:p>
          <a:p>
            <a:pPr>
              <a:buNone/>
            </a:pPr>
            <a:r>
              <a:rPr lang="ko-KR" altLang="en-US" dirty="0"/>
              <a:t>색깔 </a:t>
            </a:r>
            <a:r>
              <a:rPr lang="en-US" altLang="ko-KR" dirty="0"/>
              <a:t>: background-color </a:t>
            </a:r>
          </a:p>
          <a:p>
            <a:pPr>
              <a:buNone/>
            </a:pPr>
            <a:r>
              <a:rPr lang="ko-KR" altLang="en-US" dirty="0"/>
              <a:t>배경 </a:t>
            </a:r>
            <a:r>
              <a:rPr lang="en-US" altLang="ko-KR" dirty="0"/>
              <a:t>: background-image</a:t>
            </a:r>
          </a:p>
          <a:p>
            <a:pPr>
              <a:buNone/>
            </a:pPr>
            <a:r>
              <a:rPr lang="ko-KR" altLang="en-US" dirty="0"/>
              <a:t>글씨색깔 </a:t>
            </a:r>
            <a:r>
              <a:rPr lang="en-US" altLang="ko-KR" dirty="0"/>
              <a:t>: color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: font-family, </a:t>
            </a:r>
            <a:r>
              <a:rPr lang="ko-KR" altLang="en-US" dirty="0" smtClean="0"/>
              <a:t>글씨크기 </a:t>
            </a:r>
            <a:r>
              <a:rPr lang="en-US" altLang="ko-KR" dirty="0" smtClean="0"/>
              <a:t>: font-size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순서 </a:t>
            </a:r>
            <a:r>
              <a:rPr lang="en-US" altLang="ko-KR" dirty="0"/>
              <a:t>: z-index</a:t>
            </a:r>
          </a:p>
          <a:p>
            <a:pPr>
              <a:buNone/>
            </a:pPr>
            <a:r>
              <a:rPr lang="ko-KR" altLang="en-US" dirty="0"/>
              <a:t>정렬 </a:t>
            </a:r>
            <a:r>
              <a:rPr lang="en-US" altLang="ko-KR" dirty="0"/>
              <a:t>: </a:t>
            </a:r>
            <a:r>
              <a:rPr lang="en-US" altLang="ko-KR" dirty="0" smtClean="0"/>
              <a:t>(div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)float , </a:t>
            </a:r>
            <a:r>
              <a:rPr lang="ko-KR" altLang="en-US" dirty="0" smtClean="0"/>
              <a:t>내용물정렬</a:t>
            </a:r>
            <a:r>
              <a:rPr lang="en-US" altLang="ko-KR" dirty="0" smtClean="0"/>
              <a:t>(text-align, line-height)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358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이런 것도</a:t>
            </a:r>
            <a:r>
              <a:rPr lang="en-US" altLang="ko-KR" dirty="0" smtClean="0"/>
              <a:t>..</a:t>
            </a:r>
            <a:br>
              <a:rPr lang="en-US" altLang="ko-KR" dirty="0" smtClean="0"/>
            </a:br>
            <a:r>
              <a:rPr lang="ko-KR" altLang="en-US" dirty="0" smtClean="0"/>
              <a:t>폼 입력을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하기에 좋음</a:t>
            </a:r>
            <a:endParaRPr lang="ko-KR" altLang="en-US" dirty="0"/>
          </a:p>
        </p:txBody>
      </p:sp>
      <p:pic>
        <p:nvPicPr>
          <p:cNvPr id="5" name="Picture 2" descr="http://cfile216.uf.daum.net/image/265ACC3352F8BD7A2191E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5"/>
          <a:stretch/>
        </p:blipFill>
        <p:spPr bwMode="auto">
          <a:xfrm>
            <a:off x="4350235" y="0"/>
            <a:ext cx="8640960" cy="82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84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FTP – FileZilla</a:t>
            </a:r>
          </a:p>
          <a:p>
            <a:r>
              <a:rPr lang="ko-KR" altLang="en-US" dirty="0" err="1" smtClean="0"/>
              <a:t>호스팅</a:t>
            </a:r>
            <a:r>
              <a:rPr lang="ko-KR" altLang="en-US" dirty="0" smtClean="0"/>
              <a:t> 업체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닷홈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http://www.dothome.co.kr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카페</a:t>
            </a:r>
            <a:r>
              <a:rPr lang="en-US" altLang="ko-KR" dirty="0" smtClean="0"/>
              <a:t>24 : </a:t>
            </a:r>
            <a:r>
              <a:rPr lang="en-US" altLang="ko-KR" dirty="0" smtClean="0">
                <a:hlinkClick r:id="rId3"/>
              </a:rPr>
              <a:t>http://www.cafe24.com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아마존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4"/>
              </a:rPr>
              <a:t>http://aws.amazon.com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나모웹에디터</a:t>
            </a:r>
            <a:endParaRPr lang="en-US" altLang="ko-KR" dirty="0" smtClean="0"/>
          </a:p>
          <a:p>
            <a:r>
              <a:rPr lang="ko-KR" altLang="en-US" dirty="0" smtClean="0"/>
              <a:t>워드프레스</a:t>
            </a:r>
            <a:endParaRPr lang="en-US" altLang="ko-KR" dirty="0"/>
          </a:p>
          <a:p>
            <a:r>
              <a:rPr lang="en-US" altLang="ko-KR" dirty="0" err="1" smtClean="0"/>
              <a:t>Weebly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http://www.weebly.com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부트스트랩 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http://bootstrapk.com/BS3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그누보드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ko-KR" altLang="en-US" dirty="0" err="1" smtClean="0"/>
              <a:t>구글에</a:t>
            </a:r>
            <a:r>
              <a:rPr lang="ko-KR" altLang="en-US" dirty="0" smtClean="0"/>
              <a:t> 이미지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  <a:p>
            <a:r>
              <a:rPr lang="ko-KR" altLang="en-US" dirty="0" err="1" smtClean="0"/>
              <a:t>드랍박스</a:t>
            </a:r>
            <a:r>
              <a:rPr lang="ko-KR" altLang="en-US" dirty="0" smtClean="0"/>
              <a:t>  업로드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01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F769-A997-43D2-897B-87BFEF3B2A5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ZoneTexte 10"/>
          <p:cNvSpPr txBox="1"/>
          <p:nvPr/>
        </p:nvSpPr>
        <p:spPr>
          <a:xfrm>
            <a:off x="1973911" y="3078992"/>
            <a:ext cx="8957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0" b="1" cap="all" dirty="0" smtClean="0">
                <a:solidFill>
                  <a:srgbClr val="E45454"/>
                </a:solidFill>
                <a:latin typeface="Rockwell" pitchFamily="18" charset="0"/>
                <a:ea typeface="Droid Serif" pitchFamily="18" charset="0"/>
                <a:cs typeface="Droid Serif" pitchFamily="18" charset="0"/>
              </a:rPr>
              <a:t>Thank  you !</a:t>
            </a:r>
          </a:p>
        </p:txBody>
      </p:sp>
      <p:pic>
        <p:nvPicPr>
          <p:cNvPr id="15" name="Image 15" descr="Cog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5" y="8591576"/>
            <a:ext cx="838095" cy="685714"/>
          </a:xfrm>
          <a:prstGeom prst="rect">
            <a:avLst/>
          </a:prstGeom>
        </p:spPr>
      </p:pic>
      <p:sp>
        <p:nvSpPr>
          <p:cNvPr id="17" name="ZoneTexte 14"/>
          <p:cNvSpPr txBox="1"/>
          <p:nvPr/>
        </p:nvSpPr>
        <p:spPr>
          <a:xfrm>
            <a:off x="1716054" y="8663014"/>
            <a:ext cx="178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5F5E6"/>
                </a:solidFill>
                <a:latin typeface="Rockwell" pitchFamily="18" charset="0"/>
                <a:cs typeface="Calibri" pitchFamily="34" charset="0"/>
              </a:rPr>
              <a:t>arahansa</a:t>
            </a:r>
            <a:endParaRPr lang="fr-FR" sz="3000" dirty="0">
              <a:solidFill>
                <a:srgbClr val="E45454"/>
              </a:solidFill>
              <a:latin typeface="Rockwell" pitchFamily="18" charset="0"/>
              <a:cs typeface="Calibri" pitchFamily="34" charset="0"/>
            </a:endParaRPr>
          </a:p>
        </p:txBody>
      </p:sp>
      <p:sp>
        <p:nvSpPr>
          <p:cNvPr id="18" name="ZoneTexte 16"/>
          <p:cNvSpPr txBox="1"/>
          <p:nvPr/>
        </p:nvSpPr>
        <p:spPr>
          <a:xfrm rot="5400000">
            <a:off x="3475099" y="8707547"/>
            <a:ext cx="1071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spc="240" dirty="0" smtClean="0">
                <a:solidFill>
                  <a:srgbClr val="F5F5E6"/>
                </a:solidFill>
                <a:latin typeface="Calibri" pitchFamily="34" charset="0"/>
                <a:cs typeface="Calibri" pitchFamily="34" charset="0"/>
              </a:rPr>
              <a:t>------</a:t>
            </a:r>
            <a:endParaRPr lang="fr-FR" sz="3000" b="1" spc="240" dirty="0">
              <a:solidFill>
                <a:srgbClr val="F5F5E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ZoneTexte 17"/>
          <p:cNvSpPr txBox="1"/>
          <p:nvPr/>
        </p:nvSpPr>
        <p:spPr>
          <a:xfrm rot="5400000">
            <a:off x="6172237" y="8707425"/>
            <a:ext cx="1071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spc="240" dirty="0" smtClean="0">
                <a:solidFill>
                  <a:srgbClr val="F5F5E6"/>
                </a:solidFill>
                <a:latin typeface="Calibri" pitchFamily="34" charset="0"/>
                <a:cs typeface="Calibri" pitchFamily="34" charset="0"/>
              </a:rPr>
              <a:t>------</a:t>
            </a:r>
            <a:endParaRPr lang="fr-FR" sz="3000" b="1" spc="240" dirty="0">
              <a:solidFill>
                <a:srgbClr val="F5F5E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31028" y="8591576"/>
            <a:ext cx="4000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페북</a:t>
            </a:r>
            <a:r>
              <a:rPr lang="ko-KR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>: 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  <a:hlinkClick r:id="rId3"/>
              </a:rPr>
              <a:t>https://fb.com/me.adunhansa</a:t>
            </a:r>
            <a:endParaRPr lang="en-US" altLang="ko-KR" sz="1600" dirty="0" smtClean="0">
              <a:solidFill>
                <a:schemeClr val="bg1"/>
              </a:solidFill>
              <a:latin typeface="+mn-ea"/>
              <a:cs typeface="Calibri" pitchFamily="34" charset="0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트위터</a:t>
            </a:r>
            <a:r>
              <a:rPr lang="ko-KR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  <a:hlinkClick r:id="rId4"/>
              </a:rPr>
              <a:t>https://twitter.com/arahansa</a:t>
            </a:r>
            <a:endParaRPr lang="en-US" altLang="ko-KR" sz="1600" dirty="0" smtClean="0">
              <a:solidFill>
                <a:schemeClr val="bg1"/>
              </a:solidFill>
              <a:latin typeface="+mn-ea"/>
              <a:cs typeface="Calibri" pitchFamily="34" charset="0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블로그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  <a:hlinkClick r:id="rId5"/>
              </a:rPr>
              <a:t>http://adunhansa.tistory.com/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>사이트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  <a:hlinkClick r:id="rId6"/>
              </a:rPr>
              <a:t>http://100coding.com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728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3F3F3F"/>
      </a:hlink>
      <a:folHlink>
        <a:srgbClr val="C2A874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8869</TotalTime>
  <Words>179</Words>
  <Application>Microsoft Office PowerPoint</Application>
  <PresentationFormat>사용자 지정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Calibri</vt:lpstr>
      <vt:lpstr>Droid Serif</vt:lpstr>
      <vt:lpstr>Rockwell</vt:lpstr>
      <vt:lpstr>배달의민족 한나</vt:lpstr>
      <vt:lpstr>Thème Office</vt:lpstr>
      <vt:lpstr>PowerPoint 프레젠테이션</vt:lpstr>
      <vt:lpstr>1. 작성자 소개</vt:lpstr>
      <vt:lpstr>CSS 속성 정리</vt:lpstr>
      <vt:lpstr>PowerPoint 프레젠테이션</vt:lpstr>
      <vt:lpstr>활용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아라한사</dc:creator>
  <cp:lastModifiedBy>arahansa</cp:lastModifiedBy>
  <cp:revision>1673</cp:revision>
  <dcterms:created xsi:type="dcterms:W3CDTF">2011-05-23T18:55:56Z</dcterms:created>
  <dcterms:modified xsi:type="dcterms:W3CDTF">2015-01-22T01:30:50Z</dcterms:modified>
</cp:coreProperties>
</file>