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2" r:id="rId5"/>
    <p:sldId id="261" r:id="rId6"/>
    <p:sldId id="259" r:id="rId7"/>
    <p:sldId id="260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Credit Card Eligibility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86EF-5284-46B9-A94F-12EAE95C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Task(contd.)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8936-C9C1-49AF-905A-FFEA57A70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C42A-48EE-4B5C-830D-343417546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accuracy of ensemble model built using the two best performing models doesn’t change from the single model(Ada Boost).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CCDA-0248-4CE9-AA0F-102E43F1A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Ensemble Accuracy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875AA8-D630-4638-B088-7E8A18AE78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30774" y="2958274"/>
            <a:ext cx="441007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4268C-9BE8-46FD-9B1B-25B50A41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6" y="4629150"/>
            <a:ext cx="4938646" cy="7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Task: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The task is to find the important features and their relations.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The other task is to predict whether a customer is eligible for credit card or not given the data.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Rahul AKKINENI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B415-D956-49D9-AE16-ED25F2BA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208"/>
            <a:ext cx="10058400" cy="1343437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DCCB-8F6E-4649-8DA2-4D768831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438"/>
            <a:ext cx="10058400" cy="3602143"/>
          </a:xfrm>
        </p:spPr>
        <p:txBody>
          <a:bodyPr numCol="2">
            <a:normAutofit fontScale="85000" lnSpcReduction="10000"/>
          </a:bodyPr>
          <a:lstStyle/>
          <a:p>
            <a:r>
              <a:rPr lang="en-IN" dirty="0"/>
              <a:t>The columns in dataset are,</a:t>
            </a:r>
          </a:p>
          <a:p>
            <a:pPr lvl="0"/>
            <a:r>
              <a:rPr lang="en-IN" dirty="0" err="1"/>
              <a:t>Customer_id</a:t>
            </a:r>
            <a:r>
              <a:rPr lang="en-IN" dirty="0"/>
              <a:t>: The customer’s identification number.</a:t>
            </a:r>
          </a:p>
          <a:p>
            <a:pPr lvl="0"/>
            <a:r>
              <a:rPr lang="en-IN" dirty="0" err="1"/>
              <a:t>Demographic_slice</a:t>
            </a:r>
            <a:r>
              <a:rPr lang="en-IN" dirty="0"/>
              <a:t>: The area under which he comes.</a:t>
            </a:r>
          </a:p>
          <a:p>
            <a:pPr lvl="0"/>
            <a:r>
              <a:rPr lang="en-IN" dirty="0" err="1"/>
              <a:t>Country_reg</a:t>
            </a:r>
            <a:r>
              <a:rPr lang="en-IN" dirty="0"/>
              <a:t>: The region of the country he comes from.</a:t>
            </a:r>
          </a:p>
          <a:p>
            <a:pPr lvl="0"/>
            <a:r>
              <a:rPr lang="en-IN" dirty="0" err="1"/>
              <a:t>Ad_exp</a:t>
            </a:r>
            <a:r>
              <a:rPr lang="en-IN" dirty="0"/>
              <a:t>: The additional experience of the customer (i.e., if there is any previous impression on customer)</a:t>
            </a:r>
          </a:p>
          <a:p>
            <a:pPr lvl="0"/>
            <a:r>
              <a:rPr lang="en-IN" dirty="0" err="1"/>
              <a:t>Est_income</a:t>
            </a:r>
            <a:r>
              <a:rPr lang="en-IN" dirty="0"/>
              <a:t>: The estimated income of the customer.</a:t>
            </a:r>
          </a:p>
          <a:p>
            <a:pPr lvl="0"/>
            <a:r>
              <a:rPr lang="en-IN" dirty="0" err="1"/>
              <a:t>Hold_bal</a:t>
            </a:r>
            <a:r>
              <a:rPr lang="en-IN" dirty="0"/>
              <a:t>: Is there any amount on hold on the customer’s present account.</a:t>
            </a:r>
          </a:p>
          <a:p>
            <a:pPr lvl="0"/>
            <a:r>
              <a:rPr lang="en-IN" dirty="0" err="1"/>
              <a:t>Pref_cust_prob</a:t>
            </a:r>
            <a:r>
              <a:rPr lang="en-IN" dirty="0"/>
              <a:t>: How much is the customer preferred to be given the card.</a:t>
            </a:r>
          </a:p>
          <a:p>
            <a:pPr lvl="0"/>
            <a:r>
              <a:rPr lang="en-IN" dirty="0" err="1"/>
              <a:t>Imp_cscore</a:t>
            </a:r>
            <a:r>
              <a:rPr lang="en-IN" dirty="0"/>
              <a:t>: The credit score of the customer.</a:t>
            </a:r>
          </a:p>
          <a:p>
            <a:pPr lvl="0"/>
            <a:r>
              <a:rPr lang="en-IN" dirty="0" err="1"/>
              <a:t>Risk_score</a:t>
            </a:r>
            <a:r>
              <a:rPr lang="en-IN" dirty="0"/>
              <a:t>: How much risk is there in providing the customer with the credit card.</a:t>
            </a:r>
          </a:p>
          <a:p>
            <a:pPr lvl="0"/>
            <a:r>
              <a:rPr lang="en-IN" dirty="0" err="1"/>
              <a:t>Imp_crediteval</a:t>
            </a:r>
            <a:r>
              <a:rPr lang="en-IN" dirty="0"/>
              <a:t>: The credit evaluation of the customer.</a:t>
            </a:r>
          </a:p>
          <a:p>
            <a:pPr lvl="0"/>
            <a:r>
              <a:rPr lang="en-IN" dirty="0" err="1"/>
              <a:t>Axio_score</a:t>
            </a:r>
            <a:r>
              <a:rPr lang="en-IN" dirty="0"/>
              <a:t>: The probability score of getting the card.</a:t>
            </a:r>
          </a:p>
          <a:p>
            <a:pPr lvl="0"/>
            <a:r>
              <a:rPr lang="en-IN" dirty="0" err="1"/>
              <a:t>Card_offer</a:t>
            </a:r>
            <a:r>
              <a:rPr lang="en-IN" dirty="0"/>
              <a:t>: Whether the card is offered to the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0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7F45-2496-4245-82B9-94C722C7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B38B-D43A-4242-82F4-B2FAD344C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26AD2-0F93-4786-9D64-30E8BC53D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important features are </a:t>
            </a:r>
            <a:r>
              <a:rPr lang="en-US" dirty="0" err="1"/>
              <a:t>est_income</a:t>
            </a:r>
            <a:r>
              <a:rPr lang="en-US" dirty="0"/>
              <a:t>, </a:t>
            </a:r>
            <a:r>
              <a:rPr lang="en-US" dirty="0" err="1"/>
              <a:t>hold_bal</a:t>
            </a:r>
            <a:r>
              <a:rPr lang="en-US" dirty="0"/>
              <a:t> and </a:t>
            </a:r>
            <a:r>
              <a:rPr lang="en-US" dirty="0" err="1"/>
              <a:t>pref_cust_prob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3DE16-CC2D-4804-8744-D880B2C34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 of feature importance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E68267-2AF3-46AE-97B9-56701D5BBC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8" y="3124497"/>
            <a:ext cx="4638675" cy="26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7646-3DB8-4F2B-9658-966C9CC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 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F5D4-44BF-44A1-A09B-7E3290753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features: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A7FF3-24E8-4EE0-9609-980CCBC9F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matrix shows how well the relationship is between the different features of the dataset.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3D522-F532-4EAD-9C11-020DD11C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Corelation</a:t>
            </a:r>
            <a:r>
              <a:rPr lang="en-US" dirty="0"/>
              <a:t> Matrix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533A9B-5A72-4B66-A939-12BB073B23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8" y="2963665"/>
            <a:ext cx="4638675" cy="28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3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352-BA3B-4ED8-A0C5-9CA63BAC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First Task(contd.)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1C9D72-4013-4DDC-B3A2-25D91F52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 between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F1DD-C218-431E-B22A-EEF3A84A7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r>
              <a:rPr lang="en-IN" dirty="0"/>
              <a:t>The data points can be separated by a straight line.</a:t>
            </a:r>
          </a:p>
          <a:p>
            <a:r>
              <a:rPr lang="en-IN" dirty="0"/>
              <a:t>Also, the highest the </a:t>
            </a:r>
            <a:r>
              <a:rPr lang="en-IN" dirty="0" err="1"/>
              <a:t>est_income</a:t>
            </a:r>
            <a:r>
              <a:rPr lang="en-IN" dirty="0"/>
              <a:t> and </a:t>
            </a:r>
            <a:r>
              <a:rPr lang="en-IN" dirty="0" err="1"/>
              <a:t>pref_cust_prob</a:t>
            </a:r>
            <a:r>
              <a:rPr lang="en-IN" dirty="0"/>
              <a:t> the higher the chance of getting the </a:t>
            </a:r>
            <a:r>
              <a:rPr lang="en-IN" dirty="0" err="1"/>
              <a:t>card_offer</a:t>
            </a:r>
            <a:r>
              <a:rPr lang="en-IN" dirty="0"/>
              <a:t> accepted.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65A5B8-8D29-449E-BD8B-4EA58FE4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between </a:t>
            </a:r>
            <a:r>
              <a:rPr lang="en-US" dirty="0" err="1"/>
              <a:t>est_income</a:t>
            </a:r>
            <a:r>
              <a:rPr lang="en-US" dirty="0"/>
              <a:t> and </a:t>
            </a:r>
            <a:r>
              <a:rPr lang="en-US" dirty="0" err="1"/>
              <a:t>pref_cust_prob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945E7-A785-474D-950A-680AA227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37" y="2958273"/>
            <a:ext cx="3582549" cy="2910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D71903-1683-4CFE-8814-B168E0CE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First Task (contd.)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FB152C-8D1D-4F6D-9F7B-8B4B1254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Relationship between features: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F030959-7B96-4DC8-A98B-864A06BD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r>
              <a:rPr lang="en-US" dirty="0"/>
              <a:t>As you can see the data points formed a parabola shape.</a:t>
            </a:r>
          </a:p>
          <a:p>
            <a:r>
              <a:rPr lang="en-US" dirty="0"/>
              <a:t>This means the higher the difference between the two features the more there is a chance for the </a:t>
            </a:r>
            <a:r>
              <a:rPr lang="en-US" dirty="0" err="1"/>
              <a:t>card_offer</a:t>
            </a:r>
            <a:r>
              <a:rPr lang="en-US" dirty="0"/>
              <a:t> to be accepted.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BC96FE4-FF96-4C93-9666-7D9B71D4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Graph between </a:t>
            </a:r>
            <a:r>
              <a:rPr lang="en-US" dirty="0" err="1"/>
              <a:t>pref_cust_prob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hold_bal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50647-E627-46B4-8587-46628DF510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62147" y="2957513"/>
            <a:ext cx="3547757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3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FF0852-C855-4AAB-86F5-CC9F57D562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6" y="639192"/>
            <a:ext cx="11080811" cy="53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259DF-AA1D-44EA-95C1-D172699F8076}"/>
              </a:ext>
            </a:extLst>
          </p:cNvPr>
          <p:cNvSpPr txBox="1"/>
          <p:nvPr/>
        </p:nvSpPr>
        <p:spPr>
          <a:xfrm>
            <a:off x="791593" y="909112"/>
            <a:ext cx="2537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Tree of Prediction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7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33EA-9DD6-4F0B-9E76-90E9E9A5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Task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BF9E-611A-4DF2-A8DB-98B988EA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DA0AC-ADBB-4734-B53E-3BF2E628B0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accuracy of Ada Boost and the </a:t>
            </a:r>
            <a:r>
              <a:rPr lang="en-US" dirty="0" err="1"/>
              <a:t>LGBoost</a:t>
            </a:r>
            <a:r>
              <a:rPr lang="en-US" dirty="0"/>
              <a:t> are the highest than other models.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625FA-A585-424E-8BD3-C15A3ECB4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accuracies of different models.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9452B3-06B0-404D-8B4A-C96DDC05F4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16094" y="2957513"/>
            <a:ext cx="3839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Credit Card Eligibility</vt:lpstr>
      <vt:lpstr>Task:  The task is to find the important features and their relations.  The other task is to predict whether a customer is eligible for credit card or not given the data.</vt:lpstr>
      <vt:lpstr>Dataset</vt:lpstr>
      <vt:lpstr>First Task</vt:lpstr>
      <vt:lpstr>First Task (contd.)</vt:lpstr>
      <vt:lpstr>First Task(contd.)</vt:lpstr>
      <vt:lpstr>First Task (contd.)</vt:lpstr>
      <vt:lpstr>PowerPoint Presentation</vt:lpstr>
      <vt:lpstr>Second Task</vt:lpstr>
      <vt:lpstr>Second Task(contd.)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2020-05-04T19:13:47Z</dcterms:created>
  <dcterms:modified xsi:type="dcterms:W3CDTF">2020-05-04T23:20:56Z</dcterms:modified>
</cp:coreProperties>
</file>