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219456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438912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658368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877824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097280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316736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5361919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7556480" algn="l" defTabSz="438912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NH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229600" y="1318261"/>
            <a:ext cx="27432000" cy="5486401"/>
          </a:xfrm>
          <a:prstGeom prst="rect">
            <a:avLst/>
          </a:prstGeom>
        </p:spPr>
        <p:txBody>
          <a:bodyPr/>
          <a:lstStyle>
            <a:lvl1pPr>
              <a:defRPr sz="15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pic>
        <p:nvPicPr>
          <p:cNvPr id="1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381651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05800" y="7239000"/>
            <a:ext cx="27432000" cy="1600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300"/>
              </a:spcBef>
              <a:buSzTx/>
              <a:buFontTx/>
              <a:buNone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177198" indent="-982638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05110" indent="-91599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680959" indent="-109728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875519" indent="-1097280" algn="ctr">
              <a:spcBef>
                <a:spcPts val="2300"/>
              </a:spcBef>
              <a:buFontTx/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214080" y="29634178"/>
            <a:ext cx="10241281" cy="175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4560" y="441959"/>
            <a:ext cx="39502079" cy="72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9456" tIns="219456" rIns="219456" bIns="21945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4560" y="7680959"/>
            <a:ext cx="39502079" cy="2523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19456" tIns="219456" rIns="219456" bIns="219456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0472463" y="30741875"/>
            <a:ext cx="1224180" cy="1289813"/>
          </a:xfrm>
          <a:prstGeom prst="rect">
            <a:avLst/>
          </a:prstGeom>
          <a:ln w="12700">
            <a:miter lim="400000"/>
          </a:ln>
        </p:spPr>
        <p:txBody>
          <a:bodyPr wrap="none" lIns="219456" tIns="219456" rIns="219456" bIns="219456" anchor="ctr">
            <a:spAutoFit/>
          </a:bodyPr>
          <a:lstStyle>
            <a:lvl1pPr algn="r">
              <a:defRPr sz="5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645920" marR="0" indent="-16459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770876" marR="0" indent="-1576316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–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858521" marR="0" indent="-1469401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343900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–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538459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»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733020" marR="0" indent="-1760220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927578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7122139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9316700" marR="0" indent="-1760219" algn="l" defTabSz="438912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100000"/>
        <a:buFont typeface="Arial"/>
        <a:buChar char="•"/>
        <a:tabLst/>
        <a:defRPr sz="15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19456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38912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58368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77824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97280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16736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5361919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7556480" algn="r" defTabSz="43891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google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stackoverflow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kaggle.com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/>
          <p:nvPr/>
        </p:nvSpPr>
        <p:spPr>
          <a:xfrm>
            <a:off x="9144000" y="1318261"/>
            <a:ext cx="32537400" cy="3492241"/>
          </a:xfrm>
          <a:prstGeom prst="rect">
            <a:avLst/>
          </a:prstGeom>
          <a:ln w="28575">
            <a:solidFill>
              <a:srgbClr val="376092"/>
            </a:solidFill>
          </a:ln>
        </p:spPr>
        <p:txBody>
          <a:bodyPr lIns="45719" rIns="45719"/>
          <a:lstStyle/>
          <a:p>
            <a:pPr algn="ctr">
              <a:defRPr sz="13800"/>
            </a:pPr>
            <a:endParaRPr/>
          </a:p>
        </p:txBody>
      </p:sp>
      <p:sp>
        <p:nvSpPr>
          <p:cNvPr id="31" name="TextBox 3"/>
          <p:cNvSpPr txBox="1"/>
          <p:nvPr/>
        </p:nvSpPr>
        <p:spPr>
          <a:xfrm>
            <a:off x="1643744" y="8147856"/>
            <a:ext cx="12321203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1866381" y="22705970"/>
            <a:ext cx="11811001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and Methods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15173275" y="18212389"/>
            <a:ext cx="11811001" cy="935370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Results</a:t>
            </a:r>
          </a:p>
        </p:txBody>
      </p:sp>
      <p:sp>
        <p:nvSpPr>
          <p:cNvPr id="34" name="TextBox 6"/>
          <p:cNvSpPr txBox="1"/>
          <p:nvPr/>
        </p:nvSpPr>
        <p:spPr>
          <a:xfrm>
            <a:off x="29760090" y="12988595"/>
            <a:ext cx="12104913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Conclusions</a:t>
            </a:r>
          </a:p>
        </p:txBody>
      </p:sp>
      <p:sp>
        <p:nvSpPr>
          <p:cNvPr id="35" name="TextBox 7"/>
          <p:cNvSpPr txBox="1"/>
          <p:nvPr/>
        </p:nvSpPr>
        <p:spPr>
          <a:xfrm>
            <a:off x="29871218" y="19647695"/>
            <a:ext cx="11973006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References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29805264" y="24934822"/>
            <a:ext cx="12104914" cy="93537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Acknowledgements</a:t>
            </a:r>
          </a:p>
        </p:txBody>
      </p:sp>
      <p:sp>
        <p:nvSpPr>
          <p:cNvPr id="37" name="TextBox 11"/>
          <p:cNvSpPr/>
          <p:nvPr/>
        </p:nvSpPr>
        <p:spPr>
          <a:xfrm>
            <a:off x="1961985" y="24283683"/>
            <a:ext cx="11619793" cy="75350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541421" indent="-541421">
              <a:buSzPct val="100000"/>
              <a:buChar char="•"/>
              <a:defRPr sz="5000"/>
            </a:pPr>
            <a:r>
              <a:t>We have got the data from kaggle which is crisp enough and there is no need of any data cleaning procedures</a:t>
            </a:r>
          </a:p>
          <a:p>
            <a:pPr marL="541421" indent="-541421">
              <a:buSzPct val="100000"/>
              <a:buChar char="•"/>
              <a:defRPr sz="5000"/>
            </a:pPr>
            <a:r>
              <a:t> We have used the methods like</a:t>
            </a:r>
          </a:p>
          <a:p>
            <a:pPr marL="1321468" indent="-902368">
              <a:buSzPct val="100000"/>
              <a:buAutoNum type="alphaUcPeriod"/>
              <a:defRPr sz="5000"/>
            </a:pPr>
            <a:r>
              <a:t>KNN Model</a:t>
            </a:r>
          </a:p>
          <a:p>
            <a:pPr marL="1321468" indent="-902368">
              <a:buSzPct val="100000"/>
              <a:buAutoNum type="alphaUcPeriod"/>
              <a:defRPr sz="5000"/>
            </a:pPr>
            <a:r>
              <a:t>Linear Regression</a:t>
            </a:r>
          </a:p>
          <a:p>
            <a:pPr marL="1321468" indent="-902368">
              <a:buSzPct val="100000"/>
              <a:buAutoNum type="alphaUcPeriod"/>
              <a:defRPr sz="5000"/>
            </a:pPr>
            <a:r>
              <a:t>Logistic regression</a:t>
            </a:r>
          </a:p>
          <a:p>
            <a:pPr marL="1321468" indent="-902368">
              <a:buSzPct val="100000"/>
              <a:buAutoNum type="alphaUcPeriod"/>
              <a:defRPr sz="5000"/>
            </a:pPr>
            <a:r>
              <a:t>Decision Tree</a:t>
            </a:r>
          </a:p>
          <a:p>
            <a:pPr marL="1321468" indent="-902368">
              <a:buSzPct val="100000"/>
              <a:buAutoNum type="alphaUcPeriod"/>
              <a:defRPr sz="5000"/>
            </a:pPr>
            <a:r>
              <a:t>Correlation Matrix</a:t>
            </a:r>
          </a:p>
          <a:p>
            <a:pPr marL="1321468" indent="-902368">
              <a:buSzPct val="100000"/>
              <a:buAutoNum type="alphaUcPeriod"/>
              <a:defRPr sz="5000" b="1"/>
            </a:pPr>
            <a:r>
              <a:t>XG Boost</a:t>
            </a:r>
          </a:p>
        </p:txBody>
      </p:sp>
      <p:sp>
        <p:nvSpPr>
          <p:cNvPr id="38" name="TextBox 12"/>
          <p:cNvSpPr/>
          <p:nvPr/>
        </p:nvSpPr>
        <p:spPr>
          <a:xfrm>
            <a:off x="1623980" y="9495276"/>
            <a:ext cx="12295803" cy="127986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541421" indent="-541421" algn="just">
              <a:buSzPct val="100000"/>
              <a:buChar char="•"/>
              <a:defRPr sz="5000"/>
            </a:pPr>
            <a:r>
              <a:t>We have got the data from a Super market which is located in three different locations. we have to analyse the sales data from 3 months and predict the products sales throughout the year and recommendations to increase the  sales  based on Time Series Modelling  and Location Analysis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We have considered these two scenario considering the base line conditions like weather is being same  as  three months whole year, number of holidays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If we do the analysis for the one location completely then we do the same methods for other two locations</a:t>
            </a:r>
          </a:p>
          <a:p>
            <a:pPr marL="541421" indent="-541421" algn="just">
              <a:buSzPct val="100000"/>
              <a:buChar char="•"/>
              <a:defRPr sz="5000"/>
            </a:pPr>
            <a:r>
              <a:t>We can perfom customer behaviour analysis from the data</a:t>
            </a:r>
          </a:p>
        </p:txBody>
      </p:sp>
      <p:sp>
        <p:nvSpPr>
          <p:cNvPr id="39" name="TextBox 13"/>
          <p:cNvSpPr/>
          <p:nvPr/>
        </p:nvSpPr>
        <p:spPr>
          <a:xfrm>
            <a:off x="29952218" y="26545749"/>
            <a:ext cx="11811001" cy="47657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5000"/>
            </a:lvl1pPr>
          </a:lstStyle>
          <a:p>
            <a:r>
              <a:t>We would like to extend our gratitude to Dr. Vahid who gave us the golden opportunity to try this super challenge, which helped us to study a few facts, explanatory ideas and do in addition studies on it.</a:t>
            </a:r>
          </a:p>
        </p:txBody>
      </p:sp>
      <p:sp>
        <p:nvSpPr>
          <p:cNvPr id="40" name="TextBox 14"/>
          <p:cNvSpPr/>
          <p:nvPr/>
        </p:nvSpPr>
        <p:spPr>
          <a:xfrm>
            <a:off x="15192006" y="19572490"/>
            <a:ext cx="11773541" cy="123025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time analysis we have noted from graph that Sales by the hour in the company Most of the item were sold around 14:00 hrs local time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can see that food and beverages sales usually high in all three branches at evening especially around 19:00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Food and Beverages have the highest average rating while sports and travel the lowest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top product line item type sold in the given dataset is Fashion Accessories is the highest while Health and beauty is the lowest </a:t>
            </a:r>
          </a:p>
          <a:p>
            <a:pPr marL="124690" indent="-124690" defTabSz="457200">
              <a:buSzPct val="100000"/>
              <a:buChar char="•"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location analysis we found that location B has lowest rating</a:t>
            </a:r>
          </a:p>
        </p:txBody>
      </p:sp>
      <p:sp>
        <p:nvSpPr>
          <p:cNvPr id="41" name="TextBox 15"/>
          <p:cNvSpPr/>
          <p:nvPr/>
        </p:nvSpPr>
        <p:spPr>
          <a:xfrm>
            <a:off x="29851207" y="21163429"/>
            <a:ext cx="12013026" cy="2982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www.stackoverflow.com</a:t>
            </a:r>
          </a:p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www.google.com</a:t>
            </a:r>
          </a:p>
          <a:p>
            <a:pPr>
              <a:defRPr sz="5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www.kaggle.com</a:t>
            </a:r>
          </a:p>
        </p:txBody>
      </p:sp>
      <p:pic>
        <p:nvPicPr>
          <p:cNvPr id="42" name="Picture 16" descr="Picture 16"/>
          <p:cNvPicPr>
            <a:picLocks noChangeAspect="1"/>
          </p:cNvPicPr>
          <p:nvPr/>
        </p:nvPicPr>
        <p:blipFill>
          <a:blip r:embed="rId5"/>
          <a:srcRect l="21781" t="16225" r="26238" b="49730"/>
          <a:stretch>
            <a:fillRect/>
          </a:stretch>
        </p:blipFill>
        <p:spPr>
          <a:xfrm>
            <a:off x="1589684" y="1204786"/>
            <a:ext cx="6587594" cy="558376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extBox 25"/>
          <p:cNvSpPr/>
          <p:nvPr/>
        </p:nvSpPr>
        <p:spPr>
          <a:xfrm>
            <a:off x="29817964" y="14561478"/>
            <a:ext cx="12079514" cy="42961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>
              <a:defRPr sz="5000"/>
            </a:lvl1pPr>
          </a:lstStyle>
          <a:p>
            <a:r>
              <a:t>Based on the location and time Series there is lot of  promotional recommendations(sports &amp; travel) and product embedding for Health &amp;  Beauty</a:t>
            </a:r>
          </a:p>
        </p:txBody>
      </p:sp>
      <p:sp>
        <p:nvSpPr>
          <p:cNvPr id="44" name="Text Placeholder 4"/>
          <p:cNvSpPr txBox="1"/>
          <p:nvPr/>
        </p:nvSpPr>
        <p:spPr>
          <a:xfrm>
            <a:off x="9189719" y="5160112"/>
            <a:ext cx="32445962" cy="223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100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Presented by </a:t>
            </a:r>
            <a:r>
              <a:t>: Rahul </a:t>
            </a:r>
            <a:r>
              <a:rPr dirty="0"/>
              <a:t>Akkineni		</a:t>
            </a:r>
          </a:p>
          <a:p>
            <a:pPr>
              <a:spcBef>
                <a:spcPts val="2100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Advisor: Dr. Vahid </a:t>
            </a:r>
            <a:r>
              <a:rPr dirty="0" err="1"/>
              <a:t>Behzadan</a:t>
            </a:r>
            <a:endParaRPr dirty="0"/>
          </a:p>
        </p:txBody>
      </p:sp>
      <p:sp>
        <p:nvSpPr>
          <p:cNvPr id="45" name="RETAIL SALES DATA  ANALYSIS"/>
          <p:cNvSpPr txBox="1"/>
          <p:nvPr/>
        </p:nvSpPr>
        <p:spPr>
          <a:xfrm>
            <a:off x="10238885" y="1973004"/>
            <a:ext cx="28137530" cy="218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RETAIL SALES DATA  ANALYSIS</a:t>
            </a:r>
          </a:p>
        </p:txBody>
      </p:sp>
      <p:pic>
        <p:nvPicPr>
          <p:cNvPr id="46" name="image (1).png" descr="image (1).png"/>
          <p:cNvPicPr>
            <a:picLocks noChangeAspect="1"/>
          </p:cNvPicPr>
          <p:nvPr/>
        </p:nvPicPr>
        <p:blipFill>
          <a:blip r:embed="rId6">
            <a:alphaModFix amt="65185"/>
          </a:blip>
          <a:stretch>
            <a:fillRect/>
          </a:stretch>
        </p:blipFill>
        <p:spPr>
          <a:xfrm rot="5400000">
            <a:off x="31428240" y="2885164"/>
            <a:ext cx="6711723" cy="12934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 (2).png" descr="image (2).png"/>
          <p:cNvPicPr>
            <a:picLocks noChangeAspect="1"/>
          </p:cNvPicPr>
          <p:nvPr/>
        </p:nvPicPr>
        <p:blipFill>
          <a:blip r:embed="rId7">
            <a:alphaModFix amt="64644"/>
          </a:blip>
          <a:stretch>
            <a:fillRect/>
          </a:stretch>
        </p:blipFill>
        <p:spPr>
          <a:xfrm>
            <a:off x="15558101" y="8589106"/>
            <a:ext cx="11645302" cy="5060262"/>
          </a:xfrm>
          <a:prstGeom prst="rect">
            <a:avLst/>
          </a:prstGeom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</p:pic>
      <p:pic>
        <p:nvPicPr>
          <p:cNvPr id="48" name="image.png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2461" y="14771289"/>
            <a:ext cx="5360395" cy="3375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-2.png" descr="image-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15162" y="14608349"/>
            <a:ext cx="4363759" cy="3192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ck poster">
  <a:themeElements>
    <a:clrScheme name="Mock po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ck po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ck po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ck poster">
  <a:themeElements>
    <a:clrScheme name="Mock po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ck po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ock po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38912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Mock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RAHUL AKKINENI</cp:lastModifiedBy>
  <cp:revision>1</cp:revision>
  <dcterms:modified xsi:type="dcterms:W3CDTF">2020-10-12T21:47:04Z</dcterms:modified>
</cp:coreProperties>
</file>