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473" r:id="rId4"/>
    <p:sldId id="480" r:id="rId5"/>
    <p:sldId id="481" r:id="rId6"/>
    <p:sldId id="47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5DBB7-15A0-4A80-8D2E-9AF042B270FA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4ED1-7E9C-46FA-8964-E0C4CA8B5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90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3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7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5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7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42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1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4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80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9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2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4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7885-A1C3-4826-8EE8-E6E5344A6D0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26" Type="http://schemas.openxmlformats.org/officeDocument/2006/relationships/image" Target="../media/image23.png"/><Relationship Id="rId3" Type="http://schemas.openxmlformats.org/officeDocument/2006/relationships/image" Target="../media/image18.png"/><Relationship Id="rId21" Type="http://schemas.openxmlformats.org/officeDocument/2006/relationships/image" Target="../media/image21.png"/><Relationship Id="rId17" Type="http://schemas.openxmlformats.org/officeDocument/2006/relationships/image" Target="../media/image9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0.png"/><Relationship Id="rId23" Type="http://schemas.openxmlformats.org/officeDocument/2006/relationships/image" Target="../media/image150.png"/><Relationship Id="rId19" Type="http://schemas.openxmlformats.org/officeDocument/2006/relationships/image" Target="../media/image19.png"/><Relationship Id="rId22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26" Type="http://schemas.openxmlformats.org/officeDocument/2006/relationships/image" Target="../media/image23.png"/><Relationship Id="rId21" Type="http://schemas.openxmlformats.org/officeDocument/2006/relationships/image" Target="../media/image21.png"/><Relationship Id="rId17" Type="http://schemas.openxmlformats.org/officeDocument/2006/relationships/image" Target="../media/image9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0.png"/><Relationship Id="rId23" Type="http://schemas.openxmlformats.org/officeDocument/2006/relationships/image" Target="../media/image150.png"/><Relationship Id="rId19" Type="http://schemas.openxmlformats.org/officeDocument/2006/relationships/image" Target="../media/image19.png"/><Relationship Id="rId22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F4609-03F2-436D-A6EC-7CD252C23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AE6584-6238-40EC-AFC4-F616D4FF8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中田班　新井諒介</a:t>
            </a:r>
          </a:p>
        </p:txBody>
      </p:sp>
    </p:spTree>
    <p:extLst>
      <p:ext uri="{BB962C8B-B14F-4D97-AF65-F5344CB8AC3E}">
        <p14:creationId xmlns:p14="http://schemas.microsoft.com/office/powerpoint/2010/main" val="28884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111F7-083F-4B57-94AD-4C368BD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換算レート</a:t>
            </a:r>
            <a:r>
              <a:rPr kumimoji="1" lang="en-US" altLang="ja-JP" dirty="0"/>
              <a:t>α</a:t>
            </a:r>
            <a:r>
              <a:rPr kumimoji="1" lang="ja-JP" altLang="en-US" dirty="0"/>
              <a:t>を求めるための方針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A7AA8-6B22-47AE-B4A0-3FAC4477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換算レート</a:t>
            </a:r>
            <a:r>
              <a:rPr kumimoji="1" lang="en-US" altLang="ja-JP" sz="2400" dirty="0"/>
              <a:t>α</a:t>
            </a:r>
            <a:r>
              <a:rPr kumimoji="1" lang="ja-JP" altLang="en-US" sz="2400" dirty="0"/>
              <a:t>はタスクセットによって値が変わってくる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タスクセットのタイプによって換算レート</a:t>
            </a:r>
            <a:r>
              <a:rPr lang="en-US" altLang="ja-JP" sz="2400" dirty="0"/>
              <a:t>α</a:t>
            </a:r>
            <a:r>
              <a:rPr lang="ja-JP" altLang="en-US" sz="2400" dirty="0"/>
              <a:t>がどうなるか傾向をつかむ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625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9804E-878A-48F9-BFE1-E5B1AF89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68867" y="1088948"/>
            <a:ext cx="1109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AFF1E-CE01-4840-B539-1A1A21F61B32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314" y="7"/>
            <a:ext cx="6727687" cy="1390215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r>
              <a:rPr lang="ja-JP" altLang="en-US" dirty="0"/>
              <a:t>タスクセット（先行研究）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/>
        </p:nvGraphicFramePr>
        <p:xfrm>
          <a:off x="4954835" y="2645232"/>
          <a:ext cx="5364700" cy="2042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4700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Task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相対デッドライン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920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708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最悪実行時間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余裕時間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917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1" name="表 170">
                <a:extLst>
                  <a:ext uri="{FF2B5EF4-FFF2-40B4-BE49-F238E27FC236}">
                    <a16:creationId xmlns:a16="http://schemas.microsoft.com/office/drawing/2014/main" id="{D7725AF1-6DD6-4C54-94C0-198FFA9AA5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54835" y="4622800"/>
              <a:ext cx="5360552" cy="17068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816010">
                      <a:extLst>
                        <a:ext uri="{9D8B030D-6E8A-4147-A177-3AD203B41FA5}">
                          <a16:colId xmlns:a16="http://schemas.microsoft.com/office/drawing/2014/main" val="2057550029"/>
                        </a:ext>
                      </a:extLst>
                    </a:gridCol>
                    <a:gridCol w="2544542">
                      <a:extLst>
                        <a:ext uri="{9D8B030D-6E8A-4147-A177-3AD203B41FA5}">
                          <a16:colId xmlns:a16="http://schemas.microsoft.com/office/drawing/2014/main" val="212249959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スケジューリング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最悪メモリ消費量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21219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LLF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1117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262576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LMCF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rgbClr val="FF0000"/>
                              </a:solidFill>
                            </a:rPr>
                            <a:t>1259</a:t>
                          </a:r>
                          <a:endParaRPr kumimoji="1" lang="ja-JP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8921391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rgbClr val="FF0000"/>
                              </a:solidFill>
                            </a:rPr>
                            <a:t>LMCLF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1" lang="en-US" altLang="ja-JP" sz="2200" i="1" u="none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200" i="1" u="none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ja-JP" sz="2200" b="0" i="1" u="none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d>
                            </m:oMath>
                          </a14:m>
                          <a:endParaRPr kumimoji="1" lang="ja-JP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913</a:t>
                          </a:r>
                          <a:endParaRPr kumimoji="1" lang="ja-JP" altLang="en-US" sz="22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67665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1" name="表 170">
                <a:extLst>
                  <a:ext uri="{FF2B5EF4-FFF2-40B4-BE49-F238E27FC236}">
                    <a16:creationId xmlns:a16="http://schemas.microsoft.com/office/drawing/2014/main" id="{D7725AF1-6DD6-4C54-94C0-198FFA9AA5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54835" y="4622800"/>
              <a:ext cx="5360552" cy="17068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816010">
                      <a:extLst>
                        <a:ext uri="{9D8B030D-6E8A-4147-A177-3AD203B41FA5}">
                          <a16:colId xmlns:a16="http://schemas.microsoft.com/office/drawing/2014/main" val="2057550029"/>
                        </a:ext>
                      </a:extLst>
                    </a:gridCol>
                    <a:gridCol w="2544542">
                      <a:extLst>
                        <a:ext uri="{9D8B030D-6E8A-4147-A177-3AD203B41FA5}">
                          <a16:colId xmlns:a16="http://schemas.microsoft.com/office/drawing/2014/main" val="212249959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スケジューリング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最悪メモリ消費量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21219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LLF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1117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262576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LMCF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rgbClr val="FF0000"/>
                              </a:solidFill>
                            </a:rPr>
                            <a:t>1259</a:t>
                          </a:r>
                          <a:endParaRPr kumimoji="1" lang="ja-JP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8921391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6" t="-310000" r="-90713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913</a:t>
                          </a:r>
                          <a:endParaRPr kumimoji="1" lang="ja-JP" altLang="en-US" sz="22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67665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021C3EE8-1C40-4882-9FA9-D4CBAA54963B}"/>
              </a:ext>
            </a:extLst>
          </p:cNvPr>
          <p:cNvGraphicFramePr>
            <a:graphicFrameLocks noGrp="1"/>
          </p:cNvGraphicFramePr>
          <p:nvPr/>
        </p:nvGraphicFramePr>
        <p:xfrm>
          <a:off x="4954835" y="4622800"/>
          <a:ext cx="5360552" cy="1280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816010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2544542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スケジューリング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最悪メモリ消費量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LLF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1024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LMCF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solidFill>
                            <a:srgbClr val="FF0000"/>
                          </a:solidFill>
                        </a:rPr>
                        <a:t>1482</a:t>
                      </a:r>
                      <a:endParaRPr kumimoji="1" lang="ja-JP" alt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451429" y="6485329"/>
            <a:ext cx="27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565561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+295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8" name="円/楕円 96">
                  <a:extLst>
                    <a:ext uri="{FF2B5EF4-FFF2-40B4-BE49-F238E27FC236}">
                      <a16:creationId xmlns:a16="http://schemas.microsoft.com/office/drawing/2014/main" id="{3E012AC5-7740-4397-8532-313AF3FB8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1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+365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8" name="円/楕円 96">
                  <a:extLst>
                    <a:ext uri="{FF2B5EF4-FFF2-40B4-BE49-F238E27FC236}">
                      <a16:creationId xmlns:a16="http://schemas.microsoft.com/office/drawing/2014/main" id="{661511DB-74D2-4D63-9E4E-66C044586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−660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円/楕円 96">
                  <a:extLst>
                    <a:ext uri="{FF2B5EF4-FFF2-40B4-BE49-F238E27FC236}">
                      <a16:creationId xmlns:a16="http://schemas.microsoft.com/office/drawing/2014/main" id="{CDBCAC4C-34C7-4098-B6C2-7B537CEBB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876848" y="2691734"/>
            <a:ext cx="2815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770686" y="2464529"/>
            <a:ext cx="217952" cy="23645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717801" y="5947985"/>
            <a:ext cx="357592" cy="319285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717801" y="2015134"/>
            <a:ext cx="325240" cy="367403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876847" y="3464041"/>
            <a:ext cx="0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876845" y="4236347"/>
            <a:ext cx="2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876845" y="5777239"/>
            <a:ext cx="19752" cy="1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3363035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円/楕円 96">
                  <a:extLst>
                    <a:ext uri="{FF2B5EF4-FFF2-40B4-BE49-F238E27FC236}">
                      <a16:creationId xmlns:a16="http://schemas.microsoft.com/office/drawing/2014/main" id="{F5DF23DD-6F5A-4E7C-9509-E6D78947E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3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−300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5" name="円/楕円 96">
                  <a:extLst>
                    <a:ext uri="{FF2B5EF4-FFF2-40B4-BE49-F238E27FC236}">
                      <a16:creationId xmlns:a16="http://schemas.microsoft.com/office/drawing/2014/main" id="{8A8C4CA3-6E78-4A9F-98E7-4A6AF5E5D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7" name="円/楕円 96">
                  <a:extLst>
                    <a:ext uri="{FF2B5EF4-FFF2-40B4-BE49-F238E27FC236}">
                      <a16:creationId xmlns:a16="http://schemas.microsoft.com/office/drawing/2014/main" id="{554798D7-806C-461F-B8D9-942E8CA1F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876845" y="5006793"/>
            <a:ext cx="1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Task</a:t>
                </a:r>
                <a:r>
                  <a:rPr kumimoji="0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 </a:t>
                </a: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𝑇𝑆</m:t>
                        </m:r>
                      </m:e>
                      <m:sub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ja-JP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4333011" y="1747629"/>
            <a:ext cx="181628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消費メモリ増分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969973" y="2455516"/>
            <a:ext cx="2271178" cy="5412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2322844" y="6145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57931" y="2455515"/>
            <a:ext cx="1183220" cy="146315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2097078" y="2403300"/>
            <a:ext cx="66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997890" y="2398630"/>
            <a:ext cx="66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状態</a:t>
            </a:r>
          </a:p>
        </p:txBody>
      </p:sp>
    </p:spTree>
    <p:extLst>
      <p:ext uri="{BB962C8B-B14F-4D97-AF65-F5344CB8AC3E}">
        <p14:creationId xmlns:p14="http://schemas.microsoft.com/office/powerpoint/2010/main" val="31220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28354-E793-4022-AED5-492EBB85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換算レート</a:t>
            </a:r>
            <a:r>
              <a:rPr kumimoji="1" lang="en-US" altLang="ja-JP" dirty="0"/>
              <a:t>α</a:t>
            </a:r>
            <a:r>
              <a:rPr kumimoji="1" lang="ja-JP" altLang="en-US" dirty="0"/>
              <a:t>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01F80-BBA1-4E9F-B9DB-CCFA7E26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P.</a:t>
            </a:r>
            <a:r>
              <a:rPr lang="en-US" altLang="ja-JP" dirty="0"/>
              <a:t>9</a:t>
            </a:r>
            <a:r>
              <a:rPr kumimoji="1" lang="ja-JP" altLang="en-US" dirty="0"/>
              <a:t>のタスセットを用いる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α</a:t>
            </a:r>
            <a:r>
              <a:rPr kumimoji="1" lang="ja-JP" altLang="en-US" dirty="0"/>
              <a:t>＝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のとき、最悪メモリ消費量は　</a:t>
            </a:r>
            <a:r>
              <a:rPr kumimoji="1" lang="en-US" altLang="ja-JP" dirty="0"/>
              <a:t>913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α</a:t>
            </a:r>
            <a:r>
              <a:rPr kumimoji="1" lang="ja-JP" altLang="en-US" dirty="0"/>
              <a:t>＝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のとき、最悪メモリ消費量は </a:t>
            </a:r>
            <a:r>
              <a:rPr lang="ja-JP" altLang="en-US" dirty="0"/>
              <a:t>　</a:t>
            </a:r>
            <a:r>
              <a:rPr lang="en-US" altLang="ja-JP" dirty="0"/>
              <a:t>1487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α</a:t>
            </a:r>
            <a:r>
              <a:rPr lang="ja-JP" altLang="en-US" dirty="0"/>
              <a:t>＝</a:t>
            </a:r>
            <a:r>
              <a:rPr lang="en-US" altLang="ja-JP" dirty="0"/>
              <a:t>6</a:t>
            </a:r>
            <a:r>
              <a:rPr lang="ja-JP" altLang="en-US" dirty="0"/>
              <a:t>のとき、最悪メモリ消費量は　</a:t>
            </a:r>
            <a:r>
              <a:rPr lang="en-US" altLang="ja-JP" dirty="0"/>
              <a:t>1487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528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9804E-878A-48F9-BFE1-E5B1AF89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876" y="817399"/>
            <a:ext cx="1301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AFF1E-CE01-4840-B539-1A1A21F61B32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2020/10/21</a:t>
            </a:fld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314" y="7"/>
            <a:ext cx="6727687" cy="1390215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r>
              <a:rPr lang="ja-JP" altLang="en-US" dirty="0"/>
              <a:t>タスクセット（先行研究）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28270"/>
              </p:ext>
            </p:extLst>
          </p:nvPr>
        </p:nvGraphicFramePr>
        <p:xfrm>
          <a:off x="5316626" y="2996739"/>
          <a:ext cx="5751958" cy="228144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37703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Task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相対デッドライン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920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708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最悪実行時間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余裕時間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917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451429" y="6485329"/>
            <a:ext cx="27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565561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+295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8" name="円/楕円 96">
                  <a:extLst>
                    <a:ext uri="{FF2B5EF4-FFF2-40B4-BE49-F238E27FC236}">
                      <a16:creationId xmlns:a16="http://schemas.microsoft.com/office/drawing/2014/main" id="{3E012AC5-7740-4397-8532-313AF3FB8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1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+365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8" name="円/楕円 96">
                  <a:extLst>
                    <a:ext uri="{FF2B5EF4-FFF2-40B4-BE49-F238E27FC236}">
                      <a16:creationId xmlns:a16="http://schemas.microsoft.com/office/drawing/2014/main" id="{661511DB-74D2-4D63-9E4E-66C044586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−660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円/楕円 96">
                  <a:extLst>
                    <a:ext uri="{FF2B5EF4-FFF2-40B4-BE49-F238E27FC236}">
                      <a16:creationId xmlns:a16="http://schemas.microsoft.com/office/drawing/2014/main" id="{CDBCAC4C-34C7-4098-B6C2-7B537CEBB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876848" y="2691734"/>
            <a:ext cx="2815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770686" y="2464529"/>
            <a:ext cx="217952" cy="23645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717801" y="5947985"/>
            <a:ext cx="357592" cy="319285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717801" y="2015134"/>
            <a:ext cx="325240" cy="367403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876847" y="3464041"/>
            <a:ext cx="0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876845" y="4236347"/>
            <a:ext cx="2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876845" y="5777239"/>
            <a:ext cx="19752" cy="1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3363035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円/楕円 96">
                  <a:extLst>
                    <a:ext uri="{FF2B5EF4-FFF2-40B4-BE49-F238E27FC236}">
                      <a16:creationId xmlns:a16="http://schemas.microsoft.com/office/drawing/2014/main" id="{F5DF23DD-6F5A-4E7C-9509-E6D78947E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3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−300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5" name="円/楕円 96">
                  <a:extLst>
                    <a:ext uri="{FF2B5EF4-FFF2-40B4-BE49-F238E27FC236}">
                      <a16:creationId xmlns:a16="http://schemas.microsoft.com/office/drawing/2014/main" id="{8A8C4CA3-6E78-4A9F-98E7-4A6AF5E5D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7" name="円/楕円 96">
                  <a:extLst>
                    <a:ext uri="{FF2B5EF4-FFF2-40B4-BE49-F238E27FC236}">
                      <a16:creationId xmlns:a16="http://schemas.microsoft.com/office/drawing/2014/main" id="{554798D7-806C-461F-B8D9-942E8CA1F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876845" y="5006793"/>
            <a:ext cx="1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Task</a:t>
                </a:r>
                <a:r>
                  <a:rPr kumimoji="0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 </a:t>
                </a: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𝑇𝑆</m:t>
                        </m:r>
                      </m:e>
                      <m:sub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ja-JP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4300641" y="1720152"/>
            <a:ext cx="181628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消費メモリ増分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937603" y="2428039"/>
            <a:ext cx="2271178" cy="5412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2290801" y="6267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25561" y="2428038"/>
            <a:ext cx="1183220" cy="146315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2097078" y="2403300"/>
            <a:ext cx="66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997890" y="2398630"/>
            <a:ext cx="66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状態</a:t>
            </a:r>
          </a:p>
        </p:txBody>
      </p:sp>
    </p:spTree>
    <p:extLst>
      <p:ext uri="{BB962C8B-B14F-4D97-AF65-F5344CB8AC3E}">
        <p14:creationId xmlns:p14="http://schemas.microsoft.com/office/powerpoint/2010/main" val="8336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0EA8-7D33-447F-8DC2-83289170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B4F9B-84D9-4271-BE54-5F47E82D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62730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234</Words>
  <Application>Microsoft Office PowerPoint</Application>
  <PresentationFormat>ワイド画面</PresentationFormat>
  <Paragraphs>104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Arial</vt:lpstr>
      <vt:lpstr>Cambria Math</vt:lpstr>
      <vt:lpstr>Century Gothic</vt:lpstr>
      <vt:lpstr>Times New Roman</vt:lpstr>
      <vt:lpstr>Wingdings 3</vt:lpstr>
      <vt:lpstr>ウィスプ</vt:lpstr>
      <vt:lpstr>進捗報告</vt:lpstr>
      <vt:lpstr>換算レートαを求めるための方針</vt:lpstr>
      <vt:lpstr> タスクセット（先行研究）</vt:lpstr>
      <vt:lpstr>換算レートαを求める</vt:lpstr>
      <vt:lpstr> タスクセット（先行研究）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新井　諒介</dc:creator>
  <cp:lastModifiedBy>新井　諒介</cp:lastModifiedBy>
  <cp:revision>3</cp:revision>
  <dcterms:created xsi:type="dcterms:W3CDTF">2020-10-21T04:09:37Z</dcterms:created>
  <dcterms:modified xsi:type="dcterms:W3CDTF">2020-10-21T04:34:53Z</dcterms:modified>
</cp:coreProperties>
</file>