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7" r:id="rId2"/>
    <p:sldId id="258" r:id="rId3"/>
    <p:sldId id="457" r:id="rId4"/>
    <p:sldId id="458" r:id="rId5"/>
    <p:sldId id="460" r:id="rId6"/>
    <p:sldId id="461" r:id="rId7"/>
    <p:sldId id="462" r:id="rId8"/>
    <p:sldId id="463" r:id="rId9"/>
    <p:sldId id="4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93" d="100"/>
          <a:sy n="93" d="100"/>
        </p:scale>
        <p:origin x="63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F9FFA-0671-4D93-A9C0-C0ACD59BBA62}" type="datetimeFigureOut">
              <a:rPr kumimoji="1" lang="ja-JP" altLang="en-US" smtClean="0"/>
              <a:t>2020/11/13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FC74E-6C38-4411-B1F5-A9EADF59436A}" type="slidenum">
              <a:rPr kumimoji="1" lang="ja-JP" altLang="en-US" smtClean="0"/>
              <a:t>‹#›</a:t>
            </a:fld>
            <a:endParaRPr kumimoji="1" lang="ja-JP" altLang="en-US"/>
          </a:p>
        </p:txBody>
      </p:sp>
    </p:spTree>
    <p:extLst>
      <p:ext uri="{BB962C8B-B14F-4D97-AF65-F5344CB8AC3E}">
        <p14:creationId xmlns:p14="http://schemas.microsoft.com/office/powerpoint/2010/main" val="36116674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endParaRPr>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3</a:t>
            </a:fld>
            <a:endParaRPr kumimoji="1" lang="ja-JP" altLang="en-US"/>
          </a:p>
        </p:txBody>
      </p:sp>
    </p:spTree>
    <p:extLst>
      <p:ext uri="{BB962C8B-B14F-4D97-AF65-F5344CB8AC3E}">
        <p14:creationId xmlns:p14="http://schemas.microsoft.com/office/powerpoint/2010/main" val="184061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39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41E00D5-DD71-4C3B-A132-16F1A3347D02}" type="datetime1">
              <a:rPr kumimoji="1" lang="ja-JP" altLang="en-US" smtClean="0"/>
              <a:t>2020/11/13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3349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4A6D17-1CF9-4645-A6E0-C95F5A2FBE49}" type="datetime1">
              <a:rPr kumimoji="1" lang="ja-JP" altLang="en-US" smtClean="0"/>
              <a:t>2020/11/13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11328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D4B3E6-9D95-49FB-B0A9-AA91A07D304C}" type="datetime1">
              <a:rPr kumimoji="1" lang="ja-JP" altLang="en-US" smtClean="0"/>
              <a:t>2020/11/13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526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AEB4ABE-85B4-4F14-8D0C-642492D9CBA0}" type="datetime1">
              <a:rPr kumimoji="1" lang="ja-JP" altLang="en-US" smtClean="0"/>
              <a:t>2020/11/13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64554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3A3C5EC-BD61-4A7C-BEC5-C98FD2830EC1}" type="datetime1">
              <a:rPr kumimoji="1" lang="ja-JP" altLang="en-US" smtClean="0"/>
              <a:t>2020/11/13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1470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705C2FC-BE7D-4FFB-A389-CC3986392DD0}" type="datetime1">
              <a:rPr kumimoji="1" lang="ja-JP" altLang="en-US" smtClean="0"/>
              <a:t>2020/11/13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6284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48AE13-A8F4-4D20-A5AD-6576A2C34FB9}" type="datetime1">
              <a:rPr kumimoji="1" lang="ja-JP" altLang="en-US" smtClean="0"/>
              <a:t>2020/11/13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62690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100D30-DD83-47BA-9A3B-F6F8E8DB1CC6}" type="datetime1">
              <a:rPr kumimoji="1" lang="ja-JP" altLang="en-US" smtClean="0"/>
              <a:t>2020/11/13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8426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61526EE-E86D-48A1-B045-58D11E717018}" type="datetime1">
              <a:rPr kumimoji="1" lang="ja-JP" altLang="en-US" smtClean="0"/>
              <a:t>2020/11/13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8813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1EECB02-187B-4C14-B155-7D2A2877FF24}" type="datetime1">
              <a:rPr kumimoji="1" lang="ja-JP" altLang="en-US" smtClean="0"/>
              <a:t>2020/11/13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61620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1E24D38-A082-4873-B6A6-31180A437D51}" type="datetime1">
              <a:rPr kumimoji="1" lang="ja-JP" altLang="en-US" smtClean="0"/>
              <a:t>2020/11/13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408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AD85D8D-57E7-4038-92DE-AFB77B23B115}" type="datetime1">
              <a:rPr kumimoji="1" lang="ja-JP" altLang="en-US" smtClean="0"/>
              <a:t>2020/11/13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50739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BF5BA33-2C71-4237-8348-5A64BA849076}" type="datetime1">
              <a:rPr kumimoji="1" lang="ja-JP" altLang="en-US" smtClean="0"/>
              <a:t>2020/11/13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07356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55F1F-93CD-4521-9B4F-6F1528CA6623}" type="datetime1">
              <a:rPr kumimoji="1" lang="ja-JP" altLang="en-US" smtClean="0"/>
              <a:t>2020/11/13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44863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C752556-4909-4F00-ADF1-FF3D42D4D67C}" type="datetime1">
              <a:rPr kumimoji="1" lang="ja-JP" altLang="en-US" smtClean="0"/>
              <a:t>2020/11/13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61359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94C56C-D9AC-479A-AA54-28CB77EDFA4C}" type="datetime1">
              <a:rPr kumimoji="1" lang="ja-JP" altLang="en-US" smtClean="0"/>
              <a:t>2020/11/13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12743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6D84FC1-23BD-42D6-8BDC-977B089EEBB3}" type="datetime1">
              <a:rPr kumimoji="1" lang="ja-JP" altLang="en-US" smtClean="0"/>
              <a:t>2020/11/13</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8353260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0.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8.png"/><Relationship Id="rId7"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10.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lstStyle/>
          <a:p>
            <a:r>
              <a:rPr kumimoji="1" lang="ja-JP" altLang="en-US" dirty="0"/>
              <a:t>進捗報告</a:t>
            </a:r>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中田班　新井諒介</a:t>
            </a: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defTabSz="342900"/>
            <a:fld id="{6926F6F1-2C0D-41CF-B349-C178C2F00F8B}" type="slidenum">
              <a:rPr lang="ja-JP" altLang="en-US">
                <a:latin typeface="Century Gothic" panose="020B0502020202020204"/>
                <a:ea typeface="メイリオ" panose="020B0604030504040204" pitchFamily="50" charset="-128"/>
              </a:rPr>
              <a:pPr defTabSz="342900"/>
              <a:t>1</a:t>
            </a:fld>
            <a:endParaRPr lang="ja-JP" altLang="en-US">
              <a:latin typeface="Century Gothic" panose="020B0502020202020204"/>
              <a:ea typeface="メイリオ" panose="020B0604030504040204" pitchFamily="50" charset="-128"/>
            </a:endParaRP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p:txBody>
          <a:bodyPr/>
          <a:lstStyle/>
          <a:p>
            <a:fld id="{4019C492-0F56-4CB2-AABA-99A98A57374A}" type="datetime1">
              <a:rPr kumimoji="1" lang="ja-JP" altLang="en-US" smtClean="0"/>
              <a:t>2020/11/13</a:t>
            </a:fld>
            <a:endParaRPr kumimoji="1" lang="ja-JP" altLang="en-US"/>
          </a:p>
        </p:txBody>
      </p:sp>
    </p:spTree>
    <p:extLst>
      <p:ext uri="{BB962C8B-B14F-4D97-AF65-F5344CB8AC3E}">
        <p14:creationId xmlns:p14="http://schemas.microsoft.com/office/powerpoint/2010/main" val="370536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C118A-7C10-4D49-B5B1-A86B394A2F62}"/>
              </a:ext>
            </a:extLst>
          </p:cNvPr>
          <p:cNvSpPr>
            <a:spLocks noGrp="1"/>
          </p:cNvSpPr>
          <p:nvPr>
            <p:ph type="title"/>
          </p:nvPr>
        </p:nvSpPr>
        <p:spPr/>
        <p:txBody>
          <a:bodyPr/>
          <a:lstStyle/>
          <a:p>
            <a:r>
              <a:rPr kumimoji="1" lang="ja-JP" altLang="en-US" dirty="0"/>
              <a:t>前回</a:t>
            </a:r>
            <a:r>
              <a:rPr lang="ja-JP" altLang="en-US" dirty="0"/>
              <a:t>からの改善</a:t>
            </a:r>
            <a:endParaRPr kumimoji="1" lang="ja-JP" altLang="en-US" dirty="0"/>
          </a:p>
        </p:txBody>
      </p:sp>
      <p:sp>
        <p:nvSpPr>
          <p:cNvPr id="3" name="コンテンツ プレースホルダー 2">
            <a:extLst>
              <a:ext uri="{FF2B5EF4-FFF2-40B4-BE49-F238E27FC236}">
                <a16:creationId xmlns:a16="http://schemas.microsoft.com/office/drawing/2014/main" id="{E05024DC-6CAF-42ED-B9F4-FED3D86EF6F6}"/>
              </a:ext>
            </a:extLst>
          </p:cNvPr>
          <p:cNvSpPr>
            <a:spLocks noGrp="1"/>
          </p:cNvSpPr>
          <p:nvPr>
            <p:ph idx="1"/>
          </p:nvPr>
        </p:nvSpPr>
        <p:spPr/>
        <p:txBody>
          <a:bodyPr/>
          <a:lstStyle/>
          <a:p>
            <a:r>
              <a:rPr kumimoji="1" lang="ja-JP" altLang="en-US" dirty="0"/>
              <a:t>前回までは</a:t>
            </a:r>
            <a:r>
              <a:rPr kumimoji="1" lang="en-US" altLang="ja-JP" dirty="0"/>
              <a:t>3</a:t>
            </a:r>
            <a:r>
              <a:rPr kumimoji="1" lang="ja-JP" altLang="en-US" dirty="0"/>
              <a:t>タスクの</a:t>
            </a:r>
            <a:r>
              <a:rPr kumimoji="1" lang="en-US" altLang="ja-JP" dirty="0"/>
              <a:t>2</a:t>
            </a:r>
            <a:r>
              <a:rPr kumimoji="1" lang="ja-JP" altLang="en-US" dirty="0"/>
              <a:t>プロセッサ環境下の中で</a:t>
            </a:r>
            <a:r>
              <a:rPr kumimoji="1" lang="en-US" altLang="ja-JP" dirty="0"/>
              <a:t>α</a:t>
            </a:r>
            <a:r>
              <a:rPr kumimoji="1" lang="ja-JP" altLang="en-US" dirty="0"/>
              <a:t>の最良な値を求めていた</a:t>
            </a:r>
            <a:endParaRPr kumimoji="1" lang="en-US" altLang="ja-JP" dirty="0"/>
          </a:p>
          <a:p>
            <a:endParaRPr lang="en-US" altLang="ja-JP" dirty="0"/>
          </a:p>
          <a:p>
            <a:r>
              <a:rPr kumimoji="1" lang="ja-JP" altLang="en-US" dirty="0"/>
              <a:t>今回からは</a:t>
            </a:r>
            <a:r>
              <a:rPr kumimoji="1" lang="en-US" altLang="ja-JP" dirty="0"/>
              <a:t>2</a:t>
            </a:r>
            <a:r>
              <a:rPr kumimoji="1" lang="ja-JP" altLang="en-US" dirty="0"/>
              <a:t>タスク</a:t>
            </a:r>
            <a:r>
              <a:rPr kumimoji="1" lang="en-US" altLang="ja-JP" dirty="0"/>
              <a:t>1</a:t>
            </a:r>
            <a:r>
              <a:rPr kumimoji="1" lang="ja-JP" altLang="en-US" dirty="0"/>
              <a:t>プロセッサで</a:t>
            </a:r>
            <a:r>
              <a:rPr kumimoji="1" lang="en-US" altLang="ja-JP" dirty="0"/>
              <a:t>α</a:t>
            </a:r>
            <a:r>
              <a:rPr kumimoji="1" lang="ja-JP" altLang="en-US" dirty="0"/>
              <a:t>の最良な値を求める</a:t>
            </a:r>
          </a:p>
        </p:txBody>
      </p:sp>
      <p:sp>
        <p:nvSpPr>
          <p:cNvPr id="4" name="スライド番号プレースホルダー 3">
            <a:extLst>
              <a:ext uri="{FF2B5EF4-FFF2-40B4-BE49-F238E27FC236}">
                <a16:creationId xmlns:a16="http://schemas.microsoft.com/office/drawing/2014/main" id="{DBFA5DE0-EA26-44FD-B3A6-031A508B2D52}"/>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
        <p:nvSpPr>
          <p:cNvPr id="5" name="日付プレースホルダー 4">
            <a:extLst>
              <a:ext uri="{FF2B5EF4-FFF2-40B4-BE49-F238E27FC236}">
                <a16:creationId xmlns:a16="http://schemas.microsoft.com/office/drawing/2014/main" id="{62C7CB6D-0193-4C11-863B-A999835872CD}"/>
              </a:ext>
            </a:extLst>
          </p:cNvPr>
          <p:cNvSpPr>
            <a:spLocks noGrp="1"/>
          </p:cNvSpPr>
          <p:nvPr>
            <p:ph type="dt" sz="half" idx="10"/>
          </p:nvPr>
        </p:nvSpPr>
        <p:spPr/>
        <p:txBody>
          <a:bodyPr/>
          <a:lstStyle/>
          <a:p>
            <a:fld id="{15F37503-6C79-498B-A934-389EC005DFB1}" type="datetime1">
              <a:rPr kumimoji="1" lang="ja-JP" altLang="en-US" smtClean="0"/>
              <a:t>2020/11/13</a:t>
            </a:fld>
            <a:endParaRPr kumimoji="1" lang="ja-JP" altLang="en-US"/>
          </a:p>
        </p:txBody>
      </p:sp>
    </p:spTree>
    <p:extLst>
      <p:ext uri="{BB962C8B-B14F-4D97-AF65-F5344CB8AC3E}">
        <p14:creationId xmlns:p14="http://schemas.microsoft.com/office/powerpoint/2010/main" val="144517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299043"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a:t>
            </a:r>
            <a:br>
              <a:rPr lang="en-US" altLang="ja-JP" dirty="0"/>
            </a:br>
            <a:r>
              <a:rPr lang="ja-JP" altLang="en-US" dirty="0"/>
              <a:t>（先行研究）</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1FF5F3B7-C991-45B1-BCBE-6E5543B00BC7}" type="datetime1">
              <a:rPr kumimoji="1" lang="ja-JP" altLang="en-US" smtClean="0"/>
              <a:t>2020/11/13</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6</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9</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1" name="フローチャート: 判断 130">
                  <a:extLst>
                    <a:ext uri="{FF2B5EF4-FFF2-40B4-BE49-F238E27FC236}">
                      <a16:creationId xmlns:a16="http://schemas.microsoft.com/office/drawing/2014/main" id="{3BECB5F2-C498-422D-9BE4-9143FB34EB51}"/>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2" name="フローチャート: 判断 131">
                  <a:extLst>
                    <a:ext uri="{FF2B5EF4-FFF2-40B4-BE49-F238E27FC236}">
                      <a16:creationId xmlns:a16="http://schemas.microsoft.com/office/drawing/2014/main" id="{AC2A8EDE-0270-42FD-B221-A2D6B97D9D10}"/>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3" name="フローチャート: 判断 132">
                  <a:extLst>
                    <a:ext uri="{FF2B5EF4-FFF2-40B4-BE49-F238E27FC236}">
                      <a16:creationId xmlns:a16="http://schemas.microsoft.com/office/drawing/2014/main" id="{6160D95D-ED85-4C8A-ABBF-D5E628494796}"/>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5" name="フローチャート: 判断 144">
                  <a:extLst>
                    <a:ext uri="{FF2B5EF4-FFF2-40B4-BE49-F238E27FC236}">
                      <a16:creationId xmlns:a16="http://schemas.microsoft.com/office/drawing/2014/main" id="{AE1F8904-E6AF-401B-9B10-F62A526F1F2E}"/>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6" name="フローチャート: 判断 145">
                  <a:extLst>
                    <a:ext uri="{FF2B5EF4-FFF2-40B4-BE49-F238E27FC236}">
                      <a16:creationId xmlns:a16="http://schemas.microsoft.com/office/drawing/2014/main" id="{6E2F4199-1171-4604-BB56-518D5F595778}"/>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688"/>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72" idx="0"/>
          </p:cNvCxnSpPr>
          <p:nvPr/>
        </p:nvCxnSpPr>
        <p:spPr>
          <a:xfrm flipH="1">
            <a:off x="6695275" y="2119924"/>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295536482"/>
              </p:ext>
            </p:extLst>
          </p:nvPr>
        </p:nvGraphicFramePr>
        <p:xfrm>
          <a:off x="2892107" y="1935070"/>
          <a:ext cx="2484498" cy="1188720"/>
        </p:xfrm>
        <a:graphic>
          <a:graphicData uri="http://schemas.openxmlformats.org/drawingml/2006/table">
            <a:tbl>
              <a:tblPr firstRow="1" bandRow="1">
                <a:tableStyleId>{2A488322-F2BA-4B5B-9748-0D474271808F}</a:tableStyleId>
              </a:tblPr>
              <a:tblGrid>
                <a:gridCol w="1892757">
                  <a:extLst>
                    <a:ext uri="{9D8B030D-6E8A-4147-A177-3AD203B41FA5}">
                      <a16:colId xmlns:a16="http://schemas.microsoft.com/office/drawing/2014/main" val="2057550029"/>
                    </a:ext>
                  </a:extLst>
                </a:gridCol>
                <a:gridCol w="318200">
                  <a:extLst>
                    <a:ext uri="{9D8B030D-6E8A-4147-A177-3AD203B41FA5}">
                      <a16:colId xmlns:a16="http://schemas.microsoft.com/office/drawing/2014/main" val="212249959"/>
                    </a:ext>
                  </a:extLst>
                </a:gridCol>
                <a:gridCol w="273541">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10" name="スライド番号プレースホルダー 9">
            <a:extLst>
              <a:ext uri="{FF2B5EF4-FFF2-40B4-BE49-F238E27FC236}">
                <a16:creationId xmlns:a16="http://schemas.microsoft.com/office/drawing/2014/main" id="{B15174C9-67AF-43ED-9AC3-A40394DFE44D}"/>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Tree>
    <p:extLst>
      <p:ext uri="{BB962C8B-B14F-4D97-AF65-F5344CB8AC3E}">
        <p14:creationId xmlns:p14="http://schemas.microsoft.com/office/powerpoint/2010/main" val="90945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A677E-325B-48A1-8C00-CF251817F488}"/>
              </a:ext>
            </a:extLst>
          </p:cNvPr>
          <p:cNvSpPr>
            <a:spLocks noGrp="1"/>
          </p:cNvSpPr>
          <p:nvPr>
            <p:ph type="title"/>
          </p:nvPr>
        </p:nvSpPr>
        <p:spPr/>
        <p:txBody>
          <a:bodyPr/>
          <a:lstStyle/>
          <a:p>
            <a:r>
              <a:rPr kumimoji="1" lang="en-US" altLang="ja-JP" dirty="0"/>
              <a:t>α</a:t>
            </a:r>
            <a:r>
              <a:rPr kumimoji="1" lang="ja-JP" altLang="en-US" dirty="0"/>
              <a:t>の最良値</a:t>
            </a:r>
          </a:p>
        </p:txBody>
      </p:sp>
      <p:sp>
        <p:nvSpPr>
          <p:cNvPr id="3" name="コンテンツ プレースホルダー 2">
            <a:extLst>
              <a:ext uri="{FF2B5EF4-FFF2-40B4-BE49-F238E27FC236}">
                <a16:creationId xmlns:a16="http://schemas.microsoft.com/office/drawing/2014/main" id="{CCBE41C2-7F82-4666-9298-E4700884EB92}"/>
              </a:ext>
            </a:extLst>
          </p:cNvPr>
          <p:cNvSpPr>
            <a:spLocks noGrp="1"/>
          </p:cNvSpPr>
          <p:nvPr>
            <p:ph idx="1"/>
          </p:nvPr>
        </p:nvSpPr>
        <p:spPr/>
        <p:txBody>
          <a:bodyPr/>
          <a:lstStyle/>
          <a:p>
            <a:r>
              <a:rPr lang="en-US" altLang="ja-JP" dirty="0"/>
              <a:t>α</a:t>
            </a:r>
            <a:r>
              <a:rPr lang="ja-JP" altLang="en-US" dirty="0"/>
              <a:t>の値がどのような値の時でも</a:t>
            </a:r>
            <a:endParaRPr lang="en-US" altLang="ja-JP" dirty="0"/>
          </a:p>
          <a:p>
            <a:pPr marL="0" indent="0">
              <a:buNone/>
            </a:pPr>
            <a:r>
              <a:rPr kumimoji="1" lang="ja-JP" altLang="en-US" dirty="0"/>
              <a:t>　最悪メモリ消費量は</a:t>
            </a:r>
            <a:r>
              <a:rPr kumimoji="1" lang="en-US" altLang="ja-JP" dirty="0"/>
              <a:t>6</a:t>
            </a:r>
            <a:r>
              <a:rPr kumimoji="1" lang="ja-JP" altLang="en-US" dirty="0"/>
              <a:t>となる</a:t>
            </a:r>
            <a:endParaRPr kumimoji="1" lang="en-US" altLang="ja-JP" dirty="0"/>
          </a:p>
          <a:p>
            <a:pPr marL="0" indent="0">
              <a:buNone/>
            </a:pPr>
            <a:endParaRPr kumimoji="1" lang="en-US" altLang="ja-JP" dirty="0"/>
          </a:p>
          <a:p>
            <a:r>
              <a:rPr kumimoji="1" lang="ja-JP" altLang="en-US" dirty="0"/>
              <a:t>どのような場合でも遷移の仕方は、</a:t>
            </a:r>
            <a:endParaRPr kumimoji="1" lang="en-US" altLang="ja-JP" dirty="0"/>
          </a:p>
          <a:p>
            <a:pPr marL="0" indent="0">
              <a:buNone/>
            </a:pPr>
            <a:r>
              <a:rPr lang="ja-JP" altLang="en-US" dirty="0"/>
              <a:t>　タスク②を選択→タスク①→タスク①→タスク①ー</a:t>
            </a:r>
            <a:endParaRPr lang="en-US" altLang="ja-JP" dirty="0"/>
          </a:p>
          <a:p>
            <a:pPr marL="0" indent="0">
              <a:buNone/>
            </a:pPr>
            <a:r>
              <a:rPr lang="ja-JP" altLang="en-US" dirty="0"/>
              <a:t>　→タスク②→タスク②</a:t>
            </a:r>
            <a:endParaRPr lang="en-US" altLang="ja-JP" dirty="0"/>
          </a:p>
          <a:p>
            <a:pPr marL="0" indent="0">
              <a:buNone/>
            </a:pPr>
            <a:endParaRPr kumimoji="1" lang="en-US" altLang="ja-JP" dirty="0"/>
          </a:p>
          <a:p>
            <a:r>
              <a:rPr lang="ja-JP" altLang="en-US" dirty="0"/>
              <a:t>時間のほうは</a:t>
            </a:r>
            <a:r>
              <a:rPr lang="en-US" altLang="ja-JP" dirty="0"/>
              <a:t>2</a:t>
            </a:r>
            <a:r>
              <a:rPr lang="ja-JP" altLang="en-US" dirty="0"/>
              <a:t>つとも全く同じで</a:t>
            </a:r>
            <a:r>
              <a:rPr lang="en-US" altLang="ja-JP" dirty="0"/>
              <a:t>θ</a:t>
            </a:r>
            <a:r>
              <a:rPr lang="ja-JP" altLang="en-US" dirty="0"/>
              <a:t>の値はメモリ増分の大きさに依存するためこの結果になるのは当然</a:t>
            </a:r>
            <a:endParaRPr kumimoji="1" lang="en-US" altLang="ja-JP" dirty="0"/>
          </a:p>
        </p:txBody>
      </p:sp>
      <p:sp>
        <p:nvSpPr>
          <p:cNvPr id="4" name="スライド番号プレースホルダー 3">
            <a:extLst>
              <a:ext uri="{FF2B5EF4-FFF2-40B4-BE49-F238E27FC236}">
                <a16:creationId xmlns:a16="http://schemas.microsoft.com/office/drawing/2014/main" id="{FEB485F1-1B07-45DC-A4BF-23D904FD43B3}"/>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
        <p:nvSpPr>
          <p:cNvPr id="5" name="日付プレースホルダー 4">
            <a:extLst>
              <a:ext uri="{FF2B5EF4-FFF2-40B4-BE49-F238E27FC236}">
                <a16:creationId xmlns:a16="http://schemas.microsoft.com/office/drawing/2014/main" id="{88FDFB74-0567-4ACA-BB4F-2AB7CF651CAB}"/>
              </a:ext>
            </a:extLst>
          </p:cNvPr>
          <p:cNvSpPr>
            <a:spLocks noGrp="1"/>
          </p:cNvSpPr>
          <p:nvPr>
            <p:ph type="dt" sz="half" idx="10"/>
          </p:nvPr>
        </p:nvSpPr>
        <p:spPr/>
        <p:txBody>
          <a:bodyPr/>
          <a:lstStyle/>
          <a:p>
            <a:fld id="{2B902679-5ED1-4BF2-A5EE-DFAC3B63BEE7}" type="datetime1">
              <a:rPr kumimoji="1" lang="ja-JP" altLang="en-US" smtClean="0"/>
              <a:t>2020/11/13</a:t>
            </a:fld>
            <a:endParaRPr kumimoji="1" lang="ja-JP" altLang="en-US"/>
          </a:p>
        </p:txBody>
      </p:sp>
    </p:spTree>
    <p:extLst>
      <p:ext uri="{BB962C8B-B14F-4D97-AF65-F5344CB8AC3E}">
        <p14:creationId xmlns:p14="http://schemas.microsoft.com/office/powerpoint/2010/main" val="84929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プロ環境下②</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2020/11/13</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rgbClr val="00B0F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6</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rgbClr val="00B0F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00B0F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9</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1" name="フローチャート: 判断 130">
                  <a:extLst>
                    <a:ext uri="{FF2B5EF4-FFF2-40B4-BE49-F238E27FC236}">
                      <a16:creationId xmlns:a16="http://schemas.microsoft.com/office/drawing/2014/main" id="{3BECB5F2-C498-422D-9BE4-9143FB34EB51}"/>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2" name="フローチャート: 判断 131">
                  <a:extLst>
                    <a:ext uri="{FF2B5EF4-FFF2-40B4-BE49-F238E27FC236}">
                      <a16:creationId xmlns:a16="http://schemas.microsoft.com/office/drawing/2014/main" id="{AC2A8EDE-0270-42FD-B221-A2D6B97D9D10}"/>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3" name="フローチャート: 判断 132">
                  <a:extLst>
                    <a:ext uri="{FF2B5EF4-FFF2-40B4-BE49-F238E27FC236}">
                      <a16:creationId xmlns:a16="http://schemas.microsoft.com/office/drawing/2014/main" id="{6160D95D-ED85-4C8A-ABBF-D5E628494796}"/>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5" name="フローチャート: 判断 144">
                  <a:extLst>
                    <a:ext uri="{FF2B5EF4-FFF2-40B4-BE49-F238E27FC236}">
                      <a16:creationId xmlns:a16="http://schemas.microsoft.com/office/drawing/2014/main" id="{AE1F8904-E6AF-401B-9B10-F62A526F1F2E}"/>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6" name="フローチャート: 判断 145">
                  <a:extLst>
                    <a:ext uri="{FF2B5EF4-FFF2-40B4-BE49-F238E27FC236}">
                      <a16:creationId xmlns:a16="http://schemas.microsoft.com/office/drawing/2014/main" id="{6E2F4199-1171-4604-BB56-518D5F595778}"/>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688"/>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72" idx="0"/>
          </p:cNvCxnSpPr>
          <p:nvPr/>
        </p:nvCxnSpPr>
        <p:spPr>
          <a:xfrm flipH="1">
            <a:off x="6695275" y="2119924"/>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3138941770"/>
              </p:ext>
            </p:extLst>
          </p:nvPr>
        </p:nvGraphicFramePr>
        <p:xfrm>
          <a:off x="2866421"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Tree>
    <p:extLst>
      <p:ext uri="{BB962C8B-B14F-4D97-AF65-F5344CB8AC3E}">
        <p14:creationId xmlns:p14="http://schemas.microsoft.com/office/powerpoint/2010/main" val="14706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48194-F69B-4041-8289-B0824CAD6536}"/>
              </a:ext>
            </a:extLst>
          </p:cNvPr>
          <p:cNvSpPr>
            <a:spLocks noGrp="1"/>
          </p:cNvSpPr>
          <p:nvPr>
            <p:ph type="title"/>
          </p:nvPr>
        </p:nvSpPr>
        <p:spPr/>
        <p:txBody>
          <a:bodyPr/>
          <a:lstStyle/>
          <a:p>
            <a:r>
              <a:rPr lang="en-US" altLang="ja-JP" dirty="0"/>
              <a:t>α</a:t>
            </a:r>
            <a:r>
              <a:rPr kumimoji="1" lang="ja-JP" altLang="en-US" dirty="0"/>
              <a:t>の最良値</a:t>
            </a:r>
          </a:p>
        </p:txBody>
      </p:sp>
      <p:sp>
        <p:nvSpPr>
          <p:cNvPr id="3" name="コンテンツ プレースホルダー 2">
            <a:extLst>
              <a:ext uri="{FF2B5EF4-FFF2-40B4-BE49-F238E27FC236}">
                <a16:creationId xmlns:a16="http://schemas.microsoft.com/office/drawing/2014/main" id="{208814C1-D8AE-4894-AD92-4E3618D57547}"/>
              </a:ext>
            </a:extLst>
          </p:cNvPr>
          <p:cNvSpPr>
            <a:spLocks noGrp="1"/>
          </p:cNvSpPr>
          <p:nvPr>
            <p:ph idx="1"/>
          </p:nvPr>
        </p:nvSpPr>
        <p:spPr/>
        <p:txBody>
          <a:bodyPr/>
          <a:lstStyle/>
          <a:p>
            <a:r>
              <a:rPr lang="en-US" altLang="ja-JP" dirty="0"/>
              <a:t>α</a:t>
            </a:r>
            <a:r>
              <a:rPr lang="ja-JP" altLang="en-US" dirty="0"/>
              <a:t>の値がどのような時でも</a:t>
            </a:r>
            <a:endParaRPr lang="en-US" altLang="ja-JP" dirty="0"/>
          </a:p>
          <a:p>
            <a:pPr marL="0" indent="0">
              <a:buNone/>
            </a:pPr>
            <a:r>
              <a:rPr kumimoji="1" lang="ja-JP" altLang="en-US" dirty="0"/>
              <a:t>　最悪メモリ消費量は</a:t>
            </a:r>
            <a:r>
              <a:rPr kumimoji="1" lang="en-US" altLang="ja-JP" dirty="0"/>
              <a:t>6</a:t>
            </a:r>
            <a:r>
              <a:rPr kumimoji="1" lang="ja-JP" altLang="en-US" dirty="0"/>
              <a:t>になる</a:t>
            </a:r>
            <a:endParaRPr kumimoji="1" lang="en-US" altLang="ja-JP" dirty="0"/>
          </a:p>
          <a:p>
            <a:pPr marL="0" indent="0">
              <a:buNone/>
            </a:pPr>
            <a:endParaRPr lang="en-US" altLang="ja-JP" dirty="0"/>
          </a:p>
          <a:p>
            <a:r>
              <a:rPr kumimoji="1" lang="en-US" altLang="ja-JP" dirty="0"/>
              <a:t>α</a:t>
            </a:r>
            <a:r>
              <a:rPr kumimoji="1" lang="ja-JP" altLang="en-US" dirty="0"/>
              <a:t>＝</a:t>
            </a:r>
            <a:r>
              <a:rPr lang="en-US" altLang="ja-JP" dirty="0"/>
              <a:t>14</a:t>
            </a:r>
            <a:r>
              <a:rPr kumimoji="1" lang="ja-JP" altLang="en-US" dirty="0"/>
              <a:t>までの時と</a:t>
            </a:r>
            <a:r>
              <a:rPr kumimoji="1" lang="en-US" altLang="ja-JP" dirty="0"/>
              <a:t>16</a:t>
            </a:r>
            <a:r>
              <a:rPr lang="ja-JP" altLang="en-US" dirty="0"/>
              <a:t>以降で遷移の仕方が変わる</a:t>
            </a:r>
            <a:endParaRPr lang="en-US" altLang="ja-JP" dirty="0"/>
          </a:p>
          <a:p>
            <a:pPr marL="0" indent="0">
              <a:buNone/>
            </a:pPr>
            <a:r>
              <a:rPr kumimoji="1" lang="ja-JP" altLang="en-US" dirty="0"/>
              <a:t>　</a:t>
            </a:r>
            <a:r>
              <a:rPr kumimoji="1" lang="en-US" altLang="ja-JP" dirty="0"/>
              <a:t>p5</a:t>
            </a:r>
            <a:r>
              <a:rPr kumimoji="1" lang="ja-JP" altLang="en-US" dirty="0"/>
              <a:t>で黄色がタスク①の遷移で青色がタスク②の遷移</a:t>
            </a:r>
            <a:endParaRPr kumimoji="1" lang="en-US" altLang="ja-JP" dirty="0"/>
          </a:p>
          <a:p>
            <a:pPr marL="0" indent="0">
              <a:buNone/>
            </a:pPr>
            <a:r>
              <a:rPr lang="ja-JP" altLang="en-US" dirty="0"/>
              <a:t>　黄緑色は二つが交わっているところ</a:t>
            </a:r>
            <a:endParaRPr lang="en-US" altLang="ja-JP" dirty="0"/>
          </a:p>
          <a:p>
            <a:pPr marL="0" indent="0">
              <a:buNone/>
            </a:pPr>
            <a:endParaRPr kumimoji="1" lang="en-US" altLang="ja-JP" dirty="0"/>
          </a:p>
          <a:p>
            <a:r>
              <a:rPr lang="en-US" altLang="ja-JP" dirty="0"/>
              <a:t>α</a:t>
            </a:r>
            <a:r>
              <a:rPr lang="ja-JP" altLang="en-US" dirty="0"/>
              <a:t>＝</a:t>
            </a:r>
            <a:r>
              <a:rPr lang="en-US" altLang="ja-JP" dirty="0"/>
              <a:t>15</a:t>
            </a:r>
            <a:r>
              <a:rPr lang="ja-JP" altLang="en-US" dirty="0"/>
              <a:t>の時</a:t>
            </a:r>
            <a:r>
              <a:rPr lang="en-US" altLang="ja-JP" dirty="0"/>
              <a:t>θ</a:t>
            </a:r>
            <a:r>
              <a:rPr lang="ja-JP" altLang="en-US" dirty="0"/>
              <a:t>の値がどちらも</a:t>
            </a:r>
            <a:r>
              <a:rPr lang="en-US" altLang="ja-JP" dirty="0"/>
              <a:t>51</a:t>
            </a:r>
            <a:r>
              <a:rPr lang="ja-JP" altLang="en-US" dirty="0"/>
              <a:t>となった</a:t>
            </a:r>
            <a:endParaRPr kumimoji="1" lang="ja-JP" altLang="en-US" dirty="0"/>
          </a:p>
        </p:txBody>
      </p:sp>
      <p:sp>
        <p:nvSpPr>
          <p:cNvPr id="4" name="日付プレースホルダー 3">
            <a:extLst>
              <a:ext uri="{FF2B5EF4-FFF2-40B4-BE49-F238E27FC236}">
                <a16:creationId xmlns:a16="http://schemas.microsoft.com/office/drawing/2014/main" id="{4E8F82F1-7BBA-455B-8E76-06005C4742AD}"/>
              </a:ext>
            </a:extLst>
          </p:cNvPr>
          <p:cNvSpPr>
            <a:spLocks noGrp="1"/>
          </p:cNvSpPr>
          <p:nvPr>
            <p:ph type="dt" sz="half" idx="10"/>
          </p:nvPr>
        </p:nvSpPr>
        <p:spPr/>
        <p:txBody>
          <a:bodyPr/>
          <a:lstStyle/>
          <a:p>
            <a:fld id="{761526EE-E86D-48A1-B045-58D11E717018}" type="datetime1">
              <a:rPr kumimoji="1" lang="ja-JP" altLang="en-US" smtClean="0"/>
              <a:t>2020/11/13</a:t>
            </a:fld>
            <a:endParaRPr kumimoji="1" lang="ja-JP" altLang="en-US"/>
          </a:p>
        </p:txBody>
      </p:sp>
      <p:sp>
        <p:nvSpPr>
          <p:cNvPr id="5" name="スライド番号プレースホルダー 4">
            <a:extLst>
              <a:ext uri="{FF2B5EF4-FFF2-40B4-BE49-F238E27FC236}">
                <a16:creationId xmlns:a16="http://schemas.microsoft.com/office/drawing/2014/main" id="{6574F81D-E9E3-409F-B3CA-C133B23B7D75}"/>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Tree>
    <p:extLst>
      <p:ext uri="{BB962C8B-B14F-4D97-AF65-F5344CB8AC3E}">
        <p14:creationId xmlns:p14="http://schemas.microsoft.com/office/powerpoint/2010/main" val="352271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プロ環境下③</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2020/11/20</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mc:Choice xmlns:a14="http://schemas.microsoft.com/office/drawing/2010/main"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m:t>
                        </m:r>
                        <m:r>
                          <a:rPr lang="en-US" altLang="ja-JP" i="1">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p:sp>
              <p:nvSpPr>
                <p:cNvPr id="178" name="フローチャート: 判断 177">
                  <a:extLst>
                    <a:ext uri="{FF2B5EF4-FFF2-40B4-BE49-F238E27FC236}">
                      <a16:creationId xmlns:a16="http://schemas.microsoft.com/office/drawing/2014/main" id="{A7F977FB-F0CD-41AB-8FFB-B06AE351351C}"/>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0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5" name="フローチャート: 判断 144">
                  <a:extLst>
                    <a:ext uri="{FF2B5EF4-FFF2-40B4-BE49-F238E27FC236}">
                      <a16:creationId xmlns:a16="http://schemas.microsoft.com/office/drawing/2014/main" id="{AE1F8904-E6AF-401B-9B10-F62A526F1F2E}"/>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6" name="フローチャート: 判断 145">
                  <a:extLst>
                    <a:ext uri="{FF2B5EF4-FFF2-40B4-BE49-F238E27FC236}">
                      <a16:creationId xmlns:a16="http://schemas.microsoft.com/office/drawing/2014/main" id="{6E2F4199-1171-4604-BB56-518D5F595778}"/>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688"/>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p:cNvCxnSpPr>
          <p:nvPr/>
        </p:nvCxnSpPr>
        <p:spPr>
          <a:xfrm flipH="1">
            <a:off x="6695275" y="2119924"/>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extLst>
              <p:ext uri="{D42A27DB-BD31-4B8C-83A1-F6EECF244321}">
                <p14:modId xmlns:p14="http://schemas.microsoft.com/office/powerpoint/2010/main" val="3271894893"/>
              </p:ext>
            </p:extLst>
          </p:nvPr>
        </p:nvGraphicFramePr>
        <p:xfrm>
          <a:off x="2864933"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8</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pic>
        <p:nvPicPr>
          <p:cNvPr id="8" name="図 7">
            <a:extLst>
              <a:ext uri="{FF2B5EF4-FFF2-40B4-BE49-F238E27FC236}">
                <a16:creationId xmlns:a16="http://schemas.microsoft.com/office/drawing/2014/main" id="{B918E59B-4BD3-4BD5-8EE1-5A90A6169C17}"/>
              </a:ext>
            </a:extLst>
          </p:cNvPr>
          <p:cNvPicPr>
            <a:picLocks noChangeAspect="1"/>
          </p:cNvPicPr>
          <p:nvPr/>
        </p:nvPicPr>
        <p:blipFill>
          <a:blip r:embed="rId10"/>
          <a:stretch>
            <a:fillRect/>
          </a:stretch>
        </p:blipFill>
        <p:spPr>
          <a:xfrm>
            <a:off x="4412072" y="2377504"/>
            <a:ext cx="3255546" cy="2615411"/>
          </a:xfrm>
          <a:prstGeom prst="rect">
            <a:avLst/>
          </a:prstGeom>
        </p:spPr>
      </p:pic>
    </p:spTree>
    <p:extLst>
      <p:ext uri="{BB962C8B-B14F-4D97-AF65-F5344CB8AC3E}">
        <p14:creationId xmlns:p14="http://schemas.microsoft.com/office/powerpoint/2010/main" val="29839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B180B4-AA61-4BDC-B788-DB0432535F0D}"/>
              </a:ext>
            </a:extLst>
          </p:cNvPr>
          <p:cNvSpPr>
            <a:spLocks noGrp="1"/>
          </p:cNvSpPr>
          <p:nvPr>
            <p:ph type="title"/>
          </p:nvPr>
        </p:nvSpPr>
        <p:spPr/>
        <p:txBody>
          <a:bodyPr/>
          <a:lstStyle/>
          <a:p>
            <a:r>
              <a:rPr lang="en-US" altLang="ja-JP" dirty="0"/>
              <a:t>α</a:t>
            </a:r>
            <a:r>
              <a:rPr kumimoji="1" lang="ja-JP" altLang="en-US" dirty="0"/>
              <a:t>の最良値</a:t>
            </a:r>
          </a:p>
        </p:txBody>
      </p:sp>
      <p:sp>
        <p:nvSpPr>
          <p:cNvPr id="3" name="コンテンツ プレースホルダー 2">
            <a:extLst>
              <a:ext uri="{FF2B5EF4-FFF2-40B4-BE49-F238E27FC236}">
                <a16:creationId xmlns:a16="http://schemas.microsoft.com/office/drawing/2014/main" id="{3A166D24-E2CF-48D8-A52B-F38E8F99CA79}"/>
              </a:ext>
            </a:extLst>
          </p:cNvPr>
          <p:cNvSpPr>
            <a:spLocks noGrp="1"/>
          </p:cNvSpPr>
          <p:nvPr>
            <p:ph idx="1"/>
          </p:nvPr>
        </p:nvSpPr>
        <p:spPr/>
        <p:txBody>
          <a:bodyPr/>
          <a:lstStyle/>
          <a:p>
            <a:r>
              <a:rPr lang="en-US" altLang="ja-JP" dirty="0"/>
              <a:t>α</a:t>
            </a:r>
            <a:r>
              <a:rPr kumimoji="1" lang="ja-JP" altLang="en-US" dirty="0"/>
              <a:t>＝</a:t>
            </a:r>
            <a:r>
              <a:rPr kumimoji="1" lang="en-US" altLang="ja-JP" dirty="0"/>
              <a:t>2</a:t>
            </a:r>
            <a:r>
              <a:rPr kumimoji="1" lang="ja-JP" altLang="en-US" dirty="0"/>
              <a:t>までの時は</a:t>
            </a:r>
            <a:endParaRPr kumimoji="1" lang="en-US" altLang="ja-JP" dirty="0"/>
          </a:p>
          <a:p>
            <a:pPr marL="0" indent="0">
              <a:buNone/>
            </a:pPr>
            <a:r>
              <a:rPr lang="ja-JP" altLang="en-US" dirty="0"/>
              <a:t>　最悪メモリ消費量は</a:t>
            </a:r>
            <a:r>
              <a:rPr lang="en-US" altLang="ja-JP" dirty="0"/>
              <a:t>6</a:t>
            </a:r>
            <a:r>
              <a:rPr lang="ja-JP" altLang="en-US" dirty="0"/>
              <a:t>となる</a:t>
            </a:r>
            <a:endParaRPr lang="en-US" altLang="ja-JP" dirty="0"/>
          </a:p>
          <a:p>
            <a:pPr marL="0" indent="0">
              <a:buNone/>
            </a:pPr>
            <a:endParaRPr kumimoji="1" lang="en-US" altLang="ja-JP" dirty="0"/>
          </a:p>
          <a:p>
            <a:r>
              <a:rPr lang="en-US" altLang="ja-JP" dirty="0"/>
              <a:t>α</a:t>
            </a:r>
            <a:r>
              <a:rPr lang="ja-JP" altLang="en-US" dirty="0"/>
              <a:t>＝</a:t>
            </a:r>
            <a:r>
              <a:rPr lang="en-US" altLang="ja-JP" dirty="0"/>
              <a:t>4</a:t>
            </a:r>
            <a:r>
              <a:rPr lang="ja-JP" altLang="en-US" dirty="0"/>
              <a:t>以上の時は</a:t>
            </a:r>
            <a:endParaRPr lang="en-US" altLang="ja-JP" dirty="0"/>
          </a:p>
          <a:p>
            <a:pPr marL="0" indent="0">
              <a:buNone/>
            </a:pPr>
            <a:r>
              <a:rPr kumimoji="1" lang="ja-JP" altLang="en-US" dirty="0"/>
              <a:t>　最悪メモリ消費量は</a:t>
            </a:r>
            <a:r>
              <a:rPr kumimoji="1" lang="en-US" altLang="ja-JP" dirty="0"/>
              <a:t>7</a:t>
            </a:r>
            <a:r>
              <a:rPr kumimoji="1" lang="ja-JP" altLang="en-US" dirty="0"/>
              <a:t>となる</a:t>
            </a:r>
            <a:endParaRPr kumimoji="1" lang="en-US" altLang="ja-JP" dirty="0"/>
          </a:p>
          <a:p>
            <a:pPr marL="0" indent="0">
              <a:buNone/>
            </a:pPr>
            <a:endParaRPr lang="en-US" altLang="ja-JP" dirty="0"/>
          </a:p>
          <a:p>
            <a:r>
              <a:rPr lang="en-US" altLang="ja-JP" dirty="0"/>
              <a:t>α</a:t>
            </a:r>
            <a:r>
              <a:rPr lang="ja-JP" altLang="en-US" dirty="0"/>
              <a:t>＝</a:t>
            </a:r>
            <a:r>
              <a:rPr lang="en-US" altLang="ja-JP" dirty="0"/>
              <a:t>3</a:t>
            </a:r>
            <a:r>
              <a:rPr lang="ja-JP" altLang="en-US" dirty="0"/>
              <a:t>の時は</a:t>
            </a:r>
            <a:endParaRPr lang="en-US" altLang="ja-JP" dirty="0"/>
          </a:p>
          <a:p>
            <a:pPr marL="0" indent="0">
              <a:buNone/>
            </a:pPr>
            <a:r>
              <a:rPr kumimoji="1" lang="ja-JP" altLang="en-US" dirty="0"/>
              <a:t>　初めの</a:t>
            </a:r>
            <a:r>
              <a:rPr kumimoji="1" lang="en-US" altLang="ja-JP" dirty="0"/>
              <a:t>θ</a:t>
            </a:r>
            <a:r>
              <a:rPr kumimoji="1" lang="ja-JP" altLang="en-US" dirty="0"/>
              <a:t>の値が同じとなった</a:t>
            </a:r>
          </a:p>
        </p:txBody>
      </p:sp>
      <p:sp>
        <p:nvSpPr>
          <p:cNvPr id="4" name="日付プレースホルダー 3">
            <a:extLst>
              <a:ext uri="{FF2B5EF4-FFF2-40B4-BE49-F238E27FC236}">
                <a16:creationId xmlns:a16="http://schemas.microsoft.com/office/drawing/2014/main" id="{E5EECA2C-54C7-4BA9-AF7E-EA3E478D0CA4}"/>
              </a:ext>
            </a:extLst>
          </p:cNvPr>
          <p:cNvSpPr>
            <a:spLocks noGrp="1"/>
          </p:cNvSpPr>
          <p:nvPr>
            <p:ph type="dt" sz="half" idx="10"/>
          </p:nvPr>
        </p:nvSpPr>
        <p:spPr/>
        <p:txBody>
          <a:bodyPr/>
          <a:lstStyle/>
          <a:p>
            <a:fld id="{761526EE-E86D-48A1-B045-58D11E717018}" type="datetime1">
              <a:rPr kumimoji="1" lang="ja-JP" altLang="en-US" smtClean="0"/>
              <a:t>2020/11/20</a:t>
            </a:fld>
            <a:endParaRPr kumimoji="1" lang="ja-JP" altLang="en-US"/>
          </a:p>
        </p:txBody>
      </p:sp>
      <p:sp>
        <p:nvSpPr>
          <p:cNvPr id="5" name="スライド番号プレースホルダー 4">
            <a:extLst>
              <a:ext uri="{FF2B5EF4-FFF2-40B4-BE49-F238E27FC236}">
                <a16:creationId xmlns:a16="http://schemas.microsoft.com/office/drawing/2014/main" id="{986F4BF1-F46B-44B5-BF33-1799903A0390}"/>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Tree>
    <p:extLst>
      <p:ext uri="{BB962C8B-B14F-4D97-AF65-F5344CB8AC3E}">
        <p14:creationId xmlns:p14="http://schemas.microsoft.com/office/powerpoint/2010/main" val="343082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89A60-85D2-421F-856F-20B196D6274E}"/>
              </a:ext>
            </a:extLst>
          </p:cNvPr>
          <p:cNvSpPr>
            <a:spLocks noGrp="1"/>
          </p:cNvSpPr>
          <p:nvPr>
            <p:ph type="title"/>
          </p:nvPr>
        </p:nvSpPr>
        <p:spPr/>
        <p:txBody>
          <a:bodyPr/>
          <a:lstStyle/>
          <a:p>
            <a:r>
              <a:rPr kumimoji="1" lang="ja-JP" altLang="en-US" dirty="0"/>
              <a:t>質問</a:t>
            </a:r>
          </a:p>
        </p:txBody>
      </p:sp>
      <p:sp>
        <p:nvSpPr>
          <p:cNvPr id="3" name="コンテンツ プレースホルダー 2">
            <a:extLst>
              <a:ext uri="{FF2B5EF4-FFF2-40B4-BE49-F238E27FC236}">
                <a16:creationId xmlns:a16="http://schemas.microsoft.com/office/drawing/2014/main" id="{7E38FC5A-DDC3-490D-916F-7E27BE9F1AF7}"/>
              </a:ext>
            </a:extLst>
          </p:cNvPr>
          <p:cNvSpPr>
            <a:spLocks noGrp="1"/>
          </p:cNvSpPr>
          <p:nvPr>
            <p:ph idx="1"/>
          </p:nvPr>
        </p:nvSpPr>
        <p:spPr/>
        <p:txBody>
          <a:bodyPr/>
          <a:lstStyle/>
          <a:p>
            <a:r>
              <a:rPr lang="ja-JP" altLang="en-US" dirty="0"/>
              <a:t>比較する</a:t>
            </a:r>
            <a:r>
              <a:rPr lang="en-US" altLang="ja-JP" dirty="0"/>
              <a:t>θ</a:t>
            </a:r>
            <a:r>
              <a:rPr lang="ja-JP" altLang="en-US" dirty="0"/>
              <a:t>の値が同じになった場合はどちらを優先する？</a:t>
            </a:r>
            <a:endParaRPr lang="en-US" altLang="ja-JP" dirty="0"/>
          </a:p>
          <a:p>
            <a:pPr marL="0" indent="0">
              <a:buNone/>
            </a:pPr>
            <a:r>
              <a:rPr lang="ja-JP" altLang="en-US" dirty="0"/>
              <a:t>　</a:t>
            </a:r>
            <a:r>
              <a:rPr lang="en-US" altLang="ja-JP" dirty="0"/>
              <a:t>P5</a:t>
            </a:r>
            <a:r>
              <a:rPr lang="ja-JP" altLang="en-US" dirty="0"/>
              <a:t>のタスクセット②の時の</a:t>
            </a:r>
            <a:r>
              <a:rPr lang="en-US" altLang="ja-JP" dirty="0"/>
              <a:t>α</a:t>
            </a:r>
            <a:r>
              <a:rPr lang="ja-JP" altLang="en-US" dirty="0"/>
              <a:t>＝</a:t>
            </a:r>
            <a:r>
              <a:rPr lang="en-US" altLang="ja-JP" dirty="0"/>
              <a:t>15</a:t>
            </a:r>
            <a:r>
              <a:rPr lang="ja-JP" altLang="en-US" dirty="0"/>
              <a:t>の時の</a:t>
            </a:r>
            <a:r>
              <a:rPr lang="en-US" altLang="ja-JP" dirty="0"/>
              <a:t>θ</a:t>
            </a:r>
            <a:r>
              <a:rPr lang="ja-JP" altLang="en-US" dirty="0"/>
              <a:t>の値が</a:t>
            </a:r>
            <a:r>
              <a:rPr lang="en-US" altLang="ja-JP" dirty="0"/>
              <a:t>51</a:t>
            </a:r>
            <a:r>
              <a:rPr lang="ja-JP" altLang="en-US" dirty="0"/>
              <a:t>で同じ</a:t>
            </a:r>
            <a:endParaRPr lang="en-US" altLang="ja-JP" dirty="0"/>
          </a:p>
          <a:p>
            <a:pPr marL="0" indent="0">
              <a:buNone/>
            </a:pPr>
            <a:r>
              <a:rPr lang="ja-JP" altLang="en-US" dirty="0"/>
              <a:t>　となった</a:t>
            </a:r>
            <a:endParaRPr lang="en-US" altLang="ja-JP" dirty="0"/>
          </a:p>
        </p:txBody>
      </p:sp>
      <p:sp>
        <p:nvSpPr>
          <p:cNvPr id="4" name="スライド番号プレースホルダー 3">
            <a:extLst>
              <a:ext uri="{FF2B5EF4-FFF2-40B4-BE49-F238E27FC236}">
                <a16:creationId xmlns:a16="http://schemas.microsoft.com/office/drawing/2014/main" id="{1A4F8CBA-1A96-4104-8C71-B0A83C2ABCF9}"/>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p:sp>
        <p:nvSpPr>
          <p:cNvPr id="5" name="日付プレースホルダー 4">
            <a:extLst>
              <a:ext uri="{FF2B5EF4-FFF2-40B4-BE49-F238E27FC236}">
                <a16:creationId xmlns:a16="http://schemas.microsoft.com/office/drawing/2014/main" id="{C5369708-8104-4245-BB4D-204272409521}"/>
              </a:ext>
            </a:extLst>
          </p:cNvPr>
          <p:cNvSpPr>
            <a:spLocks noGrp="1"/>
          </p:cNvSpPr>
          <p:nvPr>
            <p:ph type="dt" sz="half" idx="10"/>
          </p:nvPr>
        </p:nvSpPr>
        <p:spPr/>
        <p:txBody>
          <a:bodyPr/>
          <a:lstStyle/>
          <a:p>
            <a:fld id="{27E39C26-BE4D-4260-84DC-3044AB676A88}" type="datetime1">
              <a:rPr kumimoji="1" lang="ja-JP" altLang="en-US" smtClean="0"/>
              <a:t>2020/11/13</a:t>
            </a:fld>
            <a:endParaRPr kumimoji="1" lang="ja-JP" altLang="en-US"/>
          </a:p>
        </p:txBody>
      </p:sp>
    </p:spTree>
    <p:extLst>
      <p:ext uri="{BB962C8B-B14F-4D97-AF65-F5344CB8AC3E}">
        <p14:creationId xmlns:p14="http://schemas.microsoft.com/office/powerpoint/2010/main" val="1793772659"/>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13606</TotalTime>
  <Words>582</Words>
  <Application>Microsoft Office PowerPoint</Application>
  <PresentationFormat>画面に合わせる (4:3)</PresentationFormat>
  <Paragraphs>178</Paragraphs>
  <Slides>9</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游ゴシック</vt:lpstr>
      <vt:lpstr>Arial</vt:lpstr>
      <vt:lpstr>Cambria Math</vt:lpstr>
      <vt:lpstr>Century Gothic</vt:lpstr>
      <vt:lpstr>Times New Roman</vt:lpstr>
      <vt:lpstr>Wingdings 3</vt:lpstr>
      <vt:lpstr>ウィスプ</vt:lpstr>
      <vt:lpstr>進捗報告</vt:lpstr>
      <vt:lpstr>前回からの改善</vt:lpstr>
      <vt:lpstr>LMCLF2タスク1プロ環境下 （先行研究）</vt:lpstr>
      <vt:lpstr>αの最良値</vt:lpstr>
      <vt:lpstr>LMCLF2タスク1プロ環境下②</vt:lpstr>
      <vt:lpstr>αの最良値</vt:lpstr>
      <vt:lpstr>LMCLF2タスク1プロ環境下③</vt:lpstr>
      <vt:lpstr>αの最良値</vt:lpstr>
      <vt:lpstr>質問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新井　諒介</dc:creator>
  <cp:lastModifiedBy>新井　諒介</cp:lastModifiedBy>
  <cp:revision>18</cp:revision>
  <dcterms:created xsi:type="dcterms:W3CDTF">2020-11-10T06:04:52Z</dcterms:created>
  <dcterms:modified xsi:type="dcterms:W3CDTF">2020-11-20T05:22:47Z</dcterms:modified>
</cp:coreProperties>
</file>