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71" autoAdjust="0"/>
    <p:restoredTop sz="89884" autoAdjust="0"/>
  </p:normalViewPr>
  <p:slideViewPr>
    <p:cSldViewPr snapToGrid="0">
      <p:cViewPr varScale="1">
        <p:scale>
          <a:sx n="103" d="100"/>
          <a:sy n="103" d="100"/>
        </p:scale>
        <p:origin x="3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C5C475FE-2C41-4810-9940-45F60E4ABE06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528F6662-AF30-49A1-B852-2C34C6751F6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860932"/>
      </p:ext>
    </p:extLst>
  </p:cSld>
  <p:clrMapOvr>
    <a:masterClrMapping/>
  </p:clrMapOvr>
  <p:transition spd="med" advClick="0">
    <p:split orient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75FE-2C41-4810-9940-45F60E4ABE06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F6662-AF30-49A1-B852-2C34C6751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075600"/>
      </p:ext>
    </p:extLst>
  </p:cSld>
  <p:clrMapOvr>
    <a:masterClrMapping/>
  </p:clrMapOvr>
  <p:transition spd="med" advClick="0">
    <p:split orient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75FE-2C41-4810-9940-45F60E4ABE06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F6662-AF30-49A1-B852-2C34C6751F6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609868"/>
      </p:ext>
    </p:extLst>
  </p:cSld>
  <p:clrMapOvr>
    <a:masterClrMapping/>
  </p:clrMapOvr>
  <p:transition spd="med" advClick="0">
    <p:split orient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75FE-2C41-4810-9940-45F60E4ABE06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F6662-AF30-49A1-B852-2C34C6751F6A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197141"/>
      </p:ext>
    </p:extLst>
  </p:cSld>
  <p:clrMapOvr>
    <a:masterClrMapping/>
  </p:clrMapOvr>
  <p:transition spd="med" advClick="0">
    <p:split orient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75FE-2C41-4810-9940-45F60E4ABE06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F6662-AF30-49A1-B852-2C34C6751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103016"/>
      </p:ext>
    </p:extLst>
  </p:cSld>
  <p:clrMapOvr>
    <a:masterClrMapping/>
  </p:clrMapOvr>
  <p:transition spd="med" advClick="0">
    <p:split orient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75FE-2C41-4810-9940-45F60E4ABE06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F6662-AF30-49A1-B852-2C34C6751F6A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562495"/>
      </p:ext>
    </p:extLst>
  </p:cSld>
  <p:clrMapOvr>
    <a:masterClrMapping/>
  </p:clrMapOvr>
  <p:transition spd="med" advClick="0">
    <p:split orient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75FE-2C41-4810-9940-45F60E4ABE06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F6662-AF30-49A1-B852-2C34C6751F6A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291447"/>
      </p:ext>
    </p:extLst>
  </p:cSld>
  <p:clrMapOvr>
    <a:masterClrMapping/>
  </p:clrMapOvr>
  <p:transition spd="med" advClick="0">
    <p:split orient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75FE-2C41-4810-9940-45F60E4ABE06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F6662-AF30-49A1-B852-2C34C6751F6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4747301"/>
      </p:ext>
    </p:extLst>
  </p:cSld>
  <p:clrMapOvr>
    <a:masterClrMapping/>
  </p:clrMapOvr>
  <p:transition spd="med" advClick="0">
    <p:split orient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75FE-2C41-4810-9940-45F60E4ABE06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F6662-AF30-49A1-B852-2C34C6751F6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6852086"/>
      </p:ext>
    </p:extLst>
  </p:cSld>
  <p:clrMapOvr>
    <a:masterClrMapping/>
  </p:clrMapOvr>
  <p:transition spd="med" advClick="0">
    <p:split orient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75FE-2C41-4810-9940-45F60E4ABE06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F6662-AF30-49A1-B852-2C34C6751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985177"/>
      </p:ext>
    </p:extLst>
  </p:cSld>
  <p:clrMapOvr>
    <a:masterClrMapping/>
  </p:clrMapOvr>
  <p:transition spd="med" advClick="0">
    <p:split orient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75FE-2C41-4810-9940-45F60E4ABE06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F6662-AF30-49A1-B852-2C34C6751F6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351907"/>
      </p:ext>
    </p:extLst>
  </p:cSld>
  <p:clrMapOvr>
    <a:masterClrMapping/>
  </p:clrMapOvr>
  <p:transition spd="med" advClick="0">
    <p:split orient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75FE-2C41-4810-9940-45F60E4ABE06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F6662-AF30-49A1-B852-2C34C6751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953271"/>
      </p:ext>
    </p:extLst>
  </p:cSld>
  <p:clrMapOvr>
    <a:masterClrMapping/>
  </p:clrMapOvr>
  <p:transition spd="med" advClick="0">
    <p:split orient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75FE-2C41-4810-9940-45F60E4ABE06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F6662-AF30-49A1-B852-2C34C6751F6A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478200"/>
      </p:ext>
    </p:extLst>
  </p:cSld>
  <p:clrMapOvr>
    <a:masterClrMapping/>
  </p:clrMapOvr>
  <p:transition spd="med" advClick="0">
    <p:split orient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75FE-2C41-4810-9940-45F60E4ABE06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F6662-AF30-49A1-B852-2C34C6751F6A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2346001"/>
      </p:ext>
    </p:extLst>
  </p:cSld>
  <p:clrMapOvr>
    <a:masterClrMapping/>
  </p:clrMapOvr>
  <p:transition spd="med" advClick="0">
    <p:split orient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75FE-2C41-4810-9940-45F60E4ABE06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F6662-AF30-49A1-B852-2C34C6751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402705"/>
      </p:ext>
    </p:extLst>
  </p:cSld>
  <p:clrMapOvr>
    <a:masterClrMapping/>
  </p:clrMapOvr>
  <p:transition spd="med" advClick="0">
    <p:split orient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75FE-2C41-4810-9940-45F60E4ABE06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F6662-AF30-49A1-B852-2C34C6751F6A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4722490"/>
      </p:ext>
    </p:extLst>
  </p:cSld>
  <p:clrMapOvr>
    <a:masterClrMapping/>
  </p:clrMapOvr>
  <p:transition spd="med" advClick="0">
    <p:split orient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475FE-2C41-4810-9940-45F60E4ABE06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F6662-AF30-49A1-B852-2C34C6751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47887"/>
      </p:ext>
    </p:extLst>
  </p:cSld>
  <p:clrMapOvr>
    <a:masterClrMapping/>
  </p:clrMapOvr>
  <p:transition spd="med" advClick="0">
    <p:split orient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5C475FE-2C41-4810-9940-45F60E4ABE06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28F6662-AF30-49A1-B852-2C34C6751F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660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39" r:id="rId1"/>
    <p:sldLayoutId id="2147484140" r:id="rId2"/>
    <p:sldLayoutId id="2147484141" r:id="rId3"/>
    <p:sldLayoutId id="2147484142" r:id="rId4"/>
    <p:sldLayoutId id="2147484143" r:id="rId5"/>
    <p:sldLayoutId id="2147484144" r:id="rId6"/>
    <p:sldLayoutId id="2147484145" r:id="rId7"/>
    <p:sldLayoutId id="2147484146" r:id="rId8"/>
    <p:sldLayoutId id="2147484147" r:id="rId9"/>
    <p:sldLayoutId id="2147484148" r:id="rId10"/>
    <p:sldLayoutId id="2147484149" r:id="rId11"/>
    <p:sldLayoutId id="2147484150" r:id="rId12"/>
    <p:sldLayoutId id="2147484151" r:id="rId13"/>
    <p:sldLayoutId id="2147484152" r:id="rId14"/>
    <p:sldLayoutId id="2147484153" r:id="rId15"/>
    <p:sldLayoutId id="2147484154" r:id="rId16"/>
    <p:sldLayoutId id="2147484155" r:id="rId17"/>
  </p:sldLayoutIdLst>
  <p:transition spd="med" advClick="0">
    <p:split orient="vert"/>
  </p:transition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FINAL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BANO QABIL (Computer information technology)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977443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>
                <a:latin typeface="Arial Black" panose="020B0A04020102020204" pitchFamily="34" charset="0"/>
              </a:rPr>
              <a:t>My Resume</a:t>
            </a:r>
            <a:endParaRPr lang="en-US" sz="2800" b="1" dirty="0">
              <a:latin typeface="Arial Black" panose="020B0A04020102020204" pitchFamily="34" charset="0"/>
            </a:endParaRPr>
          </a:p>
        </p:txBody>
      </p:sp>
      <p:pic>
        <p:nvPicPr>
          <p:cNvPr id="3" name="Content Placeholder 2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9328" y="982663"/>
            <a:ext cx="4528145" cy="4892675"/>
          </a:xfrm>
          <a:prstGeom prst="rect">
            <a:avLst/>
          </a:prstGeom>
        </p:spPr>
      </p:pic>
      <p:sp>
        <p:nvSpPr>
          <p:cNvPr id="14" name="Text Placeholder 1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This is the resume where I added 4 sections. And narrowed the margins , we should to remain the resume in only  one page.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747466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Validation in excel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38625" y="3325813"/>
            <a:ext cx="37147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344024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VLOOKUP </a:t>
            </a:r>
            <a:r>
              <a:rPr lang="en-US" dirty="0"/>
              <a:t>in excel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747270"/>
            <a:ext cx="9601200" cy="2938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172890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statements </a:t>
            </a:r>
            <a:r>
              <a:rPr lang="en-US" dirty="0"/>
              <a:t>in excel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95400" y="2696945"/>
            <a:ext cx="9601200" cy="303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0187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Charts/Graphs in excel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71449" y="2557463"/>
            <a:ext cx="2849101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373016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Conditional Formatting in excel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9775" y="2557463"/>
            <a:ext cx="3652449" cy="331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366469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Pivot Tables in excel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122" y="2390208"/>
            <a:ext cx="4974512" cy="34136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4021" y="2567304"/>
            <a:ext cx="2524125" cy="35861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79114" y="3000691"/>
            <a:ext cx="2333625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580336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PREASENTATION BY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AWAIZA WASEEM</a:t>
            </a: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724548"/>
      </p:ext>
    </p:extLst>
  </p:cSld>
  <p:clrMapOvr>
    <a:masterClrMapping/>
  </p:clrMapOvr>
  <p:transition spd="med">
    <p:split orient="vert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60</TotalTime>
  <Words>63</Words>
  <Application>Microsoft Office PowerPoint</Application>
  <PresentationFormat>Widescreen</PresentationFormat>
  <Paragraphs>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Arial Black</vt:lpstr>
      <vt:lpstr>Garamond</vt:lpstr>
      <vt:lpstr>Organic</vt:lpstr>
      <vt:lpstr>FINAL PROJECT</vt:lpstr>
      <vt:lpstr>My Resume</vt:lpstr>
      <vt:lpstr>Data Validation in excel</vt:lpstr>
      <vt:lpstr>VLOOKUP in excel</vt:lpstr>
      <vt:lpstr>Conditional statements in excel</vt:lpstr>
      <vt:lpstr>Charts/Graphs in excel</vt:lpstr>
      <vt:lpstr>Conditional Formatting in excel</vt:lpstr>
      <vt:lpstr>Pivot Tables in excel</vt:lpstr>
      <vt:lpstr>PREASENTATION BY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FINAL PROJECT</dc:title>
  <dc:creator>BQ1</dc:creator>
  <cp:lastModifiedBy>BQ1</cp:lastModifiedBy>
  <cp:revision>8</cp:revision>
  <dcterms:created xsi:type="dcterms:W3CDTF">2025-09-14T12:09:21Z</dcterms:created>
  <dcterms:modified xsi:type="dcterms:W3CDTF">2025-09-20T11:59:28Z</dcterms:modified>
</cp:coreProperties>
</file>