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9" r:id="rId3"/>
    <p:sldId id="258" r:id="rId4"/>
    <p:sldId id="263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0A2D9514-1142-4947-88B6-3CBC4F810F9A}">
          <p14:sldIdLst>
            <p14:sldId id="256"/>
          </p14:sldIdLst>
        </p14:section>
        <p14:section name="Untitled Section" id="{C25452DC-2806-4B6D-9F3E-1473E3571604}">
          <p14:sldIdLst>
            <p14:sldId id="259"/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AD86D-869E-45C8-8A23-935EA6095D9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3001C-B050-4F24-BE7C-E8E516A136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3001C-B050-4F24-BE7C-E8E516A1361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56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164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4923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99301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1514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9092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155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80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7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6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2922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450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214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269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7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77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855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7C38ECD-E094-4ACA-9296-A04F829A7397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CF5483F-86BE-4886-8A30-C915F19AB6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2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114" y="169817"/>
            <a:ext cx="9384112" cy="194636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 Black" panose="020B0A04020102020204" pitchFamily="34" charset="0"/>
              </a:rPr>
              <a:t>Computer international technology 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48640" y="4036424"/>
            <a:ext cx="6544491" cy="2547256"/>
          </a:xfrm>
        </p:spPr>
        <p:txBody>
          <a:bodyPr>
            <a:normAutofit fontScale="47500" lnSpcReduction="20000"/>
          </a:bodyPr>
          <a:lstStyle/>
          <a:p>
            <a:pPr algn="l">
              <a:buNone/>
            </a:pPr>
            <a:r>
              <a:rPr lang="en-US" sz="11200" cap="none" dirty="0" smtClean="0">
                <a:solidFill>
                  <a:schemeClr val="tx1"/>
                </a:solidFill>
                <a:latin typeface="Aldhabi" pitchFamily="2" charset="-78"/>
                <a:cs typeface="Aldhabi" pitchFamily="2" charset="-78"/>
              </a:rPr>
              <a:t>ABOUT SOME INFORMATION: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</a:t>
            </a:r>
            <a:r>
              <a:rPr lang="en-US" sz="60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60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000" cap="non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  <a:p>
            <a:pPr algn="l">
              <a:buNone/>
            </a:pPr>
            <a:endParaRPr lang="en-US" sz="8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다가오는 로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08" y="2090057"/>
            <a:ext cx="4526152" cy="313127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Picture 4" descr="it 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31" y="1084217"/>
            <a:ext cx="4231854" cy="296526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isometricTopUp"/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xmlns="" val="1887658914"/>
      </p:ext>
    </p:extLst>
  </p:cSld>
  <p:clrMapOvr>
    <a:masterClrMapping/>
  </p:clrMapOvr>
  <p:transition advTm="0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326571"/>
            <a:ext cx="4088675" cy="1763485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rial Black" panose="020B0A04020102020204" pitchFamily="34" charset="0"/>
              </a:rPr>
              <a:t>About some information (cv)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151418" y="310343"/>
            <a:ext cx="5250874" cy="60998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endParaRPr lang="en-US" dirty="0" smtClean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 rot="10800000" flipV="1">
            <a:off x="304009" y="2388120"/>
            <a:ext cx="514319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Contact Information: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should be at the very top. Include your full name, phone number, professional email address, and a link to your LinkedIn profile (if you have one). Make sure your email address is professional (e.g., firstname.lastname@email.com).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Professional Summary/Objective: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Start with a brief, compelling summary. 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professional summary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 experienced candidates) highlights your key skills and achievements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A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career objective: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(for those with less experience) states your career goals and what you hope to contribute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rPr>
              <a:t>Work Experience: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List your jobs in reverse chronological order, starting with your most recent role. For each position, include your job title, company name, location, and employment dates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891578864"/>
      </p:ext>
    </p:extLst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3143" y="391886"/>
            <a:ext cx="3631474" cy="2168434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About excel sheet work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52733" y="997582"/>
            <a:ext cx="6199187" cy="42949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515459" y="2795452"/>
            <a:ext cx="4371237" cy="34331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cap="none" dirty="0" smtClean="0">
                <a:latin typeface="Aharoni" pitchFamily="2" charset="-79"/>
                <a:cs typeface="Aharoni" pitchFamily="2" charset="-79"/>
              </a:rPr>
              <a:t>Using Some Formulas On Excel Sheet:</a:t>
            </a:r>
            <a:endParaRPr lang="en-US" sz="1800" b="1" cap="none" dirty="0" smtClean="0">
              <a:latin typeface="Aharoni" pitchFamily="2" charset="-79"/>
              <a:cs typeface="Aharoni" pitchFamily="2" charset="-79"/>
            </a:endParaRPr>
          </a:p>
          <a:p>
            <a:pPr algn="l">
              <a:buFont typeface="Wingdings" pitchFamily="2" charset="2"/>
              <a:buChar char="q"/>
            </a:pPr>
            <a:r>
              <a:rPr lang="en-US" sz="1900" b="1" cap="none" dirty="0" smtClean="0">
                <a:latin typeface="Aharoni" pitchFamily="2" charset="-79"/>
                <a:cs typeface="Aharoni" pitchFamily="2" charset="-79"/>
              </a:rPr>
              <a:t>SUM IN  Excel: </a:t>
            </a:r>
          </a:p>
          <a:p>
            <a:pPr algn="l"/>
            <a:r>
              <a:rPr lang="en-US" sz="1700" b="1" cap="none" dirty="0" smtClean="0">
                <a:cs typeface="Aharoni" pitchFamily="2" charset="-79"/>
              </a:rPr>
              <a:t>Sum add to number.</a:t>
            </a:r>
          </a:p>
          <a:p>
            <a:pPr algn="l">
              <a:buFont typeface="Wingdings" pitchFamily="2" charset="2"/>
              <a:buChar char="q"/>
            </a:pPr>
            <a:r>
              <a:rPr lang="en-US" sz="1900" b="1" cap="none" dirty="0" smtClean="0">
                <a:latin typeface="Aharoni" pitchFamily="2" charset="-79"/>
                <a:cs typeface="Aharoni" pitchFamily="2" charset="-79"/>
              </a:rPr>
              <a:t>VLOOKUP IN EXCEL:</a:t>
            </a:r>
          </a:p>
          <a:p>
            <a:pPr algn="l"/>
            <a:r>
              <a:rPr lang="en-US" sz="1700" b="1" cap="none" dirty="0" smtClean="0">
                <a:cs typeface="Aharoni" pitchFamily="2" charset="-79"/>
              </a:rPr>
              <a:t>Vlookup in excel is used to lookup a certain value in any column.</a:t>
            </a:r>
          </a:p>
          <a:p>
            <a:pPr algn="l">
              <a:buFont typeface="Wingdings" pitchFamily="2" charset="2"/>
              <a:buChar char="q"/>
            </a:pPr>
            <a:r>
              <a:rPr lang="en-US" sz="1900" b="1" cap="none" dirty="0" smtClean="0">
                <a:latin typeface="Aharoni" pitchFamily="2" charset="-79"/>
                <a:cs typeface="Aharoni" pitchFamily="2" charset="-79"/>
              </a:rPr>
              <a:t>IF IN EXCEL:</a:t>
            </a:r>
          </a:p>
          <a:p>
            <a:pPr algn="l"/>
            <a:r>
              <a:rPr lang="en-US" sz="1700" b="1" cap="none" dirty="0" smtClean="0">
                <a:cs typeface="Aharoni" pitchFamily="2" charset="-79"/>
              </a:rPr>
              <a:t>If in excel is used to test a cindition and return different value for True or False.</a:t>
            </a:r>
            <a:endParaRPr lang="en-US" sz="1700" b="1" cap="none" dirty="0">
              <a:cs typeface="Aharoni" pitchFamily="2" charset="-79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 rot="10800000" flipV="1">
            <a:off x="633026" y="4383831"/>
            <a:ext cx="449718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8871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61258"/>
            <a:ext cx="3749665" cy="2285999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1800" dirty="0" smtClean="0">
                <a:latin typeface="Arial Black" pitchFamily="34" charset="0"/>
              </a:rPr>
              <a:t>DATA VALIDATION IN EXCEL: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cap="none" dirty="0" smtClean="0">
                <a:latin typeface="+mn-lt"/>
              </a:rPr>
              <a:t>here </a:t>
            </a:r>
            <a:r>
              <a:rPr lang="en-US" sz="1600" cap="none" dirty="0" err="1" smtClean="0">
                <a:latin typeface="+mn-lt"/>
              </a:rPr>
              <a:t>i</a:t>
            </a:r>
            <a:r>
              <a:rPr lang="en-US" sz="1600" cap="none" dirty="0" smtClean="0">
                <a:latin typeface="+mn-lt"/>
              </a:rPr>
              <a:t> have data validation and restricted to only enter a number between  55 to 98 and when he enters anther number he gets an error.</a:t>
            </a:r>
            <a:endParaRPr lang="en-US" sz="16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6026" y="2534195"/>
            <a:ext cx="4167677" cy="3283131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1800" dirty="0" smtClean="0">
                <a:latin typeface="Arial Black" pitchFamily="34" charset="0"/>
              </a:rPr>
              <a:t>CONDITIONAL FORMATTING IN EXCEL:                         </a:t>
            </a:r>
            <a:r>
              <a:rPr lang="en-US" cap="none" dirty="0" smtClean="0"/>
              <a:t>conditional formatting is used to highlight cells based on specific.</a:t>
            </a:r>
          </a:p>
          <a:p>
            <a:pPr algn="l"/>
            <a:endParaRPr lang="en-US" sz="1800" dirty="0" smtClean="0">
              <a:latin typeface="Arial Black" pitchFamily="34" charset="0"/>
            </a:endParaRPr>
          </a:p>
          <a:p>
            <a:pPr algn="l"/>
            <a:endParaRPr lang="en-US" sz="1800" dirty="0">
              <a:latin typeface="Arial Black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99909" y="718458"/>
            <a:ext cx="5264331" cy="414092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1" y="3893127"/>
            <a:ext cx="4038796" cy="25035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08914" y="1685109"/>
            <a:ext cx="5133703" cy="46895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u="sng" cap="none" dirty="0" smtClean="0">
                <a:latin typeface="Arial Black" pitchFamily="34" charset="0"/>
              </a:rPr>
              <a:t>Pivot table </a:t>
            </a:r>
            <a:endParaRPr lang="en-US" sz="2800" u="sng" cap="none" dirty="0">
              <a:latin typeface="Arial Black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444" y="3043646"/>
            <a:ext cx="5436523" cy="381435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rial Black" panose="020B0A04020102020204" pitchFamily="34" charset="0"/>
              </a:rPr>
              <a:t>ABOUT PIVOT TABLE: </a:t>
            </a:r>
          </a:p>
          <a:p>
            <a:pPr marL="342900" indent="-342900" algn="l">
              <a:buFont typeface="Wingdings" pitchFamily="2" charset="2"/>
              <a:buChar char="q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/>
              <a:t>A </a:t>
            </a:r>
            <a:r>
              <a:rPr lang="en-US" cap="none" dirty="0" smtClean="0"/>
              <a:t>pivot table is used to summarize and analyze data quickly.</a:t>
            </a:r>
            <a:endParaRPr lang="en-US" dirty="0" smtClean="0"/>
          </a:p>
          <a:p>
            <a:pPr marL="342900" indent="-342900" algn="l">
              <a:buFont typeface="Wingdings" pitchFamily="2" charset="2"/>
              <a:buChar char="q"/>
            </a:pPr>
            <a:r>
              <a:rPr lang="en-US" cap="none" dirty="0" smtClean="0"/>
              <a:t>It  allows pivoting (rearranging rows and columns) to view data from different perspectives.</a:t>
            </a:r>
          </a:p>
          <a:p>
            <a:pPr marL="342900" indent="-342900" algn="l">
              <a:buFont typeface="Wingdings" pitchFamily="2" charset="2"/>
              <a:buChar char="q"/>
            </a:pPr>
            <a:r>
              <a:rPr lang="en-US" dirty="0" smtClean="0"/>
              <a:t>W</a:t>
            </a:r>
            <a:r>
              <a:rPr lang="en-US" cap="none" dirty="0" smtClean="0"/>
              <a:t>ith filters, you can focus on specific part of the dataset.</a:t>
            </a:r>
          </a:p>
          <a:p>
            <a:pPr algn="l"/>
            <a:endParaRPr lang="en-US" dirty="0" smtClean="0">
              <a:latin typeface="Arial Black" panose="020B0A04020102020204" pitchFamily="34" charset="0"/>
            </a:endParaRPr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292" y="1489167"/>
            <a:ext cx="5029200" cy="43084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 descr="images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09" y="297589"/>
            <a:ext cx="4201597" cy="2184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5859327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705" y="637308"/>
            <a:ext cx="5644342" cy="554183"/>
          </a:xfrm>
        </p:spPr>
        <p:txBody>
          <a:bodyPr>
            <a:noAutofit/>
          </a:bodyPr>
          <a:lstStyle/>
          <a:p>
            <a:r>
              <a:rPr lang="en-US" sz="2800" b="1" i="1" u="sng" dirty="0" smtClean="0">
                <a:latin typeface="Arial Black" panose="020B0A04020102020204" pitchFamily="34" charset="0"/>
              </a:rPr>
              <a:t>“THANKS</a:t>
            </a:r>
            <a:r>
              <a:rPr lang="en-US" sz="2800" b="1" i="1" u="sng" dirty="0" smtClean="0"/>
              <a:t> </a:t>
            </a:r>
            <a:r>
              <a:rPr lang="en-US" sz="2800" b="1" i="1" u="sng" dirty="0" smtClean="0">
                <a:latin typeface="Arial Black" panose="020B0A04020102020204" pitchFamily="34" charset="0"/>
              </a:rPr>
              <a:t>FOR </a:t>
            </a:r>
            <a:r>
              <a:rPr lang="en-US" sz="2800" b="1" i="1" u="sng" dirty="0" smtClean="0">
                <a:latin typeface="Arial Black" panose="020B0A04020102020204" pitchFamily="34" charset="0"/>
              </a:rPr>
              <a:t>WATCHING”</a:t>
            </a:r>
            <a:endParaRPr lang="en-US" sz="2800" b="1" i="1" u="sng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942705" y="1219200"/>
            <a:ext cx="5644342" cy="1014549"/>
          </a:xfrm>
        </p:spPr>
        <p:txBody>
          <a:bodyPr>
            <a:noAutofit/>
          </a:bodyPr>
          <a:lstStyle/>
          <a:p>
            <a:r>
              <a:rPr lang="en-US" sz="2800" b="1" i="1" u="sng" dirty="0" smtClean="0">
                <a:latin typeface="Arial Black" panose="020B0A04020102020204" pitchFamily="34" charset="0"/>
                <a:cs typeface="Arial" panose="020B0604020202020204" pitchFamily="34" charset="0"/>
              </a:rPr>
              <a:t>“MY PRESENTATION”</a:t>
            </a:r>
            <a:endParaRPr lang="en-US" sz="2800" b="1" i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&lt;strong&gt;Technology&lt;/strong&gt; Background Free Stock Photo - Public Domain Pic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25" y="2555569"/>
            <a:ext cx="4686653" cy="3013958"/>
          </a:xfrm>
          <a:prstGeom prst="rect">
            <a:avLst/>
          </a:prstGeom>
        </p:spPr>
      </p:pic>
      <p:pic>
        <p:nvPicPr>
          <p:cNvPr id="5" name="Picture 4" descr="Fintech 1080P, 2K, 4K, 5K HD wallpapers free download | Wallpaper Flar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5690" y="2580555"/>
            <a:ext cx="4680490" cy="30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597407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284</TotalTime>
  <Words>288</Words>
  <Application>Microsoft Office PowerPoint</Application>
  <PresentationFormat>Custom</PresentationFormat>
  <Paragraphs>30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Droplet</vt:lpstr>
      <vt:lpstr>Computer international technology </vt:lpstr>
      <vt:lpstr>About some information (cv)</vt:lpstr>
      <vt:lpstr>About excel sheet work</vt:lpstr>
      <vt:lpstr>DATA VALIDATION IN EXCEL: here i have data validation and restricted to only enter a number between  55 to 98 and when he enters anther number he gets an error.</vt:lpstr>
      <vt:lpstr>Slide 5</vt:lpstr>
      <vt:lpstr>“THANKS FOR WATCHING”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international technology</dc:title>
  <dc:creator>BQ1</dc:creator>
  <cp:lastModifiedBy>USER-PC</cp:lastModifiedBy>
  <cp:revision>32</cp:revision>
  <dcterms:created xsi:type="dcterms:W3CDTF">2025-09-14T11:08:31Z</dcterms:created>
  <dcterms:modified xsi:type="dcterms:W3CDTF">2025-09-19T17:51:14Z</dcterms:modified>
</cp:coreProperties>
</file>