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831069-0EA6-41AB-A278-0ECC200E27F7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06600BE-0D59-4405-A1A8-F4C77A07E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2" y="5072074"/>
            <a:ext cx="3257528" cy="1600200"/>
          </a:xfrm>
        </p:spPr>
        <p:txBody>
          <a:bodyPr/>
          <a:lstStyle/>
          <a:p>
            <a:pPr algn="l"/>
            <a:r>
              <a:rPr lang="en-IN" dirty="0" smtClean="0"/>
              <a:t>By- </a:t>
            </a:r>
          </a:p>
          <a:p>
            <a:pPr algn="l"/>
            <a:r>
              <a:rPr lang="en-IN" dirty="0" err="1" smtClean="0"/>
              <a:t>Abhishek</a:t>
            </a:r>
            <a:r>
              <a:rPr lang="en-IN" dirty="0" smtClean="0"/>
              <a:t> Raj </a:t>
            </a:r>
            <a:r>
              <a:rPr lang="en-IN" dirty="0" err="1" smtClean="0"/>
              <a:t>Permani</a:t>
            </a:r>
            <a:endParaRPr lang="en-IN" dirty="0" smtClean="0"/>
          </a:p>
          <a:p>
            <a:pPr algn="l"/>
            <a:r>
              <a:rPr lang="en-IN" dirty="0" smtClean="0"/>
              <a:t>SRIB Intern’ 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Long Call Timer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14290"/>
            <a:ext cx="47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Report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Set-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5852" y="1447800"/>
            <a:ext cx="6929486" cy="505303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Set </a:t>
            </a:r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set of users with their start and end time of each call by User ID.</a:t>
            </a:r>
          </a:p>
          <a:p>
            <a:r>
              <a:rPr lang="en-IN" dirty="0" smtClean="0"/>
              <a:t>There are 3 columns- User ID, Start time , and End time.</a:t>
            </a:r>
          </a:p>
          <a:p>
            <a:r>
              <a:rPr lang="en-IN" dirty="0" smtClean="0"/>
              <a:t>Assumed scale of  0 to 1440 minutes , for 24 hours.</a:t>
            </a:r>
          </a:p>
          <a:p>
            <a:r>
              <a:rPr lang="en-IN" dirty="0" smtClean="0"/>
              <a:t>Maximum call duration of each call is assumed to be 45 minutes, after that the call hangs up, and user needs to redial again.</a:t>
            </a:r>
          </a:p>
          <a:p>
            <a:r>
              <a:rPr lang="en-IN" dirty="0" smtClean="0"/>
              <a:t>Data set is sorted by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have to find the value of time after which the particular call ends, user have to redial it again.</a:t>
            </a:r>
          </a:p>
          <a:p>
            <a:r>
              <a:rPr lang="en-IN" dirty="0" smtClean="0"/>
              <a:t>This value cannot be very small also cannot be very large, it should be optimal.</a:t>
            </a:r>
          </a:p>
          <a:p>
            <a:r>
              <a:rPr lang="en-IN" dirty="0" smtClean="0"/>
              <a:t>We have to satisfy at least a fix percentage of users given, by predicting that time value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Percentage of users satisfied is calculated as (if we have fixed a value of time of ending the particular call say </a:t>
            </a:r>
            <a:r>
              <a:rPr lang="en-IN" dirty="0" err="1" smtClean="0"/>
              <a:t>curr_val</a:t>
            </a:r>
            <a:r>
              <a:rPr lang="en-IN" dirty="0" smtClean="0"/>
              <a:t>), percentage of users having call duration not more than our fixed value that is </a:t>
            </a:r>
            <a:r>
              <a:rPr lang="en-IN" dirty="0" err="1" smtClean="0"/>
              <a:t>curr_val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Assumption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There are sufficient number of connecting lines for number of users given.</a:t>
            </a:r>
          </a:p>
          <a:p>
            <a:r>
              <a:rPr lang="en-IN" dirty="0" smtClean="0"/>
              <a:t>Many users can simultaneously make phone calls over the network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While making this data set, we have assumed that around 17% of total calls has more than 45 minutes of time duration.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the current users </a:t>
            </a:r>
            <a:r>
              <a:rPr lang="en-IN" dirty="0" err="1" smtClean="0"/>
              <a:t>data,we</a:t>
            </a:r>
            <a:r>
              <a:rPr lang="en-IN" dirty="0" smtClean="0"/>
              <a:t> can predict their duration of call time for their next iteration using statistical models like ARIMA model.</a:t>
            </a:r>
          </a:p>
          <a:p>
            <a:r>
              <a:rPr lang="en-IN" dirty="0" smtClean="0"/>
              <a:t>Having done that we will be able to predict the value of time required in order to satisfy a given percentage of users (say 90%)by using simple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800</TotalTime>
  <Words>300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Long Call Timer</vt:lpstr>
      <vt:lpstr>Data Set-</vt:lpstr>
      <vt:lpstr>Data Set understanding</vt:lpstr>
      <vt:lpstr>Problem</vt:lpstr>
      <vt:lpstr>Assumption</vt:lpstr>
      <vt:lpstr>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Call Timer</dc:title>
  <dc:creator>Windows User</dc:creator>
  <cp:lastModifiedBy>Windows User</cp:lastModifiedBy>
  <cp:revision>44</cp:revision>
  <dcterms:created xsi:type="dcterms:W3CDTF">2020-06-21T12:38:47Z</dcterms:created>
  <dcterms:modified xsi:type="dcterms:W3CDTF">2020-06-22T11:13:58Z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C:\Users\dell\Desktop\srib ppt\Long Call Timer.pptx</vt:lpwstr>
  </property>
</Properties>
</file>