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15DD52E-20D9-4D7B-9D8C-DC849C106F3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ACD0687-D812-4CF3-9ACA-C95D945BB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D52E-20D9-4D7B-9D8C-DC849C106F3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0687-D812-4CF3-9ACA-C95D945BB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D52E-20D9-4D7B-9D8C-DC849C106F3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0687-D812-4CF3-9ACA-C95D945BB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15DD52E-20D9-4D7B-9D8C-DC849C106F3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0687-D812-4CF3-9ACA-C95D945BB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15DD52E-20D9-4D7B-9D8C-DC849C106F3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ACD0687-D812-4CF3-9ACA-C95D945BBC3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15DD52E-20D9-4D7B-9D8C-DC849C106F3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ACD0687-D812-4CF3-9ACA-C95D945BB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15DD52E-20D9-4D7B-9D8C-DC849C106F3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ACD0687-D812-4CF3-9ACA-C95D945BBC3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D52E-20D9-4D7B-9D8C-DC849C106F3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D0687-D812-4CF3-9ACA-C95D945BB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15DD52E-20D9-4D7B-9D8C-DC849C106F3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ACD0687-D812-4CF3-9ACA-C95D945BB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15DD52E-20D9-4D7B-9D8C-DC849C106F3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ACD0687-D812-4CF3-9ACA-C95D945BBC3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15DD52E-20D9-4D7B-9D8C-DC849C106F3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ACD0687-D812-4CF3-9ACA-C95D945BBC3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15DD52E-20D9-4D7B-9D8C-DC849C106F3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ACD0687-D812-4CF3-9ACA-C95D945BBC3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-500090"/>
            <a:ext cx="8062912" cy="1470025"/>
          </a:xfrm>
          <a:ln>
            <a:noFill/>
          </a:ln>
        </p:spPr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Long Call Timer</a:t>
            </a:r>
            <a:endParaRPr lang="en-US" b="1" dirty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5105400"/>
            <a:ext cx="8062912" cy="1752600"/>
          </a:xfrm>
        </p:spPr>
        <p:txBody>
          <a:bodyPr/>
          <a:lstStyle/>
          <a:p>
            <a:pPr algn="l"/>
            <a:r>
              <a:rPr lang="en-IN" b="1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By- </a:t>
            </a:r>
          </a:p>
          <a:p>
            <a:pPr algn="l"/>
            <a:r>
              <a:rPr lang="en-IN" sz="2800" b="1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Abhishek Raj Permani</a:t>
            </a:r>
          </a:p>
          <a:p>
            <a:pPr algn="l"/>
            <a:r>
              <a:rPr lang="en-IN" sz="2800" b="1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MAGPIE Intern’20</a:t>
            </a:r>
            <a:endParaRPr lang="en-US" sz="2800" b="1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571612"/>
            <a:ext cx="4000528" cy="350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71670" y="1071546"/>
            <a:ext cx="55007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Team- Network Access and Core R&amp;D</a:t>
            </a:r>
            <a:endParaRPr lang="en-US" sz="21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b="1" dirty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To find a threshold value of call duration, after which the call automatically gets disconnected, and to continue further the user have to redial again. 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This value should satisfy the given percentage of users.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0034" y="3786190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200" b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Assumptions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4929198"/>
            <a:ext cx="8572528" cy="3321084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We</a:t>
            </a:r>
            <a:r>
              <a:rPr kumimoji="0" lang="en-IN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have assumed that many users can simultaneously make phone calls on the network.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  <a:effectLst/>
              </a:rPr>
              <a:t>Solution Approach</a:t>
            </a:r>
            <a:endParaRPr lang="en-US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7200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Forecasting of call duration of 30 users, then calculating the threshold value needed to satisfy given percentage of users.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For forecasting the data set, ARIMA model was used 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ARIMA stands for-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AutoRegressive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Integrated Moving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Average.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ow to Create an ARIMA Model for Time Series Forecasting in Pyth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857628"/>
            <a:ext cx="5214974" cy="2857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dell\Desktop\calculation\Figure_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00174"/>
            <a:ext cx="582504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5720" y="214290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200" b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FF0000"/>
                </a:solidFill>
                <a:latin typeface="+mj-lt"/>
                <a:ea typeface="+mj-ea"/>
                <a:cs typeface="+mj-cs"/>
              </a:rPr>
              <a:t>Forecast of validation data</a:t>
            </a:r>
            <a:endParaRPr kumimoji="0" lang="en-US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tx2">
                  <a:lumMod val="1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8715404" y="2428868"/>
            <a:ext cx="214312" cy="201613"/>
          </a:xfrm>
          <a:prstGeom prst="rect">
            <a:avLst/>
          </a:prstGeom>
          <a:solidFill>
            <a:srgbClr val="FF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00826" y="2357430"/>
            <a:ext cx="4000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Predicted Values	</a:t>
            </a: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Expected values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8715404" y="2786058"/>
            <a:ext cx="214313" cy="201613"/>
          </a:xfrm>
          <a:prstGeom prst="rect">
            <a:avLst/>
          </a:prstGeom>
          <a:solidFill>
            <a:srgbClr val="4BACC6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86050" y="5929330"/>
            <a:ext cx="3993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RMSE value = 15.88 minutes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214546" y="5786454"/>
            <a:ext cx="4929222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2643182"/>
            <a:ext cx="17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Duration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28992" y="5214950"/>
            <a:ext cx="17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Time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4000504"/>
            <a:ext cx="8229600" cy="457200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Assuming the data of 30 users for 25 days, and forecasting the call duration of each user , we obtained -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	The threshold call duration value= 55.09 minutes 	</a:t>
            </a:r>
          </a:p>
          <a:p>
            <a:pPr algn="ctr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For satisfying  95% of users.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1472" y="257174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Conclusion</a:t>
            </a:r>
            <a:endParaRPr kumimoji="0" lang="en-US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tx2">
                  <a:lumMod val="1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0100" y="5214950"/>
            <a:ext cx="7358114" cy="50006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8596" y="0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Limitations</a:t>
            </a:r>
            <a:endParaRPr kumimoji="0" lang="en-US" sz="42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tx2">
                  <a:lumMod val="1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2910" y="1142984"/>
            <a:ext cx="8229600" cy="1928826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Dataset is generated artificially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using python, so this randomness sometimes does not guarantees the properties of time series in data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set, like trend, seasonality, and others.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596" y="1928802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6600" b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Thank You</a:t>
            </a:r>
            <a:endParaRPr kumimoji="0" lang="en-US" sz="6600" b="1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tx2">
                  <a:lumMod val="1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159</TotalTime>
  <Words>184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Long Call Timer</vt:lpstr>
      <vt:lpstr>Problem Statement</vt:lpstr>
      <vt:lpstr>Solution Approach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Call Timer</dc:title>
  <dc:creator>Windows User</dc:creator>
  <cp:lastModifiedBy>Windows User</cp:lastModifiedBy>
  <cp:revision>16</cp:revision>
  <dcterms:created xsi:type="dcterms:W3CDTF">2020-07-08T18:18:39Z</dcterms:created>
  <dcterms:modified xsi:type="dcterms:W3CDTF">2020-07-08T20:58:15Z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C:\Users\dell\Desktop\Long Call Timer.pptx</vt:lpwstr>
  </property>
</Properties>
</file>