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81" r:id="rId8"/>
    <p:sldId id="263" r:id="rId9"/>
    <p:sldId id="264" r:id="rId10"/>
    <p:sldId id="280" r:id="rId11"/>
    <p:sldId id="265" r:id="rId12"/>
    <p:sldId id="266" r:id="rId13"/>
    <p:sldId id="268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5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0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38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089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3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6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5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6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7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1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08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42AE-7712-42E1-9231-82C09D3711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j4/medical-search-engin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cd10codelink.com/" TargetMode="External"/><Relationship Id="rId2" Type="http://schemas.openxmlformats.org/officeDocument/2006/relationships/hyperlink" Target="https://www.cob.cms.hhs.gov/Section111/help/icd10.dx.codes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invisionapp.com/share/BFA6L4CW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98489"/>
            <a:ext cx="8915399" cy="4146997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sz="36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Search Engine : I-</a:t>
            </a:r>
            <a:r>
              <a:rPr lang="en-IN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MedWiki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Health </a:t>
            </a:r>
            <a:r>
              <a:rPr lang="en-US" sz="3600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Informatics</a:t>
            </a:r>
            <a:br>
              <a:rPr lang="en-US" sz="3600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By:- Dr. Vijay Mago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89212" y="4198513"/>
            <a:ext cx="8915399" cy="2060619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Ankit Raj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Jasmeet Singh Grewal</a:t>
            </a: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Ramanpreet Kaur 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Deol</a:t>
            </a: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49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Instructions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499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database:</a:t>
            </a:r>
          </a:p>
          <a:p>
            <a:pPr>
              <a:buFont typeface="+mj-lt"/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and name it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info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root password as per your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 smtClean="0"/>
              <a:t>)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to your database in a table named "icd" from ICD-10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  recorded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icd.csv file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MySQL-J-Connector Setting Up: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mysql-connector-java-5.1.41-bin and copy it in \web\WEB-INF folder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DatabaseConn.java file in \src\java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web.xml in \web\WEB-INF folder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find.jsp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connection.jsp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all images specified in repository (with updated root password) in \web folder of java.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are all set to use this 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1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details related to the progress made are given on the GitHub page.</a:t>
            </a:r>
          </a:p>
          <a:p>
            <a:pPr marL="0" indent="0" algn="l">
              <a:buNone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 the link below: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github.com/araj4/medical-search-engine</a:t>
            </a: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8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2498500"/>
            <a:ext cx="8915400" cy="3412721"/>
          </a:xfrm>
        </p:spPr>
        <p:txBody>
          <a:bodyPr/>
          <a:lstStyle/>
          <a:p>
            <a:r>
              <a:rPr lang="en-IN" dirty="0" smtClean="0"/>
              <a:t>For downloading the </a:t>
            </a:r>
            <a:r>
              <a:rPr lang="en-IN" dirty="0" err="1" smtClean="0"/>
              <a:t>icd</a:t>
            </a:r>
            <a:r>
              <a:rPr lang="en-IN" dirty="0" smtClean="0"/>
              <a:t> 10 data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www.cob.cms.hhs.gov/Section111/help/icd10.dx.codes.htm</a:t>
            </a:r>
            <a:endParaRPr lang="en-US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and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US" dirty="0">
                <a:hlinkClick r:id="rId3"/>
              </a:rPr>
              <a:t>http://icd10codelink.com/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1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To make this search engine efficient for generating high quality content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 smtClean="0"/>
              <a:t>Presently, it is not collecting live data from the website. In future, it would be self- efficient to collect online data and update it regularly. </a:t>
            </a:r>
          </a:p>
          <a:p>
            <a:pPr marL="0" indent="0">
              <a:buNone/>
            </a:pPr>
            <a:r>
              <a:rPr lang="en-GB" dirty="0" smtClean="0"/>
              <a:t>It would search </a:t>
            </a:r>
            <a:r>
              <a:rPr lang="en-GB" dirty="0"/>
              <a:t>the symptoms based on the disease that encounters with them.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No </a:t>
            </a:r>
            <a:r>
              <a:rPr lang="en-GB" dirty="0"/>
              <a:t>such results would be fetched that does not have any medical background such as research journal or scholar papers related to the topic (symptom) being searched.</a:t>
            </a:r>
            <a:endParaRPr lang="en-IN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2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85011" y="2820472"/>
            <a:ext cx="4958990" cy="1983347"/>
          </a:xfrm>
        </p:spPr>
        <p:txBody>
          <a:bodyPr>
            <a:normAutofit/>
          </a:bodyPr>
          <a:lstStyle/>
          <a:p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 </a:t>
            </a: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3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46350" y="2460625"/>
            <a:ext cx="9645650" cy="377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To build a medical search engine which is capable of generating </a:t>
            </a:r>
            <a:r>
              <a:rPr lang="en-GB" sz="2800" dirty="0" smtClean="0"/>
              <a:t>categorical </a:t>
            </a:r>
            <a:r>
              <a:rPr lang="en-GB" sz="2800" dirty="0"/>
              <a:t>search results based on the string entered by the user.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3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46350" y="2266950"/>
            <a:ext cx="9645650" cy="36703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Non-redundancy: </a:t>
            </a:r>
            <a:r>
              <a:rPr lang="en-GB" sz="2400" dirty="0" smtClean="0"/>
              <a:t>There </a:t>
            </a:r>
            <a:r>
              <a:rPr lang="en-GB" sz="2400" dirty="0"/>
              <a:t>would be no duplicate data fetched through this application</a:t>
            </a:r>
            <a:r>
              <a:rPr lang="en-GB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Non-Clumsiness: </a:t>
            </a:r>
            <a:r>
              <a:rPr lang="en-GB" sz="2400" dirty="0" smtClean="0"/>
              <a:t>The </a:t>
            </a:r>
            <a:r>
              <a:rPr lang="en-GB" sz="2400" dirty="0"/>
              <a:t>links or data fetched would be well categorized on the basis of different diseases that have the same symptoms</a:t>
            </a:r>
            <a:r>
              <a:rPr lang="en-GB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Single Objective Search engine: </a:t>
            </a:r>
            <a:r>
              <a:rPr lang="en-GB" sz="2400" dirty="0" smtClean="0"/>
              <a:t>Since </a:t>
            </a:r>
            <a:r>
              <a:rPr lang="en-GB" sz="2400" dirty="0"/>
              <a:t>the search engine would basically serve as a medical dictionary, thus, there would be no results for any term outside the medical scope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4628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Non-Redundancy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9024" y="3993945"/>
            <a:ext cx="4079650" cy="230681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For the same symptom ,it won’t fetch the duplicate data. As you can see in above screenshots , for fever it returns different diseases having some unique codes.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24" y="1687133"/>
            <a:ext cx="4079652" cy="2193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390" y="1687133"/>
            <a:ext cx="4642506" cy="46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5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Clumsiness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0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Objective Search Engine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9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HTML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CSS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JSP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Apache-Tomcat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Soon will be able to use UI tools to fetch results directly from websites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11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 Prototype (Invision)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link Below:</a:t>
            </a:r>
          </a:p>
          <a:p>
            <a:pPr algn="l"/>
            <a:endParaRPr lang="en-GB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u="sng" dirty="0">
                <a:hlinkClick r:id="rId2"/>
              </a:rPr>
              <a:t>https://projects.invisionapp.com/share/BFA6L4CW9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5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requisties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7 or higher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Tomcat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/eclipse (optional if you wish to work on codes)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58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285</TotalTime>
  <Words>457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Wisp</vt:lpstr>
      <vt:lpstr>  Medical Search Engine : I-MedWiki Web Health Informatics  Supervised By:- Dr. Vijay Mago    </vt:lpstr>
      <vt:lpstr>Objective </vt:lpstr>
      <vt:lpstr>Key Features</vt:lpstr>
      <vt:lpstr>Non-Redundancy </vt:lpstr>
      <vt:lpstr>Non Clumsiness</vt:lpstr>
      <vt:lpstr>Single Objective Search Engine</vt:lpstr>
      <vt:lpstr>Technologies Used</vt:lpstr>
      <vt:lpstr>Updated Prototype (Invision)</vt:lpstr>
      <vt:lpstr>Pre-requisties</vt:lpstr>
      <vt:lpstr>Setup Instructions</vt:lpstr>
      <vt:lpstr>Progress Report  </vt:lpstr>
      <vt:lpstr>References</vt:lpstr>
      <vt:lpstr>Future Scope</vt:lpstr>
      <vt:lpstr>Thankyou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Madrid vs Fc Barcelona  (la liga 2016)  Sentiment analysis-connecting the dots</dc:title>
  <dc:creator>Jo Ker</dc:creator>
  <cp:lastModifiedBy>Jo Ker</cp:lastModifiedBy>
  <cp:revision>35</cp:revision>
  <dcterms:created xsi:type="dcterms:W3CDTF">2016-11-28T19:46:48Z</dcterms:created>
  <dcterms:modified xsi:type="dcterms:W3CDTF">2017-03-05T18:17:16Z</dcterms:modified>
</cp:coreProperties>
</file>