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8" r:id="rId3"/>
    <p:sldId id="259" r:id="rId4"/>
    <p:sldId id="260" r:id="rId5"/>
    <p:sldId id="282" r:id="rId6"/>
    <p:sldId id="261" r:id="rId7"/>
    <p:sldId id="262" r:id="rId8"/>
    <p:sldId id="281" r:id="rId9"/>
    <p:sldId id="263" r:id="rId10"/>
    <p:sldId id="264" r:id="rId11"/>
    <p:sldId id="280" r:id="rId12"/>
    <p:sldId id="283" r:id="rId13"/>
    <p:sldId id="265" r:id="rId14"/>
    <p:sldId id="284" r:id="rId15"/>
    <p:sldId id="266" r:id="rId16"/>
    <p:sldId id="268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2" autoAdjust="0"/>
    <p:restoredTop sz="94660"/>
  </p:normalViewPr>
  <p:slideViewPr>
    <p:cSldViewPr snapToGrid="0">
      <p:cViewPr>
        <p:scale>
          <a:sx n="81" d="100"/>
          <a:sy n="81" d="100"/>
        </p:scale>
        <p:origin x="-252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C42AE-7712-42E1-9231-82C09D3711C0}" type="datetimeFigureOut">
              <a:rPr lang="en-US" smtClean="0"/>
              <a:t>3/5/17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625D13F-B679-41A8-8FE3-9AD300BD0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95561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C42AE-7712-42E1-9231-82C09D3711C0}" type="datetimeFigureOut">
              <a:rPr lang="en-US" smtClean="0"/>
              <a:t>3/5/17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625D13F-B679-41A8-8FE3-9AD300BD0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09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C42AE-7712-42E1-9231-82C09D3711C0}" type="datetimeFigureOut">
              <a:rPr lang="en-US" smtClean="0"/>
              <a:t>3/5/17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625D13F-B679-41A8-8FE3-9AD300BD0AE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3383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C42AE-7712-42E1-9231-82C09D3711C0}" type="datetimeFigureOut">
              <a:rPr lang="en-US" smtClean="0"/>
              <a:t>3/5/17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625D13F-B679-41A8-8FE3-9AD300BD0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34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C42AE-7712-42E1-9231-82C09D3711C0}" type="datetimeFigureOut">
              <a:rPr lang="en-US" smtClean="0"/>
              <a:t>3/5/17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625D13F-B679-41A8-8FE3-9AD300BD0AE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80894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C42AE-7712-42E1-9231-82C09D3711C0}" type="datetimeFigureOut">
              <a:rPr lang="en-US" smtClean="0"/>
              <a:t>3/5/17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625D13F-B679-41A8-8FE3-9AD300BD0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431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C42AE-7712-42E1-9231-82C09D3711C0}" type="datetimeFigureOut">
              <a:rPr lang="en-US" smtClean="0"/>
              <a:t>3/5/17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D13F-B679-41A8-8FE3-9AD300BD0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86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C42AE-7712-42E1-9231-82C09D3711C0}" type="datetimeFigureOut">
              <a:rPr lang="en-US" smtClean="0"/>
              <a:t>3/5/17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D13F-B679-41A8-8FE3-9AD300BD0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454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C42AE-7712-42E1-9231-82C09D3711C0}" type="datetimeFigureOut">
              <a:rPr lang="en-US" smtClean="0"/>
              <a:t>3/5/17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D13F-B679-41A8-8FE3-9AD300BD0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60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C42AE-7712-42E1-9231-82C09D3711C0}" type="datetimeFigureOut">
              <a:rPr lang="en-US" smtClean="0"/>
              <a:t>3/5/17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625D13F-B679-41A8-8FE3-9AD300BD0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972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C42AE-7712-42E1-9231-82C09D3711C0}" type="datetimeFigureOut">
              <a:rPr lang="en-US" smtClean="0"/>
              <a:t>3/5/17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625D13F-B679-41A8-8FE3-9AD300BD0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967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C42AE-7712-42E1-9231-82C09D3711C0}" type="datetimeFigureOut">
              <a:rPr lang="en-US" smtClean="0"/>
              <a:t>3/5/17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625D13F-B679-41A8-8FE3-9AD300BD0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00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C42AE-7712-42E1-9231-82C09D3711C0}" type="datetimeFigureOut">
              <a:rPr lang="en-US" smtClean="0"/>
              <a:t>3/5/17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D13F-B679-41A8-8FE3-9AD300BD0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37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C42AE-7712-42E1-9231-82C09D3711C0}" type="datetimeFigureOut">
              <a:rPr lang="en-US" smtClean="0"/>
              <a:t>3/5/17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D13F-B679-41A8-8FE3-9AD300BD0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61236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C42AE-7712-42E1-9231-82C09D3711C0}" type="datetimeFigureOut">
              <a:rPr lang="en-US" smtClean="0"/>
              <a:t>3/5/17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D13F-B679-41A8-8FE3-9AD300BD0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08215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C42AE-7712-42E1-9231-82C09D3711C0}" type="datetimeFigureOut">
              <a:rPr lang="en-US" smtClean="0"/>
              <a:t>3/5/17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625D13F-B679-41A8-8FE3-9AD300BD0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885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C42AE-7712-42E1-9231-82C09D3711C0}" type="datetimeFigureOut">
              <a:rPr lang="en-US" smtClean="0"/>
              <a:t>3/5/17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625D13F-B679-41A8-8FE3-9AD300BD0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34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aj4/medical-search-engin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icd10codelink.com/" TargetMode="External"/><Relationship Id="rId2" Type="http://schemas.openxmlformats.org/officeDocument/2006/relationships/hyperlink" Target="https://www.cob.cms.hhs.gov/Section111/help/icd10.dx.codes.htm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projects.invisionapp.com/share/BFA6L4CW9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798489"/>
            <a:ext cx="8915399" cy="4146997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MID-TERM 2</a:t>
            </a:r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</a:t>
            </a:r>
            <a:b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u="sng" dirty="0">
                <a:solidFill>
                  <a:srgbClr val="00B050"/>
                </a:solidFill>
              </a:rPr>
              <a:t/>
            </a:r>
            <a:br>
              <a:rPr lang="en-US" sz="3600" b="1" u="sng" dirty="0">
                <a:solidFill>
                  <a:srgbClr val="00B050"/>
                </a:solidFill>
              </a:rPr>
            </a:br>
            <a:r>
              <a:rPr lang="en-I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Medical Search Engine : I-</a:t>
            </a:r>
            <a:r>
              <a:rPr lang="en-IN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MedWiki</a:t>
            </a:r>
            <a:r>
              <a:rPr lang="en-I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Health </a:t>
            </a:r>
            <a:r>
              <a:rPr lang="en-US" sz="3600" dirty="0" smtClean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Informatics</a:t>
            </a:r>
            <a:br>
              <a:rPr lang="en-US" sz="3600" dirty="0" smtClean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b="1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Supervised By:- Dr. Vijay Mago </a:t>
            </a:r>
            <a:r>
              <a:rPr lang="en-I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2589212" y="4198513"/>
            <a:ext cx="8915399" cy="2060619"/>
          </a:xfrm>
        </p:spPr>
        <p:txBody>
          <a:bodyPr>
            <a:normAutofit/>
          </a:bodyPr>
          <a:lstStyle/>
          <a:p>
            <a:pPr algn="l"/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by:-</a:t>
            </a: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Ankit Raj</a:t>
            </a: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Jasmeet Singh Grewal</a:t>
            </a: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Ramanpreet Kaur  Deol</a:t>
            </a:r>
          </a:p>
        </p:txBody>
      </p:sp>
    </p:spTree>
    <p:extLst>
      <p:ext uri="{BB962C8B-B14F-4D97-AF65-F5344CB8AC3E}">
        <p14:creationId xmlns:p14="http://schemas.microsoft.com/office/powerpoint/2010/main" val="3680149918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Pre-requisites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7 or higher Version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Apache Tomcat Server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NetBeans/eclipse (optional: for easy editing of codes)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45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Setup Instructions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06828"/>
            <a:ext cx="8915400" cy="49970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Setting Up database:</a:t>
            </a:r>
          </a:p>
          <a:p>
            <a:pPr>
              <a:buFont typeface="+mj-lt"/>
              <a:buAutoNum type="arabicPeriod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database and name it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web_info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the root password as per your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GB" dirty="0" smtClean="0"/>
              <a:t>)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to your database in a table named "icd" from ICD-10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   recorded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icd.csv file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MySQL-J-Connector Setting Up:</a:t>
            </a:r>
          </a:p>
          <a:p>
            <a:pPr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mysql-connector-java-5.1.41-bin and copy it in \web\WEB-INF folder of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  <a:p>
            <a:pPr>
              <a:buFont typeface="+mj-lt"/>
              <a:buAutoNum type="arabicPeriod"/>
            </a:pP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820" y="3845329"/>
            <a:ext cx="4558780" cy="2838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211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Setup Instructions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(….continued)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06828"/>
            <a:ext cx="8915400" cy="49970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Servlet setup: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 DatabaseConn.java file in \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\java of java</a:t>
            </a:r>
          </a:p>
          <a:p>
            <a:pPr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 web.xml in \web\WEB-INF folder of java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up front-end:</a:t>
            </a:r>
          </a:p>
          <a:p>
            <a:pPr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find.jsp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test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connection.jsp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along with all images specified in repository (with updated root password) in \web folder of java. </a:t>
            </a:r>
          </a:p>
          <a:p>
            <a:pPr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Finally, you are all set to use this application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141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Progress Report</a:t>
            </a:r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the details related to the progress made are given on the GitHub page.</a:t>
            </a:r>
          </a:p>
          <a:p>
            <a:pPr marL="0" indent="0" algn="l">
              <a:buNone/>
            </a:pPr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Follow the link below: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github.com/araj4/medical-search-engine</a:t>
            </a:r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683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Live Demo…..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63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89212" y="2498500"/>
            <a:ext cx="8915400" cy="3412721"/>
          </a:xfrm>
        </p:spPr>
        <p:txBody>
          <a:bodyPr/>
          <a:lstStyle/>
          <a:p>
            <a:r>
              <a:rPr lang="en-IN" dirty="0" smtClean="0"/>
              <a:t>For downloading the </a:t>
            </a:r>
            <a:r>
              <a:rPr lang="en-IN" dirty="0" err="1" smtClean="0"/>
              <a:t>icd</a:t>
            </a:r>
            <a:r>
              <a:rPr lang="en-IN" dirty="0" smtClean="0"/>
              <a:t> 10 data</a:t>
            </a:r>
          </a:p>
          <a:p>
            <a:pPr marL="0" indent="0">
              <a:buNone/>
            </a:pPr>
            <a:r>
              <a:rPr lang="en-IN" dirty="0" smtClean="0"/>
              <a:t>    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www.cob.cms.hhs.gov/Section111/help/icd10.dx.codes.htm</a:t>
            </a:r>
            <a:endParaRPr lang="en-US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and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</a:t>
            </a:r>
            <a:r>
              <a:rPr lang="en-US" dirty="0">
                <a:hlinkClick r:id="rId3"/>
              </a:rPr>
              <a:t>http://icd10codelink.com/</a:t>
            </a:r>
            <a:endParaRPr lang="en-IN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11153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 smtClean="0"/>
              <a:t>To make this search engine efficient for generating high quality content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dirty="0" smtClean="0"/>
              <a:t>Presently, it is not collecting live data from the website. In future, it would be self- efficient to collect online data and update it regularly. </a:t>
            </a:r>
          </a:p>
          <a:p>
            <a:pPr marL="0" indent="0">
              <a:buNone/>
            </a:pPr>
            <a:r>
              <a:rPr lang="en-GB" dirty="0" smtClean="0"/>
              <a:t>It would search </a:t>
            </a:r>
            <a:r>
              <a:rPr lang="en-GB" dirty="0"/>
              <a:t>the symptoms based on the disease that encounters with them.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No </a:t>
            </a:r>
            <a:r>
              <a:rPr lang="en-GB" dirty="0"/>
              <a:t>such results would be fetched that does not have any medical background such as research journal or scholar papers related to the topic (symptom) being searched.</a:t>
            </a:r>
            <a:endParaRPr lang="en-IN" b="1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782160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85011" y="2820472"/>
            <a:ext cx="4958990" cy="1983347"/>
          </a:xfrm>
        </p:spPr>
        <p:txBody>
          <a:bodyPr>
            <a:normAutofit/>
          </a:bodyPr>
          <a:lstStyle/>
          <a:p>
            <a:r>
              <a:rPr lang="en-IN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Thankyou </a:t>
            </a:r>
            <a:r>
              <a:rPr lang="en-IN" sz="6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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83172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2546350" y="2460625"/>
            <a:ext cx="9645650" cy="37734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/>
              <a:t>To build a medical search engine which is capable of generating </a:t>
            </a:r>
            <a:r>
              <a:rPr lang="en-GB" sz="2800" dirty="0" smtClean="0"/>
              <a:t>categorical </a:t>
            </a:r>
            <a:r>
              <a:rPr lang="en-GB" sz="2800" dirty="0"/>
              <a:t>search results based on the string entered by the user.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93470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Implemented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2546350" y="2266950"/>
            <a:ext cx="9645650" cy="367030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/>
              <a:t>Non-redundancy: </a:t>
            </a:r>
            <a:r>
              <a:rPr lang="en-GB" sz="2400" dirty="0" smtClean="0"/>
              <a:t>There </a:t>
            </a:r>
            <a:r>
              <a:rPr lang="en-GB" sz="2400" dirty="0"/>
              <a:t>would be no duplicate data fetched through this application</a:t>
            </a:r>
            <a:r>
              <a:rPr lang="en-GB" sz="24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/>
              <a:t>Non-Clumsiness: </a:t>
            </a:r>
            <a:r>
              <a:rPr lang="en-GB" sz="2400" dirty="0" smtClean="0"/>
              <a:t>The </a:t>
            </a:r>
            <a:r>
              <a:rPr lang="en-GB" sz="2400" dirty="0"/>
              <a:t>links or data fetched would be well categorized on the basis of different diseases that have the same symptoms</a:t>
            </a:r>
            <a:r>
              <a:rPr lang="en-GB" sz="24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/>
              <a:t>Single Objective Search engine: </a:t>
            </a:r>
            <a:r>
              <a:rPr lang="en-GB" sz="2400" dirty="0" smtClean="0"/>
              <a:t>Since </a:t>
            </a:r>
            <a:r>
              <a:rPr lang="en-GB" sz="2400" dirty="0"/>
              <a:t>the search engine would basically serve as a medical dictionary, thus, there would be no results for any term outside the medical scope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462887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647" y="1523016"/>
            <a:ext cx="8452338" cy="4608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0928" y="398582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GB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Non-Redundancy</a:t>
            </a:r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15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004" y="0"/>
            <a:ext cx="8911687" cy="750277"/>
          </a:xfrm>
        </p:spPr>
        <p:txBody>
          <a:bodyPr>
            <a:normAutofit fontScale="90000"/>
          </a:bodyPr>
          <a:lstStyle/>
          <a:p>
            <a:pPr algn="ctr"/>
            <a:r>
              <a:rPr lang="en-GB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Non-Redundancy</a:t>
            </a:r>
            <a:r>
              <a:rPr lang="en-GB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(…..continued)</a:t>
            </a:r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617793" y="844060"/>
            <a:ext cx="10222523" cy="738556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For the same symptom ,it won’t fetch the duplicate data. As you can see in screenshot mentioned below , for “fever”  it returns different diseases having some unique codes. </a:t>
            </a:r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923" y="1453072"/>
            <a:ext cx="7842740" cy="5225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978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354481"/>
            <a:ext cx="8911687" cy="1280890"/>
          </a:xfrm>
        </p:spPr>
        <p:txBody>
          <a:bodyPr>
            <a:normAutofit/>
          </a:bodyPr>
          <a:lstStyle/>
          <a:p>
            <a:r>
              <a:rPr lang="en-IN" sz="4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 Clumsiness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2436559" y="2590801"/>
            <a:ext cx="4079650" cy="10668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IN" dirty="0" smtClean="0"/>
              <a:t>The result fetched, (currently from database) is well categorized on the basis of their unique ICD code.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09" y="1055077"/>
            <a:ext cx="5544273" cy="5761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8406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 Objective Search Engine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138" y="1341194"/>
            <a:ext cx="5699612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5"/>
          <p:cNvSpPr txBox="1">
            <a:spLocks/>
          </p:cNvSpPr>
          <p:nvPr/>
        </p:nvSpPr>
        <p:spPr>
          <a:xfrm>
            <a:off x="5199186" y="5990491"/>
            <a:ext cx="6992814" cy="83233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IN" dirty="0" smtClean="0"/>
              <a:t>The result fetched, (currently from database) from the query is always </a:t>
            </a:r>
            <a:r>
              <a:rPr lang="en-IN" dirty="0" smtClean="0"/>
              <a:t>within </a:t>
            </a:r>
            <a:r>
              <a:rPr lang="en-IN" dirty="0" smtClean="0"/>
              <a:t>the medical scope.</a:t>
            </a:r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78" y="1341194"/>
            <a:ext cx="5529630" cy="468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519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Front-End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Java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HTML5 - CSS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JSP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Apache-Tomcat 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Back-End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MySQL</a:t>
            </a:r>
          </a:p>
          <a:p>
            <a:pPr marL="0" indent="0">
              <a:buNone/>
            </a:pPr>
            <a:endParaRPr lang="en-GB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MVC Architecture followed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Used the concept of “getters-setters” where the query </a:t>
            </a:r>
            <a:r>
              <a:rPr lang="en-GB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made from 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form and result are fetched in different form.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  <a:r>
              <a:rPr lang="en-GB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:- Soon will be able to use UI tools to fetch results directly from websites 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911228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Updated Prototype (Invision)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GB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the link Below:</a:t>
            </a:r>
          </a:p>
          <a:p>
            <a:pPr algn="l"/>
            <a:endParaRPr lang="en-GB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u="sng" dirty="0">
                <a:hlinkClick r:id="rId2"/>
              </a:rPr>
              <a:t>https://projects.invisionapp.com/share/BFA6L4CW9</a:t>
            </a:r>
            <a:endParaRPr lang="en-GB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85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456</TotalTime>
  <Words>543</Words>
  <Application>Microsoft Office PowerPoint</Application>
  <PresentationFormat>Custom</PresentationFormat>
  <Paragraphs>70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Wisp</vt:lpstr>
      <vt:lpstr>MID-TERM 2 &gt;  Medical Search Engine : I-MedWiki Web Health Informatics  Supervised By:- Dr. Vijay Mago    </vt:lpstr>
      <vt:lpstr>Objective </vt:lpstr>
      <vt:lpstr>Key Features Implemented</vt:lpstr>
      <vt:lpstr>Non-Redundancy </vt:lpstr>
      <vt:lpstr>Non-Redundancy (…..continued) </vt:lpstr>
      <vt:lpstr>Non Clumsiness</vt:lpstr>
      <vt:lpstr>Single Objective Search Engine</vt:lpstr>
      <vt:lpstr>Technologies Used</vt:lpstr>
      <vt:lpstr>Updated Prototype (Invision)</vt:lpstr>
      <vt:lpstr>Pre-requisites</vt:lpstr>
      <vt:lpstr>Setup Instructions</vt:lpstr>
      <vt:lpstr>Setup Instructions (….continued)</vt:lpstr>
      <vt:lpstr>Progress Report  </vt:lpstr>
      <vt:lpstr>Live Demo…..</vt:lpstr>
      <vt:lpstr>References</vt:lpstr>
      <vt:lpstr>Future Scope</vt:lpstr>
      <vt:lpstr>Thankyou 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Madrid vs Fc Barcelona  (la liga 2016)  Sentiment analysis-connecting the dots</dc:title>
  <dc:creator>Jo Ker</dc:creator>
  <cp:lastModifiedBy>jasmeet grewal</cp:lastModifiedBy>
  <cp:revision>49</cp:revision>
  <dcterms:created xsi:type="dcterms:W3CDTF">2016-11-28T19:46:48Z</dcterms:created>
  <dcterms:modified xsi:type="dcterms:W3CDTF">2017-03-05T23:06:44Z</dcterms:modified>
</cp:coreProperties>
</file>