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sldIdLst>
    <p:sldId id="256" r:id="rId2"/>
    <p:sldId id="258" r:id="rId3"/>
    <p:sldId id="285" r:id="rId4"/>
    <p:sldId id="259" r:id="rId5"/>
    <p:sldId id="260" r:id="rId6"/>
    <p:sldId id="282" r:id="rId7"/>
    <p:sldId id="261" r:id="rId8"/>
    <p:sldId id="262" r:id="rId9"/>
    <p:sldId id="281" r:id="rId10"/>
    <p:sldId id="263" r:id="rId11"/>
    <p:sldId id="264" r:id="rId12"/>
    <p:sldId id="280" r:id="rId13"/>
    <p:sldId id="283" r:id="rId14"/>
    <p:sldId id="265" r:id="rId15"/>
    <p:sldId id="284" r:id="rId16"/>
    <p:sldId id="266" r:id="rId17"/>
    <p:sldId id="268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82" autoAdjust="0"/>
    <p:restoredTop sz="94660"/>
  </p:normalViewPr>
  <p:slideViewPr>
    <p:cSldViewPr snapToGrid="0">
      <p:cViewPr>
        <p:scale>
          <a:sx n="81" d="100"/>
          <a:sy n="81" d="100"/>
        </p:scale>
        <p:origin x="-252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C42AE-7712-42E1-9231-82C09D3711C0}" type="datetimeFigureOut">
              <a:rPr lang="en-US" smtClean="0"/>
              <a:t>3/28/17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C625D13F-B679-41A8-8FE3-9AD300BD0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495561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C42AE-7712-42E1-9231-82C09D3711C0}" type="datetimeFigureOut">
              <a:rPr lang="en-US" smtClean="0"/>
              <a:t>3/28/17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625D13F-B679-41A8-8FE3-9AD300BD0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909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C42AE-7712-42E1-9231-82C09D3711C0}" type="datetimeFigureOut">
              <a:rPr lang="en-US" smtClean="0"/>
              <a:t>3/28/17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625D13F-B679-41A8-8FE3-9AD300BD0AEE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133831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C42AE-7712-42E1-9231-82C09D3711C0}" type="datetimeFigureOut">
              <a:rPr lang="en-US" smtClean="0"/>
              <a:t>3/28/17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625D13F-B679-41A8-8FE3-9AD300BD0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2346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C42AE-7712-42E1-9231-82C09D3711C0}" type="datetimeFigureOut">
              <a:rPr lang="en-US" smtClean="0"/>
              <a:t>3/28/17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625D13F-B679-41A8-8FE3-9AD300BD0AEE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280894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C42AE-7712-42E1-9231-82C09D3711C0}" type="datetimeFigureOut">
              <a:rPr lang="en-US" smtClean="0"/>
              <a:t>3/28/17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625D13F-B679-41A8-8FE3-9AD300BD0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4431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C42AE-7712-42E1-9231-82C09D3711C0}" type="datetimeFigureOut">
              <a:rPr lang="en-US" smtClean="0"/>
              <a:t>3/28/17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5D13F-B679-41A8-8FE3-9AD300BD0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0864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C42AE-7712-42E1-9231-82C09D3711C0}" type="datetimeFigureOut">
              <a:rPr lang="en-US" smtClean="0"/>
              <a:t>3/28/17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5D13F-B679-41A8-8FE3-9AD300BD0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454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C42AE-7712-42E1-9231-82C09D3711C0}" type="datetimeFigureOut">
              <a:rPr lang="en-US" smtClean="0"/>
              <a:t>3/28/17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5D13F-B679-41A8-8FE3-9AD300BD0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160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C42AE-7712-42E1-9231-82C09D3711C0}" type="datetimeFigureOut">
              <a:rPr lang="en-US" smtClean="0"/>
              <a:t>3/28/17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625D13F-B679-41A8-8FE3-9AD300BD0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972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C42AE-7712-42E1-9231-82C09D3711C0}" type="datetimeFigureOut">
              <a:rPr lang="en-US" smtClean="0"/>
              <a:t>3/28/17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625D13F-B679-41A8-8FE3-9AD300BD0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967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C42AE-7712-42E1-9231-82C09D3711C0}" type="datetimeFigureOut">
              <a:rPr lang="en-US" smtClean="0"/>
              <a:t>3/28/17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625D13F-B679-41A8-8FE3-9AD300BD0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300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C42AE-7712-42E1-9231-82C09D3711C0}" type="datetimeFigureOut">
              <a:rPr lang="en-US" smtClean="0"/>
              <a:t>3/28/17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5D13F-B679-41A8-8FE3-9AD300BD0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237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C42AE-7712-42E1-9231-82C09D3711C0}" type="datetimeFigureOut">
              <a:rPr lang="en-US" smtClean="0"/>
              <a:t>3/28/17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5D13F-B679-41A8-8FE3-9AD300BD0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361236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C42AE-7712-42E1-9231-82C09D3711C0}" type="datetimeFigureOut">
              <a:rPr lang="en-US" smtClean="0"/>
              <a:t>3/28/17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5D13F-B679-41A8-8FE3-9AD300BD0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808215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C42AE-7712-42E1-9231-82C09D3711C0}" type="datetimeFigureOut">
              <a:rPr lang="en-US" smtClean="0"/>
              <a:t>3/28/17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625D13F-B679-41A8-8FE3-9AD300BD0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885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2C42AE-7712-42E1-9231-82C09D3711C0}" type="datetimeFigureOut">
              <a:rPr lang="en-US" smtClean="0"/>
              <a:t>3/28/17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625D13F-B679-41A8-8FE3-9AD300BD0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834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  <p:sldLayoutId id="2147483750" r:id="rId13"/>
    <p:sldLayoutId id="2147483751" r:id="rId14"/>
    <p:sldLayoutId id="2147483752" r:id="rId15"/>
    <p:sldLayoutId id="214748375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projects.invisionapp.com/share/BFA6L4CW9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raj4/medical-search-engine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icd10codelink.com/" TargetMode="External"/><Relationship Id="rId2" Type="http://schemas.openxmlformats.org/officeDocument/2006/relationships/hyperlink" Target="https://www.cob.cms.hhs.gov/Section111/help/icd10.dx.codes.htm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798489"/>
            <a:ext cx="8915399" cy="4146997"/>
          </a:xfrm>
        </p:spPr>
        <p:txBody>
          <a:bodyPr>
            <a:normAutofit fontScale="90000"/>
          </a:bodyPr>
          <a:lstStyle/>
          <a:p>
            <a:r>
              <a:rPr lang="en-US" b="1" u="sng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 PRESENTATION</a:t>
            </a:r>
            <a:r>
              <a:rPr lang="en-US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b="1" u="sng" dirty="0">
                <a:solidFill>
                  <a:srgbClr val="00B050"/>
                </a:solidFill>
              </a:rPr>
              <a:t/>
            </a:r>
            <a:br>
              <a:rPr lang="en-US" sz="3600" b="1" u="sng" dirty="0">
                <a:solidFill>
                  <a:srgbClr val="00B050"/>
                </a:solidFill>
              </a:rPr>
            </a:br>
            <a:r>
              <a:rPr lang="en-IN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Medical Search Engine : I-</a:t>
            </a:r>
            <a:r>
              <a:rPr lang="en-IN" sz="3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MedWiki</a:t>
            </a:r>
            <a:r>
              <a:rPr lang="en-IN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dirty="0">
                <a:solidFill>
                  <a:schemeClr val="tx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 Health </a:t>
            </a:r>
            <a:r>
              <a:rPr lang="en-US" sz="3600" dirty="0" smtClean="0">
                <a:solidFill>
                  <a:schemeClr val="tx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Informatics</a:t>
            </a:r>
            <a:br>
              <a:rPr lang="en-US" sz="3600" dirty="0" smtClean="0">
                <a:solidFill>
                  <a:schemeClr val="tx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b="1" dirty="0">
                <a:solidFill>
                  <a:schemeClr val="tx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600" b="1" dirty="0">
                <a:solidFill>
                  <a:schemeClr val="tx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Supervised By:- Dr. Vijay Mago </a:t>
            </a:r>
            <a:r>
              <a:rPr lang="en-IN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2589212" y="4198513"/>
            <a:ext cx="8915399" cy="2060619"/>
          </a:xfrm>
        </p:spPr>
        <p:txBody>
          <a:bodyPr>
            <a:normAutofit/>
          </a:bodyPr>
          <a:lstStyle/>
          <a:p>
            <a:pPr algn="l"/>
            <a:r>
              <a:rPr lang="en-I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Submitted by:-</a:t>
            </a:r>
          </a:p>
          <a:p>
            <a:pPr algn="l"/>
            <a:r>
              <a:rPr lang="en-I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Ankit Raj</a:t>
            </a:r>
          </a:p>
          <a:p>
            <a:pPr algn="l"/>
            <a:r>
              <a:rPr lang="en-I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Jasmeet Singh Grewal</a:t>
            </a:r>
          </a:p>
          <a:p>
            <a:pPr algn="l"/>
            <a:r>
              <a:rPr lang="en-I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Ramanpreet Kaur  Deol</a:t>
            </a:r>
          </a:p>
        </p:txBody>
      </p:sp>
    </p:spTree>
    <p:extLst>
      <p:ext uri="{BB962C8B-B14F-4D97-AF65-F5344CB8AC3E}">
        <p14:creationId xmlns:p14="http://schemas.microsoft.com/office/powerpoint/2010/main" val="368014991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Updated Prototype (Invision)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GB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 the link Below:</a:t>
            </a:r>
          </a:p>
          <a:p>
            <a:pPr algn="l"/>
            <a:endParaRPr lang="en-GB" sz="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u="sng" dirty="0">
                <a:hlinkClick r:id="rId2"/>
              </a:rPr>
              <a:t>https://projects.invisionapp.com/share/BFA6L4CW9</a:t>
            </a:r>
            <a:endParaRPr lang="en-GB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8857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Pre-requisites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ubtitle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 7 or higher Version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Apache Tomcat Server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NetBeans/eclipse (optional: for easy editing of codes)</a:t>
            </a: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0458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Setup Instructions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506828"/>
            <a:ext cx="8915400" cy="49970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Setting Up database:</a:t>
            </a:r>
          </a:p>
          <a:p>
            <a:pPr>
              <a:buFont typeface="+mj-lt"/>
              <a:buAutoNum type="arabicPeriod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Create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database and name it </a:t>
            </a:r>
            <a:r>
              <a:rPr lang="en-GB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web_info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 the root password as per your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  <a:r>
              <a:rPr lang="en-GB" dirty="0" smtClean="0"/>
              <a:t>)</a:t>
            </a:r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+mj-lt"/>
              <a:buAutoNum type="arabicPeriod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 to your database in a table named "icd" from ICD-10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   recorded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icd.csv file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MySQL-J-Connector Setting Up:</a:t>
            </a:r>
          </a:p>
          <a:p>
            <a:pPr>
              <a:buFont typeface="+mj-lt"/>
              <a:buAutoNum type="arabicPeriod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Download mysql-connector-java-5.1.41-bin and copy it in \web\WEB-INF folder of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</a:p>
          <a:p>
            <a:pPr>
              <a:buFont typeface="+mj-lt"/>
              <a:buAutoNum type="arabicPeriod"/>
            </a:pPr>
            <a:endParaRPr lang="en-GB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2820" y="3845329"/>
            <a:ext cx="4558780" cy="28388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2111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Setup Instructions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(….continued)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506828"/>
            <a:ext cx="8915400" cy="49970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Servlet setup:</a:t>
            </a:r>
          </a:p>
          <a:p>
            <a:pPr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Copy DatabaseConn.java file in \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\java of java</a:t>
            </a:r>
          </a:p>
          <a:p>
            <a:pPr>
              <a:buFont typeface="+mj-lt"/>
              <a:buAutoNum type="arabicPeriod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Copy web.xml in \web\WEB-INF folder of java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Setting up front-end:</a:t>
            </a:r>
          </a:p>
          <a:p>
            <a:pPr>
              <a:buFont typeface="+mj-lt"/>
              <a:buAutoNum type="arabicPeriod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Copy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find.jsp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test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connection.jsp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along with all images specified in repository (with updated root password) in \web folder of java. </a:t>
            </a:r>
          </a:p>
          <a:p>
            <a:pPr>
              <a:buFont typeface="+mj-lt"/>
              <a:buAutoNum type="arabicPeriod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Finally, you are all set to use this application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endParaRPr lang="en-GB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7141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Progress Report</a:t>
            </a:r>
            <a:r>
              <a:rPr lang="en-IN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ubtitle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IN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 the details related to the progress made are given on the GitHub page.</a:t>
            </a:r>
          </a:p>
          <a:p>
            <a:pPr marL="0" indent="0" algn="l">
              <a:buNone/>
            </a:pPr>
            <a:r>
              <a:rPr lang="en-IN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Follow the link below:</a:t>
            </a:r>
          </a:p>
          <a:p>
            <a:pPr marL="0" indent="0">
              <a:buNone/>
            </a:pPr>
            <a:r>
              <a:rPr lang="en-I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</a:t>
            </a:r>
            <a:r>
              <a:rPr lang="en-IN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github.com/araj4/medical-search-engine</a:t>
            </a:r>
            <a:endParaRPr lang="en-IN" sz="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5683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Live Demo…..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5633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589212" y="2498500"/>
            <a:ext cx="8915400" cy="3412721"/>
          </a:xfrm>
        </p:spPr>
        <p:txBody>
          <a:bodyPr/>
          <a:lstStyle/>
          <a:p>
            <a:r>
              <a:rPr lang="en-IN" dirty="0" smtClean="0"/>
              <a:t>For downloading the </a:t>
            </a:r>
            <a:r>
              <a:rPr lang="en-IN" dirty="0" err="1" smtClean="0"/>
              <a:t>icd</a:t>
            </a:r>
            <a:r>
              <a:rPr lang="en-IN" dirty="0" smtClean="0"/>
              <a:t> 10 data</a:t>
            </a:r>
          </a:p>
          <a:p>
            <a:pPr marL="0" indent="0">
              <a:buNone/>
            </a:pPr>
            <a:r>
              <a:rPr lang="en-IN" dirty="0" smtClean="0"/>
              <a:t>    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www.cob.cms.hhs.gov/Section111/help/icd10.dx.codes.htm</a:t>
            </a:r>
            <a:endParaRPr lang="en-US" dirty="0" smtClean="0"/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and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</a:t>
            </a:r>
            <a:r>
              <a:rPr lang="en-US" dirty="0">
                <a:hlinkClick r:id="rId3"/>
              </a:rPr>
              <a:t>http://icd10codelink.com/</a:t>
            </a:r>
            <a:endParaRPr lang="en-IN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1115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Scope for better version … .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/>
              <a:t>Presently</a:t>
            </a:r>
            <a:r>
              <a:rPr lang="en-IN" dirty="0" smtClean="0"/>
              <a:t>, it is not collecting live data from the website. In future, it would be self- efficient to collect online data and update it regularly. </a:t>
            </a:r>
          </a:p>
          <a:p>
            <a:pPr marL="0" indent="0">
              <a:buNone/>
            </a:pPr>
            <a:r>
              <a:rPr lang="en-GB" dirty="0" smtClean="0"/>
              <a:t>It would search </a:t>
            </a:r>
            <a:r>
              <a:rPr lang="en-GB" dirty="0"/>
              <a:t>the symptoms based on the disease that encounters with them. </a:t>
            </a:r>
            <a:r>
              <a:rPr lang="en-US" dirty="0" smtClean="0"/>
              <a:t> </a:t>
            </a:r>
            <a:endParaRPr lang="en-IN" b="1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78216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185011" y="2820472"/>
            <a:ext cx="4958990" cy="1983347"/>
          </a:xfrm>
        </p:spPr>
        <p:txBody>
          <a:bodyPr>
            <a:normAutofit/>
          </a:bodyPr>
          <a:lstStyle/>
          <a:p>
            <a:r>
              <a:rPr lang="en-IN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Thankyou </a:t>
            </a:r>
            <a:r>
              <a:rPr lang="en-IN" sz="6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</a:t>
            </a:r>
            <a:endParaRPr lang="en-US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68317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 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2546350" y="2460625"/>
            <a:ext cx="9645650" cy="37734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dirty="0"/>
              <a:t>To build a medical search engine which is capable of generating </a:t>
            </a:r>
            <a:r>
              <a:rPr lang="en-GB" sz="2800" dirty="0" smtClean="0"/>
              <a:t>categorical </a:t>
            </a:r>
            <a:r>
              <a:rPr lang="en-GB" sz="2800" dirty="0"/>
              <a:t>search results based on the string entered by the user.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59347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735767"/>
          </a:xfrm>
        </p:spPr>
        <p:txBody>
          <a:bodyPr>
            <a:normAutofit/>
          </a:bodyPr>
          <a:lstStyle/>
          <a:p>
            <a:r>
              <a:rPr lang="en-I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Comments added in our previous presentation: 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2546350" y="2460625"/>
            <a:ext cx="9645650" cy="3773488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Increase the visibility of result page. (</a:t>
            </a:r>
            <a:r>
              <a:rPr lang="en-US" sz="24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DONE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Fetch the hierarchical codes to guide the page to proper ICD link.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DONE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Try to fetch dynamic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entity directly from website and search according to that. (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Error occurred while trying various UI tools as browsers were not compatible causing several web-security issues. Tried with : Selenium, </a:t>
            </a:r>
            <a:r>
              <a:rPr lang="en-US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Webload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Apache </a:t>
            </a:r>
            <a:r>
              <a:rPr lang="en-US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Jmeter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but no luck</a:t>
            </a: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.)</a:t>
            </a:r>
            <a:endParaRPr 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217816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Key Features Implemented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2053981" y="1434611"/>
            <a:ext cx="9645650" cy="3670300"/>
          </a:xfrm>
        </p:spPr>
        <p:txBody>
          <a:bodyPr>
            <a:normAutofit fontScale="92500" lnSpcReduction="10000"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2400" dirty="0"/>
              <a:t>Non-redundancy: </a:t>
            </a:r>
            <a:r>
              <a:rPr lang="en-GB" sz="2400" dirty="0" smtClean="0"/>
              <a:t>There </a:t>
            </a:r>
            <a:r>
              <a:rPr lang="en-GB" sz="2400" dirty="0"/>
              <a:t>would be no duplicate data fetched through this application</a:t>
            </a:r>
            <a:r>
              <a:rPr lang="en-GB" sz="2400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2400" dirty="0"/>
              <a:t>Non-Clumsiness: </a:t>
            </a:r>
            <a:r>
              <a:rPr lang="en-GB" sz="2400" dirty="0" smtClean="0"/>
              <a:t>The </a:t>
            </a:r>
            <a:r>
              <a:rPr lang="en-GB" sz="2400" dirty="0"/>
              <a:t>links or data fetched would be well categorized on the basis of different diseases that have the same symptoms</a:t>
            </a:r>
            <a:r>
              <a:rPr lang="en-GB" sz="2400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2400" dirty="0"/>
              <a:t>Single Objective Search engine: </a:t>
            </a:r>
            <a:r>
              <a:rPr lang="en-GB" sz="2400" dirty="0" smtClean="0"/>
              <a:t>Since </a:t>
            </a:r>
            <a:r>
              <a:rPr lang="en-GB" sz="2400" dirty="0"/>
              <a:t>the search engine would basically serve as a medical dictionary, thus, there would be no results for any term outside the medical </a:t>
            </a:r>
            <a:r>
              <a:rPr lang="en-GB" sz="2400" dirty="0" smtClean="0"/>
              <a:t>scope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dirty="0"/>
              <a:t>To make this search engine efficient for generating high quality </a:t>
            </a:r>
            <a:r>
              <a:rPr lang="en-IN" sz="2400" dirty="0" smtClean="0"/>
              <a:t>content</a:t>
            </a:r>
            <a:endParaRPr lang="en-IN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5826369" y="5216769"/>
            <a:ext cx="5732585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However, we were not able to fetch the web contents directly, we got all the points of our project covered.</a:t>
            </a:r>
            <a:endParaRPr lang="en-U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046288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647" y="1523016"/>
            <a:ext cx="8452338" cy="46081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0928" y="398582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en-GB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Non-Redundancy</a:t>
            </a:r>
            <a:r>
              <a:rPr lang="en-IN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9151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4004" y="0"/>
            <a:ext cx="8911687" cy="750277"/>
          </a:xfrm>
        </p:spPr>
        <p:txBody>
          <a:bodyPr>
            <a:normAutofit fontScale="90000"/>
          </a:bodyPr>
          <a:lstStyle/>
          <a:p>
            <a:pPr algn="ctr"/>
            <a:r>
              <a:rPr lang="en-GB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Non-Redundancy</a:t>
            </a:r>
            <a:r>
              <a:rPr lang="en-GB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(…..continued)</a:t>
            </a:r>
            <a:r>
              <a:rPr lang="en-IN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617793" y="844060"/>
            <a:ext cx="10222523" cy="738556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For the same symptom ,it won’t fetch the duplicate data. As you can see in screenshot mentioned below , for “fever”  it returns different diseases having some unique codes. 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8061" y="1620429"/>
            <a:ext cx="8393723" cy="46492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09787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4" y="354481"/>
            <a:ext cx="8911687" cy="1280890"/>
          </a:xfrm>
        </p:spPr>
        <p:txBody>
          <a:bodyPr>
            <a:normAutofit/>
          </a:bodyPr>
          <a:lstStyle/>
          <a:p>
            <a:r>
              <a:rPr lang="en-IN" sz="4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Non Clumsiness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5"/>
          <p:cNvSpPr txBox="1">
            <a:spLocks/>
          </p:cNvSpPr>
          <p:nvPr/>
        </p:nvSpPr>
        <p:spPr>
          <a:xfrm>
            <a:off x="2436559" y="2590801"/>
            <a:ext cx="4079650" cy="10668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IN" dirty="0" smtClean="0"/>
              <a:t>The result fetched, (currently from database) is well categorized on the basis of their unique ICD code.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727" b="455"/>
          <a:stretch/>
        </p:blipFill>
        <p:spPr bwMode="auto">
          <a:xfrm>
            <a:off x="6516210" y="1090246"/>
            <a:ext cx="5675790" cy="57677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18406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Single Objective Search Engine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1138" y="1341194"/>
            <a:ext cx="5699612" cy="447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ontent Placeholder 5"/>
          <p:cNvSpPr txBox="1">
            <a:spLocks/>
          </p:cNvSpPr>
          <p:nvPr/>
        </p:nvSpPr>
        <p:spPr>
          <a:xfrm>
            <a:off x="5199186" y="5990491"/>
            <a:ext cx="6992814" cy="832338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IN" dirty="0" smtClean="0"/>
              <a:t>The result fetched, (currently from database) from the query is always within the medical scope.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0" y="1363539"/>
            <a:ext cx="6120921" cy="4626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25199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Technologies Used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Front-End</a:t>
            </a:r>
          </a:p>
          <a:p>
            <a:pPr marL="0" indent="0">
              <a:buNone/>
            </a:pPr>
            <a:r>
              <a:rPr lang="en-GB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Java</a:t>
            </a:r>
          </a:p>
          <a:p>
            <a:pPr marL="0" indent="0">
              <a:buNone/>
            </a:pPr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HTML5 - CSS</a:t>
            </a:r>
          </a:p>
          <a:p>
            <a:pPr marL="0" indent="0">
              <a:buNone/>
            </a:pPr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JSP</a:t>
            </a:r>
            <a:endParaRPr lang="en-GB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Apache-Tomcat </a:t>
            </a:r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Back-End</a:t>
            </a:r>
          </a:p>
          <a:p>
            <a:pPr marL="0" indent="0">
              <a:buNone/>
            </a:pPr>
            <a:r>
              <a:rPr lang="en-GB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MySQL</a:t>
            </a:r>
          </a:p>
          <a:p>
            <a:pPr marL="0" indent="0">
              <a:buNone/>
            </a:pPr>
            <a:endParaRPr lang="en-GB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GB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MVC Architecture followed</a:t>
            </a:r>
          </a:p>
          <a:p>
            <a:pPr marL="0" indent="0">
              <a:buNone/>
            </a:pPr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Used the concept of “getters-setters” where the query </a:t>
            </a:r>
            <a:r>
              <a:rPr lang="en-GB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made from </a:t>
            </a:r>
            <a:r>
              <a:rPr lang="en-GB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 form and result are fetched in different form.</a:t>
            </a:r>
            <a:endParaRPr lang="en-GB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GB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Note</a:t>
            </a:r>
            <a:r>
              <a:rPr lang="en-GB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:- Soon will be able to use UI tools to fetch results directly from websites 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291122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473</TotalTime>
  <Words>618</Words>
  <Application>Microsoft Office PowerPoint</Application>
  <PresentationFormat>Custom</PresentationFormat>
  <Paragraphs>73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Wisp</vt:lpstr>
      <vt:lpstr>FINAL PRESENTATION&gt;  Medical Search Engine : I-MedWiki Web Health Informatics  Supervised By:- Dr. Vijay Mago    </vt:lpstr>
      <vt:lpstr>Objective </vt:lpstr>
      <vt:lpstr>Comments added in our previous presentation: </vt:lpstr>
      <vt:lpstr>Key Features Implemented</vt:lpstr>
      <vt:lpstr>Non-Redundancy </vt:lpstr>
      <vt:lpstr>Non-Redundancy (…..continued) </vt:lpstr>
      <vt:lpstr>Non Clumsiness</vt:lpstr>
      <vt:lpstr>Single Objective Search Engine</vt:lpstr>
      <vt:lpstr>Technologies Used</vt:lpstr>
      <vt:lpstr>Updated Prototype (Invision)</vt:lpstr>
      <vt:lpstr>Pre-requisites</vt:lpstr>
      <vt:lpstr>Setup Instructions</vt:lpstr>
      <vt:lpstr>Setup Instructions (….continued)</vt:lpstr>
      <vt:lpstr>Progress Report  </vt:lpstr>
      <vt:lpstr>Live Demo…..</vt:lpstr>
      <vt:lpstr>References</vt:lpstr>
      <vt:lpstr>Scope for better version … .</vt:lpstr>
      <vt:lpstr>Thankyou 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 Madrid vs Fc Barcelona  (la liga 2016)  Sentiment analysis-connecting the dots</dc:title>
  <dc:creator>Jo Ker</dc:creator>
  <cp:lastModifiedBy>jasmeet grewal</cp:lastModifiedBy>
  <cp:revision>56</cp:revision>
  <dcterms:created xsi:type="dcterms:W3CDTF">2016-11-28T19:46:48Z</dcterms:created>
  <dcterms:modified xsi:type="dcterms:W3CDTF">2017-03-28T16:36:46Z</dcterms:modified>
</cp:coreProperties>
</file>