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280" r:id="rId18"/>
    <p:sldId id="281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4017818"/>
          </a:xfrm>
        </p:spPr>
        <p:txBody>
          <a:bodyPr/>
          <a:lstStyle/>
          <a:p>
            <a:pPr algn="ctr"/>
            <a:r>
              <a:rPr lang="en-US" dirty="0" smtClean="0"/>
              <a:t>Housing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22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138" y="1152983"/>
            <a:ext cx="5096308" cy="27729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1122547"/>
            <a:ext cx="5259239" cy="2833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19" y="4005619"/>
            <a:ext cx="5072227" cy="27598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473" y="3925975"/>
            <a:ext cx="5269766" cy="28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0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Bivariate Analysis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736796"/>
            <a:ext cx="3371850" cy="3857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943" y="1791983"/>
            <a:ext cx="3486150" cy="3486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045" y="1853248"/>
            <a:ext cx="34861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296608"/>
            <a:ext cx="3486150" cy="3486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653" y="2296608"/>
            <a:ext cx="3486150" cy="3486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195" y="2296608"/>
            <a:ext cx="34861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8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061080"/>
            <a:ext cx="3486150" cy="3486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798" y="2061080"/>
            <a:ext cx="3486150" cy="3486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485" y="2061080"/>
            <a:ext cx="34861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061081"/>
            <a:ext cx="3486150" cy="3486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762" y="2061081"/>
            <a:ext cx="34861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used box plots to find which features have outliers in them and then I used Z-score method to reduce the number of outliers</a:t>
            </a:r>
          </a:p>
          <a:p>
            <a:r>
              <a:rPr lang="en-US" dirty="0" smtClean="0"/>
              <a:t>After checking the skewness, I tried to reduce the skewness from the features using </a:t>
            </a:r>
            <a:r>
              <a:rPr lang="en-US" dirty="0" err="1" smtClean="0"/>
              <a:t>PowerTransformer</a:t>
            </a:r>
            <a:endParaRPr lang="en-US" dirty="0"/>
          </a:p>
          <a:p>
            <a:r>
              <a:rPr lang="en-US" dirty="0" smtClean="0"/>
              <a:t>I then encoded the categorical data using </a:t>
            </a:r>
            <a:r>
              <a:rPr lang="en-US" dirty="0" err="1" smtClean="0"/>
              <a:t>LabelEncoder</a:t>
            </a:r>
            <a:endParaRPr lang="en-US" dirty="0" smtClean="0"/>
          </a:p>
          <a:p>
            <a:r>
              <a:rPr lang="en-US" dirty="0" smtClean="0"/>
              <a:t>Scaled the data so that the data is uniform and the model does not perform in a biased manner</a:t>
            </a:r>
          </a:p>
          <a:p>
            <a:r>
              <a:rPr lang="en-US" dirty="0" smtClean="0"/>
              <a:t>After which I checked for multicolinearity, but did not find any multicolinearity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28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855" y="384448"/>
            <a:ext cx="2730839" cy="61037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611" y="463311"/>
            <a:ext cx="2855223" cy="6024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8259" y="452718"/>
            <a:ext cx="2899384" cy="603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0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452718"/>
            <a:ext cx="2758772" cy="59565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327" y="452718"/>
            <a:ext cx="2640775" cy="59565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546" y="452718"/>
            <a:ext cx="2776966" cy="59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2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452718"/>
            <a:ext cx="3795660" cy="5556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872" y="452717"/>
            <a:ext cx="2976861" cy="555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0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BUILDING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problem is to predict the price of the houses I have used Regression algorithm's to do the prediction</a:t>
            </a:r>
          </a:p>
          <a:p>
            <a:r>
              <a:rPr lang="en-US" dirty="0" smtClean="0"/>
              <a:t>I this project I have used the following algorithm’s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Linear Regression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Random Forest Regression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Decision Tree Regression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AdaBoost</a:t>
            </a:r>
            <a:r>
              <a:rPr lang="en-US" dirty="0" smtClean="0"/>
              <a:t> </a:t>
            </a:r>
            <a:r>
              <a:rPr lang="en-US" dirty="0" err="1" smtClean="0"/>
              <a:t>Regresion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GradientBoost</a:t>
            </a:r>
            <a:r>
              <a:rPr lang="en-US" dirty="0" smtClean="0"/>
              <a:t> Regression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ExtraTrees</a:t>
            </a:r>
            <a:r>
              <a:rPr lang="en-US" dirty="0" smtClean="0"/>
              <a:t> Regression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XGBoost</a:t>
            </a:r>
            <a:r>
              <a:rPr lang="en-US" dirty="0" smtClean="0"/>
              <a:t> Regression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5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0874"/>
            <a:ext cx="9093633" cy="4530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Problem Framing</a:t>
            </a:r>
          </a:p>
          <a:p>
            <a:r>
              <a:rPr lang="en-US" dirty="0" smtClean="0"/>
              <a:t>Data Preparation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Visualization</a:t>
            </a:r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Model Building</a:t>
            </a:r>
          </a:p>
          <a:p>
            <a:r>
              <a:rPr lang="en-US" dirty="0" smtClean="0"/>
              <a:t>Saving the Model</a:t>
            </a:r>
          </a:p>
          <a:p>
            <a:r>
              <a:rPr lang="en-US" dirty="0" smtClean="0"/>
              <a:t>Conclusion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677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LINEAR </a:t>
            </a:r>
            <a:r>
              <a:rPr lang="en-US" sz="3200" dirty="0"/>
              <a:t>R</a:t>
            </a:r>
            <a:r>
              <a:rPr lang="en-US" sz="3200" dirty="0" smtClean="0"/>
              <a:t>EGRESSION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645431"/>
            <a:ext cx="8355867" cy="387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RANDOM FOREST REGRESSION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714744"/>
            <a:ext cx="8102602" cy="400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DECISION TREE REGRESSION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2" y="1539645"/>
            <a:ext cx="7916864" cy="4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ADABOOST REGRESSION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756180"/>
            <a:ext cx="8235952" cy="399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7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EXTRA TREES REGRESSION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662650"/>
            <a:ext cx="8064502" cy="406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GRADIENT BOOSTING REGRESSION</a:t>
            </a:r>
            <a:endParaRPr lang="en-IN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767311"/>
            <a:ext cx="8074027" cy="390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0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XG BOOST REGRESSION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755170"/>
            <a:ext cx="8283577" cy="402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3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SAVING THE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saved the model using pickle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918561"/>
            <a:ext cx="5197908" cy="123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2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Arial" panose="020B0604020202020204" pitchFamily="34" charset="0"/>
              </a:rPr>
              <a:t>In this project </a:t>
            </a:r>
            <a:r>
              <a:rPr lang="en-US" dirty="0" smtClean="0">
                <a:ea typeface="Arial" panose="020B0604020202020204" pitchFamily="34" charset="0"/>
              </a:rPr>
              <a:t>I </a:t>
            </a:r>
            <a:r>
              <a:rPr lang="en-US" dirty="0">
                <a:ea typeface="Arial" panose="020B0604020202020204" pitchFamily="34" charset="0"/>
              </a:rPr>
              <a:t>tried to show how the house prices vary and what are the factors related to the </a:t>
            </a:r>
            <a:r>
              <a:rPr lang="en-US" dirty="0" smtClean="0">
                <a:ea typeface="Arial" panose="020B0604020202020204" pitchFamily="34" charset="0"/>
              </a:rPr>
              <a:t>changes in the </a:t>
            </a:r>
            <a:r>
              <a:rPr lang="en-US" dirty="0">
                <a:ea typeface="Arial" panose="020B0604020202020204" pitchFamily="34" charset="0"/>
              </a:rPr>
              <a:t>house prices. The best accuracy score was achieved by stacking our top 5 fine-tuned models. </a:t>
            </a:r>
            <a:endParaRPr lang="en-IN" dirty="0">
              <a:ea typeface="Arial" panose="020B0604020202020204" pitchFamily="34" charset="0"/>
            </a:endParaRPr>
          </a:p>
          <a:p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After building the models, I found out that Linear Regression model gave us the best accuracy score</a:t>
            </a:r>
            <a:endParaRPr lang="en-IN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Finally</a:t>
            </a: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, we predicted the </a:t>
            </a:r>
            <a:r>
              <a:rPr lang="en-IN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Sale Price </a:t>
            </a: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IN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the test </a:t>
            </a: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dataset using </a:t>
            </a:r>
            <a:r>
              <a:rPr lang="en-IN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the Linear regression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701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house is something that every human needs and this market is one of the top markets that contributes to the global economy.</a:t>
            </a:r>
          </a:p>
          <a:p>
            <a:r>
              <a:rPr lang="en-US" dirty="0"/>
              <a:t>A US-based housing company named Surprise Housing has decided to enter the Australian market. The company uses data analytics to purchase houses at a price below their actual values and flip them at a higher price. For the same purpose, the company has collected a data set from the sale of houses in Australia. </a:t>
            </a:r>
            <a:endParaRPr lang="en-IN" dirty="0" smtClean="0"/>
          </a:p>
          <a:p>
            <a:r>
              <a:rPr lang="en-US" dirty="0" smtClean="0"/>
              <a:t>The </a:t>
            </a:r>
            <a:r>
              <a:rPr lang="en-US" dirty="0"/>
              <a:t>company is looking at prospective properties to buy houses to enter the market. You are required to build a model using Machine Learning in order to predict the actual value of the prospective properties and decide whether to invest in them or not. For this company wants to know:</a:t>
            </a:r>
          </a:p>
          <a:p>
            <a:pPr marL="0" indent="0">
              <a:buNone/>
            </a:pPr>
            <a:r>
              <a:rPr lang="en-US" dirty="0"/>
              <a:t>	Which variables are important to predict the price of variable?</a:t>
            </a:r>
          </a:p>
          <a:p>
            <a:pPr marL="0" indent="0">
              <a:buNone/>
            </a:pPr>
            <a:r>
              <a:rPr lang="en-US" dirty="0"/>
              <a:t>	How do these variables describe the price of the house?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90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PROBLEM FRAMING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Machine Learning project, I will be predicting the sale price of the houses in Australian region using the provided </a:t>
            </a:r>
            <a:r>
              <a:rPr lang="en-IN" dirty="0" smtClean="0"/>
              <a:t>dataset</a:t>
            </a:r>
          </a:p>
          <a:p>
            <a:r>
              <a:rPr lang="en-IN" dirty="0" smtClean="0"/>
              <a:t>The </a:t>
            </a:r>
            <a:r>
              <a:rPr lang="en-IN" dirty="0"/>
              <a:t>Surprise Housing company expects us to predict the sale price of the house along with the important variables which helps in prediction of the </a:t>
            </a:r>
            <a:r>
              <a:rPr lang="en-IN" dirty="0" smtClean="0"/>
              <a:t>same</a:t>
            </a:r>
          </a:p>
          <a:p>
            <a:r>
              <a:rPr lang="en-IN" dirty="0" smtClean="0"/>
              <a:t>Further</a:t>
            </a:r>
            <a:r>
              <a:rPr lang="en-IN" dirty="0"/>
              <a:t>, we will also learn on how these variables describe the sale price of the </a:t>
            </a:r>
            <a:r>
              <a:rPr lang="en-IN" dirty="0" smtClean="0"/>
              <a:t>house</a:t>
            </a:r>
          </a:p>
          <a:p>
            <a:r>
              <a:rPr lang="en-IN" dirty="0" smtClean="0"/>
              <a:t>The </a:t>
            </a:r>
            <a:r>
              <a:rPr lang="en-IN" dirty="0"/>
              <a:t>provided dataset consists of 1460 rows and 81 features (including train and test dataset)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3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PREPARATION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missing data in some of the variables which needs to be handled &amp; categorical column also needs to be converted into numerical </a:t>
            </a:r>
            <a:r>
              <a:rPr lang="en-IN" dirty="0" smtClean="0"/>
              <a:t>column.</a:t>
            </a:r>
          </a:p>
          <a:p>
            <a:r>
              <a:rPr lang="en-US" dirty="0" smtClean="0"/>
              <a:t>We </a:t>
            </a:r>
            <a:r>
              <a:rPr lang="en-US" dirty="0"/>
              <a:t>can fill null values of categorical columns with 0 as it basically represents that, the feature is not available for the property.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missing values in numerical column, we can fill them </a:t>
            </a:r>
            <a:r>
              <a:rPr lang="en-US" dirty="0" smtClean="0"/>
              <a:t>mode </a:t>
            </a:r>
            <a:r>
              <a:rPr lang="en-US" dirty="0"/>
              <a:t>of the </a:t>
            </a:r>
            <a:r>
              <a:rPr lang="en-US" dirty="0" smtClean="0"/>
              <a:t>respective column.</a:t>
            </a:r>
            <a:endParaRPr lang="en-IN" dirty="0" smtClean="0"/>
          </a:p>
          <a:p>
            <a:r>
              <a:rPr lang="en-US" dirty="0" smtClean="0"/>
              <a:t>Next </a:t>
            </a:r>
            <a:r>
              <a:rPr lang="en-US" dirty="0"/>
              <a:t>step is to assign every categorical data a unique value. </a:t>
            </a:r>
            <a:endParaRPr lang="en-US" dirty="0" smtClean="0"/>
          </a:p>
          <a:p>
            <a:r>
              <a:rPr lang="en-IN" dirty="0" smtClean="0"/>
              <a:t>With </a:t>
            </a:r>
            <a:r>
              <a:rPr lang="en-IN" dirty="0"/>
              <a:t>this the data-frame has been cleaned and transformed properly for us to start analysing.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2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VISUALIZATION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152983"/>
            <a:ext cx="4812580" cy="28248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691" y="1152983"/>
            <a:ext cx="5001491" cy="28248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3977870"/>
            <a:ext cx="4812580" cy="26186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691" y="3926475"/>
            <a:ext cx="5001491" cy="272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7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2368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816761"/>
            <a:ext cx="4679372" cy="2546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483" y="1816761"/>
            <a:ext cx="4744542" cy="2581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16" y="4284489"/>
            <a:ext cx="4816980" cy="2595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4709" y="4362890"/>
            <a:ext cx="4626125" cy="25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1284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785" y="1337146"/>
            <a:ext cx="4930052" cy="2682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837" y="1327773"/>
            <a:ext cx="4930053" cy="2682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86" y="4118362"/>
            <a:ext cx="4930052" cy="2682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837" y="4064332"/>
            <a:ext cx="4930053" cy="26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365" y="1152983"/>
            <a:ext cx="5004042" cy="3033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1083818"/>
            <a:ext cx="5341292" cy="2906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65" y="4200226"/>
            <a:ext cx="5004042" cy="26963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472" y="4059275"/>
            <a:ext cx="5236401" cy="284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6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635</TotalTime>
  <Words>602</Words>
  <Application>Microsoft Office PowerPoint</Application>
  <PresentationFormat>Widescreen</PresentationFormat>
  <Paragraphs>60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Housing Project</vt:lpstr>
      <vt:lpstr>AGENDA</vt:lpstr>
      <vt:lpstr>PROBLEM STATEMENT</vt:lpstr>
      <vt:lpstr> PROBLEM FRAMING</vt:lpstr>
      <vt:lpstr>DATA PREPARATION</vt:lpstr>
      <vt:lpstr>VISUALIZATION</vt:lpstr>
      <vt:lpstr>PowerPoint Presentation</vt:lpstr>
      <vt:lpstr>PowerPoint Presentation</vt:lpstr>
      <vt:lpstr>PowerPoint Presentation</vt:lpstr>
      <vt:lpstr>PowerPoint Presentation</vt:lpstr>
      <vt:lpstr>Bivariate Analysis</vt:lpstr>
      <vt:lpstr>PowerPoint Presentation</vt:lpstr>
      <vt:lpstr>PowerPoint Presentation</vt:lpstr>
      <vt:lpstr>PowerPoint Presentation</vt:lpstr>
      <vt:lpstr>DATA ANALYSIS</vt:lpstr>
      <vt:lpstr>PowerPoint Presentation</vt:lpstr>
      <vt:lpstr>PowerPoint Presentation</vt:lpstr>
      <vt:lpstr>PowerPoint Presentation</vt:lpstr>
      <vt:lpstr>MODEL BUILDING</vt:lpstr>
      <vt:lpstr>LINEAR REGRESSION</vt:lpstr>
      <vt:lpstr>RANDOM FOREST REGRESSION</vt:lpstr>
      <vt:lpstr>DECISION TREE REGRESSION</vt:lpstr>
      <vt:lpstr>ADABOOST REGRESSION</vt:lpstr>
      <vt:lpstr>EXTRA TREES REGRESSION</vt:lpstr>
      <vt:lpstr>GRADIENT BOOSTING REGRESSION</vt:lpstr>
      <vt:lpstr>XG BOOST REGRESSION</vt:lpstr>
      <vt:lpstr>SAVING THE MODEL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Project</dc:title>
  <dc:creator>RAJIT</dc:creator>
  <cp:lastModifiedBy>RAJIT</cp:lastModifiedBy>
  <cp:revision>31</cp:revision>
  <dcterms:created xsi:type="dcterms:W3CDTF">2022-03-05T21:32:30Z</dcterms:created>
  <dcterms:modified xsi:type="dcterms:W3CDTF">2022-03-08T19:20:34Z</dcterms:modified>
</cp:coreProperties>
</file>