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1BC33-AADB-40CA-B543-2A7125121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5F887-7EB6-441D-8E4E-BA25F91C4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12E81-6BA0-4535-950E-C6F9EB59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340-D30C-4C38-9978-8D76939B926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B2052-070D-4325-B185-3CABAD84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A5CAF-1092-41EF-96BF-3A377F65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AAD6-0EA8-4BA6-BBC4-B90A69FF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12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B9839-8434-442F-BD88-A6392B3A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7574A-EDE6-4226-BB62-16674E2D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4DE05-36DB-4B93-9417-413D9CEB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340-D30C-4C38-9978-8D76939B926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E7274-A22D-4AD5-8576-B43382A2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C86F6-D78F-46B8-AD4E-639E6B9C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AAD6-0EA8-4BA6-BBC4-B90A69FF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4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C41A67-B253-4870-8EC1-7EAAE9403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E210D-FA80-412E-8641-132BCEC53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0A5D2-C088-4339-A245-9E5EF4B7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340-D30C-4C38-9978-8D76939B926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13188-B0EC-4354-AA31-95BE1DF1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C6587-6478-4DCC-9318-5BB2E5CF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AAD6-0EA8-4BA6-BBC4-B90A69FF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46AD9-6F57-4205-9AAD-C557132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CAED7-8DE2-47C0-9BC5-438F23D7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D3E18-EB7B-4D42-B55D-418F039C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340-D30C-4C38-9978-8D76939B926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D2F6A-ADEC-4E60-8F12-19A5EF1F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49802-E888-4DE2-BBA2-33AA820F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AAD6-0EA8-4BA6-BBC4-B90A69FF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3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8FA6C-4F50-4F66-8B67-BC6C9335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E0D14-2FCA-43AD-ABF5-BB797A2D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38CA3-0715-436E-B22F-38742B32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340-D30C-4C38-9978-8D76939B926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FCF4F-9F3B-40D4-8373-36297510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874F-67E2-49B6-981E-B8FF07FE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AAD6-0EA8-4BA6-BBC4-B90A69FF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6CEBE-7F37-4873-B88F-C52EFCE6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57FE7-7AEB-457D-992F-33603E349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871DC2-4954-4025-8B81-9629C0588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A0724-2A0B-493B-BAD8-984C332E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340-D30C-4C38-9978-8D76939B926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26209-3D25-48DB-976A-E351A89C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0714A9-17C4-47D5-81BF-CD0C12A1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AAD6-0EA8-4BA6-BBC4-B90A69FF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6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3683F-C515-4659-A452-D1E234E7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AB16A-B245-40E3-8A49-39B47335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091A3-8BB3-4C76-AD9A-A17FF2FB9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58211F-7E49-4B7D-9658-51508C413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A670BF-53A8-4EEF-818C-02E7C5FF7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A7312-8DA9-4C83-93FD-1DEB7065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340-D30C-4C38-9978-8D76939B926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B2B62C-E956-4C8B-ABA4-53629CB5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ACA17-B004-40AF-A64F-0E0946A8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AAD6-0EA8-4BA6-BBC4-B90A69FF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4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52150-9A8D-4C00-B01A-EBA344FD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106CA9-D5E3-40C8-B8EC-C1295120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340-D30C-4C38-9978-8D76939B926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FAAAF6-7633-4B99-9DD7-B190D555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EEED7E-9E7A-4C4B-9D65-5713D03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AAD6-0EA8-4BA6-BBC4-B90A69FF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8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F84645-A5ED-4012-AFCA-7903981D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340-D30C-4C38-9978-8D76939B926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A3EF3-1BC3-431B-9AE9-F69983D0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9E1DAE-C173-449F-9421-10659381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AAD6-0EA8-4BA6-BBC4-B90A69FF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1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238A4-AF96-4716-AD05-F1C2DADF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F2612-FB63-43C4-B2D5-5DEEC4E3D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44CD1-32AA-4BAE-87C3-51024B77A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6C2F7-9A15-43A5-9A88-C2C5828C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340-D30C-4C38-9978-8D76939B926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7240A-0ADB-4E93-B5BD-CA2F218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02B6C-66BE-4325-B692-9417B62C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AAD6-0EA8-4BA6-BBC4-B90A69FF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1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37EEE-3B1A-404D-9F6C-45E72C7C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7EBC04-BE32-4BBC-B4F5-B59337451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C2633-8E54-4799-804C-15233DCF8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FB23F5-85E8-4678-8C8C-FB82E9FC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340-D30C-4C38-9978-8D76939B926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A8574-7615-4F56-8629-8C0031C8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A0ABA-36B3-403C-9CD6-65CA3425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AAD6-0EA8-4BA6-BBC4-B90A69FF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6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7FD6A-A094-4E24-9B1E-87F840FE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1704E-E3B1-4449-85A4-B219D189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8060D-B031-4FC6-8705-86BB6E2C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D340-D30C-4C38-9978-8D76939B9264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B7332-EFD6-4DB7-8BA9-AA8D3B894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00823-1650-40F8-89AE-A183936E6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AAD6-0EA8-4BA6-BBC4-B90A69FF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1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FD537C-80CC-48DF-AD41-517B73763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261495"/>
            <a:ext cx="6544588" cy="63350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54279C1-BC4A-4AA1-AE5D-F23B99A76D75}"/>
              </a:ext>
            </a:extLst>
          </p:cNvPr>
          <p:cNvSpPr/>
          <p:nvPr/>
        </p:nvSpPr>
        <p:spPr>
          <a:xfrm>
            <a:off x="7961152" y="1375795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CCF67C2E-35A8-4753-8A98-5A8982B42AAB}"/>
              </a:ext>
            </a:extLst>
          </p:cNvPr>
          <p:cNvSpPr/>
          <p:nvPr/>
        </p:nvSpPr>
        <p:spPr>
          <a:xfrm>
            <a:off x="7961152" y="1855366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EDC9D8-5F46-496E-93DF-CBD61E0CC3E7}"/>
              </a:ext>
            </a:extLst>
          </p:cNvPr>
          <p:cNvSpPr/>
          <p:nvPr/>
        </p:nvSpPr>
        <p:spPr>
          <a:xfrm>
            <a:off x="7864678" y="2320956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hlinkClick r:id="rId4" action="ppaction://hlinksldjump"/>
            <a:extLst>
              <a:ext uri="{FF2B5EF4-FFF2-40B4-BE49-F238E27FC236}">
                <a16:creationId xmlns:a16="http://schemas.microsoft.com/office/drawing/2014/main" id="{5454C162-2958-48EF-B66E-A3C7E0F04739}"/>
              </a:ext>
            </a:extLst>
          </p:cNvPr>
          <p:cNvSpPr/>
          <p:nvPr/>
        </p:nvSpPr>
        <p:spPr>
          <a:xfrm>
            <a:off x="5252906" y="3428999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762F51BC-0741-4088-8C30-CBC66E30F5FA}"/>
              </a:ext>
            </a:extLst>
          </p:cNvPr>
          <p:cNvSpPr/>
          <p:nvPr/>
        </p:nvSpPr>
        <p:spPr>
          <a:xfrm>
            <a:off x="5252906" y="4386742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hlinkClick r:id="rId6" action="ppaction://hlinksldjump"/>
            <a:extLst>
              <a:ext uri="{FF2B5EF4-FFF2-40B4-BE49-F238E27FC236}">
                <a16:creationId xmlns:a16="http://schemas.microsoft.com/office/drawing/2014/main" id="{66B74944-3237-4ACC-8DC4-320BF07B0EB2}"/>
              </a:ext>
            </a:extLst>
          </p:cNvPr>
          <p:cNvSpPr/>
          <p:nvPr/>
        </p:nvSpPr>
        <p:spPr>
          <a:xfrm>
            <a:off x="5283372" y="1308684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hlinkClick r:id="rId7" action="ppaction://hlinksldjump"/>
            <a:extLst>
              <a:ext uri="{FF2B5EF4-FFF2-40B4-BE49-F238E27FC236}">
                <a16:creationId xmlns:a16="http://schemas.microsoft.com/office/drawing/2014/main" id="{A7474C7E-E7CD-4D5A-9E2F-4E527E8A2529}"/>
              </a:ext>
            </a:extLst>
          </p:cNvPr>
          <p:cNvSpPr/>
          <p:nvPr/>
        </p:nvSpPr>
        <p:spPr>
          <a:xfrm>
            <a:off x="7337570" y="694890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3DDB8AB-8310-4816-A8FA-ADF43CBCC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34" y="694890"/>
            <a:ext cx="3048001" cy="981512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시작화면</a:t>
            </a:r>
          </a:p>
        </p:txBody>
      </p:sp>
    </p:spTree>
    <p:extLst>
      <p:ext uri="{BB962C8B-B14F-4D97-AF65-F5344CB8AC3E}">
        <p14:creationId xmlns:p14="http://schemas.microsoft.com/office/powerpoint/2010/main" val="15703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204C29-D10C-4B70-AD21-C6A33C986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93" y="151942"/>
            <a:ext cx="6192114" cy="6554115"/>
          </a:xfrm>
          <a:prstGeom prst="rect">
            <a:avLst/>
          </a:prstGeom>
        </p:spPr>
      </p:pic>
      <p:sp>
        <p:nvSpPr>
          <p:cNvPr id="4" name="직사각형 3">
            <a:hlinkClick r:id="rId3" action="ppaction://hlinksldjump"/>
            <a:extLst>
              <a:ext uri="{FF2B5EF4-FFF2-40B4-BE49-F238E27FC236}">
                <a16:creationId xmlns:a16="http://schemas.microsoft.com/office/drawing/2014/main" id="{EE6610EB-D2C1-4A20-8D8E-CEF6465C3F1F}"/>
              </a:ext>
            </a:extLst>
          </p:cNvPr>
          <p:cNvSpPr/>
          <p:nvPr/>
        </p:nvSpPr>
        <p:spPr>
          <a:xfrm>
            <a:off x="8024069" y="6272171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C4C5A1B-07AE-40B2-BBC7-EF88D2F6F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64" y="359331"/>
            <a:ext cx="3048001" cy="981512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42252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EE6610EB-D2C1-4A20-8D8E-CEF6465C3F1F}"/>
              </a:ext>
            </a:extLst>
          </p:cNvPr>
          <p:cNvSpPr/>
          <p:nvPr/>
        </p:nvSpPr>
        <p:spPr>
          <a:xfrm>
            <a:off x="8024069" y="6272171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102B9E-0C6A-43B1-8EA4-39A1DAFCC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95" y="437732"/>
            <a:ext cx="7240010" cy="5982535"/>
          </a:xfrm>
          <a:prstGeom prst="rect">
            <a:avLst/>
          </a:prstGeom>
        </p:spPr>
      </p:pic>
      <p:sp>
        <p:nvSpPr>
          <p:cNvPr id="9" name="직사각형 8">
            <a:hlinkClick r:id="rId2" action="ppaction://hlinksldjump"/>
            <a:extLst>
              <a:ext uri="{FF2B5EF4-FFF2-40B4-BE49-F238E27FC236}">
                <a16:creationId xmlns:a16="http://schemas.microsoft.com/office/drawing/2014/main" id="{2949E8DD-3E7C-47D5-8B39-C6D18A0F43DD}"/>
              </a:ext>
            </a:extLst>
          </p:cNvPr>
          <p:cNvSpPr/>
          <p:nvPr/>
        </p:nvSpPr>
        <p:spPr>
          <a:xfrm>
            <a:off x="9300594" y="6137949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269B00B-0EA3-4A3B-98B1-5310B6A64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52" y="1634457"/>
            <a:ext cx="3048001" cy="981512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412828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7804D6E3-B182-4C5C-B603-D72773C11B1C}"/>
              </a:ext>
            </a:extLst>
          </p:cNvPr>
          <p:cNvSpPr/>
          <p:nvPr/>
        </p:nvSpPr>
        <p:spPr>
          <a:xfrm>
            <a:off x="8787467" y="6297338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455CB7-DF57-476E-B984-B96F051AB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66" y="99548"/>
            <a:ext cx="3715268" cy="665890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50512C27-3FEC-4BAF-8704-4CDEB7DE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319" y="636167"/>
            <a:ext cx="3048001" cy="981512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39162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F8BE5C-A50F-412C-89AD-587345221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34" y="572014"/>
            <a:ext cx="6773220" cy="5725324"/>
          </a:xfrm>
          <a:prstGeom prst="rect">
            <a:avLst/>
          </a:prstGeom>
        </p:spPr>
      </p:pic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7804D6E3-B182-4C5C-B603-D72773C11B1C}"/>
              </a:ext>
            </a:extLst>
          </p:cNvPr>
          <p:cNvSpPr/>
          <p:nvPr/>
        </p:nvSpPr>
        <p:spPr>
          <a:xfrm>
            <a:off x="9823165" y="6045411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512C27-3FEC-4BAF-8704-4CDEB7DE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82" y="258663"/>
            <a:ext cx="4331518" cy="981512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예매내역조회</a:t>
            </a:r>
          </a:p>
        </p:txBody>
      </p:sp>
    </p:spTree>
    <p:extLst>
      <p:ext uri="{BB962C8B-B14F-4D97-AF65-F5344CB8AC3E}">
        <p14:creationId xmlns:p14="http://schemas.microsoft.com/office/powerpoint/2010/main" val="196392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792E9B-49EF-4917-8D0D-A6FC8FDBB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45" y="678367"/>
            <a:ext cx="6773220" cy="5725324"/>
          </a:xfrm>
          <a:prstGeom prst="rect">
            <a:avLst/>
          </a:prstGeom>
        </p:spPr>
      </p:pic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7804D6E3-B182-4C5C-B603-D72773C11B1C}"/>
              </a:ext>
            </a:extLst>
          </p:cNvPr>
          <p:cNvSpPr/>
          <p:nvPr/>
        </p:nvSpPr>
        <p:spPr>
          <a:xfrm>
            <a:off x="9823165" y="6045411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512C27-3FEC-4BAF-8704-4CDEB7DE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82" y="258663"/>
            <a:ext cx="4331518" cy="981512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내정보조회</a:t>
            </a:r>
          </a:p>
        </p:txBody>
      </p:sp>
    </p:spTree>
    <p:extLst>
      <p:ext uri="{BB962C8B-B14F-4D97-AF65-F5344CB8AC3E}">
        <p14:creationId xmlns:p14="http://schemas.microsoft.com/office/powerpoint/2010/main" val="117618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ECCABA-41FF-40A5-90A4-D4412222E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94" y="647699"/>
            <a:ext cx="3336110" cy="5562600"/>
          </a:xfrm>
          <a:prstGeom prst="rect">
            <a:avLst/>
          </a:prstGeom>
        </p:spPr>
      </p:pic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7804D6E3-B182-4C5C-B603-D72773C11B1C}"/>
              </a:ext>
            </a:extLst>
          </p:cNvPr>
          <p:cNvSpPr/>
          <p:nvPr/>
        </p:nvSpPr>
        <p:spPr>
          <a:xfrm>
            <a:off x="11004274" y="5138152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512C27-3FEC-4BAF-8704-4CDEB7DE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82" y="258663"/>
            <a:ext cx="4331518" cy="981512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영화</a:t>
            </a:r>
            <a:r>
              <a:rPr lang="en-US" altLang="ko-KR" dirty="0"/>
              <a:t> </a:t>
            </a:r>
            <a:r>
              <a:rPr lang="ko-KR" altLang="en-US" dirty="0"/>
              <a:t>예약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CED19B-7E4C-4266-AA53-D027B4FCE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90" y="5522860"/>
            <a:ext cx="5687219" cy="10764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13A431-3008-44F0-BAAA-355C2D7976AE}"/>
              </a:ext>
            </a:extLst>
          </p:cNvPr>
          <p:cNvCxnSpPr/>
          <p:nvPr/>
        </p:nvCxnSpPr>
        <p:spPr>
          <a:xfrm>
            <a:off x="5397500" y="6061097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0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C097DF-AEAA-4B7D-BA4B-EE1820B9E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38" y="353035"/>
            <a:ext cx="5749222" cy="6151929"/>
          </a:xfrm>
          <a:prstGeom prst="rect">
            <a:avLst/>
          </a:prstGeom>
        </p:spPr>
      </p:pic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7804D6E3-B182-4C5C-B603-D72773C11B1C}"/>
              </a:ext>
            </a:extLst>
          </p:cNvPr>
          <p:cNvSpPr/>
          <p:nvPr/>
        </p:nvSpPr>
        <p:spPr>
          <a:xfrm>
            <a:off x="5840363" y="3361888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512C27-3FEC-4BAF-8704-4CDEB7DE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82" y="258663"/>
            <a:ext cx="4331518" cy="981512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영화</a:t>
            </a:r>
            <a:r>
              <a:rPr lang="en-US" altLang="ko-KR" dirty="0"/>
              <a:t> </a:t>
            </a:r>
            <a:r>
              <a:rPr lang="ko-KR" altLang="en-US" dirty="0"/>
              <a:t>결제</a:t>
            </a:r>
          </a:p>
        </p:txBody>
      </p:sp>
      <p:sp>
        <p:nvSpPr>
          <p:cNvPr id="12" name="직사각형 11">
            <a:hlinkClick r:id="rId4" action="ppaction://hlinksldjump"/>
            <a:extLst>
              <a:ext uri="{FF2B5EF4-FFF2-40B4-BE49-F238E27FC236}">
                <a16:creationId xmlns:a16="http://schemas.microsoft.com/office/drawing/2014/main" id="{BD3FAB0B-C03D-4FA5-9612-8CE2098E018B}"/>
              </a:ext>
            </a:extLst>
          </p:cNvPr>
          <p:cNvSpPr/>
          <p:nvPr/>
        </p:nvSpPr>
        <p:spPr>
          <a:xfrm>
            <a:off x="4709562" y="3188297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5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7804D6E3-B182-4C5C-B603-D72773C11B1C}"/>
              </a:ext>
            </a:extLst>
          </p:cNvPr>
          <p:cNvSpPr/>
          <p:nvPr/>
        </p:nvSpPr>
        <p:spPr>
          <a:xfrm>
            <a:off x="9701867" y="6353983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512C27-3FEC-4BAF-8704-4CDEB7DE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82" y="258663"/>
            <a:ext cx="4331518" cy="981512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영화</a:t>
            </a:r>
            <a:r>
              <a:rPr lang="en-US" altLang="ko-KR" dirty="0"/>
              <a:t> </a:t>
            </a:r>
            <a:r>
              <a:rPr lang="ko-KR" altLang="en-US" dirty="0"/>
              <a:t>결제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D36681-DDEE-4EB1-AF6D-33A92C585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77" y="83975"/>
            <a:ext cx="5107781" cy="6858000"/>
          </a:xfrm>
          <a:prstGeom prst="rect">
            <a:avLst/>
          </a:prstGeom>
        </p:spPr>
      </p:pic>
      <p:sp>
        <p:nvSpPr>
          <p:cNvPr id="9" name="직사각형 8">
            <a:hlinkClick r:id="rId2" action="ppaction://hlinksldjump"/>
            <a:extLst>
              <a:ext uri="{FF2B5EF4-FFF2-40B4-BE49-F238E27FC236}">
                <a16:creationId xmlns:a16="http://schemas.microsoft.com/office/drawing/2014/main" id="{EE6CD855-AF26-4427-A3B7-37238A079A3A}"/>
              </a:ext>
            </a:extLst>
          </p:cNvPr>
          <p:cNvSpPr/>
          <p:nvPr/>
        </p:nvSpPr>
        <p:spPr>
          <a:xfrm>
            <a:off x="9776512" y="6298000"/>
            <a:ext cx="109057" cy="13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4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 시작화면</vt:lpstr>
      <vt:lpstr> 회원가입</vt:lpstr>
      <vt:lpstr> 아이디/비밀번호 찾기</vt:lpstr>
      <vt:lpstr> 로그인</vt:lpstr>
      <vt:lpstr> 예매내역조회</vt:lpstr>
      <vt:lpstr> 내정보조회</vt:lpstr>
      <vt:lpstr> 영화 예약</vt:lpstr>
      <vt:lpstr> 영화 결제</vt:lpstr>
      <vt:lpstr> 영화 결제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진영</dc:creator>
  <cp:lastModifiedBy>장 진영</cp:lastModifiedBy>
  <cp:revision>8</cp:revision>
  <dcterms:created xsi:type="dcterms:W3CDTF">2020-11-15T12:43:07Z</dcterms:created>
  <dcterms:modified xsi:type="dcterms:W3CDTF">2020-11-20T08:02:12Z</dcterms:modified>
</cp:coreProperties>
</file>