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259" r:id="rId3"/>
    <p:sldId id="262" r:id="rId4"/>
    <p:sldId id="293" r:id="rId5"/>
    <p:sldId id="263" r:id="rId6"/>
    <p:sldId id="269" r:id="rId7"/>
    <p:sldId id="270" r:id="rId8"/>
    <p:sldId id="271" r:id="rId9"/>
    <p:sldId id="272" r:id="rId10"/>
    <p:sldId id="273" r:id="rId11"/>
    <p:sldId id="258" r:id="rId12"/>
    <p:sldId id="266" r:id="rId13"/>
    <p:sldId id="268" r:id="rId14"/>
    <p:sldId id="264" r:id="rId15"/>
    <p:sldId id="267" r:id="rId16"/>
    <p:sldId id="274" r:id="rId17"/>
    <p:sldId id="261" r:id="rId18"/>
    <p:sldId id="275" r:id="rId19"/>
    <p:sldId id="260" r:id="rId20"/>
    <p:sldId id="276" r:id="rId21"/>
    <p:sldId id="277" r:id="rId22"/>
    <p:sldId id="281" r:id="rId23"/>
    <p:sldId id="300" r:id="rId24"/>
    <p:sldId id="295" r:id="rId25"/>
    <p:sldId id="297" r:id="rId26"/>
    <p:sldId id="296" r:id="rId27"/>
    <p:sldId id="282" r:id="rId28"/>
    <p:sldId id="283" r:id="rId29"/>
    <p:sldId id="279" r:id="rId30"/>
    <p:sldId id="278" r:id="rId31"/>
    <p:sldId id="299" r:id="rId32"/>
    <p:sldId id="301" r:id="rId33"/>
    <p:sldId id="287" r:id="rId34"/>
    <p:sldId id="298" r:id="rId35"/>
    <p:sldId id="290" r:id="rId36"/>
    <p:sldId id="304" r:id="rId37"/>
    <p:sldId id="305" r:id="rId38"/>
    <p:sldId id="306" r:id="rId39"/>
    <p:sldId id="307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682" autoAdjust="0"/>
  </p:normalViewPr>
  <p:slideViewPr>
    <p:cSldViewPr>
      <p:cViewPr varScale="1">
        <p:scale>
          <a:sx n="79" d="100"/>
          <a:sy n="79" d="100"/>
        </p:scale>
        <p:origin x="120" y="7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BC48-7815-429B-94E8-27E15D0E4AC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1DA4-656A-4D6E-99DE-F3F8B13C6E3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BC48-7815-429B-94E8-27E15D0E4AC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1DA4-656A-4D6E-99DE-F3F8B13C6E3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BC48-7815-429B-94E8-27E15D0E4AC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1DA4-656A-4D6E-99DE-F3F8B13C6E3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BC48-7815-429B-94E8-27E15D0E4AC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1DA4-656A-4D6E-99DE-F3F8B13C6E3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BC48-7815-429B-94E8-27E15D0E4AC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1DA4-656A-4D6E-99DE-F3F8B13C6E3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BC48-7815-429B-94E8-27E15D0E4AC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1DA4-656A-4D6E-99DE-F3F8B13C6E3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BC48-7815-429B-94E8-27E15D0E4AC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1DA4-656A-4D6E-99DE-F3F8B13C6E3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BC48-7815-429B-94E8-27E15D0E4AC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1DA4-656A-4D6E-99DE-F3F8B13C6E3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BC48-7815-429B-94E8-27E15D0E4AC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1DA4-656A-4D6E-99DE-F3F8B13C6E3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BC48-7815-429B-94E8-27E15D0E4AC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1DA4-656A-4D6E-99DE-F3F8B13C6E3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BC48-7815-429B-94E8-27E15D0E4AC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1DA4-656A-4D6E-99DE-F3F8B13C6E3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EBC48-7815-429B-94E8-27E15D0E4AC3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41DA4-656A-4D6E-99DE-F3F8B13C6E3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9304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시작화면</a:t>
            </a:r>
            <a:r>
              <a:rPr lang="en-US" altLang="ko-KR" sz="2400" dirty="0" smtClean="0"/>
              <a:t>	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23728" y="1142985"/>
            <a:ext cx="52149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ko-KR" altLang="en-US" dirty="0" err="1" smtClean="0"/>
              <a:t>쌍용</a:t>
            </a:r>
            <a:r>
              <a:rPr lang="ko-KR" altLang="en-US" dirty="0" smtClean="0"/>
              <a:t> 영화관</a:t>
            </a:r>
            <a:endParaRPr lang="en-US" altLang="ko-KR" dirty="0" smtClean="0"/>
          </a:p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1714500" lvl="3" indent="-342900">
              <a:buAutoNum type="arabicPeriod"/>
            </a:pPr>
            <a:r>
              <a:rPr lang="ko-KR" altLang="en-US" dirty="0" smtClean="0"/>
              <a:t>회원예매</a:t>
            </a:r>
            <a:endParaRPr lang="en-US" altLang="ko-KR" dirty="0" smtClean="0"/>
          </a:p>
          <a:p>
            <a:pPr marL="1714500" lvl="3" indent="-342900">
              <a:buAutoNum type="arabicPeriod"/>
            </a:pPr>
            <a:r>
              <a:rPr lang="ko-KR" altLang="en-US" dirty="0" smtClean="0"/>
              <a:t>비회원예매</a:t>
            </a:r>
            <a:endParaRPr lang="en-US" altLang="ko-KR" dirty="0" smtClean="0"/>
          </a:p>
          <a:p>
            <a:pPr marL="1714500" lvl="3" indent="-342900">
              <a:buAutoNum type="arabicPeriod"/>
            </a:pP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pPr marL="1714500" lvl="3" indent="-342900">
              <a:buAutoNum type="arabicPeriod"/>
            </a:pPr>
            <a:r>
              <a:rPr lang="en-US" altLang="ko-KR" dirty="0" smtClean="0"/>
              <a:t>ID/PW</a:t>
            </a:r>
            <a:r>
              <a:rPr lang="ko-KR" altLang="en-US" dirty="0" smtClean="0"/>
              <a:t>찾기</a:t>
            </a:r>
            <a:endParaRPr lang="en-US" altLang="ko-KR" dirty="0" smtClean="0"/>
          </a:p>
          <a:p>
            <a:pPr marL="1714500" lvl="3" indent="-342900"/>
            <a:r>
              <a:rPr lang="en-US" altLang="ko-KR" dirty="0" smtClean="0"/>
              <a:t>0. 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marL="1714500" lvl="3" indent="-342900"/>
            <a:endParaRPr lang="en-US" altLang="ko-KR" dirty="0" smtClean="0"/>
          </a:p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342900" indent="-342900"/>
            <a:r>
              <a:rPr lang="en-US" altLang="ko-KR" dirty="0" smtClean="0"/>
              <a:t>		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: </a:t>
            </a:r>
          </a:p>
          <a:p>
            <a:pPr marL="1714500" lvl="3" indent="-342900">
              <a:buAutoNum type="arabicPeriod"/>
            </a:pP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9304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회원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개인정보 탈퇴하기</a:t>
            </a:r>
            <a:r>
              <a:rPr lang="en-US" altLang="ko-KR" sz="2400" dirty="0" smtClean="0"/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7356" y="1714488"/>
            <a:ext cx="635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0" lvl="3" indent="-342900"/>
            <a:r>
              <a:rPr lang="ko-KR" altLang="en-US" dirty="0" smtClean="0"/>
              <a:t>비밀번호를 틀렸습니다</a:t>
            </a:r>
            <a:r>
              <a:rPr lang="en-US" altLang="ko-KR" dirty="0" smtClean="0"/>
              <a:t>.</a:t>
            </a:r>
          </a:p>
          <a:p>
            <a:pPr marL="1714500" lvl="3" indent="-342900">
              <a:buAutoNum type="arabicPeriod"/>
            </a:pPr>
            <a:r>
              <a:rPr lang="ko-KR" altLang="en-US" dirty="0" smtClean="0"/>
              <a:t>돌아가기</a:t>
            </a:r>
            <a:endParaRPr lang="en-US" altLang="ko-KR" dirty="0" smtClean="0"/>
          </a:p>
          <a:p>
            <a:pPr marL="1714500" lvl="3" indent="-342900">
              <a:buAutoNum type="arabicPeriod"/>
            </a:pPr>
            <a:r>
              <a:rPr lang="ko-KR" altLang="en-US" dirty="0" smtClean="0"/>
              <a:t>다시 입력하기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9304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비회원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시작화면</a:t>
            </a:r>
            <a:r>
              <a:rPr lang="en-US" altLang="ko-KR" sz="2400" dirty="0" smtClean="0"/>
              <a:t>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57422" y="1142985"/>
            <a:ext cx="52149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ko-KR" altLang="en-US" dirty="0" err="1" smtClean="0"/>
              <a:t>어서오세요</a:t>
            </a:r>
            <a:r>
              <a:rPr lang="en-US" altLang="ko-KR" dirty="0" smtClean="0"/>
              <a:t>!</a:t>
            </a:r>
          </a:p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1714500" lvl="3" indent="-342900">
              <a:buAutoNum type="arabicPeriod"/>
            </a:pPr>
            <a:r>
              <a:rPr lang="ko-KR" altLang="en-US" dirty="0" err="1" smtClean="0"/>
              <a:t>영화별</a:t>
            </a:r>
            <a:r>
              <a:rPr lang="ko-KR" altLang="en-US" dirty="0" smtClean="0"/>
              <a:t> 예매</a:t>
            </a:r>
            <a:endParaRPr lang="en-US" altLang="ko-KR" dirty="0" smtClean="0"/>
          </a:p>
          <a:p>
            <a:pPr marL="1714500" lvl="3" indent="-342900">
              <a:buAutoNum type="arabicPeriod"/>
            </a:pPr>
            <a:r>
              <a:rPr lang="ko-KR" altLang="en-US" dirty="0" err="1" smtClean="0"/>
              <a:t>영화관별</a:t>
            </a:r>
            <a:r>
              <a:rPr lang="ko-KR" altLang="en-US" dirty="0" smtClean="0"/>
              <a:t> 예매</a:t>
            </a:r>
            <a:endParaRPr lang="en-US" altLang="ko-KR" dirty="0" smtClean="0"/>
          </a:p>
          <a:p>
            <a:pPr marL="1714500" lvl="3" indent="-342900">
              <a:buAutoNum type="arabicPeriod"/>
            </a:pPr>
            <a:r>
              <a:rPr lang="ko-KR" altLang="en-US" dirty="0" smtClean="0"/>
              <a:t>예매내역조회</a:t>
            </a:r>
            <a:endParaRPr lang="en-US" altLang="ko-KR" dirty="0" smtClean="0"/>
          </a:p>
          <a:p>
            <a:pPr marL="1714500" lvl="3" indent="-342900">
              <a:buAutoNum type="arabicPeriod"/>
            </a:pPr>
            <a:r>
              <a:rPr lang="ko-KR" altLang="en-US" dirty="0" smtClean="0"/>
              <a:t>스낵구매</a:t>
            </a:r>
            <a:endParaRPr lang="en-US" altLang="ko-KR" dirty="0" smtClean="0"/>
          </a:p>
          <a:p>
            <a:pPr marL="1714500" lvl="3" indent="-342900">
              <a:buAutoNum type="arabicPeriod"/>
            </a:pPr>
            <a:endParaRPr lang="en-US" altLang="ko-KR" dirty="0"/>
          </a:p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342900" indent="-342900"/>
            <a:r>
              <a:rPr lang="en-US" altLang="ko-KR" dirty="0" smtClean="0"/>
              <a:t>		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: </a:t>
            </a:r>
          </a:p>
          <a:p>
            <a:pPr marL="1714500" lvl="3" indent="-342900">
              <a:buAutoNum type="arabicPeriod"/>
            </a:pP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9304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비회원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예매내역 확인 전화번호 비교</a:t>
            </a:r>
            <a:endParaRPr lang="en-US" altLang="ko-KR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857356" y="1714488"/>
            <a:ext cx="635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		</a:t>
            </a:r>
            <a:r>
              <a:rPr lang="ko-KR" altLang="en-US" dirty="0" smtClean="0"/>
              <a:t>정보 확인을 위해 전화 번호를 입력하세요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</a:t>
            </a:r>
            <a:r>
              <a:rPr lang="ko-KR" altLang="en-US" dirty="0" smtClean="0"/>
              <a:t>전화번호 </a:t>
            </a:r>
            <a:r>
              <a:rPr lang="en-US" altLang="ko-KR" dirty="0" smtClean="0"/>
              <a:t>: 01055459877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9304" y="0"/>
            <a:ext cx="6315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비회원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예매내역 확인 전화번호 비교 에러</a:t>
            </a:r>
            <a:endParaRPr lang="en-US" altLang="ko-KR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357422" y="1142984"/>
            <a:ext cx="63579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01055459877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ko-KR" altLang="en-US" dirty="0" smtClean="0"/>
              <a:t>입력하신 전화번호에 해당하는 예매 내역이 없습니다</a:t>
            </a:r>
            <a:endParaRPr lang="en-US" altLang="ko-KR" dirty="0" smtClean="0"/>
          </a:p>
          <a:p>
            <a:pPr marL="342900" indent="-342900"/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돌아가기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다시 입력하기</a:t>
            </a:r>
            <a:endParaRPr lang="en-US" altLang="ko-KR" dirty="0" smtClean="0"/>
          </a:p>
          <a:p>
            <a:pPr marL="342900" indent="-342900"/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9304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비회원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예매내역</a:t>
            </a:r>
            <a:endParaRPr lang="en-US" altLang="ko-KR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071670" y="1142985"/>
            <a:ext cx="52149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342900" indent="-342900" algn="ctr"/>
            <a:r>
              <a:rPr lang="ko-KR" altLang="en-US" dirty="0" smtClean="0"/>
              <a:t>예매내역</a:t>
            </a:r>
            <a:endParaRPr lang="en-US" altLang="ko-KR" dirty="0" smtClean="0"/>
          </a:p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342900" indent="-342900"/>
            <a:r>
              <a:rPr lang="en-US" altLang="ko-KR" dirty="0" smtClean="0"/>
              <a:t>		1. </a:t>
            </a:r>
            <a:r>
              <a:rPr lang="ko-KR" altLang="en-US" dirty="0" smtClean="0"/>
              <a:t>지점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강남점</a:t>
            </a:r>
            <a:endParaRPr lang="en-US" altLang="ko-KR" dirty="0" smtClean="0"/>
          </a:p>
          <a:p>
            <a:pPr marL="342900" indent="-342900"/>
            <a:r>
              <a:rPr lang="en-US" altLang="ko-KR" dirty="0"/>
              <a:t>	</a:t>
            </a:r>
            <a:r>
              <a:rPr lang="en-US" altLang="ko-KR" dirty="0" smtClean="0"/>
              <a:t>	2. </a:t>
            </a:r>
            <a:r>
              <a:rPr lang="ko-KR" altLang="en-US" dirty="0" smtClean="0"/>
              <a:t>제목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도굴</a:t>
            </a:r>
            <a:endParaRPr lang="en-US" altLang="ko-KR" dirty="0" smtClean="0"/>
          </a:p>
          <a:p>
            <a:pPr marL="342900" indent="-342900"/>
            <a:r>
              <a:rPr lang="en-US" altLang="ko-KR" dirty="0"/>
              <a:t>	</a:t>
            </a:r>
            <a:r>
              <a:rPr lang="en-US" altLang="ko-KR" dirty="0" smtClean="0"/>
              <a:t>	3. </a:t>
            </a:r>
            <a:r>
              <a:rPr lang="ko-KR" altLang="en-US" dirty="0" smtClean="0"/>
              <a:t>시작 시간 </a:t>
            </a:r>
            <a:r>
              <a:rPr lang="en-US" altLang="ko-KR" dirty="0" smtClean="0"/>
              <a:t>: 09:30</a:t>
            </a:r>
          </a:p>
          <a:p>
            <a:pPr marL="342900" indent="-342900"/>
            <a:r>
              <a:rPr lang="en-US" altLang="ko-KR" dirty="0"/>
              <a:t>	</a:t>
            </a:r>
            <a:r>
              <a:rPr lang="en-US" altLang="ko-KR" dirty="0" smtClean="0"/>
              <a:t>	4. </a:t>
            </a:r>
            <a:r>
              <a:rPr lang="ko-KR" altLang="en-US" dirty="0" smtClean="0"/>
              <a:t>인원수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pPr marL="342900" indent="-342900"/>
            <a:r>
              <a:rPr lang="en-US" altLang="ko-KR" dirty="0"/>
              <a:t>	</a:t>
            </a:r>
            <a:r>
              <a:rPr lang="en-US" altLang="ko-KR" dirty="0" smtClean="0"/>
              <a:t>	5. </a:t>
            </a:r>
            <a:r>
              <a:rPr lang="ko-KR" altLang="en-US" dirty="0" smtClean="0"/>
              <a:t>예매 번호 </a:t>
            </a:r>
            <a:r>
              <a:rPr lang="en-US" altLang="ko-KR" dirty="0" smtClean="0"/>
              <a:t>: 5123 4863</a:t>
            </a:r>
          </a:p>
          <a:p>
            <a:pPr marL="342900" indent="-342900"/>
            <a:r>
              <a:rPr lang="en-US" altLang="ko-KR" dirty="0"/>
              <a:t>	</a:t>
            </a:r>
            <a:r>
              <a:rPr lang="en-US" altLang="ko-KR" dirty="0" smtClean="0"/>
              <a:t>	6. </a:t>
            </a:r>
            <a:r>
              <a:rPr lang="ko-KR" altLang="en-US" dirty="0" smtClean="0"/>
              <a:t>결제 방법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카드</a:t>
            </a:r>
            <a:endParaRPr lang="en-US" altLang="ko-KR" dirty="0" smtClean="0"/>
          </a:p>
          <a:p>
            <a:pPr marL="342900" indent="-342900"/>
            <a:r>
              <a:rPr lang="en-US" altLang="ko-KR" dirty="0"/>
              <a:t>	</a:t>
            </a:r>
            <a:r>
              <a:rPr lang="en-US" altLang="ko-KR" dirty="0" smtClean="0"/>
              <a:t>	7. </a:t>
            </a:r>
            <a:r>
              <a:rPr lang="ko-KR" altLang="en-US" dirty="0" smtClean="0"/>
              <a:t>좌석 </a:t>
            </a:r>
            <a:r>
              <a:rPr lang="en-US" altLang="ko-KR" dirty="0" smtClean="0"/>
              <a:t>: A4 A5</a:t>
            </a:r>
          </a:p>
          <a:p>
            <a:pPr marL="342900" indent="-342900"/>
            <a:r>
              <a:rPr lang="en-US" altLang="ko-KR" dirty="0" smtClean="0"/>
              <a:t>		8. </a:t>
            </a:r>
            <a:r>
              <a:rPr lang="ko-KR" altLang="en-US" dirty="0" smtClean="0"/>
              <a:t>가격 </a:t>
            </a:r>
            <a:r>
              <a:rPr lang="en-US" altLang="ko-KR" dirty="0" smtClean="0"/>
              <a:t>: 16000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===============================</a:t>
            </a:r>
          </a:p>
          <a:p>
            <a:pPr marL="342900" indent="-342900"/>
            <a:r>
              <a:rPr lang="en-US" altLang="ko-KR" dirty="0" smtClean="0"/>
              <a:t>		1. </a:t>
            </a:r>
            <a:r>
              <a:rPr lang="ko-KR" altLang="en-US" dirty="0" smtClean="0"/>
              <a:t>예매 취소하기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2. </a:t>
            </a:r>
            <a:r>
              <a:rPr lang="ko-KR" altLang="en-US" dirty="0" smtClean="0"/>
              <a:t>돌아가기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9304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비회원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예매 취소하</a:t>
            </a:r>
            <a:r>
              <a:rPr lang="ko-KR" altLang="en-US" sz="2400" dirty="0"/>
              <a:t>기</a:t>
            </a:r>
            <a:endParaRPr lang="en-US" altLang="ko-KR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357422" y="1142985"/>
            <a:ext cx="4857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예매를 취소하시겠습니까</a:t>
            </a:r>
            <a:r>
              <a:rPr lang="en-US" altLang="ko-KR" dirty="0" smtClean="0"/>
              <a:t>?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예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아니요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9304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영화관별</a:t>
            </a:r>
            <a:r>
              <a:rPr lang="ko-KR" altLang="en-US" sz="2400" dirty="0" smtClean="0"/>
              <a:t> 조회 페이</a:t>
            </a:r>
            <a:r>
              <a:rPr lang="ko-KR" altLang="en-US" sz="2400" dirty="0"/>
              <a:t>지</a:t>
            </a:r>
            <a:r>
              <a:rPr lang="en-US" altLang="ko-KR" sz="2400" dirty="0" smtClean="0"/>
              <a:t>	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71670" y="1142985"/>
            <a:ext cx="52149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342900" indent="-342900" algn="ctr"/>
            <a:r>
              <a:rPr lang="en-US" altLang="ko-KR" dirty="0" smtClean="0"/>
              <a:t>[</a:t>
            </a:r>
            <a:r>
              <a:rPr lang="ko-KR" altLang="en-US" dirty="0" smtClean="0"/>
              <a:t>극장 목록</a:t>
            </a:r>
            <a:r>
              <a:rPr lang="en-US" altLang="ko-KR" dirty="0" smtClean="0"/>
              <a:t>]</a:t>
            </a:r>
          </a:p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342900" indent="-342900" algn="ctr"/>
            <a:endParaRPr lang="en-US" altLang="ko-KR" dirty="0" smtClean="0"/>
          </a:p>
          <a:p>
            <a:pPr marL="1714500" lvl="3" indent="-342900">
              <a:buAutoNum type="arabicPeriod"/>
            </a:pPr>
            <a:r>
              <a:rPr lang="en-US" altLang="ko-KR" dirty="0" smtClean="0"/>
              <a:t>1 </a:t>
            </a:r>
            <a:r>
              <a:rPr lang="ko-KR" altLang="en-US" dirty="0" smtClean="0"/>
              <a:t>영화관</a:t>
            </a:r>
            <a:endParaRPr lang="en-US" altLang="ko-KR" dirty="0" smtClean="0"/>
          </a:p>
          <a:p>
            <a:pPr marL="1714500" lvl="3" indent="-342900">
              <a:buAutoNum type="arabicPeriod"/>
            </a:pPr>
            <a:r>
              <a:rPr lang="en-US" altLang="ko-KR" dirty="0" smtClean="0"/>
              <a:t>2 </a:t>
            </a:r>
            <a:r>
              <a:rPr lang="ko-KR" altLang="en-US" dirty="0" smtClean="0"/>
              <a:t>영화관</a:t>
            </a:r>
            <a:endParaRPr lang="en-US" altLang="ko-KR" dirty="0" smtClean="0"/>
          </a:p>
          <a:p>
            <a:pPr marL="1714500" lvl="3" indent="-342900">
              <a:buAutoNum type="arabicPeriod"/>
            </a:pPr>
            <a:r>
              <a:rPr lang="en-US" altLang="ko-KR" dirty="0" smtClean="0"/>
              <a:t>3 </a:t>
            </a:r>
            <a:r>
              <a:rPr lang="ko-KR" altLang="en-US" dirty="0" smtClean="0"/>
              <a:t>영화관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===============================</a:t>
            </a:r>
          </a:p>
          <a:p>
            <a:pPr marL="342900" indent="-342900"/>
            <a:r>
              <a:rPr lang="en-US" altLang="ko-KR" dirty="0" smtClean="0"/>
              <a:t>		</a:t>
            </a:r>
            <a:r>
              <a:rPr lang="ko-KR" altLang="en-US" dirty="0" smtClean="0"/>
              <a:t>극장을 선택해주세요</a:t>
            </a:r>
            <a:r>
              <a:rPr lang="en-US" altLang="ko-KR" dirty="0" smtClean="0"/>
              <a:t>.(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1) </a:t>
            </a:r>
          </a:p>
          <a:p>
            <a:pPr marL="342900" indent="-342900"/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9304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영화관별</a:t>
            </a:r>
            <a:r>
              <a:rPr lang="ko-KR" altLang="en-US" sz="2400" dirty="0" smtClean="0"/>
              <a:t> 영화 조회 페이</a:t>
            </a:r>
            <a:r>
              <a:rPr lang="ko-KR" altLang="en-US" sz="2400" dirty="0"/>
              <a:t>지</a:t>
            </a:r>
            <a:r>
              <a:rPr lang="en-US" altLang="ko-KR" sz="2400" dirty="0" smtClean="0"/>
              <a:t>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034" y="857233"/>
            <a:ext cx="828680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=================================================</a:t>
            </a:r>
          </a:p>
          <a:p>
            <a:pPr marL="342900" indent="-342900" algn="ctr"/>
            <a:r>
              <a:rPr lang="en-US" altLang="ko-KR" dirty="0" smtClean="0"/>
              <a:t>20XX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XX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XX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=================================================</a:t>
            </a:r>
          </a:p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상영번호</a:t>
            </a:r>
            <a:r>
              <a:rPr lang="en-US" altLang="ko-KR" dirty="0" smtClean="0"/>
              <a:t>]    [</a:t>
            </a:r>
            <a:r>
              <a:rPr lang="ko-KR" altLang="en-US" dirty="0" smtClean="0"/>
              <a:t>상영관번호</a:t>
            </a:r>
            <a:r>
              <a:rPr lang="en-US" altLang="ko-KR" dirty="0" smtClean="0"/>
              <a:t>]   [</a:t>
            </a:r>
            <a:r>
              <a:rPr lang="ko-KR" altLang="en-US" dirty="0" smtClean="0"/>
              <a:t>영화제목</a:t>
            </a:r>
            <a:r>
              <a:rPr lang="en-US" altLang="ko-KR" dirty="0" smtClean="0"/>
              <a:t>]   [</a:t>
            </a:r>
            <a:r>
              <a:rPr lang="ko-KR" altLang="en-US" dirty="0" smtClean="0"/>
              <a:t>시작시간</a:t>
            </a:r>
            <a:r>
              <a:rPr lang="en-US" altLang="ko-KR" dirty="0" smtClean="0"/>
              <a:t>]    [</a:t>
            </a:r>
            <a:r>
              <a:rPr lang="ko-KR" altLang="en-US" dirty="0" smtClean="0"/>
              <a:t>종료시간</a:t>
            </a:r>
            <a:r>
              <a:rPr lang="en-US" altLang="ko-KR" dirty="0" smtClean="0"/>
              <a:t>]   [</a:t>
            </a:r>
            <a:r>
              <a:rPr lang="ko-KR" altLang="en-US" dirty="0" smtClean="0"/>
              <a:t>예약현황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marL="342900" indent="-342900"/>
            <a:r>
              <a:rPr lang="en-US" altLang="ko-KR" dirty="0" smtClean="0"/>
              <a:t>	 1		3	     </a:t>
            </a:r>
            <a:r>
              <a:rPr lang="ko-KR" altLang="en-US" dirty="0" smtClean="0"/>
              <a:t>담보</a:t>
            </a:r>
            <a:r>
              <a:rPr lang="en-US" altLang="ko-KR" dirty="0" smtClean="0"/>
              <a:t>		08:30	   10:00	       [75/150]</a:t>
            </a:r>
          </a:p>
          <a:p>
            <a:pPr marL="342900" indent="-342900"/>
            <a:r>
              <a:rPr lang="en-US" altLang="ko-KR" dirty="0"/>
              <a:t>	</a:t>
            </a:r>
            <a:r>
              <a:rPr lang="en-US" altLang="ko-KR" dirty="0" smtClean="0"/>
              <a:t> 2		1	     </a:t>
            </a:r>
            <a:r>
              <a:rPr lang="ko-KR" altLang="en-US" dirty="0" smtClean="0"/>
              <a:t>도굴</a:t>
            </a:r>
            <a:r>
              <a:rPr lang="en-US" altLang="ko-KR" dirty="0" smtClean="0"/>
              <a:t>		08:30	   10:30	       [60/200]		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=================================================</a:t>
            </a:r>
          </a:p>
          <a:p>
            <a:pPr marL="342900" indent="-342900" algn="ctr"/>
            <a:r>
              <a:rPr lang="en-US" altLang="ko-KR" dirty="0" smtClean="0"/>
              <a:t>  1. </a:t>
            </a:r>
            <a:r>
              <a:rPr lang="ko-KR" altLang="en-US" dirty="0" smtClean="0"/>
              <a:t>이전 목록</a:t>
            </a:r>
            <a:r>
              <a:rPr lang="en-US" altLang="ko-KR" dirty="0" smtClean="0"/>
              <a:t>	2. </a:t>
            </a:r>
            <a:r>
              <a:rPr lang="ko-KR" altLang="en-US" dirty="0" smtClean="0"/>
              <a:t>다음 목록</a:t>
            </a:r>
            <a:endParaRPr lang="en-US" altLang="ko-KR" dirty="0" smtClean="0"/>
          </a:p>
          <a:p>
            <a:pPr marL="342900" indent="-342900" algn="ctr"/>
            <a:r>
              <a:rPr lang="en-US" altLang="ko-KR" dirty="0" smtClean="0"/>
              <a:t>  3. </a:t>
            </a:r>
            <a:r>
              <a:rPr lang="ko-KR" altLang="en-US" dirty="0" smtClean="0"/>
              <a:t>영화 선택</a:t>
            </a:r>
            <a:r>
              <a:rPr lang="en-US" altLang="ko-KR" dirty="0" smtClean="0"/>
              <a:t>	4. </a:t>
            </a:r>
            <a:r>
              <a:rPr lang="ko-KR" altLang="en-US" dirty="0" smtClean="0"/>
              <a:t>뒤로 가기</a:t>
            </a:r>
            <a:endParaRPr lang="en-US" altLang="ko-KR" dirty="0"/>
          </a:p>
          <a:p>
            <a:pPr marL="342900" indent="-342900" algn="ctr"/>
            <a:r>
              <a:rPr lang="en-US" altLang="ko-KR" dirty="0" smtClean="0"/>
              <a:t>5. </a:t>
            </a:r>
            <a:r>
              <a:rPr lang="ko-KR" altLang="en-US" dirty="0" smtClean="0"/>
              <a:t>종료</a:t>
            </a:r>
            <a:r>
              <a:rPr lang="en-US" altLang="ko-KR" dirty="0" smtClean="0"/>
              <a:t>			</a:t>
            </a:r>
          </a:p>
          <a:p>
            <a:pPr marL="342900" indent="-342900"/>
            <a:r>
              <a:rPr lang="en-US" altLang="ko-KR" dirty="0" smtClean="0"/>
              <a:t>=================================================</a:t>
            </a:r>
          </a:p>
          <a:p>
            <a:pPr marL="342900" indent="-342900"/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ko-KR" altLang="en-US" dirty="0" smtClean="0"/>
              <a:t>메뉴선택</a:t>
            </a:r>
            <a:r>
              <a:rPr lang="en-US" altLang="ko-KR" dirty="0" smtClean="0"/>
              <a:t>: 3		</a:t>
            </a:r>
          </a:p>
          <a:p>
            <a:pPr marL="342900" indent="-342900"/>
            <a:r>
              <a:rPr lang="en-US" altLang="ko-KR" dirty="0" smtClean="0"/>
              <a:t>			</a:t>
            </a:r>
            <a:r>
              <a:rPr lang="ko-KR" altLang="en-US" dirty="0" smtClean="0"/>
              <a:t>상영 번호 선택 </a:t>
            </a:r>
            <a:r>
              <a:rPr lang="en-US" altLang="ko-KR" dirty="0" smtClean="0"/>
              <a:t>: 1</a:t>
            </a:r>
          </a:p>
          <a:p>
            <a:pPr marL="342900" indent="-342900"/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ko-KR" altLang="en-US" dirty="0" smtClean="0"/>
              <a:t>상영관 번호 선택 </a:t>
            </a:r>
            <a:r>
              <a:rPr lang="en-US" altLang="ko-KR" dirty="0" smtClean="0"/>
              <a:t>: 3</a:t>
            </a:r>
          </a:p>
          <a:p>
            <a:pPr marL="342900" indent="-342900" algn="ctr"/>
            <a:r>
              <a:rPr lang="en-US" altLang="ko-KR" dirty="0" smtClean="0"/>
              <a:t>		</a:t>
            </a:r>
          </a:p>
          <a:p>
            <a:pPr marL="342900" indent="-342900" algn="ctr"/>
            <a:r>
              <a:rPr lang="en-US" altLang="ko-KR" dirty="0" smtClean="0"/>
              <a:t>	  </a:t>
            </a:r>
          </a:p>
          <a:p>
            <a:pPr marL="342900" indent="-342900" algn="ctr"/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9304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영화 예매진행</a:t>
            </a:r>
            <a:endParaRPr lang="en-US" altLang="ko-KR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357422" y="2214554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도굴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강남점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관</a:t>
            </a:r>
            <a:r>
              <a:rPr lang="en-US" altLang="ko-KR" dirty="0" smtClean="0"/>
              <a:t>08:30~10:00)</a:t>
            </a:r>
            <a:r>
              <a:rPr lang="ko-KR" altLang="en-US" dirty="0" smtClean="0"/>
              <a:t>를 선택하셨습니다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9304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영화별</a:t>
            </a:r>
            <a:r>
              <a:rPr lang="ko-KR" altLang="en-US" sz="2400" dirty="0" smtClean="0"/>
              <a:t> 조회 페이</a:t>
            </a:r>
            <a:r>
              <a:rPr lang="ko-KR" altLang="en-US" sz="2400" dirty="0"/>
              <a:t>지</a:t>
            </a:r>
            <a:r>
              <a:rPr lang="en-US" altLang="ko-KR" sz="2400" dirty="0" smtClean="0"/>
              <a:t>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034" y="857233"/>
            <a:ext cx="81439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altLang="ko-KR" dirty="0" smtClean="0"/>
              <a:t>=================================================</a:t>
            </a:r>
          </a:p>
          <a:p>
            <a:pPr marL="342900" indent="-342900" algn="ctr"/>
            <a:r>
              <a:rPr lang="ko-KR" altLang="en-US" dirty="0" smtClean="0"/>
              <a:t>영 화 별 조 회 </a:t>
            </a:r>
            <a:endParaRPr lang="en-US" altLang="ko-KR" dirty="0" smtClean="0"/>
          </a:p>
          <a:p>
            <a:pPr marL="342900" indent="-342900" algn="ctr"/>
            <a:r>
              <a:rPr lang="en-US" altLang="ko-KR" dirty="0" smtClean="0"/>
              <a:t>=================================================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도굴 </a:t>
            </a:r>
            <a:r>
              <a:rPr lang="en-US" altLang="ko-KR" dirty="0" smtClean="0"/>
              <a:t>| </a:t>
            </a:r>
            <a:r>
              <a:rPr lang="ko-KR" altLang="en-US" dirty="0" smtClean="0"/>
              <a:t>박정배 </a:t>
            </a:r>
            <a:r>
              <a:rPr lang="en-US" altLang="ko-KR" dirty="0" smtClean="0"/>
              <a:t>| </a:t>
            </a:r>
            <a:r>
              <a:rPr lang="ko-KR" altLang="en-US" dirty="0" smtClean="0"/>
              <a:t>이제훈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조우신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신혜선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삼진그룹 </a:t>
            </a:r>
            <a:r>
              <a:rPr lang="ko-KR" altLang="en-US" dirty="0" err="1" smtClean="0"/>
              <a:t>영어토익반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| </a:t>
            </a:r>
            <a:r>
              <a:rPr lang="ko-KR" altLang="en-US" dirty="0" smtClean="0"/>
              <a:t>이종필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고아성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김원해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담</a:t>
            </a:r>
            <a:r>
              <a:rPr lang="ko-KR" altLang="en-US" dirty="0"/>
              <a:t>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=================================================</a:t>
            </a:r>
          </a:p>
          <a:p>
            <a:pPr marL="342900" indent="-342900" algn="ctr"/>
            <a:r>
              <a:rPr lang="en-US" altLang="ko-KR" dirty="0" smtClean="0"/>
              <a:t>  1. </a:t>
            </a:r>
            <a:r>
              <a:rPr lang="ko-KR" altLang="en-US" dirty="0" smtClean="0"/>
              <a:t>이전 목록</a:t>
            </a:r>
            <a:r>
              <a:rPr lang="en-US" altLang="ko-KR" dirty="0" smtClean="0"/>
              <a:t>	2. </a:t>
            </a:r>
            <a:r>
              <a:rPr lang="ko-KR" altLang="en-US" dirty="0" smtClean="0"/>
              <a:t>다음 목록</a:t>
            </a:r>
            <a:endParaRPr lang="en-US" altLang="ko-KR" dirty="0" smtClean="0"/>
          </a:p>
          <a:p>
            <a:pPr marL="342900" indent="-342900" algn="ctr"/>
            <a:r>
              <a:rPr lang="en-US" altLang="ko-KR" dirty="0" smtClean="0"/>
              <a:t>  3. </a:t>
            </a:r>
            <a:r>
              <a:rPr lang="ko-KR" altLang="en-US" dirty="0" smtClean="0"/>
              <a:t>영화 선택</a:t>
            </a:r>
            <a:r>
              <a:rPr lang="en-US" altLang="ko-KR" dirty="0" smtClean="0"/>
              <a:t>	4. </a:t>
            </a:r>
            <a:r>
              <a:rPr lang="ko-KR" altLang="en-US" dirty="0" smtClean="0"/>
              <a:t>뒤로 가기</a:t>
            </a:r>
            <a:endParaRPr lang="en-US" altLang="ko-KR" dirty="0"/>
          </a:p>
          <a:p>
            <a:pPr marL="342900" indent="-342900" algn="ctr"/>
            <a:r>
              <a:rPr lang="en-US" altLang="ko-KR" dirty="0" smtClean="0"/>
              <a:t>5. </a:t>
            </a:r>
            <a:r>
              <a:rPr lang="ko-KR" altLang="en-US" dirty="0" smtClean="0"/>
              <a:t>종료</a:t>
            </a:r>
            <a:r>
              <a:rPr lang="en-US" altLang="ko-KR" dirty="0" smtClean="0"/>
              <a:t>			</a:t>
            </a:r>
          </a:p>
          <a:p>
            <a:pPr marL="342900" indent="-342900" algn="ctr"/>
            <a:r>
              <a:rPr lang="en-US" altLang="ko-KR" dirty="0" smtClean="0"/>
              <a:t>=================================================</a:t>
            </a:r>
          </a:p>
          <a:p>
            <a:pPr marL="342900" indent="-342900" algn="ctr"/>
            <a:r>
              <a:rPr lang="ko-KR" altLang="en-US" dirty="0" smtClean="0"/>
              <a:t>메뉴선택</a:t>
            </a:r>
            <a:r>
              <a:rPr lang="en-US" altLang="ko-KR" dirty="0" smtClean="0"/>
              <a:t>:		</a:t>
            </a:r>
          </a:p>
          <a:p>
            <a:pPr marL="342900" indent="-342900" algn="ctr"/>
            <a:r>
              <a:rPr lang="en-US" altLang="ko-KR" dirty="0" smtClean="0"/>
              <a:t>	  </a:t>
            </a:r>
          </a:p>
          <a:p>
            <a:pPr marL="342900" indent="-342900" algn="ctr"/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9304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회원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로그인 화면 </a:t>
            </a:r>
            <a:r>
              <a:rPr lang="en-US" altLang="ko-KR" sz="2400" dirty="0" smtClean="0"/>
              <a:t>	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86116" y="1857364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아이디 </a:t>
            </a:r>
            <a:r>
              <a:rPr lang="en-US" altLang="ko-KR" dirty="0" smtClean="0"/>
              <a:t>: </a:t>
            </a:r>
          </a:p>
          <a:p>
            <a:pPr marL="342900" indent="-342900"/>
            <a:r>
              <a:rPr lang="ko-KR" altLang="en-US" dirty="0" smtClean="0"/>
              <a:t>비밀번호 </a:t>
            </a:r>
            <a:r>
              <a:rPr lang="en-US" altLang="ko-KR" dirty="0" smtClean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9304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영화별</a:t>
            </a:r>
            <a:r>
              <a:rPr lang="ko-KR" altLang="en-US" sz="2400" dirty="0" smtClean="0"/>
              <a:t> 영화 조회 페이</a:t>
            </a:r>
            <a:r>
              <a:rPr lang="ko-KR" altLang="en-US" sz="2400" dirty="0"/>
              <a:t>지</a:t>
            </a:r>
            <a:r>
              <a:rPr lang="en-US" altLang="ko-KR" sz="2400" dirty="0" smtClean="0"/>
              <a:t>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034" y="857233"/>
            <a:ext cx="82868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=================================================</a:t>
            </a:r>
          </a:p>
          <a:p>
            <a:pPr marL="342900" indent="-342900" algn="ctr"/>
            <a:r>
              <a:rPr lang="en-US" altLang="ko-KR" dirty="0" smtClean="0"/>
              <a:t>20XX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XX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XX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=================================================</a:t>
            </a:r>
          </a:p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상영번호</a:t>
            </a:r>
            <a:r>
              <a:rPr lang="en-US" altLang="ko-KR" dirty="0" smtClean="0"/>
              <a:t>]    [</a:t>
            </a:r>
            <a:r>
              <a:rPr lang="ko-KR" altLang="en-US" dirty="0" smtClean="0"/>
              <a:t>영화제목</a:t>
            </a:r>
            <a:r>
              <a:rPr lang="en-US" altLang="ko-KR" dirty="0" smtClean="0"/>
              <a:t>]   [</a:t>
            </a:r>
            <a:r>
              <a:rPr lang="ko-KR" altLang="en-US" dirty="0" smtClean="0"/>
              <a:t>상영극장</a:t>
            </a:r>
            <a:r>
              <a:rPr lang="en-US" altLang="ko-KR" dirty="0" smtClean="0"/>
              <a:t>]   [</a:t>
            </a:r>
            <a:r>
              <a:rPr lang="ko-KR" altLang="en-US" dirty="0"/>
              <a:t>상</a:t>
            </a:r>
            <a:r>
              <a:rPr lang="ko-KR" altLang="en-US" dirty="0" smtClean="0"/>
              <a:t>영관</a:t>
            </a:r>
            <a:r>
              <a:rPr lang="en-US" altLang="ko-KR" dirty="0" smtClean="0"/>
              <a:t>]     [</a:t>
            </a:r>
            <a:r>
              <a:rPr lang="ko-KR" altLang="en-US" dirty="0" smtClean="0"/>
              <a:t>시작시간</a:t>
            </a:r>
            <a:r>
              <a:rPr lang="en-US" altLang="ko-KR" dirty="0" smtClean="0"/>
              <a:t>]   [</a:t>
            </a:r>
            <a:r>
              <a:rPr lang="ko-KR" altLang="en-US" dirty="0" smtClean="0"/>
              <a:t>종료시간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marL="342900" indent="-342900"/>
            <a:r>
              <a:rPr lang="en-US" altLang="ko-KR" dirty="0" smtClean="0"/>
              <a:t>	 1	         </a:t>
            </a:r>
            <a:r>
              <a:rPr lang="ko-KR" altLang="en-US" dirty="0" smtClean="0"/>
              <a:t>담보</a:t>
            </a:r>
            <a:r>
              <a:rPr lang="en-US" altLang="ko-KR" dirty="0" smtClean="0"/>
              <a:t>	  </a:t>
            </a:r>
            <a:r>
              <a:rPr lang="ko-KR" altLang="en-US" dirty="0" err="1" smtClean="0"/>
              <a:t>역삼점</a:t>
            </a:r>
            <a:r>
              <a:rPr lang="en-US" altLang="ko-KR" dirty="0" smtClean="0"/>
              <a:t>	        3</a:t>
            </a:r>
            <a:r>
              <a:rPr lang="ko-KR" altLang="en-US" dirty="0" smtClean="0"/>
              <a:t>관          </a:t>
            </a:r>
            <a:r>
              <a:rPr lang="en-US" altLang="ko-KR" dirty="0" smtClean="0"/>
              <a:t>08:30	   10:00	</a:t>
            </a:r>
          </a:p>
          <a:p>
            <a:pPr marL="342900" indent="-342900"/>
            <a:r>
              <a:rPr lang="en-US" altLang="ko-KR" dirty="0"/>
              <a:t>	</a:t>
            </a:r>
            <a:r>
              <a:rPr lang="en-US" altLang="ko-KR" dirty="0" smtClean="0"/>
              <a:t> 2	         </a:t>
            </a:r>
            <a:r>
              <a:rPr lang="ko-KR" altLang="en-US" dirty="0" smtClean="0"/>
              <a:t>담보</a:t>
            </a:r>
            <a:r>
              <a:rPr lang="en-US" altLang="ko-KR" dirty="0" smtClean="0"/>
              <a:t>	 </a:t>
            </a:r>
            <a:r>
              <a:rPr lang="ko-KR" altLang="en-US" dirty="0" err="1" smtClean="0"/>
              <a:t>광화문점</a:t>
            </a:r>
            <a:r>
              <a:rPr lang="ko-KR" altLang="en-US" dirty="0" smtClean="0"/>
              <a:t>       </a:t>
            </a:r>
            <a:r>
              <a:rPr lang="en-US" altLang="ko-KR" dirty="0" smtClean="0"/>
              <a:t>2</a:t>
            </a:r>
            <a:r>
              <a:rPr lang="ko-KR" altLang="en-US" dirty="0" smtClean="0"/>
              <a:t>관</a:t>
            </a:r>
            <a:r>
              <a:rPr lang="en-US" altLang="ko-KR" dirty="0" smtClean="0"/>
              <a:t>	08:30	   10:30			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=================================================</a:t>
            </a:r>
          </a:p>
          <a:p>
            <a:pPr fontAlgn="ctr" latinLnBrk="0"/>
            <a:r>
              <a:rPr lang="en-US" altLang="ko-KR" dirty="0" smtClean="0"/>
              <a:t>		1</a:t>
            </a:r>
            <a:r>
              <a:rPr lang="en-US" altLang="ko-KR" dirty="0"/>
              <a:t>. </a:t>
            </a:r>
            <a:r>
              <a:rPr lang="ko-KR" altLang="en-US" dirty="0"/>
              <a:t>상영정보 </a:t>
            </a:r>
            <a:r>
              <a:rPr lang="ko-KR" altLang="en-US" dirty="0" smtClean="0"/>
              <a:t>선택     </a:t>
            </a:r>
            <a:r>
              <a:rPr lang="en-US" altLang="ko-KR" dirty="0" smtClean="0"/>
              <a:t>2</a:t>
            </a:r>
            <a:r>
              <a:rPr lang="en-US" altLang="ko-KR" dirty="0"/>
              <a:t>. </a:t>
            </a:r>
            <a:r>
              <a:rPr lang="ko-KR" altLang="en-US" dirty="0"/>
              <a:t>날짜 변경</a:t>
            </a:r>
          </a:p>
          <a:p>
            <a:pPr fontAlgn="ctr" latinLnBrk="0"/>
            <a:r>
              <a:rPr lang="en-US" altLang="ko-KR" dirty="0" smtClean="0"/>
              <a:t>		3</a:t>
            </a:r>
            <a:r>
              <a:rPr lang="en-US" altLang="ko-KR" dirty="0"/>
              <a:t>. </a:t>
            </a:r>
            <a:r>
              <a:rPr lang="ko-KR" altLang="en-US" dirty="0" err="1" smtClean="0"/>
              <a:t>뒤로가기</a:t>
            </a:r>
            <a:r>
              <a:rPr lang="ko-KR" altLang="en-US" dirty="0" smtClean="0"/>
              <a:t>  </a:t>
            </a:r>
            <a:r>
              <a:rPr lang="en-US" altLang="ko-KR" dirty="0" smtClean="0"/>
              <a:t>	 </a:t>
            </a:r>
            <a:r>
              <a:rPr lang="ko-KR" altLang="en-US" dirty="0" smtClean="0"/>
              <a:t>  </a:t>
            </a:r>
            <a:r>
              <a:rPr lang="en-US" altLang="ko-KR" dirty="0" smtClean="0"/>
              <a:t>4</a:t>
            </a:r>
            <a:r>
              <a:rPr lang="en-US" altLang="ko-KR" dirty="0"/>
              <a:t>.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fontAlgn="ctr" latinLnBrk="0"/>
            <a:r>
              <a:rPr lang="en-US" altLang="ko-KR" dirty="0" smtClean="0"/>
              <a:t>=================================================</a:t>
            </a:r>
          </a:p>
          <a:p>
            <a:pPr marL="342900" indent="-342900"/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ko-KR" altLang="en-US" dirty="0" smtClean="0"/>
              <a:t>메뉴선택 </a:t>
            </a:r>
            <a:r>
              <a:rPr lang="en-US" altLang="ko-KR" dirty="0" smtClean="0"/>
              <a:t>: 		</a:t>
            </a:r>
          </a:p>
          <a:p>
            <a:pPr marL="342900" indent="-342900"/>
            <a:r>
              <a:rPr lang="en-US" altLang="ko-KR" dirty="0" smtClean="0"/>
              <a:t>			</a:t>
            </a:r>
            <a:r>
              <a:rPr lang="ko-KR" altLang="en-US" dirty="0" smtClean="0"/>
              <a:t>상영 번호 선택 </a:t>
            </a:r>
            <a:r>
              <a:rPr lang="en-US" altLang="ko-KR" dirty="0" smtClean="0"/>
              <a:t>: </a:t>
            </a:r>
          </a:p>
          <a:p>
            <a:pPr marL="342900" indent="-342900"/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ko-KR" altLang="en-US" dirty="0" smtClean="0"/>
              <a:t>원하는 날짜 선택 </a:t>
            </a:r>
            <a:r>
              <a:rPr lang="en-US" altLang="ko-KR" dirty="0" smtClean="0"/>
              <a:t>: </a:t>
            </a:r>
          </a:p>
          <a:p>
            <a:pPr marL="342900" indent="-342900" algn="ctr"/>
            <a:r>
              <a:rPr lang="en-US" altLang="ko-KR" dirty="0" smtClean="0"/>
              <a:t>		</a:t>
            </a:r>
          </a:p>
          <a:p>
            <a:pPr marL="342900" indent="-342900" algn="ctr"/>
            <a:r>
              <a:rPr lang="en-US" altLang="ko-KR" dirty="0" smtClean="0"/>
              <a:t>	  </a:t>
            </a:r>
          </a:p>
          <a:p>
            <a:pPr marL="342900" indent="-342900" algn="ctr"/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9304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영화 예매진행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357422" y="2214554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담보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광화문점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관</a:t>
            </a:r>
            <a:r>
              <a:rPr lang="en-US" altLang="ko-KR" dirty="0" smtClean="0"/>
              <a:t>08:30~10:30)</a:t>
            </a:r>
            <a:r>
              <a:rPr lang="ko-KR" altLang="en-US" dirty="0" smtClean="0"/>
              <a:t>를 선택하셨습니다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9304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영화 좌석 선택</a:t>
            </a:r>
            <a:endParaRPr lang="en-US" altLang="ko-KR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071670" y="1142985"/>
            <a:ext cx="52149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342900" indent="-342900" algn="ctr"/>
            <a:r>
              <a:rPr lang="ko-KR" altLang="en-US" dirty="0" err="1" smtClean="0"/>
              <a:t>강남점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관 좌석 배치도</a:t>
            </a:r>
            <a:endParaRPr lang="en-US" altLang="ko-KR" dirty="0" smtClean="0"/>
          </a:p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sz="1200" baseline="0" dirty="0" smtClean="0">
              <a:solidFill>
                <a:sysClr val="windowText" lastClr="000000"/>
              </a:solidFill>
            </a:endParaRPr>
          </a:p>
          <a:p>
            <a:pPr marL="342900" indent="-342900"/>
            <a:r>
              <a:rPr lang="ko-KR" altLang="en-US" sz="1200" baseline="0" dirty="0" smtClean="0">
                <a:solidFill>
                  <a:sysClr val="windowText" lastClr="000000"/>
                </a:solidFill>
              </a:rPr>
              <a:t>■ </a:t>
            </a:r>
            <a:r>
              <a:rPr lang="en-US" altLang="ko-KR" sz="1200" baseline="0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sz="1200" baseline="0" dirty="0" smtClean="0">
                <a:solidFill>
                  <a:sysClr val="windowText" lastClr="000000"/>
                </a:solidFill>
              </a:rPr>
              <a:t>선택 불가</a:t>
            </a:r>
            <a:endParaRPr lang="en-US" altLang="ko-KR" sz="1200" baseline="0" dirty="0" smtClean="0">
              <a:solidFill>
                <a:sysClr val="windowText" lastClr="000000"/>
              </a:solidFill>
            </a:endParaRPr>
          </a:p>
          <a:p>
            <a:pPr marL="342900" indent="-342900"/>
            <a:r>
              <a:rPr lang="ko-KR" altLang="en-US" sz="1200" dirty="0" smtClean="0">
                <a:solidFill>
                  <a:sysClr val="windowText" lastClr="000000"/>
                </a:solidFill>
              </a:rPr>
              <a:t>□ 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선택 가능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 </a:t>
            </a:r>
            <a:endParaRPr lang="en-US" altLang="ko-KR" dirty="0"/>
          </a:p>
          <a:p>
            <a:pPr marL="342900" indent="-342900"/>
            <a:r>
              <a:rPr lang="en-US" altLang="ko-KR" dirty="0" smtClean="0"/>
              <a:t>=============================</a:t>
            </a:r>
          </a:p>
          <a:p>
            <a:pPr marL="342900" indent="-342900"/>
            <a:r>
              <a:rPr lang="ko-KR" altLang="en-US" dirty="0" smtClean="0"/>
              <a:t>메뉴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1.</a:t>
            </a:r>
            <a:r>
              <a:rPr lang="ko-KR" altLang="en-US" dirty="0" smtClean="0"/>
              <a:t>되돌아가기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==============================</a:t>
            </a:r>
          </a:p>
          <a:p>
            <a:pPr marL="342900" indent="-342900"/>
            <a:r>
              <a:rPr lang="ko-KR" altLang="en-US" dirty="0" smtClean="0"/>
              <a:t>원하는 좌석번호 입력</a:t>
            </a:r>
            <a:r>
              <a:rPr lang="en-US" altLang="ko-KR" dirty="0" smtClean="0"/>
              <a:t>(ex : A4 A5)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</a:p>
          <a:p>
            <a:pPr marL="342900" indent="-342900" algn="ctr"/>
            <a:endParaRPr lang="en-US" altLang="ko-KR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143108" y="2000240"/>
          <a:ext cx="5000667" cy="1571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1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1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1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1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1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19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19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19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19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19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19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19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19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19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14327">
                <a:tc>
                  <a:txBody>
                    <a:bodyPr/>
                    <a:lstStyle/>
                    <a:p>
                      <a:pPr latinLnBrk="1"/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aseline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aseline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aseline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aseline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aseline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aseline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aseline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aseline="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aseline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aseline="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aseline="0" dirty="0" smtClean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aseline="0" dirty="0" smtClean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aseline="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aseline="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aseline="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aseline="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aseline="0" dirty="0" smtClean="0"/>
                        <a:t>A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■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■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■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■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■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■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■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■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■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aseline="0" dirty="0" smtClean="0"/>
                        <a:t>□</a:t>
                      </a:r>
                      <a:endParaRPr lang="ko-KR" alt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aseline="0" dirty="0" smtClean="0"/>
                        <a:t>□</a:t>
                      </a:r>
                      <a:endParaRPr lang="ko-KR" alt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aseline="0" dirty="0" smtClean="0"/>
                        <a:t>□</a:t>
                      </a:r>
                      <a:endParaRPr lang="ko-KR" alt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aseline="0" dirty="0" smtClean="0"/>
                        <a:t>□</a:t>
                      </a:r>
                      <a:endParaRPr lang="ko-KR" alt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■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aseline="0" dirty="0" smtClean="0"/>
                        <a:t>□</a:t>
                      </a:r>
                      <a:endParaRPr lang="ko-KR" alt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aseline="0" dirty="0" smtClean="0"/>
                        <a:t>□</a:t>
                      </a:r>
                      <a:endParaRPr lang="ko-KR" alt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aseline="0" dirty="0" smtClean="0"/>
                        <a:t>B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□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aseline="0" dirty="0" smtClean="0"/>
                        <a:t>□</a:t>
                      </a:r>
                      <a:endParaRPr lang="ko-KR" alt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□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□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□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aseline="0" dirty="0" smtClean="0"/>
                        <a:t>■</a:t>
                      </a:r>
                      <a:endParaRPr lang="ko-KR" alt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■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■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■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■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■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■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■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■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■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■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aseline="0" dirty="0" smtClean="0"/>
                        <a:t>C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■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■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■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■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■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□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□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aseline="0" dirty="0" smtClean="0"/>
                        <a:t>■</a:t>
                      </a:r>
                      <a:endParaRPr lang="ko-KR" alt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aseline="0" dirty="0" smtClean="0"/>
                        <a:t>■</a:t>
                      </a:r>
                      <a:endParaRPr lang="ko-KR" alt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□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□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□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aseline="0" dirty="0" smtClean="0"/>
                        <a:t>■</a:t>
                      </a:r>
                      <a:endParaRPr lang="ko-KR" alt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□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aseline="0" dirty="0" smtClean="0"/>
                        <a:t>■</a:t>
                      </a:r>
                      <a:endParaRPr lang="ko-KR" alt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aseline="0" dirty="0" smtClean="0"/>
                        <a:t>■</a:t>
                      </a:r>
                      <a:endParaRPr lang="ko-KR" alt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aseline="0" dirty="0" smtClean="0"/>
                        <a:t>D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□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aseline="0" dirty="0" smtClean="0"/>
                        <a:t>■</a:t>
                      </a:r>
                      <a:endParaRPr lang="ko-KR" alt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aseline="0" dirty="0" smtClean="0"/>
                        <a:t>■</a:t>
                      </a:r>
                      <a:endParaRPr lang="ko-KR" alt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■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■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■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■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■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■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■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aseline="0" dirty="0" smtClean="0"/>
                        <a:t>■</a:t>
                      </a:r>
                      <a:endParaRPr lang="ko-KR" alt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aseline="0" dirty="0" smtClean="0"/>
                        <a:t>■</a:t>
                      </a:r>
                      <a:endParaRPr lang="ko-KR" alt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aseline="0" dirty="0" smtClean="0"/>
                        <a:t>■</a:t>
                      </a:r>
                      <a:endParaRPr lang="ko-KR" altLang="en-US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■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□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aseline="0" dirty="0" smtClean="0"/>
                        <a:t>□</a:t>
                      </a:r>
                      <a:endParaRPr lang="ko-KR" altLang="en-US" sz="105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9304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비회원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결제전</a:t>
            </a:r>
            <a:r>
              <a:rPr lang="ko-KR" altLang="en-US" sz="2400" dirty="0" smtClean="0"/>
              <a:t> 본인확인</a:t>
            </a:r>
            <a:endParaRPr lang="en-US" altLang="ko-KR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071670" y="1142985"/>
            <a:ext cx="5214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342900" indent="-342900" algn="ctr"/>
            <a:r>
              <a:rPr lang="ko-KR" altLang="en-US" dirty="0" smtClean="0"/>
              <a:t>비회원 본인 확인</a:t>
            </a:r>
            <a:endParaRPr lang="en-US" altLang="ko-KR" dirty="0" smtClean="0"/>
          </a:p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342900" indent="-342900"/>
            <a:r>
              <a:rPr lang="ko-KR" altLang="en-US" dirty="0" smtClean="0"/>
              <a:t>핸드폰번호를 입력해 주세요</a:t>
            </a:r>
            <a:r>
              <a:rPr lang="en-US" altLang="ko-KR" dirty="0" smtClean="0"/>
              <a:t>:</a:t>
            </a:r>
          </a:p>
          <a:p>
            <a:pPr marL="342900" indent="-342900"/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9304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결제 포인트</a:t>
            </a:r>
            <a:endParaRPr lang="en-US" altLang="ko-KR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071670" y="1142985"/>
            <a:ext cx="52149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342900" indent="-342900" algn="ctr"/>
            <a:r>
              <a:rPr lang="ko-KR" altLang="en-US" dirty="0" smtClean="0"/>
              <a:t>포인트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쿠폰 적립 및 사용</a:t>
            </a:r>
            <a:endParaRPr lang="en-US" altLang="ko-KR" dirty="0" smtClean="0"/>
          </a:p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포인트 적립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포인트 사용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쿠폰 사용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건너뛰기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===============================</a:t>
            </a:r>
          </a:p>
          <a:p>
            <a:pPr marL="342900" indent="-342900"/>
            <a:r>
              <a:rPr lang="ko-KR" altLang="en-US" dirty="0" smtClean="0"/>
              <a:t>입력 </a:t>
            </a:r>
            <a:r>
              <a:rPr lang="en-US" altLang="ko-KR" dirty="0" smtClean="0"/>
              <a:t>(ex : 1 ) :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9304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결제 전 금액 확인 및 할인 수단 선택</a:t>
            </a:r>
            <a:endParaRPr lang="en-US" altLang="ko-KR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071670" y="1142985"/>
            <a:ext cx="52149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342900" indent="-342900" algn="ctr"/>
            <a:r>
              <a:rPr lang="ko-KR" altLang="en-US" dirty="0" smtClean="0"/>
              <a:t>결제</a:t>
            </a:r>
            <a:endParaRPr lang="en-US" altLang="ko-KR" dirty="0" smtClean="0"/>
          </a:p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342900" indent="-342900"/>
            <a:r>
              <a:rPr lang="ko-KR" altLang="en-US" dirty="0" smtClean="0"/>
              <a:t>담보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2020.11.18 09:00 ~ 10:30</a:t>
            </a:r>
          </a:p>
          <a:p>
            <a:pPr marL="342900" indent="-342900"/>
            <a:r>
              <a:rPr lang="ko-KR" altLang="en-US" dirty="0" err="1" smtClean="0"/>
              <a:t>광화문점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관 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성인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인 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할인 쿠폰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포인트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상품권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할인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적립 없이 결제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342900" indent="-342900"/>
            <a:r>
              <a:rPr lang="ko-KR" altLang="en-US" dirty="0" smtClean="0"/>
              <a:t>입력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1857356" y="2786058"/>
            <a:ext cx="5214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/>
            <a:r>
              <a:rPr lang="en-US" altLang="ko-KR" dirty="0" smtClean="0"/>
              <a:t>16,000</a:t>
            </a:r>
          </a:p>
          <a:p>
            <a:pPr marL="342900" indent="-342900" algn="r"/>
            <a:endParaRPr lang="en-US" altLang="ko-KR" dirty="0" smtClean="0"/>
          </a:p>
          <a:p>
            <a:pPr marL="342900" indent="-342900" algn="r"/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9304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결제 수단 선택</a:t>
            </a:r>
            <a:endParaRPr lang="en-US" altLang="ko-KR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071670" y="1142985"/>
            <a:ext cx="5214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342900" indent="-342900" algn="ctr"/>
            <a:r>
              <a:rPr lang="ko-KR" altLang="en-US" dirty="0" smtClean="0"/>
              <a:t>할인 쿠폰 등록</a:t>
            </a:r>
            <a:endParaRPr lang="en-US" altLang="ko-KR" dirty="0" smtClean="0"/>
          </a:p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342900" indent="-342900"/>
            <a:r>
              <a:rPr lang="ko-KR" altLang="en-US" dirty="0" smtClean="0"/>
              <a:t>쿠폰번호 입력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9304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결제 쿠폰사용</a:t>
            </a:r>
            <a:endParaRPr lang="en-US" altLang="ko-KR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071670" y="1142985"/>
            <a:ext cx="52149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342900" indent="-342900" algn="ctr"/>
            <a:r>
              <a:rPr lang="ko-KR" altLang="en-US" dirty="0" smtClean="0"/>
              <a:t>쿠폰 사용</a:t>
            </a:r>
            <a:endParaRPr lang="en-US" altLang="ko-KR" dirty="0" smtClean="0"/>
          </a:p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342900" indent="-342900"/>
            <a:r>
              <a:rPr lang="ko-KR" altLang="en-US" dirty="0" smtClean="0"/>
              <a:t>쿠폰 번호를 입력해 주세요</a:t>
            </a:r>
            <a:r>
              <a:rPr lang="en-US" altLang="ko-KR" dirty="0" smtClean="0"/>
              <a:t>:</a:t>
            </a:r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ko-KR" altLang="en-US" dirty="0" smtClean="0"/>
              <a:t>되돌아가시려면 </a:t>
            </a:r>
            <a:r>
              <a:rPr lang="ko-KR" altLang="en-US" dirty="0" err="1" smtClean="0"/>
              <a:t>엔터를</a:t>
            </a:r>
            <a:r>
              <a:rPr lang="ko-KR" altLang="en-US" dirty="0" smtClean="0"/>
              <a:t> 입력해주세요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==============================</a:t>
            </a:r>
          </a:p>
          <a:p>
            <a:pPr marL="342900" indent="-342900"/>
            <a:r>
              <a:rPr lang="ko-KR" altLang="en-US" dirty="0" smtClean="0"/>
              <a:t>쿠폰 사용이 완료되었습니다</a:t>
            </a:r>
            <a:r>
              <a:rPr lang="en-US" altLang="ko-KR" dirty="0" smtClean="0"/>
              <a:t>.</a:t>
            </a:r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ko-KR" altLang="en-US" dirty="0" err="1" smtClean="0"/>
              <a:t>엔터를</a:t>
            </a:r>
            <a:r>
              <a:rPr lang="ko-KR" altLang="en-US" dirty="0" smtClean="0"/>
              <a:t> 입력하시면 결제화면으로 넘어갑니다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9304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결제 포인트사용</a:t>
            </a:r>
            <a:endParaRPr lang="en-US" altLang="ko-KR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071670" y="1142985"/>
            <a:ext cx="52149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342900" indent="-342900" algn="ctr"/>
            <a:r>
              <a:rPr lang="ko-KR" altLang="en-US" dirty="0" smtClean="0"/>
              <a:t>포인트 사용</a:t>
            </a:r>
            <a:endParaRPr lang="en-US" altLang="ko-KR" dirty="0" smtClean="0"/>
          </a:p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342900" indent="-342900"/>
            <a:r>
              <a:rPr lang="ko-KR" altLang="en-US" dirty="0" smtClean="0"/>
              <a:t>잔여 포인트 </a:t>
            </a:r>
            <a:r>
              <a:rPr lang="en-US" altLang="ko-KR" dirty="0" smtClean="0"/>
              <a:t>: 1100</a:t>
            </a:r>
            <a:r>
              <a:rPr lang="ko-KR" altLang="en-US" dirty="0" smtClean="0"/>
              <a:t>포인트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사용할 포인트 </a:t>
            </a:r>
            <a:r>
              <a:rPr lang="en-US" altLang="ko-KR" dirty="0" smtClean="0"/>
              <a:t>: </a:t>
            </a:r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 smtClean="0"/>
              <a:t>==============================</a:t>
            </a:r>
          </a:p>
          <a:p>
            <a:pPr marL="342900" indent="-342900"/>
            <a:r>
              <a:rPr lang="en-US" altLang="ko-KR" dirty="0" smtClean="0"/>
              <a:t>1000</a:t>
            </a:r>
            <a:r>
              <a:rPr lang="ko-KR" altLang="en-US" dirty="0" smtClean="0"/>
              <a:t>포인트 사용되었습니다</a:t>
            </a:r>
            <a:r>
              <a:rPr lang="en-US" altLang="ko-KR" dirty="0" smtClean="0"/>
              <a:t>.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엔터를</a:t>
            </a:r>
            <a:r>
              <a:rPr lang="ko-KR" altLang="en-US" dirty="0" smtClean="0"/>
              <a:t> 입력하시면 결제화면으로 넘어갑니다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9304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결제전</a:t>
            </a:r>
            <a:r>
              <a:rPr lang="ko-KR" altLang="en-US" sz="2400" dirty="0" smtClean="0"/>
              <a:t> 확인</a:t>
            </a:r>
            <a:endParaRPr lang="en-US" altLang="ko-KR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071670" y="1142985"/>
            <a:ext cx="52149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342900" indent="-342900" algn="ctr"/>
            <a:r>
              <a:rPr lang="ko-KR" altLang="en-US" dirty="0" smtClean="0"/>
              <a:t>예매내역</a:t>
            </a:r>
            <a:endParaRPr lang="en-US" altLang="ko-KR" dirty="0" smtClean="0"/>
          </a:p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342900" indent="-342900"/>
            <a:r>
              <a:rPr lang="ko-KR" altLang="en-US" dirty="0" smtClean="0"/>
              <a:t>담보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광화문점</a:t>
            </a:r>
            <a:r>
              <a:rPr lang="ko-KR" altLang="en-US" dirty="0" smtClean="0"/>
              <a:t> </a:t>
            </a:r>
            <a:r>
              <a:rPr lang="en-US" altLang="ko-KR" dirty="0" smtClean="0"/>
              <a:t>/ 2</a:t>
            </a:r>
            <a:r>
              <a:rPr lang="ko-KR" altLang="en-US" dirty="0" smtClean="0"/>
              <a:t>관 </a:t>
            </a:r>
            <a:r>
              <a:rPr lang="en-US" altLang="ko-KR" dirty="0" smtClean="0"/>
              <a:t>/ 08:30</a:t>
            </a:r>
          </a:p>
          <a:p>
            <a:pPr marL="342900" indent="-342900"/>
            <a:r>
              <a:rPr lang="ko-KR" altLang="en-US" dirty="0" smtClean="0"/>
              <a:t>좌석 </a:t>
            </a:r>
            <a:r>
              <a:rPr lang="en-US" altLang="ko-KR" dirty="0" smtClean="0"/>
              <a:t>: A4 A5</a:t>
            </a:r>
          </a:p>
          <a:p>
            <a:pPr marL="342900" indent="-342900"/>
            <a:r>
              <a:rPr lang="ko-KR" altLang="en-US" dirty="0" smtClean="0"/>
              <a:t>가격 </a:t>
            </a:r>
            <a:r>
              <a:rPr lang="en-US" altLang="ko-KR" dirty="0" smtClean="0"/>
              <a:t>: 16000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===============================</a:t>
            </a:r>
          </a:p>
          <a:p>
            <a:pPr marL="342900" indent="-342900"/>
            <a:r>
              <a:rPr lang="ko-KR" altLang="en-US" dirty="0" smtClean="0"/>
              <a:t>메뉴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결제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되돌아가기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종</a:t>
            </a:r>
            <a:r>
              <a:rPr lang="ko-KR" altLang="en-US" dirty="0"/>
              <a:t>료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===============================</a:t>
            </a:r>
          </a:p>
          <a:p>
            <a:pPr marL="342900" indent="-342900"/>
            <a:r>
              <a:rPr lang="ko-KR" altLang="en-US" dirty="0" smtClean="0"/>
              <a:t>입력 </a:t>
            </a:r>
            <a:r>
              <a:rPr lang="en-US" altLang="ko-KR" dirty="0" smtClean="0"/>
              <a:t>(ex : 1) :</a:t>
            </a:r>
          </a:p>
          <a:p>
            <a:pPr marL="342900" indent="-342900" algn="ctr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9304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회원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시작화면</a:t>
            </a:r>
            <a:r>
              <a:rPr lang="en-US" altLang="ko-KR" sz="2400" dirty="0" smtClean="0"/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23728" y="1142985"/>
            <a:ext cx="52149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altLang="ko-KR" dirty="0" smtClean="0"/>
              <a:t>XXXX</a:t>
            </a:r>
            <a:r>
              <a:rPr lang="ko-KR" altLang="en-US" dirty="0" smtClean="0"/>
              <a:t>님 환영합니다</a:t>
            </a:r>
            <a:r>
              <a:rPr lang="en-US" altLang="ko-KR" dirty="0" smtClean="0"/>
              <a:t>!</a:t>
            </a:r>
          </a:p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1714500" lvl="3" indent="-342900">
              <a:buAutoNum type="arabicPeriod"/>
            </a:pPr>
            <a:r>
              <a:rPr lang="ko-KR" altLang="en-US" dirty="0" err="1" smtClean="0"/>
              <a:t>영화별</a:t>
            </a:r>
            <a:r>
              <a:rPr lang="ko-KR" altLang="en-US" dirty="0" smtClean="0"/>
              <a:t> 예매</a:t>
            </a:r>
            <a:endParaRPr lang="en-US" altLang="ko-KR" dirty="0" smtClean="0"/>
          </a:p>
          <a:p>
            <a:pPr marL="1714500" lvl="3" indent="-342900">
              <a:buAutoNum type="arabicPeriod"/>
            </a:pPr>
            <a:r>
              <a:rPr lang="ko-KR" altLang="en-US" dirty="0" err="1" smtClean="0"/>
              <a:t>영화관별</a:t>
            </a:r>
            <a:r>
              <a:rPr lang="ko-KR" altLang="en-US" dirty="0" smtClean="0"/>
              <a:t> 예매</a:t>
            </a:r>
            <a:endParaRPr lang="en-US" altLang="ko-KR" dirty="0" smtClean="0"/>
          </a:p>
          <a:p>
            <a:pPr marL="1714500" lvl="3" indent="-342900">
              <a:buAutoNum type="arabicPeriod"/>
            </a:pPr>
            <a:r>
              <a:rPr lang="ko-KR" altLang="en-US" dirty="0" smtClean="0"/>
              <a:t>예매내역조회</a:t>
            </a:r>
            <a:endParaRPr lang="en-US" altLang="ko-KR" dirty="0" smtClean="0"/>
          </a:p>
          <a:p>
            <a:pPr marL="1714500" lvl="3" indent="-342900">
              <a:buAutoNum type="arabicPeriod"/>
            </a:pPr>
            <a:r>
              <a:rPr lang="ko-KR" altLang="en-US" dirty="0" smtClean="0"/>
              <a:t>개인정보조회</a:t>
            </a:r>
            <a:endParaRPr lang="en-US" altLang="ko-KR" dirty="0" smtClean="0"/>
          </a:p>
          <a:p>
            <a:pPr marL="1714500" lvl="3" indent="-342900">
              <a:buAutoNum type="arabicPeriod"/>
            </a:pPr>
            <a:r>
              <a:rPr lang="ko-KR" altLang="en-US" dirty="0" smtClean="0"/>
              <a:t>스낵구매</a:t>
            </a:r>
            <a:endParaRPr lang="en-US" altLang="ko-KR" dirty="0" smtClean="0"/>
          </a:p>
          <a:p>
            <a:pPr marL="1714500" lvl="3" indent="-342900">
              <a:buAutoNum type="arabicPeriod"/>
            </a:pPr>
            <a:r>
              <a:rPr lang="ko-KR" altLang="en-US" dirty="0" smtClean="0"/>
              <a:t>로그아웃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종료</a:t>
            </a:r>
            <a:r>
              <a:rPr lang="en-US" altLang="ko-KR" dirty="0" smtClean="0"/>
              <a:t>)</a:t>
            </a:r>
          </a:p>
          <a:p>
            <a:pPr marL="1714500" lvl="3" indent="-342900">
              <a:buAutoNum type="arabicPeriod"/>
            </a:pPr>
            <a:endParaRPr lang="en-US" altLang="ko-KR" dirty="0"/>
          </a:p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342900" indent="-342900"/>
            <a:r>
              <a:rPr lang="en-US" altLang="ko-KR" dirty="0" smtClean="0"/>
              <a:t>		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: </a:t>
            </a:r>
          </a:p>
          <a:p>
            <a:pPr marL="1714500" lvl="3" indent="-342900">
              <a:buAutoNum type="arabicPeriod"/>
            </a:pP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9304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영화 결제</a:t>
            </a:r>
            <a:endParaRPr lang="en-US" altLang="ko-KR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071670" y="1142985"/>
            <a:ext cx="52149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342900" indent="-342900" algn="ctr"/>
            <a:r>
              <a:rPr lang="ko-KR" altLang="en-US" dirty="0" smtClean="0"/>
              <a:t>결제수단</a:t>
            </a:r>
            <a:endParaRPr lang="en-US" altLang="ko-KR" dirty="0"/>
          </a:p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342900" indent="-342900"/>
            <a:r>
              <a:rPr lang="ko-KR" altLang="en-US" dirty="0" smtClean="0"/>
              <a:t>담보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광화문점</a:t>
            </a:r>
            <a:r>
              <a:rPr lang="ko-KR" altLang="en-US" dirty="0" smtClean="0"/>
              <a:t> </a:t>
            </a:r>
            <a:r>
              <a:rPr lang="en-US" altLang="ko-KR" dirty="0" smtClean="0"/>
              <a:t>/ 2</a:t>
            </a:r>
            <a:r>
              <a:rPr lang="ko-KR" altLang="en-US" dirty="0" smtClean="0"/>
              <a:t>관 </a:t>
            </a:r>
            <a:r>
              <a:rPr lang="en-US" altLang="ko-KR" dirty="0" smtClean="0"/>
              <a:t>/ 08:30</a:t>
            </a:r>
          </a:p>
          <a:p>
            <a:pPr marL="342900" indent="-342900"/>
            <a:r>
              <a:rPr lang="ko-KR" altLang="en-US" dirty="0" smtClean="0"/>
              <a:t>좌석 </a:t>
            </a:r>
            <a:r>
              <a:rPr lang="en-US" altLang="ko-KR" dirty="0" smtClean="0"/>
              <a:t>: A4 A5</a:t>
            </a:r>
          </a:p>
          <a:p>
            <a:pPr marL="342900" indent="-342900"/>
            <a:r>
              <a:rPr lang="ko-KR" altLang="en-US" dirty="0" smtClean="0"/>
              <a:t>가격 </a:t>
            </a:r>
            <a:r>
              <a:rPr lang="en-US" altLang="ko-KR" dirty="0" smtClean="0"/>
              <a:t>: 16000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포인트사용 </a:t>
            </a:r>
            <a:r>
              <a:rPr lang="en-US" altLang="ko-KR" dirty="0" smtClean="0"/>
              <a:t>– 1000P</a:t>
            </a:r>
          </a:p>
          <a:p>
            <a:pPr marL="342900" indent="-342900"/>
            <a:r>
              <a:rPr lang="ko-KR" altLang="en-US" dirty="0" smtClean="0"/>
              <a:t>최종 결제 가격 </a:t>
            </a:r>
            <a:r>
              <a:rPr lang="en-US" altLang="ko-KR" dirty="0" smtClean="0"/>
              <a:t>: 15000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==============================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신용카드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휴대폰결제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계좌이체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되돌아가기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결제취소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==============================</a:t>
            </a:r>
          </a:p>
          <a:p>
            <a:pPr marL="342900" indent="-342900"/>
            <a:r>
              <a:rPr lang="ko-KR" altLang="en-US" dirty="0" smtClean="0"/>
              <a:t>입력 </a:t>
            </a:r>
            <a:r>
              <a:rPr lang="en-US" altLang="ko-KR" dirty="0" smtClean="0"/>
              <a:t>(ex : 1) :</a:t>
            </a:r>
          </a:p>
          <a:p>
            <a:pPr marL="342900" indent="-342900" algn="ctr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9304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회원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결제 수단 선택</a:t>
            </a:r>
            <a:endParaRPr lang="en-US" altLang="ko-KR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071670" y="1142985"/>
            <a:ext cx="52149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342900" indent="-342900" algn="ctr"/>
            <a:r>
              <a:rPr lang="ko-KR" altLang="en-US" dirty="0" smtClean="0"/>
              <a:t>최종 결제</a:t>
            </a:r>
            <a:endParaRPr lang="en-US" altLang="ko-KR" dirty="0" smtClean="0"/>
          </a:p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342900" indent="-342900"/>
            <a:r>
              <a:rPr lang="ko-KR" altLang="en-US" dirty="0" smtClean="0"/>
              <a:t>카드번호를 입력해주세요</a:t>
            </a:r>
            <a:endParaRPr lang="en-US" altLang="ko-KR" dirty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ko-KR" altLang="en-US" dirty="0" smtClean="0"/>
              <a:t>카드번호 </a:t>
            </a:r>
            <a:r>
              <a:rPr lang="en-US" altLang="ko-KR" dirty="0" smtClean="0"/>
              <a:t>: </a:t>
            </a:r>
          </a:p>
          <a:p>
            <a:pPr marL="342900" indent="-342900"/>
            <a:r>
              <a:rPr lang="ko-KR" altLang="en-US" dirty="0" smtClean="0"/>
              <a:t>비밀번호 </a:t>
            </a:r>
            <a:r>
              <a:rPr lang="en-US" altLang="ko-KR" dirty="0" smtClean="0"/>
              <a:t>: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9304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비회원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결제 수단 선택</a:t>
            </a:r>
            <a:endParaRPr lang="en-US" altLang="ko-KR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071670" y="1142985"/>
            <a:ext cx="52149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342900" indent="-342900" algn="ctr"/>
            <a:r>
              <a:rPr lang="ko-KR" altLang="en-US" dirty="0" smtClean="0"/>
              <a:t>최종 결제</a:t>
            </a:r>
            <a:endParaRPr lang="en-US" altLang="ko-KR" dirty="0" smtClean="0"/>
          </a:p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342900" indent="-342900"/>
            <a:r>
              <a:rPr lang="ko-KR" altLang="en-US" dirty="0" smtClean="0"/>
              <a:t>카드번호를 입력해주세요</a:t>
            </a:r>
            <a:endParaRPr lang="en-US" altLang="ko-KR" dirty="0"/>
          </a:p>
          <a:p>
            <a:pPr marL="342900" indent="-342900"/>
            <a:r>
              <a:rPr lang="ko-KR" altLang="en-US" dirty="0" smtClean="0"/>
              <a:t>카드사 </a:t>
            </a:r>
            <a:r>
              <a:rPr lang="en-US" altLang="ko-KR" dirty="0" smtClean="0"/>
              <a:t>: </a:t>
            </a:r>
          </a:p>
          <a:p>
            <a:pPr marL="342900" indent="-342900"/>
            <a:r>
              <a:rPr lang="ko-KR" altLang="en-US" dirty="0" smtClean="0"/>
              <a:t>번호 </a:t>
            </a:r>
            <a:r>
              <a:rPr lang="en-US" altLang="ko-KR" dirty="0" smtClean="0"/>
              <a:t>: </a:t>
            </a:r>
          </a:p>
          <a:p>
            <a:pPr marL="342900" indent="-342900"/>
            <a:r>
              <a:rPr lang="ko-KR" altLang="en-US" dirty="0" smtClean="0"/>
              <a:t>비밀번호 </a:t>
            </a:r>
            <a:r>
              <a:rPr lang="en-US" altLang="ko-KR" dirty="0" smtClean="0"/>
              <a:t>: </a:t>
            </a:r>
          </a:p>
          <a:p>
            <a:pPr marL="342900" indent="-342900"/>
            <a:r>
              <a:rPr lang="ko-KR" altLang="en-US" dirty="0" smtClean="0"/>
              <a:t>유효기간 </a:t>
            </a:r>
            <a:r>
              <a:rPr lang="en-US" altLang="ko-KR" dirty="0" smtClean="0"/>
              <a:t>: </a:t>
            </a:r>
          </a:p>
          <a:p>
            <a:pPr marL="342900" indent="-342900"/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9304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결제 완료</a:t>
            </a:r>
            <a:endParaRPr lang="en-US" altLang="ko-KR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071670" y="1142985"/>
            <a:ext cx="52149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342900" indent="-342900" algn="ctr"/>
            <a:r>
              <a:rPr lang="ko-KR" altLang="en-US" dirty="0" smtClean="0"/>
              <a:t>결제가 완료되었습니다</a:t>
            </a:r>
            <a:endParaRPr lang="en-US" altLang="ko-KR" dirty="0" smtClean="0"/>
          </a:p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342900" indent="-342900"/>
            <a:r>
              <a:rPr lang="en-US" altLang="ko-KR" dirty="0" smtClean="0"/>
              <a:t>※</a:t>
            </a:r>
            <a:r>
              <a:rPr lang="ko-KR" altLang="en-US" dirty="0" smtClean="0"/>
              <a:t>신용카드 매출전표</a:t>
            </a:r>
            <a:r>
              <a:rPr lang="en-US" altLang="ko-KR" dirty="0" smtClean="0"/>
              <a:t>※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----------------------------------------------------</a:t>
            </a:r>
            <a:endParaRPr lang="en-US" altLang="ko-KR" dirty="0"/>
          </a:p>
          <a:p>
            <a:pPr marL="342900" indent="-342900"/>
            <a:r>
              <a:rPr lang="ko-KR" altLang="en-US" dirty="0" smtClean="0"/>
              <a:t>승인 번호</a:t>
            </a:r>
            <a:r>
              <a:rPr lang="en-US" altLang="ko-KR" dirty="0" smtClean="0"/>
              <a:t>			</a:t>
            </a:r>
          </a:p>
          <a:p>
            <a:pPr marL="342900" indent="-342900"/>
            <a:r>
              <a:rPr lang="ko-KR" altLang="en-US" dirty="0" smtClean="0"/>
              <a:t>카드종료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카드번호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유효기간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거래종류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할부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결제일자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상품명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주문번</a:t>
            </a:r>
            <a:r>
              <a:rPr lang="ko-KR" altLang="en-US" dirty="0"/>
              <a:t>호</a:t>
            </a:r>
            <a:r>
              <a:rPr lang="en-US" altLang="ko-KR" dirty="0" smtClean="0"/>
              <a:t>			</a:t>
            </a:r>
          </a:p>
          <a:p>
            <a:pPr marL="342900" indent="-342900"/>
            <a:r>
              <a:rPr lang="en-US" altLang="ko-KR" dirty="0" smtClean="0"/>
              <a:t>----------------------------------------------------</a:t>
            </a:r>
          </a:p>
          <a:p>
            <a:pPr marL="342900" indent="-342900"/>
            <a:r>
              <a:rPr lang="ko-KR" altLang="en-US" dirty="0" err="1" smtClean="0"/>
              <a:t>엔터를</a:t>
            </a:r>
            <a:r>
              <a:rPr lang="ko-KR" altLang="en-US" dirty="0" smtClean="0"/>
              <a:t>  누르면 첫 화면으로 돌아갑니다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1857356" y="2786058"/>
            <a:ext cx="52149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/>
            <a:r>
              <a:rPr lang="en-US" altLang="ko-KR" dirty="0" smtClean="0"/>
              <a:t>64821887</a:t>
            </a:r>
          </a:p>
          <a:p>
            <a:pPr marL="342900" indent="-342900" algn="r"/>
            <a:r>
              <a:rPr lang="ko-KR" altLang="en-US" dirty="0" err="1" smtClean="0"/>
              <a:t>비씨</a:t>
            </a:r>
            <a:endParaRPr lang="en-US" altLang="ko-KR" dirty="0" smtClean="0"/>
          </a:p>
          <a:p>
            <a:pPr marL="342900" indent="-342900" algn="r"/>
            <a:r>
              <a:rPr lang="en-US" altLang="ko-KR" dirty="0" smtClean="0"/>
              <a:t>5424 – 8486- ****-****</a:t>
            </a:r>
          </a:p>
          <a:p>
            <a:pPr marL="342900" indent="-342900" algn="r"/>
            <a:r>
              <a:rPr lang="en-US" altLang="ko-KR" dirty="0" smtClean="0"/>
              <a:t>**/**</a:t>
            </a:r>
          </a:p>
          <a:p>
            <a:pPr marL="342900" indent="-342900" algn="r"/>
            <a:r>
              <a:rPr lang="ko-KR" altLang="en-US" dirty="0" smtClean="0"/>
              <a:t>신용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개인</a:t>
            </a:r>
            <a:r>
              <a:rPr lang="en-US" altLang="ko-KR" dirty="0" smtClean="0"/>
              <a:t>)</a:t>
            </a:r>
          </a:p>
          <a:p>
            <a:pPr marL="342900" indent="-342900" algn="r"/>
            <a:r>
              <a:rPr lang="ko-KR" altLang="en-US" dirty="0" smtClean="0"/>
              <a:t>일시불</a:t>
            </a:r>
            <a:endParaRPr lang="en-US" altLang="ko-KR" dirty="0" smtClean="0"/>
          </a:p>
          <a:p>
            <a:pPr marL="342900" indent="-342900" algn="r"/>
            <a:r>
              <a:rPr lang="en-US" altLang="ko-KR" dirty="0" smtClean="0"/>
              <a:t>2020-11-17  17:28:14</a:t>
            </a:r>
          </a:p>
          <a:p>
            <a:pPr marL="342900" indent="-342900" algn="r"/>
            <a:r>
              <a:rPr lang="ko-KR" altLang="en-US" dirty="0" smtClean="0"/>
              <a:t>담보</a:t>
            </a:r>
            <a:endParaRPr lang="en-US" altLang="ko-KR" dirty="0" smtClean="0"/>
          </a:p>
          <a:p>
            <a:pPr marL="342900" indent="-342900" algn="r"/>
            <a:r>
              <a:rPr lang="en-US" altLang="ko-KR" dirty="0" smtClean="0"/>
              <a:t>9110049102</a:t>
            </a:r>
          </a:p>
          <a:p>
            <a:pPr marL="342900" indent="-342900" algn="r"/>
            <a:endParaRPr lang="en-US" altLang="ko-KR" dirty="0" smtClean="0"/>
          </a:p>
          <a:p>
            <a:pPr marL="342900" indent="-342900" algn="r"/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9304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결제 포인트적립</a:t>
            </a:r>
            <a:endParaRPr lang="en-US" altLang="ko-KR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071670" y="1142985"/>
            <a:ext cx="52149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342900" indent="-342900" algn="ctr"/>
            <a:r>
              <a:rPr lang="ko-KR" altLang="en-US" dirty="0" smtClean="0"/>
              <a:t>포인트 적립</a:t>
            </a:r>
            <a:endParaRPr lang="en-US" altLang="ko-KR" dirty="0" smtClean="0"/>
          </a:p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342900" indent="-342900"/>
            <a:r>
              <a:rPr lang="en-US" altLang="ko-KR" dirty="0" smtClean="0"/>
              <a:t>200</a:t>
            </a:r>
            <a:r>
              <a:rPr lang="ko-KR" altLang="en-US" dirty="0" smtClean="0"/>
              <a:t>포인트 적립됩니다</a:t>
            </a:r>
            <a:r>
              <a:rPr lang="en-US" altLang="ko-KR" dirty="0" smtClean="0"/>
              <a:t>.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엔터를</a:t>
            </a:r>
            <a:r>
              <a:rPr lang="ko-KR" altLang="en-US" dirty="0" smtClean="0"/>
              <a:t> 입력하시면 결제화면으로 넘어갑니다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9304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결제 완료 티켓출</a:t>
            </a:r>
            <a:r>
              <a:rPr lang="ko-KR" altLang="en-US" sz="2400" dirty="0"/>
              <a:t>력</a:t>
            </a:r>
            <a:endParaRPr lang="en-US" altLang="ko-KR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071670" y="1142985"/>
            <a:ext cx="52149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342900" indent="-342900" algn="ctr"/>
            <a:r>
              <a:rPr lang="ko-KR" altLang="en-US" dirty="0" smtClean="0"/>
              <a:t>스마트 티켓</a:t>
            </a:r>
            <a:endParaRPr lang="en-US" altLang="ko-KR" dirty="0" smtClean="0"/>
          </a:p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ko-KR" altLang="en-US" dirty="0" smtClean="0"/>
              <a:t>승인번호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영화 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관람 일자 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관람 영화관 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관람 좌석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 algn="ctr"/>
            <a:r>
              <a:rPr lang="ko-KR" altLang="en-US" dirty="0" smtClean="0"/>
              <a:t>☆즐거운 관람 되세요 ☆</a:t>
            </a:r>
            <a:endParaRPr lang="en-US" altLang="ko-KR" dirty="0" smtClean="0"/>
          </a:p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342900" indent="-342900"/>
            <a:r>
              <a:rPr lang="ko-KR" altLang="en-US" dirty="0" err="1" smtClean="0"/>
              <a:t>엔터를</a:t>
            </a:r>
            <a:r>
              <a:rPr lang="ko-KR" altLang="en-US" dirty="0" smtClean="0"/>
              <a:t> 누르시면 시작화면으로 돌아갑니다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2000232" y="2214554"/>
            <a:ext cx="52149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/>
            <a:r>
              <a:rPr lang="en-US" altLang="ko-KR" dirty="0" smtClean="0"/>
              <a:t>64821887</a:t>
            </a:r>
          </a:p>
          <a:p>
            <a:pPr marL="342900" indent="-342900" algn="r"/>
            <a:r>
              <a:rPr lang="ko-KR" altLang="en-US" dirty="0" smtClean="0"/>
              <a:t>담보</a:t>
            </a:r>
            <a:endParaRPr lang="en-US" altLang="ko-KR" dirty="0" smtClean="0"/>
          </a:p>
          <a:p>
            <a:pPr marL="342900" indent="-342900" algn="r"/>
            <a:r>
              <a:rPr lang="en-US" altLang="ko-KR" dirty="0" smtClean="0"/>
              <a:t>2020.11.18 09:00 ~ 10:30</a:t>
            </a:r>
          </a:p>
          <a:p>
            <a:pPr marL="342900" indent="-342900" algn="r"/>
            <a:r>
              <a:rPr lang="ko-KR" altLang="en-US" dirty="0" err="1" smtClean="0"/>
              <a:t>광화문점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관</a:t>
            </a:r>
            <a:endParaRPr lang="en-US" altLang="ko-KR" dirty="0" smtClean="0"/>
          </a:p>
          <a:p>
            <a:pPr marL="342900" indent="-342900" algn="r"/>
            <a:r>
              <a:rPr lang="en-US" altLang="ko-KR" dirty="0" smtClean="0"/>
              <a:t>A4 A5 </a:t>
            </a:r>
            <a:r>
              <a:rPr lang="ko-KR" altLang="en-US" dirty="0" smtClean="0"/>
              <a:t>성인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인</a:t>
            </a:r>
            <a:endParaRPr lang="en-US" altLang="ko-KR" dirty="0" smtClean="0"/>
          </a:p>
          <a:p>
            <a:pPr marL="342900" indent="-342900" algn="r"/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9304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시작화면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관리자 계정 접속</a:t>
            </a:r>
            <a:r>
              <a:rPr lang="en-US" altLang="ko-KR" sz="2400" dirty="0" smtClean="0"/>
              <a:t>	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23728" y="1142985"/>
            <a:ext cx="52149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ko-KR" altLang="en-US" dirty="0" err="1" smtClean="0"/>
              <a:t>쌍용</a:t>
            </a:r>
            <a:r>
              <a:rPr lang="ko-KR" altLang="en-US" dirty="0" smtClean="0"/>
              <a:t> 영화관</a:t>
            </a:r>
            <a:endParaRPr lang="en-US" altLang="ko-KR" dirty="0" smtClean="0"/>
          </a:p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1714500" lvl="3" indent="-342900">
              <a:buAutoNum type="arabicPeriod"/>
            </a:pPr>
            <a:r>
              <a:rPr lang="ko-KR" altLang="en-US" dirty="0" smtClean="0"/>
              <a:t>회원예매</a:t>
            </a:r>
            <a:endParaRPr lang="en-US" altLang="ko-KR" dirty="0" smtClean="0"/>
          </a:p>
          <a:p>
            <a:pPr marL="1714500" lvl="3" indent="-342900">
              <a:buAutoNum type="arabicPeriod"/>
            </a:pPr>
            <a:r>
              <a:rPr lang="ko-KR" altLang="en-US" dirty="0" smtClean="0"/>
              <a:t>비회원예매</a:t>
            </a:r>
            <a:endParaRPr lang="en-US" altLang="ko-KR" dirty="0" smtClean="0"/>
          </a:p>
          <a:p>
            <a:pPr marL="1714500" lvl="3" indent="-342900">
              <a:buAutoNum type="arabicPeriod"/>
            </a:pP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pPr marL="1714500" lvl="3" indent="-342900">
              <a:buAutoNum type="arabicPeriod"/>
            </a:pPr>
            <a:r>
              <a:rPr lang="en-US" altLang="ko-KR" dirty="0" smtClean="0"/>
              <a:t>ID/PW</a:t>
            </a:r>
            <a:r>
              <a:rPr lang="ko-KR" altLang="en-US" dirty="0" smtClean="0"/>
              <a:t>찾기</a:t>
            </a:r>
            <a:endParaRPr lang="en-US" altLang="ko-KR" dirty="0" smtClean="0"/>
          </a:p>
          <a:p>
            <a:pPr marL="1714500" lvl="3" indent="-342900"/>
            <a:r>
              <a:rPr lang="en-US" altLang="ko-KR" dirty="0" smtClean="0"/>
              <a:t>0. 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marL="1714500" lvl="3" indent="-342900"/>
            <a:endParaRPr lang="en-US" altLang="ko-KR" dirty="0" smtClean="0"/>
          </a:p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342900" indent="-342900"/>
            <a:r>
              <a:rPr lang="en-US" altLang="ko-KR" dirty="0" smtClean="0"/>
              <a:t>		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: </a:t>
            </a:r>
            <a:r>
              <a:rPr lang="en-US" altLang="ko-KR" dirty="0" smtClean="0"/>
              <a:t>000</a:t>
            </a:r>
            <a:endParaRPr lang="en-US" altLang="ko-KR" dirty="0" smtClean="0"/>
          </a:p>
          <a:p>
            <a:pPr marL="1714500" lvl="3" indent="-342900">
              <a:buAutoNum type="arabicPeriod"/>
            </a:pP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4282306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ko-KR" altLang="en-US" dirty="0" smtClean="0"/>
              <a:t>관리자 접속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987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9304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관리자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시작화면</a:t>
            </a:r>
            <a:r>
              <a:rPr lang="en-US" altLang="ko-KR" sz="2400" dirty="0" smtClean="0"/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23728" y="1142985"/>
            <a:ext cx="52149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ko-KR" altLang="en-US" dirty="0" smtClean="0"/>
              <a:t> </a:t>
            </a:r>
            <a:r>
              <a:rPr lang="en-US" altLang="ko-KR" dirty="0" smtClean="0"/>
              <a:t>XXX </a:t>
            </a:r>
            <a:r>
              <a:rPr lang="ko-KR" altLang="en-US" dirty="0" smtClean="0"/>
              <a:t>관리자</a:t>
            </a:r>
            <a:endParaRPr lang="en-US" altLang="ko-KR" dirty="0" smtClean="0"/>
          </a:p>
          <a:p>
            <a:pPr marL="342900" indent="-342900" algn="ctr"/>
            <a:r>
              <a:rPr lang="en-US" altLang="ko-KR" dirty="0" smtClean="0"/>
              <a:t>===============================</a:t>
            </a:r>
            <a:endParaRPr lang="en-US" altLang="ko-KR" dirty="0" smtClean="0"/>
          </a:p>
          <a:p>
            <a:pPr marL="1714500" lvl="3" indent="-342900">
              <a:buAutoNum type="arabicPeriod"/>
            </a:pPr>
            <a:endParaRPr lang="en-US" altLang="ko-KR" dirty="0" smtClean="0"/>
          </a:p>
          <a:p>
            <a:pPr marL="1714500" lvl="3" indent="-342900">
              <a:buAutoNum type="arabicPeriod"/>
            </a:pPr>
            <a:r>
              <a:rPr lang="ko-KR" altLang="en-US" dirty="0" err="1" smtClean="0"/>
              <a:t>매출보기</a:t>
            </a:r>
            <a:endParaRPr lang="en-US" altLang="ko-KR" dirty="0" smtClean="0"/>
          </a:p>
          <a:p>
            <a:pPr marL="1714500" lvl="3" indent="-342900">
              <a:buAutoNum type="arabicPeriod"/>
            </a:pPr>
            <a:r>
              <a:rPr lang="ko-KR" altLang="en-US" dirty="0" smtClean="0"/>
              <a:t>영화 파일 생성</a:t>
            </a:r>
            <a:endParaRPr lang="en-US" altLang="ko-KR" dirty="0" smtClean="0"/>
          </a:p>
          <a:p>
            <a:pPr marL="1714500" lvl="3" indent="-342900">
              <a:buAutoNum type="arabicPeriod"/>
            </a:pPr>
            <a:r>
              <a:rPr lang="ko-KR" altLang="en-US" dirty="0" smtClean="0"/>
              <a:t>프로그램 종료</a:t>
            </a:r>
            <a:endParaRPr lang="en-US" altLang="ko-KR" dirty="0" smtClean="0"/>
          </a:p>
          <a:p>
            <a:pPr marL="1714500" lvl="3" indent="-342900">
              <a:buAutoNum type="arabicPeriod"/>
            </a:pPr>
            <a:endParaRPr lang="en-US" altLang="ko-KR" dirty="0"/>
          </a:p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342900" indent="-342900"/>
            <a:r>
              <a:rPr lang="en-US" altLang="ko-KR" dirty="0" smtClean="0"/>
              <a:t>		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: </a:t>
            </a:r>
          </a:p>
          <a:p>
            <a:pPr marL="1714500" lvl="3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936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9304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관리자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매출보기</a:t>
            </a:r>
            <a:r>
              <a:rPr lang="en-US" altLang="ko-KR" sz="2400" dirty="0" smtClean="0"/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23728" y="1142985"/>
            <a:ext cx="52149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altLang="ko-KR" dirty="0" smtClean="0"/>
              <a:t>===============================</a:t>
            </a:r>
            <a:endParaRPr lang="en-US" altLang="ko-KR" dirty="0" smtClean="0"/>
          </a:p>
          <a:p>
            <a:pPr marL="1714500" lvl="3" indent="-342900">
              <a:buAutoNum type="arabicPeriod"/>
            </a:pPr>
            <a:endParaRPr lang="en-US" altLang="ko-KR" dirty="0" smtClean="0"/>
          </a:p>
          <a:p>
            <a:pPr marL="1714500" lvl="3" indent="-342900">
              <a:buAutoNum type="arabicPeriod"/>
            </a:pPr>
            <a:r>
              <a:rPr lang="en-US" altLang="ko-KR" dirty="0" smtClean="0"/>
              <a:t>XX</a:t>
            </a:r>
            <a:r>
              <a:rPr lang="ko-KR" altLang="en-US" dirty="0" smtClean="0"/>
              <a:t>지점 </a:t>
            </a:r>
            <a:r>
              <a:rPr lang="en-US" altLang="ko-KR" dirty="0" smtClean="0"/>
              <a:t>2020-11-20 </a:t>
            </a:r>
            <a:r>
              <a:rPr lang="ko-KR" altLang="en-US" dirty="0" smtClean="0"/>
              <a:t>매출</a:t>
            </a:r>
            <a:endParaRPr lang="en-US" altLang="ko-KR" dirty="0" smtClean="0"/>
          </a:p>
          <a:p>
            <a:pPr marL="1714500" lvl="3" indent="-342900">
              <a:buAutoNum type="arabicPeriod"/>
            </a:pPr>
            <a:r>
              <a:rPr lang="ko-KR" altLang="en-US" dirty="0" err="1" smtClean="0"/>
              <a:t>영화매출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204,000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pPr marL="1714500" lvl="3" indent="-342900">
              <a:buAutoNum type="arabicPeriod"/>
            </a:pPr>
            <a:r>
              <a:rPr lang="ko-KR" altLang="en-US" dirty="0" err="1" smtClean="0"/>
              <a:t>스낵매출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25,500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pPr marL="1714500" lvl="3" indent="-342900">
              <a:buAutoNum type="arabicPeriod"/>
            </a:pPr>
            <a:r>
              <a:rPr lang="ko-KR" altLang="en-US" dirty="0" smtClean="0"/>
              <a:t>총합 매출 </a:t>
            </a:r>
            <a:r>
              <a:rPr lang="en-US" altLang="ko-KR" dirty="0" smtClean="0"/>
              <a:t>: 229,500</a:t>
            </a:r>
            <a:r>
              <a:rPr lang="ko-KR" altLang="en-US" dirty="0" smtClean="0"/>
              <a:t>원</a:t>
            </a:r>
            <a:endParaRPr lang="en-US" altLang="ko-KR" dirty="0"/>
          </a:p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342900" indent="-342900"/>
            <a:r>
              <a:rPr lang="en-US" altLang="ko-KR" dirty="0" smtClean="0"/>
              <a:t>	</a:t>
            </a:r>
            <a:r>
              <a:rPr lang="ko-KR" altLang="en-US" dirty="0" err="1" smtClean="0"/>
              <a:t>엔터를</a:t>
            </a:r>
            <a:r>
              <a:rPr lang="ko-KR" altLang="en-US" dirty="0" smtClean="0"/>
              <a:t> 치시면 이전화면으로 돌아갑니다</a:t>
            </a:r>
            <a:endParaRPr lang="en-US" altLang="ko-KR" dirty="0" smtClean="0"/>
          </a:p>
          <a:p>
            <a:pPr marL="1714500" lvl="3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311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9304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관리자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 영화 파일 생성</a:t>
            </a:r>
            <a:r>
              <a:rPr lang="en-US" altLang="ko-KR" sz="2400" dirty="0" smtClean="0"/>
              <a:t>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23728" y="1142985"/>
            <a:ext cx="52149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altLang="ko-KR" dirty="0" smtClean="0"/>
              <a:t>===============================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/>
          </a:p>
          <a:p>
            <a:pPr marL="342900" indent="-342900" algn="ctr"/>
            <a:r>
              <a:rPr lang="en-US" altLang="ko-KR" dirty="0" smtClean="0"/>
              <a:t>	</a:t>
            </a:r>
            <a:r>
              <a:rPr lang="ko-KR" altLang="en-US" dirty="0" smtClean="0"/>
              <a:t>영화 </a:t>
            </a:r>
            <a:r>
              <a:rPr lang="ko-KR" altLang="en-US" dirty="0" smtClean="0"/>
              <a:t>데이터 최신화 완료</a:t>
            </a:r>
            <a:endParaRPr lang="en-US" altLang="ko-KR" dirty="0" smtClean="0"/>
          </a:p>
          <a:p>
            <a:pPr marL="342900" indent="-342900"/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pPr marL="342900" indent="-342900"/>
            <a:r>
              <a:rPr lang="en-US" altLang="ko-KR" dirty="0"/>
              <a:t>===============================</a:t>
            </a:r>
          </a:p>
          <a:p>
            <a:pPr marL="342900" indent="-342900"/>
            <a:endParaRPr lang="en-US" altLang="ko-KR" dirty="0" smtClean="0"/>
          </a:p>
          <a:p>
            <a:pPr marL="1714500" lvl="3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490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9304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회원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예매내역</a:t>
            </a:r>
            <a:endParaRPr lang="en-US" altLang="ko-KR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071670" y="1142985"/>
            <a:ext cx="52149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342900" indent="-342900" algn="ctr"/>
            <a:r>
              <a:rPr lang="ko-KR" altLang="en-US" dirty="0" smtClean="0"/>
              <a:t>예매내역</a:t>
            </a:r>
            <a:endParaRPr lang="en-US" altLang="ko-KR" dirty="0" smtClean="0"/>
          </a:p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342900" indent="-342900"/>
            <a:r>
              <a:rPr lang="en-US" altLang="ko-KR" dirty="0" smtClean="0"/>
              <a:t>		1. </a:t>
            </a:r>
            <a:r>
              <a:rPr lang="ko-KR" altLang="en-US" dirty="0" smtClean="0"/>
              <a:t>지점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강남점</a:t>
            </a:r>
            <a:endParaRPr lang="en-US" altLang="ko-KR" dirty="0" smtClean="0"/>
          </a:p>
          <a:p>
            <a:pPr marL="342900" indent="-342900"/>
            <a:r>
              <a:rPr lang="en-US" altLang="ko-KR" dirty="0"/>
              <a:t>	</a:t>
            </a:r>
            <a:r>
              <a:rPr lang="en-US" altLang="ko-KR" dirty="0" smtClean="0"/>
              <a:t>	2. </a:t>
            </a:r>
            <a:r>
              <a:rPr lang="ko-KR" altLang="en-US" dirty="0" smtClean="0"/>
              <a:t>제목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도굴</a:t>
            </a:r>
            <a:endParaRPr lang="en-US" altLang="ko-KR" dirty="0" smtClean="0"/>
          </a:p>
          <a:p>
            <a:pPr marL="342900" indent="-342900"/>
            <a:r>
              <a:rPr lang="en-US" altLang="ko-KR" dirty="0"/>
              <a:t>	</a:t>
            </a:r>
            <a:r>
              <a:rPr lang="en-US" altLang="ko-KR" dirty="0" smtClean="0"/>
              <a:t>	3. </a:t>
            </a:r>
            <a:r>
              <a:rPr lang="ko-KR" altLang="en-US" dirty="0" smtClean="0"/>
              <a:t>시작 시간 </a:t>
            </a:r>
            <a:r>
              <a:rPr lang="en-US" altLang="ko-KR" dirty="0" smtClean="0"/>
              <a:t>: 09:30</a:t>
            </a:r>
          </a:p>
          <a:p>
            <a:pPr marL="342900" indent="-342900"/>
            <a:r>
              <a:rPr lang="en-US" altLang="ko-KR" dirty="0"/>
              <a:t>	</a:t>
            </a:r>
            <a:r>
              <a:rPr lang="en-US" altLang="ko-KR" dirty="0" smtClean="0"/>
              <a:t>	4. </a:t>
            </a:r>
            <a:r>
              <a:rPr lang="ko-KR" altLang="en-US" dirty="0" smtClean="0"/>
              <a:t>인원수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pPr marL="342900" indent="-342900"/>
            <a:r>
              <a:rPr lang="en-US" altLang="ko-KR" dirty="0"/>
              <a:t>	</a:t>
            </a:r>
            <a:r>
              <a:rPr lang="en-US" altLang="ko-KR" dirty="0" smtClean="0"/>
              <a:t>	5. </a:t>
            </a:r>
            <a:r>
              <a:rPr lang="ko-KR" altLang="en-US" dirty="0" smtClean="0"/>
              <a:t>예매 번호 </a:t>
            </a:r>
            <a:r>
              <a:rPr lang="en-US" altLang="ko-KR" dirty="0" smtClean="0"/>
              <a:t>: 5123 4863</a:t>
            </a:r>
          </a:p>
          <a:p>
            <a:pPr marL="342900" indent="-342900"/>
            <a:r>
              <a:rPr lang="en-US" altLang="ko-KR" dirty="0"/>
              <a:t>	</a:t>
            </a:r>
            <a:r>
              <a:rPr lang="en-US" altLang="ko-KR" dirty="0" smtClean="0"/>
              <a:t>	6. </a:t>
            </a:r>
            <a:r>
              <a:rPr lang="ko-KR" altLang="en-US" dirty="0" smtClean="0"/>
              <a:t>결제 방법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카드</a:t>
            </a:r>
            <a:endParaRPr lang="en-US" altLang="ko-KR" dirty="0" smtClean="0"/>
          </a:p>
          <a:p>
            <a:pPr marL="342900" indent="-342900"/>
            <a:r>
              <a:rPr lang="en-US" altLang="ko-KR" dirty="0"/>
              <a:t>	</a:t>
            </a:r>
            <a:r>
              <a:rPr lang="en-US" altLang="ko-KR" dirty="0" smtClean="0"/>
              <a:t>	7. </a:t>
            </a:r>
            <a:r>
              <a:rPr lang="ko-KR" altLang="en-US" dirty="0" smtClean="0"/>
              <a:t>좌석 </a:t>
            </a:r>
            <a:r>
              <a:rPr lang="en-US" altLang="ko-KR" dirty="0" smtClean="0"/>
              <a:t>: A4 A5</a:t>
            </a:r>
          </a:p>
          <a:p>
            <a:pPr marL="342900" indent="-342900"/>
            <a:r>
              <a:rPr lang="en-US" altLang="ko-KR" dirty="0" smtClean="0"/>
              <a:t>		8. </a:t>
            </a:r>
            <a:r>
              <a:rPr lang="ko-KR" altLang="en-US" dirty="0" smtClean="0"/>
              <a:t>가격 </a:t>
            </a:r>
            <a:r>
              <a:rPr lang="en-US" altLang="ko-KR" dirty="0" smtClean="0"/>
              <a:t>: 16000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===============================</a:t>
            </a:r>
          </a:p>
          <a:p>
            <a:pPr marL="342900" indent="-342900"/>
            <a:r>
              <a:rPr lang="en-US" altLang="ko-KR" dirty="0" smtClean="0"/>
              <a:t>		1. </a:t>
            </a:r>
            <a:r>
              <a:rPr lang="ko-KR" altLang="en-US" dirty="0" smtClean="0"/>
              <a:t>예매 취소하기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2. </a:t>
            </a:r>
            <a:r>
              <a:rPr lang="ko-KR" altLang="en-US" dirty="0" smtClean="0"/>
              <a:t>돌아가기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9304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회원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개인정보</a:t>
            </a:r>
            <a:r>
              <a:rPr lang="en-US" altLang="ko-KR" sz="2400" dirty="0" smtClean="0"/>
              <a:t>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57422" y="1142985"/>
            <a:ext cx="52149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altLang="ko-KR" dirty="0" smtClean="0"/>
              <a:t>**</a:t>
            </a:r>
            <a:r>
              <a:rPr lang="ko-KR" altLang="en-US" dirty="0" err="1" smtClean="0"/>
              <a:t>내정보</a:t>
            </a:r>
            <a:r>
              <a:rPr lang="ko-KR" altLang="en-US" dirty="0" smtClean="0"/>
              <a:t> 보기</a:t>
            </a:r>
            <a:r>
              <a:rPr lang="en-US" altLang="ko-KR" dirty="0" smtClean="0"/>
              <a:t>**</a:t>
            </a:r>
          </a:p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1714500" lvl="3" indent="-342900"/>
            <a:r>
              <a:rPr lang="ko-KR" altLang="en-US" dirty="0" smtClean="0"/>
              <a:t>아 이 </a:t>
            </a:r>
            <a:r>
              <a:rPr lang="ko-KR" altLang="en-US" dirty="0" err="1" smtClean="0"/>
              <a:t>디</a:t>
            </a:r>
            <a:r>
              <a:rPr lang="ko-KR" altLang="en-US" dirty="0" smtClean="0"/>
              <a:t> </a:t>
            </a:r>
            <a:r>
              <a:rPr lang="en-US" altLang="ko-KR" dirty="0" smtClean="0"/>
              <a:t>: qwe123</a:t>
            </a:r>
          </a:p>
          <a:p>
            <a:pPr marL="1714500" lvl="3" indent="-342900"/>
            <a:r>
              <a:rPr lang="ko-KR" altLang="en-US" dirty="0" smtClean="0"/>
              <a:t>이     </a:t>
            </a:r>
            <a:r>
              <a:rPr lang="ko-KR" altLang="en-US" dirty="0" err="1" smtClean="0"/>
              <a:t>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홍길</a:t>
            </a:r>
            <a:r>
              <a:rPr lang="ko-KR" altLang="en-US" dirty="0"/>
              <a:t>동</a:t>
            </a:r>
            <a:endParaRPr lang="en-US" altLang="ko-KR" dirty="0" smtClean="0"/>
          </a:p>
          <a:p>
            <a:pPr marL="1714500" lvl="3" indent="-342900"/>
            <a:r>
              <a:rPr lang="ko-KR" altLang="en-US" dirty="0" smtClean="0"/>
              <a:t>전화번호</a:t>
            </a:r>
            <a:r>
              <a:rPr lang="en-US" altLang="ko-KR" dirty="0" smtClean="0"/>
              <a:t>: 010 1562 1248</a:t>
            </a:r>
          </a:p>
          <a:p>
            <a:pPr marL="1714500" lvl="3" indent="-342900"/>
            <a:r>
              <a:rPr lang="ko-KR" altLang="en-US" dirty="0" smtClean="0"/>
              <a:t>주     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서울시 강남구 역삼동</a:t>
            </a:r>
            <a:endParaRPr lang="en-US" altLang="ko-KR" dirty="0" smtClean="0"/>
          </a:p>
          <a:p>
            <a:pPr marL="1714500" lvl="3" indent="-342900"/>
            <a:r>
              <a:rPr lang="ko-KR" altLang="en-US" dirty="0" smtClean="0"/>
              <a:t>카드번호 </a:t>
            </a:r>
            <a:r>
              <a:rPr lang="en-US" altLang="ko-KR" dirty="0" smtClean="0"/>
              <a:t>: 5426484578951256</a:t>
            </a:r>
          </a:p>
          <a:p>
            <a:pPr marL="1714500" lvl="3" indent="-342900"/>
            <a:r>
              <a:rPr lang="ko-KR" altLang="en-US" dirty="0" smtClean="0"/>
              <a:t>포 인 </a:t>
            </a:r>
            <a:r>
              <a:rPr lang="ko-KR" altLang="en-US" dirty="0" err="1" smtClean="0"/>
              <a:t>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2120</a:t>
            </a:r>
          </a:p>
          <a:p>
            <a:pPr marL="1714500" lvl="3" indent="-342900"/>
            <a:r>
              <a:rPr lang="ko-KR" altLang="en-US" dirty="0" smtClean="0"/>
              <a:t>등     급 </a:t>
            </a:r>
            <a:r>
              <a:rPr lang="en-US" altLang="ko-KR" dirty="0" smtClean="0"/>
              <a:t>: G</a:t>
            </a:r>
          </a:p>
          <a:p>
            <a:pPr marL="1714500" lvl="3" indent="-342900"/>
            <a:endParaRPr lang="en-US" altLang="ko-KR" dirty="0" smtClean="0"/>
          </a:p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342900" indent="-342900"/>
            <a:r>
              <a:rPr lang="en-US" altLang="ko-KR" dirty="0" smtClean="0"/>
              <a:t>		 1. </a:t>
            </a:r>
            <a:r>
              <a:rPr lang="ko-KR" altLang="en-US" dirty="0" smtClean="0"/>
              <a:t>수정하기 </a:t>
            </a:r>
            <a:r>
              <a:rPr lang="en-US" altLang="ko-KR" dirty="0" smtClean="0"/>
              <a:t> 2. </a:t>
            </a:r>
            <a:r>
              <a:rPr lang="ko-KR" altLang="en-US" dirty="0" err="1" smtClean="0"/>
              <a:t>탈되하기</a:t>
            </a:r>
            <a:r>
              <a:rPr lang="en-US" altLang="ko-KR" dirty="0" smtClean="0"/>
              <a:t>  3. </a:t>
            </a:r>
            <a:r>
              <a:rPr lang="ko-KR" altLang="en-US" dirty="0" smtClean="0"/>
              <a:t>돌아가기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9304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회원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개인정보 수정하기</a:t>
            </a:r>
            <a:r>
              <a:rPr lang="en-US" altLang="ko-KR" sz="2400" dirty="0" smtClean="0"/>
              <a:t>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57422" y="1142985"/>
            <a:ext cx="52149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endParaRPr lang="en-US" altLang="ko-KR" dirty="0" smtClean="0"/>
          </a:p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1714500" lvl="3" indent="-342900"/>
            <a:r>
              <a:rPr lang="en-US" altLang="ko-KR" dirty="0" smtClean="0"/>
              <a:t>1. </a:t>
            </a:r>
            <a:r>
              <a:rPr lang="ko-KR" altLang="en-US" dirty="0" smtClean="0"/>
              <a:t>아 이 디</a:t>
            </a:r>
            <a:endParaRPr lang="en-US" altLang="ko-KR" dirty="0" smtClean="0"/>
          </a:p>
          <a:p>
            <a:pPr marL="1714500" lvl="3" indent="-342900"/>
            <a:r>
              <a:rPr lang="en-US" altLang="ko-KR" dirty="0" smtClean="0"/>
              <a:t>2. </a:t>
            </a:r>
            <a:r>
              <a:rPr lang="ko-KR" altLang="en-US" dirty="0" smtClean="0"/>
              <a:t>이     름</a:t>
            </a:r>
            <a:endParaRPr lang="en-US" altLang="ko-KR" dirty="0" smtClean="0"/>
          </a:p>
          <a:p>
            <a:pPr marL="1714500" lvl="3" indent="-342900"/>
            <a:r>
              <a:rPr lang="en-US" altLang="ko-KR" dirty="0" smtClean="0"/>
              <a:t>3. </a:t>
            </a:r>
            <a:r>
              <a:rPr lang="ko-KR" altLang="en-US" dirty="0" smtClean="0"/>
              <a:t>전화번호</a:t>
            </a:r>
            <a:endParaRPr lang="en-US" altLang="ko-KR" dirty="0" smtClean="0"/>
          </a:p>
          <a:p>
            <a:pPr marL="1714500" lvl="3" indent="-342900"/>
            <a:r>
              <a:rPr lang="en-US" altLang="ko-KR" dirty="0" smtClean="0"/>
              <a:t>4. </a:t>
            </a:r>
            <a:r>
              <a:rPr lang="ko-KR" altLang="en-US" dirty="0" smtClean="0"/>
              <a:t>주     소 </a:t>
            </a:r>
            <a:endParaRPr lang="en-US" altLang="ko-KR" dirty="0" smtClean="0"/>
          </a:p>
          <a:p>
            <a:pPr marL="1714500" lvl="3" indent="-342900"/>
            <a:r>
              <a:rPr lang="en-US" altLang="ko-KR" dirty="0" smtClean="0"/>
              <a:t>5. </a:t>
            </a:r>
            <a:r>
              <a:rPr lang="ko-KR" altLang="en-US" dirty="0" smtClean="0"/>
              <a:t>카드번호</a:t>
            </a:r>
            <a:endParaRPr lang="en-US" altLang="ko-KR" dirty="0" smtClean="0"/>
          </a:p>
          <a:p>
            <a:pPr marL="1714500" lvl="3" indent="-342900"/>
            <a:endParaRPr lang="en-US" altLang="ko-KR" dirty="0" smtClean="0"/>
          </a:p>
          <a:p>
            <a:pPr marL="342900" indent="-342900" algn="ctr"/>
            <a:r>
              <a:rPr lang="en-US" altLang="ko-KR" dirty="0" smtClean="0"/>
              <a:t>===============================</a:t>
            </a:r>
          </a:p>
          <a:p>
            <a:pPr marL="342900" indent="-342900"/>
            <a:r>
              <a:rPr lang="en-US" altLang="ko-KR" dirty="0" smtClean="0"/>
              <a:t>		 </a:t>
            </a:r>
            <a:r>
              <a:rPr lang="ko-KR" altLang="en-US" dirty="0" smtClean="0"/>
              <a:t>수정을 원하는 번호를 선택하세요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 </a:t>
            </a:r>
            <a:r>
              <a:rPr lang="ko-KR" altLang="en-US" dirty="0" smtClean="0"/>
              <a:t>번호</a:t>
            </a:r>
            <a:endParaRPr lang="en-US" altLang="ko-KR" dirty="0" smtClean="0"/>
          </a:p>
          <a:p>
            <a:pPr marL="342900" indent="-342900"/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9304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회원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개인정보 수정하기</a:t>
            </a:r>
            <a:r>
              <a:rPr lang="en-US" altLang="ko-KR" sz="2400" dirty="0" smtClean="0"/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7356" y="1714488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0" lvl="3" indent="-342900"/>
            <a:r>
              <a:rPr lang="ko-KR" altLang="en-US" dirty="0" smtClean="0"/>
              <a:t>아 이 </a:t>
            </a:r>
            <a:r>
              <a:rPr lang="ko-KR" altLang="en-US" dirty="0" err="1" smtClean="0"/>
              <a:t>디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57356" y="2071678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0" lvl="3" indent="-342900"/>
            <a:r>
              <a:rPr lang="ko-KR" altLang="en-US" dirty="0" smtClean="0"/>
              <a:t>이     </a:t>
            </a:r>
            <a:r>
              <a:rPr lang="ko-KR" altLang="en-US" dirty="0" err="1" smtClean="0"/>
              <a:t>름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7356" y="2428868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0" lvl="3" indent="-342900"/>
            <a:r>
              <a:rPr lang="ko-KR" altLang="en-US" dirty="0" smtClean="0"/>
              <a:t>전화번호 </a:t>
            </a:r>
            <a:r>
              <a:rPr lang="en-US" altLang="ko-KR" dirty="0" smtClean="0"/>
              <a:t>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57356" y="2786058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0" lvl="3" indent="-342900"/>
            <a:r>
              <a:rPr lang="ko-KR" altLang="en-US" dirty="0" smtClean="0"/>
              <a:t>주     소 </a:t>
            </a:r>
            <a:r>
              <a:rPr lang="en-US" altLang="ko-KR" dirty="0" smtClean="0"/>
              <a:t>: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57356" y="3143248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0" lvl="3" indent="-342900"/>
            <a:r>
              <a:rPr lang="ko-KR" altLang="en-US" dirty="0" smtClean="0"/>
              <a:t>카드번호 </a:t>
            </a:r>
            <a:r>
              <a:rPr lang="en-US" altLang="ko-KR" dirty="0" smtClean="0"/>
              <a:t>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9304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회원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개인정보 탈퇴하기</a:t>
            </a:r>
            <a:r>
              <a:rPr lang="en-US" altLang="ko-KR" sz="2400" dirty="0" smtClean="0"/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7356" y="1714488"/>
            <a:ext cx="635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0" lvl="3" indent="-342900"/>
            <a:r>
              <a:rPr lang="ko-KR" altLang="en-US" dirty="0" smtClean="0"/>
              <a:t>비밀번호를 입력하세요</a:t>
            </a:r>
            <a:endParaRPr lang="en-US" altLang="ko-KR" dirty="0" smtClean="0"/>
          </a:p>
          <a:p>
            <a:pPr marL="1714500" lvl="3" indent="-342900"/>
            <a:r>
              <a:rPr lang="ko-KR" altLang="en-US" dirty="0" smtClean="0"/>
              <a:t>비밀번호 </a:t>
            </a:r>
            <a:r>
              <a:rPr lang="en-US" altLang="ko-KR" dirty="0" smtClean="0"/>
              <a:t>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9304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회원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개인정보 탈퇴하기</a:t>
            </a:r>
            <a:r>
              <a:rPr lang="en-US" altLang="ko-KR" sz="2400" dirty="0" smtClean="0"/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7356" y="1714488"/>
            <a:ext cx="635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0" lvl="3" indent="-342900"/>
            <a:r>
              <a:rPr lang="ko-KR" altLang="en-US" dirty="0" smtClean="0"/>
              <a:t>탈퇴하시겠습니까</a:t>
            </a:r>
            <a:r>
              <a:rPr lang="en-US" altLang="ko-KR" dirty="0" smtClean="0"/>
              <a:t>?</a:t>
            </a:r>
          </a:p>
          <a:p>
            <a:pPr marL="1714500" lvl="3" indent="-342900">
              <a:buAutoNum type="arabicPeriod"/>
            </a:pPr>
            <a:r>
              <a:rPr lang="ko-KR" altLang="en-US" dirty="0" smtClean="0"/>
              <a:t>탈퇴</a:t>
            </a:r>
            <a:endParaRPr lang="en-US" altLang="ko-KR" dirty="0" smtClean="0"/>
          </a:p>
          <a:p>
            <a:pPr marL="1714500" lvl="3" indent="-342900">
              <a:buAutoNum type="arabicPeriod"/>
            </a:pPr>
            <a:r>
              <a:rPr lang="ko-KR" altLang="en-US" dirty="0" smtClean="0"/>
              <a:t>돌아가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858</Words>
  <Application>Microsoft Office PowerPoint</Application>
  <PresentationFormat>화면 슬라이드 쇼(4:3)</PresentationFormat>
  <Paragraphs>499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YCH</cp:lastModifiedBy>
  <cp:revision>50</cp:revision>
  <dcterms:created xsi:type="dcterms:W3CDTF">2020-11-18T02:08:09Z</dcterms:created>
  <dcterms:modified xsi:type="dcterms:W3CDTF">2020-11-20T06:26:07Z</dcterms:modified>
</cp:coreProperties>
</file>