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stplaces.net/cost-of-living/los-angeles-ca/new-york-ny/10000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CA86-6E3C-46A0-BB60-13B7FD5ED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HealthY</a:t>
            </a:r>
            <a:r>
              <a:rPr lang="en-IN" dirty="0"/>
              <a:t> Snack bar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9360C-4308-490C-B144-8B52E07C3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Capstone Data Science project</a:t>
            </a:r>
          </a:p>
        </p:txBody>
      </p:sp>
    </p:spTree>
    <p:extLst>
      <p:ext uri="{BB962C8B-B14F-4D97-AF65-F5344CB8AC3E}">
        <p14:creationId xmlns:p14="http://schemas.microsoft.com/office/powerpoint/2010/main" val="195097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CC1F-CBB3-44D7-984B-4C91523A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BAA2-8566-451F-B7D5-4439E655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launch Healthy Snack Center in USA. Preferred cities are New York City and Los Angeles.</a:t>
            </a:r>
          </a:p>
          <a:p>
            <a:r>
              <a:rPr lang="en-IN" dirty="0"/>
              <a:t>Comparison between cities as to which would be the best choice for 1</a:t>
            </a:r>
            <a:r>
              <a:rPr lang="en-IN" baseline="30000" dirty="0"/>
              <a:t>st</a:t>
            </a:r>
            <a:r>
              <a:rPr lang="en-IN" dirty="0"/>
              <a:t> launch</a:t>
            </a:r>
          </a:p>
          <a:p>
            <a:r>
              <a:rPr lang="en-IN" dirty="0"/>
              <a:t>Healthy Snack Center can also have fitness equipment/accessories as supplementary sale.</a:t>
            </a:r>
          </a:p>
        </p:txBody>
      </p:sp>
    </p:spTree>
    <p:extLst>
      <p:ext uri="{BB962C8B-B14F-4D97-AF65-F5344CB8AC3E}">
        <p14:creationId xmlns:p14="http://schemas.microsoft.com/office/powerpoint/2010/main" val="55287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CC1F-CBB3-44D7-984B-4C91523A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BAA2-8566-451F-B7D5-4439E655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Best place to launch Healthy Snack Bar is near Gyms/Fitness Centres of the city.</a:t>
            </a:r>
          </a:p>
          <a:p>
            <a:r>
              <a:rPr lang="en-IN" dirty="0"/>
              <a:t>Using Folium, map would be plotted for both cities to see the diversity in type of fitness centre and more the health centres  together in a cluster, more chances of selecting the place for opening Healthy Snack bar.</a:t>
            </a:r>
          </a:p>
        </p:txBody>
      </p:sp>
    </p:spTree>
    <p:extLst>
      <p:ext uri="{BB962C8B-B14F-4D97-AF65-F5344CB8AC3E}">
        <p14:creationId xmlns:p14="http://schemas.microsoft.com/office/powerpoint/2010/main" val="398082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CC1F-CBB3-44D7-984B-4C91523A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BAA2-8566-451F-B7D5-4439E655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Foursquare places API to get the health centres and plot them using Folium maps</a:t>
            </a:r>
          </a:p>
          <a:p>
            <a:r>
              <a:rPr lang="en-IN" dirty="0"/>
              <a:t>Filtering the data on basis of category of establishment (gym/fitness centre/yoga) and plotting them using Matplotlib library</a:t>
            </a:r>
          </a:p>
        </p:txBody>
      </p:sp>
    </p:spTree>
    <p:extLst>
      <p:ext uri="{BB962C8B-B14F-4D97-AF65-F5344CB8AC3E}">
        <p14:creationId xmlns:p14="http://schemas.microsoft.com/office/powerpoint/2010/main" val="307381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CC1F-CBB3-44D7-984B-4C91523A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BAA2-8566-451F-B7D5-4439E655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Searching the health centres on basis of Latitude and Longitude and plotting them on Map</a:t>
            </a:r>
          </a:p>
          <a:p>
            <a:r>
              <a:rPr lang="en-IN" dirty="0"/>
              <a:t>The proximity of 4 or more centres is sufficient to consider a prospective area/neighbourhood.</a:t>
            </a:r>
          </a:p>
          <a:p>
            <a:r>
              <a:rPr lang="en-IN" dirty="0"/>
              <a:t>Categorising the type of establishment to reckon focus areas for store/snack bar.</a:t>
            </a:r>
          </a:p>
        </p:txBody>
      </p:sp>
    </p:spTree>
    <p:extLst>
      <p:ext uri="{BB962C8B-B14F-4D97-AF65-F5344CB8AC3E}">
        <p14:creationId xmlns:p14="http://schemas.microsoft.com/office/powerpoint/2010/main" val="228680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CC1F-CBB3-44D7-984B-4C91523A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4C4929-F761-4AF4-95CE-4FE2793A839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7587" t="-248" r="24894" b="248"/>
          <a:stretch/>
        </p:blipFill>
        <p:spPr>
          <a:xfrm>
            <a:off x="1464814" y="2064058"/>
            <a:ext cx="5175683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DAABF1-8B31-42B4-8036-0A567C98125A}"/>
              </a:ext>
            </a:extLst>
          </p:cNvPr>
          <p:cNvSpPr txBox="1"/>
          <p:nvPr/>
        </p:nvSpPr>
        <p:spPr>
          <a:xfrm>
            <a:off x="8549197" y="5802868"/>
            <a:ext cx="197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 York 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55484-B8A9-4D5A-8631-7690AB014ED1}"/>
              </a:ext>
            </a:extLst>
          </p:cNvPr>
          <p:cNvPicPr/>
          <p:nvPr/>
        </p:nvPicPr>
        <p:blipFill rotWithShape="1">
          <a:blip r:embed="rId3"/>
          <a:srcRect l="43546" t="-1351" r="17421" b="1351"/>
          <a:stretch/>
        </p:blipFill>
        <p:spPr>
          <a:xfrm>
            <a:off x="7066626" y="2064058"/>
            <a:ext cx="4580877" cy="3581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7C3FF7-7D0B-47F6-A0F8-496BC5325007}"/>
              </a:ext>
            </a:extLst>
          </p:cNvPr>
          <p:cNvSpPr txBox="1"/>
          <p:nvPr/>
        </p:nvSpPr>
        <p:spPr>
          <a:xfrm>
            <a:off x="3437138" y="5802868"/>
            <a:ext cx="197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Los Angeles</a:t>
            </a:r>
          </a:p>
        </p:txBody>
      </p:sp>
    </p:spTree>
    <p:extLst>
      <p:ext uri="{BB962C8B-B14F-4D97-AF65-F5344CB8AC3E}">
        <p14:creationId xmlns:p14="http://schemas.microsoft.com/office/powerpoint/2010/main" val="204934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CC1F-CBB3-44D7-984B-4C91523A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AABF1-8B31-42B4-8036-0A567C98125A}"/>
              </a:ext>
            </a:extLst>
          </p:cNvPr>
          <p:cNvSpPr txBox="1"/>
          <p:nvPr/>
        </p:nvSpPr>
        <p:spPr>
          <a:xfrm>
            <a:off x="8549197" y="5802868"/>
            <a:ext cx="197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 York City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C3FF7-7D0B-47F6-A0F8-496BC5325007}"/>
              </a:ext>
            </a:extLst>
          </p:cNvPr>
          <p:cNvSpPr txBox="1"/>
          <p:nvPr/>
        </p:nvSpPr>
        <p:spPr>
          <a:xfrm>
            <a:off x="3437138" y="5802868"/>
            <a:ext cx="197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Los Angeles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4FA4BB-33BA-4C97-80B7-4D89734E5EDD}"/>
              </a:ext>
            </a:extLst>
          </p:cNvPr>
          <p:cNvPicPr/>
          <p:nvPr/>
        </p:nvPicPr>
        <p:blipFill rotWithShape="1">
          <a:blip r:embed="rId2"/>
          <a:srcRect l="3375" r="22852"/>
          <a:stretch/>
        </p:blipFill>
        <p:spPr>
          <a:xfrm>
            <a:off x="904875" y="2564368"/>
            <a:ext cx="4581525" cy="32385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8997EEE-4532-4C03-A5C4-5C47B8AFED1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t="4762" r="23896"/>
          <a:stretch/>
        </p:blipFill>
        <p:spPr>
          <a:xfrm>
            <a:off x="5407980" y="2564368"/>
            <a:ext cx="6748972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CC1F-CBB3-44D7-984B-4C91523A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EEB6A-9903-4E65-A0DB-308BE39EB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800" dirty="0"/>
              <a:t>Both the cities have almost equal spread of health centres.</a:t>
            </a:r>
          </a:p>
          <a:p>
            <a:r>
              <a:rPr lang="en-US" sz="1800" dirty="0"/>
              <a:t>LA has approx. 96% are established standalone health centers and 4% places are either in building or residential complex and for NYC, number is almost similar with 95% established centers and 5% building or shared complexes. </a:t>
            </a:r>
          </a:p>
          <a:p>
            <a:r>
              <a:rPr lang="en-IN" sz="1800" dirty="0"/>
              <a:t>LA has around 6 prospective centres: </a:t>
            </a:r>
            <a:r>
              <a:rPr lang="en-US" sz="1800" dirty="0"/>
              <a:t>Financial District, Historic Core District, Bunker Hill, Hope Place, Orsini, South Main Street.</a:t>
            </a:r>
            <a:endParaRPr lang="en-IN" sz="1800" dirty="0"/>
          </a:p>
          <a:p>
            <a:r>
              <a:rPr lang="en-IN" sz="1800" dirty="0"/>
              <a:t>NYC has around 5 prospective centres: </a:t>
            </a:r>
            <a:r>
              <a:rPr lang="en-US" sz="1800" dirty="0"/>
              <a:t>Bleecker Street, Union Square, Lincoln Tunnel, 86</a:t>
            </a:r>
            <a:r>
              <a:rPr lang="en-US" sz="1800" baseline="30000" dirty="0"/>
              <a:t>th</a:t>
            </a:r>
            <a:r>
              <a:rPr lang="en-US" sz="1800" dirty="0"/>
              <a:t> Street, 70</a:t>
            </a:r>
            <a:r>
              <a:rPr lang="en-US" sz="1800" baseline="30000" dirty="0"/>
              <a:t>th</a:t>
            </a:r>
            <a:r>
              <a:rPr lang="en-US" sz="1800" dirty="0"/>
              <a:t> Street</a:t>
            </a:r>
            <a:endParaRPr lang="en-IN" sz="1800" b="1" dirty="0"/>
          </a:p>
          <a:p>
            <a:r>
              <a:rPr lang="en-IN" sz="1800" dirty="0"/>
              <a:t>LA being lesser expensive and more accessible is a better choice to open first </a:t>
            </a:r>
            <a:r>
              <a:rPr lang="en-IN" sz="1800" dirty="0" err="1"/>
              <a:t>center</a:t>
            </a:r>
            <a:r>
              <a:rPr lang="en-IN" sz="1800" dirty="0"/>
              <a:t> with areas mentioned as above.</a:t>
            </a:r>
          </a:p>
          <a:p>
            <a:pPr marL="0" indent="0">
              <a:buNone/>
            </a:pPr>
            <a:r>
              <a:rPr lang="en-IN" sz="1800" dirty="0"/>
              <a:t>Source:  </a:t>
            </a:r>
            <a:r>
              <a:rPr lang="en-US" dirty="0"/>
              <a:t>(</a:t>
            </a:r>
            <a:r>
              <a:rPr lang="en-US" u="sng" dirty="0">
                <a:hlinkClick r:id="rId2"/>
              </a:rPr>
              <a:t>https://www.bestplaces.net/cost-of-living/los-angeles-ca/new-york-ny/100000</a:t>
            </a:r>
            <a:r>
              <a:rPr lang="en-US" dirty="0"/>
              <a:t>)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538846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259</TotalTime>
  <Words>355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HealthY Snack bar</vt:lpstr>
      <vt:lpstr>Business Problem </vt:lpstr>
      <vt:lpstr>Solution</vt:lpstr>
      <vt:lpstr>Data Used</vt:lpstr>
      <vt:lpstr>Methodology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Snack bar</dc:title>
  <dc:creator>Anisha Rajpal</dc:creator>
  <cp:lastModifiedBy>Anisha Rajpal</cp:lastModifiedBy>
  <cp:revision>6</cp:revision>
  <dcterms:created xsi:type="dcterms:W3CDTF">2020-09-09T07:54:55Z</dcterms:created>
  <dcterms:modified xsi:type="dcterms:W3CDTF">2020-09-09T12:14:11Z</dcterms:modified>
</cp:coreProperties>
</file>