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20CB-4E0A-B24F-AC2F-743C3FF9F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539FB-D94B-D94F-8F7C-61DC221FC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63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hoge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hoge</dc:title>
  <dc:creator>Microsoft Office User</dc:creator>
  <cp:lastModifiedBy>Microsoft Office User</cp:lastModifiedBy>
  <cp:revision>1</cp:revision>
  <dcterms:created xsi:type="dcterms:W3CDTF">2018-05-31T08:38:38Z</dcterms:created>
  <dcterms:modified xsi:type="dcterms:W3CDTF">2018-05-31T08:39:28Z</dcterms:modified>
</cp:coreProperties>
</file>