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2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25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41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53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6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90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1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9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0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92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83EC-25FB-4342-85CE-04938DB143E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9D85-793D-4E01-B397-01D1CF390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13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images.adobe.com/content/dam/Adobe/en/devnet/xmp/pdfs/XMPSpecificationPart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Development of the Program to Create a PDF File</a:t>
            </a:r>
            <a:br>
              <a:rPr lang="en-US" altLang="ja-JP" dirty="0"/>
            </a:br>
            <a:r>
              <a:rPr lang="en-US" altLang="ja-JP" dirty="0"/>
              <a:t>Including a </a:t>
            </a:r>
            <a:r>
              <a:rPr lang="en-US" altLang="ja-JP" dirty="0" err="1" smtClean="0"/>
              <a:t>LaTeX</a:t>
            </a:r>
            <a:r>
              <a:rPr lang="en-US" altLang="ja-JP" dirty="0" smtClean="0"/>
              <a:t> Document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Miyazaki </a:t>
            </a:r>
            <a:r>
              <a:rPr lang="en-US" altLang="ja-JP" dirty="0" smtClean="0"/>
              <a:t>Shun</a:t>
            </a:r>
          </a:p>
          <a:p>
            <a:r>
              <a:rPr lang="en-US" altLang="ja-JP" dirty="0" smtClean="0"/>
              <a:t>Araki Tsuyohito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3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ABSTRACT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Basically, We cannot directly change the </a:t>
            </a:r>
            <a:r>
              <a:rPr lang="en-US" altLang="ja-JP" dirty="0" smtClean="0"/>
              <a:t>Portable Document Format(PDF) </a:t>
            </a:r>
            <a:r>
              <a:rPr lang="en-US" altLang="ja-JP" dirty="0"/>
              <a:t>file when changing the contents of the </a:t>
            </a:r>
            <a:r>
              <a:rPr lang="en-US" altLang="ja-JP" dirty="0" smtClean="0"/>
              <a:t>PDF file.</a:t>
            </a:r>
          </a:p>
          <a:p>
            <a:r>
              <a:rPr lang="en-US" altLang="ja-JP" dirty="0"/>
              <a:t>We believe that if you can modify the content of a PDF file with one PDF file, it will improve the ease of modification of PDF files and contribute to improving the mutual </a:t>
            </a:r>
            <a:r>
              <a:rPr lang="en-US" altLang="ja-JP" dirty="0" err="1"/>
              <a:t>editability</a:t>
            </a:r>
            <a:r>
              <a:rPr lang="en-US" altLang="ja-JP" dirty="0"/>
              <a:t> of PDF.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603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APPROACH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ncorporate a source document as a metadata stream into a PDF  file and extract from the PDF  file.</a:t>
            </a:r>
          </a:p>
          <a:p>
            <a:r>
              <a:rPr lang="en-US" altLang="ja-JP" dirty="0" smtClean="0"/>
              <a:t>Only </a:t>
            </a:r>
            <a:r>
              <a:rPr lang="en-US" altLang="ja-JP" dirty="0"/>
              <a:t>for editing in </a:t>
            </a:r>
            <a:r>
              <a:rPr lang="en-US" altLang="ja-JP" dirty="0" err="1"/>
              <a:t>Latef</a:t>
            </a:r>
            <a:r>
              <a:rPr lang="en-US" altLang="ja-JP" dirty="0" smtClean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078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APPROACH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847" y="1825625"/>
            <a:ext cx="7502306" cy="4351338"/>
          </a:xfrm>
        </p:spPr>
      </p:pic>
    </p:spTree>
    <p:extLst>
      <p:ext uri="{BB962C8B-B14F-4D97-AF65-F5344CB8AC3E}">
        <p14:creationId xmlns:p14="http://schemas.microsoft.com/office/powerpoint/2010/main" val="277041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onvert the LATEX le into the PDF file</a:t>
            </a:r>
          </a:p>
          <a:p>
            <a:r>
              <a:rPr lang="en-US" altLang="ja-JP" dirty="0"/>
              <a:t>I</a:t>
            </a:r>
            <a:r>
              <a:rPr lang="en-US" altLang="ja-JP" dirty="0" smtClean="0"/>
              <a:t>ncorporate the source document into the PDF</a:t>
            </a:r>
          </a:p>
          <a:p>
            <a:r>
              <a:rPr lang="en-US" altLang="ja-JP" dirty="0"/>
              <a:t>E</a:t>
            </a:r>
            <a:r>
              <a:rPr lang="en-US" altLang="ja-JP" dirty="0" smtClean="0"/>
              <a:t>xtracting </a:t>
            </a:r>
            <a:r>
              <a:rPr lang="en-US" altLang="ja-JP" dirty="0"/>
              <a:t>a source document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48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METHODS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35" y="1825625"/>
            <a:ext cx="5857930" cy="4351338"/>
          </a:xfrm>
        </p:spPr>
      </p:pic>
    </p:spTree>
    <p:extLst>
      <p:ext uri="{BB962C8B-B14F-4D97-AF65-F5344CB8AC3E}">
        <p14:creationId xmlns:p14="http://schemas.microsoft.com/office/powerpoint/2010/main" val="69563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With </a:t>
            </a:r>
            <a:r>
              <a:rPr lang="en-US" altLang="ja-JP" dirty="0"/>
              <a:t>our PDF mutual editing system, we were able to embed source code in PDF file, retrieve it, and automate typesetting.</a:t>
            </a:r>
          </a:p>
          <a:p>
            <a:r>
              <a:rPr lang="en-US" altLang="ja-JP" dirty="0"/>
              <a:t>The PDF mutual editing system is effective for improving the mutual </a:t>
            </a:r>
            <a:r>
              <a:rPr lang="en-US" altLang="ja-JP" dirty="0" err="1"/>
              <a:t>editability</a:t>
            </a:r>
            <a:r>
              <a:rPr lang="en-US" altLang="ja-JP" dirty="0"/>
              <a:t> of PDF.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260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Automate</a:t>
            </a:r>
          </a:p>
          <a:p>
            <a:r>
              <a:rPr kumimoji="1" lang="en-US" altLang="ja-JP" dirty="0" smtClean="0"/>
              <a:t>Typeset </a:t>
            </a:r>
          </a:p>
          <a:p>
            <a:pPr marL="0" indent="0">
              <a:buNone/>
            </a:pPr>
            <a:r>
              <a:rPr lang="en-US" altLang="ja-JP" dirty="0" smtClean="0"/>
              <a:t>   - font-style</a:t>
            </a:r>
          </a:p>
          <a:p>
            <a:r>
              <a:rPr lang="en-US" altLang="ja-JP" dirty="0" err="1" smtClean="0"/>
              <a:t>Coresspond</a:t>
            </a:r>
            <a:r>
              <a:rPr lang="en-US" altLang="ja-JP" dirty="0" smtClean="0"/>
              <a:t> to other than </a:t>
            </a:r>
            <a:r>
              <a:rPr lang="en-US" altLang="ja-JP" dirty="0" err="1" smtClean="0"/>
              <a:t>LaTeX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1485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REFERENCES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299" y="1690688"/>
            <a:ext cx="12019402" cy="4674327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/>
              <a:t>[1] </a:t>
            </a:r>
            <a:r>
              <a:rPr lang="en-US" altLang="ja-JP" dirty="0" err="1"/>
              <a:t>Rosenthol</a:t>
            </a:r>
            <a:r>
              <a:rPr lang="en-US" altLang="ja-JP" dirty="0"/>
              <a:t>,  Leonard.  </a:t>
            </a:r>
            <a:r>
              <a:rPr lang="en-US" altLang="ja-JP" dirty="0" smtClean="0"/>
              <a:t>Developing with  </a:t>
            </a:r>
            <a:r>
              <a:rPr lang="en-US" altLang="ja-JP" dirty="0"/>
              <a:t>PDF.  O'Reilly  </a:t>
            </a:r>
            <a:r>
              <a:rPr lang="en-US" altLang="ja-JP" dirty="0" err="1" smtClean="0"/>
              <a:t>Media,Inc</a:t>
            </a:r>
            <a:r>
              <a:rPr lang="en-US" altLang="ja-JP" dirty="0" smtClean="0"/>
              <a:t>, 2013</a:t>
            </a:r>
            <a:r>
              <a:rPr lang="en-US" altLang="ja-JP" dirty="0"/>
              <a:t>, 218p.,ISBN978-1-449-32791-0</a:t>
            </a:r>
          </a:p>
          <a:p>
            <a:r>
              <a:rPr lang="en-US" altLang="ja-JP" dirty="0"/>
              <a:t>[2] Steward, Sid</a:t>
            </a:r>
            <a:r>
              <a:rPr lang="en-US" altLang="ja-JP" dirty="0" smtClean="0"/>
              <a:t>.; </a:t>
            </a:r>
            <a:r>
              <a:rPr lang="ja-JP" altLang="en-US" dirty="0" smtClean="0"/>
              <a:t>千住</a:t>
            </a:r>
            <a:r>
              <a:rPr lang="ja-JP" altLang="en-US" dirty="0"/>
              <a:t>治郎 </a:t>
            </a:r>
            <a:r>
              <a:rPr lang="ja-JP" altLang="en-US" dirty="0" smtClean="0"/>
              <a:t>訳 </a:t>
            </a:r>
            <a:r>
              <a:rPr lang="en-US" altLang="ja-JP" dirty="0" smtClean="0"/>
              <a:t>. PDF Hacks.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</a:t>
            </a:r>
            <a:r>
              <a:rPr lang="ja-JP" altLang="en-US" dirty="0" smtClean="0"/>
              <a:t>ジャパン</a:t>
            </a:r>
            <a:r>
              <a:rPr lang="en-US" altLang="ja-JP" dirty="0" smtClean="0"/>
              <a:t>, 2005, 368p</a:t>
            </a:r>
            <a:r>
              <a:rPr lang="en-US" altLang="ja-JP" dirty="0"/>
              <a:t>.,ISBN4-87311-222-2</a:t>
            </a:r>
          </a:p>
          <a:p>
            <a:r>
              <a:rPr lang="en-US" altLang="ja-JP" dirty="0"/>
              <a:t>[3] </a:t>
            </a:r>
            <a:r>
              <a:rPr lang="en-US" altLang="ja-JP" dirty="0" err="1"/>
              <a:t>Whitington</a:t>
            </a:r>
            <a:r>
              <a:rPr lang="en-US" altLang="ja-JP" dirty="0"/>
              <a:t>,  John</a:t>
            </a:r>
            <a:r>
              <a:rPr lang="en-US" altLang="ja-JP" dirty="0" smtClean="0"/>
              <a:t>.; </a:t>
            </a:r>
            <a:r>
              <a:rPr lang="ja-JP" altLang="en-US" dirty="0" smtClean="0"/>
              <a:t>村上</a:t>
            </a:r>
            <a:r>
              <a:rPr lang="ja-JP" altLang="en-US" dirty="0"/>
              <a:t>雅章 </a:t>
            </a:r>
            <a:r>
              <a:rPr lang="ja-JP" altLang="en-US" dirty="0" smtClean="0"/>
              <a:t>訳</a:t>
            </a:r>
            <a:r>
              <a:rPr lang="en-US" altLang="ja-JP" dirty="0" smtClean="0"/>
              <a:t>. PDF </a:t>
            </a:r>
            <a:r>
              <a:rPr lang="ja-JP" altLang="en-US" dirty="0" smtClean="0"/>
              <a:t>構造解説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</a:t>
            </a:r>
            <a:r>
              <a:rPr lang="ja-JP" altLang="en-US" dirty="0" smtClean="0"/>
              <a:t>ジャパン</a:t>
            </a:r>
            <a:r>
              <a:rPr lang="en-US" altLang="ja-JP" dirty="0" smtClean="0"/>
              <a:t>,2012</a:t>
            </a:r>
            <a:r>
              <a:rPr lang="en-US" altLang="ja-JP" dirty="0"/>
              <a:t>, 248p.,ISBN978-4-87311-549-8</a:t>
            </a:r>
          </a:p>
          <a:p>
            <a:r>
              <a:rPr lang="en-US" altLang="ja-JP" dirty="0"/>
              <a:t>[4</a:t>
            </a:r>
            <a:r>
              <a:rPr lang="en-US" altLang="ja-JP" dirty="0" smtClean="0"/>
              <a:t>]</a:t>
            </a:r>
            <a:r>
              <a:rPr lang="ja-JP" altLang="en-US" dirty="0" smtClean="0"/>
              <a:t>小林</a:t>
            </a:r>
            <a:r>
              <a:rPr lang="ja-JP" altLang="en-US" dirty="0"/>
              <a:t>徳</a:t>
            </a:r>
            <a:r>
              <a:rPr lang="ja-JP" altLang="en-US" dirty="0" smtClean="0"/>
              <a:t>滋</a:t>
            </a:r>
            <a:r>
              <a:rPr lang="en-US" altLang="ja-JP" dirty="0" smtClean="0"/>
              <a:t>. PDF </a:t>
            </a:r>
            <a:r>
              <a:rPr lang="ja-JP" altLang="en-US" dirty="0" smtClean="0"/>
              <a:t>インフラストラクチャ 解説</a:t>
            </a:r>
            <a:r>
              <a:rPr lang="en-US" altLang="ja-JP" dirty="0" smtClean="0"/>
              <a:t>.</a:t>
            </a:r>
            <a:r>
              <a:rPr lang="ja-JP" altLang="en-US" dirty="0" smtClean="0"/>
              <a:t>アンテナハウス</a:t>
            </a:r>
            <a:r>
              <a:rPr lang="en-US" altLang="ja-JP" dirty="0" smtClean="0"/>
              <a:t>CAS </a:t>
            </a:r>
            <a:r>
              <a:rPr lang="ja-JP" altLang="en-US" dirty="0" smtClean="0"/>
              <a:t>電子出版</a:t>
            </a:r>
            <a:r>
              <a:rPr lang="en-US" altLang="ja-JP" dirty="0" smtClean="0"/>
              <a:t>,2016</a:t>
            </a:r>
            <a:r>
              <a:rPr lang="en-US" altLang="ja-JP" dirty="0"/>
              <a:t>, 268p.,</a:t>
            </a:r>
            <a:r>
              <a:rPr lang="en-US" altLang="ja-JP" dirty="0" smtClean="0"/>
              <a:t>ISBN4900552186</a:t>
            </a:r>
          </a:p>
          <a:p>
            <a:r>
              <a:rPr lang="en-US" altLang="ja-JP" dirty="0"/>
              <a:t>[5] Adobe Systems Incorporated. "</a:t>
            </a:r>
            <a:r>
              <a:rPr lang="en-US" altLang="ja-JP" dirty="0" smtClean="0"/>
              <a:t>Document  </a:t>
            </a:r>
            <a:r>
              <a:rPr lang="en-US" altLang="ja-JP" dirty="0"/>
              <a:t>management  -  </a:t>
            </a:r>
            <a:r>
              <a:rPr lang="en-US" altLang="ja-JP" dirty="0" smtClean="0"/>
              <a:t>Portable document </a:t>
            </a:r>
            <a:r>
              <a:rPr lang="en-US" altLang="ja-JP" dirty="0"/>
              <a:t>forma- Part 1: PDF 1.7</a:t>
            </a:r>
            <a:r>
              <a:rPr lang="en-US" altLang="ja-JP" dirty="0" smtClean="0"/>
              <a:t>.“ PDF  </a:t>
            </a:r>
            <a:r>
              <a:rPr lang="en-US" altLang="ja-JP" dirty="0"/>
              <a:t>Reference  and  Adobe  </a:t>
            </a:r>
            <a:r>
              <a:rPr lang="en-US" altLang="ja-JP" dirty="0" smtClean="0"/>
              <a:t>Extensions </a:t>
            </a:r>
            <a:r>
              <a:rPr lang="en-US" altLang="ja-JP" dirty="0"/>
              <a:t>to the PDF </a:t>
            </a:r>
            <a:r>
              <a:rPr lang="en-US" altLang="ja-JP" dirty="0" err="1"/>
              <a:t>Speci</a:t>
            </a:r>
            <a:r>
              <a:rPr lang="en-US" altLang="ja-JP" dirty="0"/>
              <a:t> </a:t>
            </a:r>
            <a:r>
              <a:rPr lang="en-US" altLang="ja-JP" dirty="0" smtClean="0"/>
              <a:t>cation. http</a:t>
            </a:r>
            <a:r>
              <a:rPr lang="en-US" altLang="ja-JP" dirty="0"/>
              <a:t>://</a:t>
            </a:r>
            <a:r>
              <a:rPr lang="en-US" altLang="ja-JP" dirty="0" smtClean="0"/>
              <a:t>wwwimages.adobe.com/content/dam/Adobe/en/devnet/pdf/pdfs/PDF32000_2008.pdf,(</a:t>
            </a:r>
            <a:r>
              <a:rPr lang="en-US" altLang="ja-JP" dirty="0"/>
              <a:t>accessed 2016-07-02).</a:t>
            </a:r>
          </a:p>
          <a:p>
            <a:r>
              <a:rPr lang="en-US" altLang="ja-JP" dirty="0"/>
              <a:t>[6] Adobe   Systems   </a:t>
            </a:r>
            <a:r>
              <a:rPr lang="en-US" altLang="ja-JP" dirty="0" err="1"/>
              <a:t>Incorporated</a:t>
            </a:r>
            <a:r>
              <a:rPr lang="en-US" altLang="ja-JP" dirty="0" err="1" smtClean="0"/>
              <a:t>."</a:t>
            </a:r>
            <a:r>
              <a:rPr lang="en-US" altLang="ja-JP" dirty="0" err="1"/>
              <a:t>XMP</a:t>
            </a:r>
            <a:r>
              <a:rPr lang="en-US" altLang="ja-JP" dirty="0"/>
              <a:t>  SPECIFICATION  </a:t>
            </a:r>
            <a:r>
              <a:rPr lang="en-US" altLang="ja-JP" dirty="0" smtClean="0"/>
              <a:t>PART1  </a:t>
            </a:r>
            <a:r>
              <a:rPr lang="en-US" altLang="ja-JP" dirty="0"/>
              <a:t>DATA  MODEL,  </a:t>
            </a:r>
            <a:r>
              <a:rPr lang="en-US" altLang="ja-JP" dirty="0" smtClean="0"/>
              <a:t>SERIALIZATION</a:t>
            </a:r>
            <a:r>
              <a:rPr lang="en-US" altLang="ja-JP" dirty="0"/>
              <a:t>,  AND  CORE  </a:t>
            </a:r>
            <a:r>
              <a:rPr lang="en-US" altLang="ja-JP" dirty="0" smtClean="0"/>
              <a:t>PROPERTIES</a:t>
            </a:r>
            <a:r>
              <a:rPr lang="en-US" altLang="ja-JP" dirty="0"/>
              <a:t>." Adobe - XMP </a:t>
            </a:r>
            <a:r>
              <a:rPr lang="en-US" altLang="ja-JP" dirty="0" err="1" smtClean="0"/>
              <a:t>DeveloperCenter.http</a:t>
            </a:r>
            <a:r>
              <a:rPr lang="en-US" altLang="ja-JP" dirty="0"/>
              <a:t>://</a:t>
            </a:r>
            <a:r>
              <a:rPr lang="en-US" altLang="ja-JP" dirty="0" smtClean="0"/>
              <a:t>wwwimages.adobe.com/content/dam/Adobe/</a:t>
            </a:r>
            <a:r>
              <a:rPr lang="en-US" altLang="ja-JP" dirty="0" err="1" smtClean="0"/>
              <a:t>en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devnet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xmp</a:t>
            </a:r>
            <a:r>
              <a:rPr lang="en-US" altLang="ja-JP" dirty="0" smtClean="0"/>
              <a:t>/pdfs/XMPSpecificationPart1.pdf,(</a:t>
            </a:r>
            <a:r>
              <a:rPr lang="en-US" altLang="ja-JP" dirty="0"/>
              <a:t>accessed 2016-07-02).</a:t>
            </a:r>
          </a:p>
          <a:p>
            <a:r>
              <a:rPr lang="en-US" altLang="ja-JP" dirty="0"/>
              <a:t>[7] Adobe   Systems   </a:t>
            </a:r>
            <a:r>
              <a:rPr lang="en-US" altLang="ja-JP" dirty="0" err="1"/>
              <a:t>Incorporated</a:t>
            </a:r>
            <a:r>
              <a:rPr lang="en-US" altLang="ja-JP" dirty="0" err="1" smtClean="0"/>
              <a:t>."</a:t>
            </a:r>
            <a:r>
              <a:rPr lang="en-US" altLang="ja-JP" dirty="0" err="1"/>
              <a:t>XMP</a:t>
            </a:r>
            <a:r>
              <a:rPr lang="en-US" altLang="ja-JP" dirty="0"/>
              <a:t>  SPECIFICATION  </a:t>
            </a:r>
            <a:r>
              <a:rPr lang="en-US" altLang="ja-JP" dirty="0" smtClean="0"/>
              <a:t>PART2    </a:t>
            </a:r>
            <a:r>
              <a:rPr lang="en-US" altLang="ja-JP" dirty="0"/>
              <a:t>ADDITIONAL    </a:t>
            </a:r>
            <a:r>
              <a:rPr lang="en-US" altLang="ja-JP" dirty="0" smtClean="0"/>
              <a:t>PROPERTIES</a:t>
            </a:r>
            <a:r>
              <a:rPr lang="en-US" altLang="ja-JP" dirty="0"/>
              <a:t>." Adobe - XMP </a:t>
            </a:r>
            <a:r>
              <a:rPr lang="en-US" altLang="ja-JP" dirty="0" smtClean="0"/>
              <a:t>Developer Center. 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wwwimages.adobe.com/content/dam/Adobe/en/devnet/xmp/pdfs/XMPSpecificationPart2.pdf</a:t>
            </a:r>
            <a:r>
              <a:rPr lang="en-US" altLang="ja-JP" dirty="0" smtClean="0"/>
              <a:t>, (</a:t>
            </a:r>
            <a:r>
              <a:rPr lang="en-US" altLang="ja-JP" dirty="0"/>
              <a:t>accessed 2016-07-02).</a:t>
            </a:r>
          </a:p>
          <a:p>
            <a:r>
              <a:rPr lang="en-US" altLang="ja-JP" dirty="0"/>
              <a:t>[8] Adobe   Systems   </a:t>
            </a:r>
            <a:r>
              <a:rPr lang="en-US" altLang="ja-JP" dirty="0" err="1"/>
              <a:t>Incorporated</a:t>
            </a:r>
            <a:r>
              <a:rPr lang="en-US" altLang="ja-JP" dirty="0" err="1" smtClean="0"/>
              <a:t>."</a:t>
            </a:r>
            <a:r>
              <a:rPr lang="en-US" altLang="ja-JP" dirty="0" err="1"/>
              <a:t>XMP</a:t>
            </a:r>
            <a:r>
              <a:rPr lang="en-US" altLang="ja-JP" dirty="0"/>
              <a:t> SPECIFICATION PART </a:t>
            </a:r>
            <a:r>
              <a:rPr lang="en-US" altLang="ja-JP" dirty="0" smtClean="0"/>
              <a:t>3 STORAGE </a:t>
            </a:r>
            <a:r>
              <a:rPr lang="en-US" altLang="ja-JP" dirty="0"/>
              <a:t>IN FILES." Adobe </a:t>
            </a:r>
            <a:r>
              <a:rPr lang="en-US" altLang="ja-JP" dirty="0" smtClean="0"/>
              <a:t>- XMP </a:t>
            </a:r>
            <a:r>
              <a:rPr lang="en-US" altLang="ja-JP" dirty="0"/>
              <a:t>Developer </a:t>
            </a:r>
            <a:r>
              <a:rPr lang="en-US" altLang="ja-JP" dirty="0" err="1" smtClean="0"/>
              <a:t>Center.http</a:t>
            </a:r>
            <a:r>
              <a:rPr lang="en-US" altLang="ja-JP" dirty="0" smtClean="0"/>
              <a:t>://wwwimages.adobe.com/content/dam/Adobe/</a:t>
            </a:r>
            <a:r>
              <a:rPr lang="en-US" altLang="ja-JP" dirty="0" err="1" smtClean="0"/>
              <a:t>en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devnet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xmp</a:t>
            </a:r>
            <a:r>
              <a:rPr lang="en-US" altLang="ja-JP" dirty="0" smtClean="0"/>
              <a:t>/pdfs/XMPSpecificationPart3.pdf,(</a:t>
            </a:r>
            <a:r>
              <a:rPr lang="en-US" altLang="ja-JP" dirty="0"/>
              <a:t>accessed 2016-07-02).</a:t>
            </a:r>
          </a:p>
          <a:p>
            <a:r>
              <a:rPr lang="en-US" altLang="ja-JP" dirty="0"/>
              <a:t>[9] Adobe  Systems  Software  </a:t>
            </a:r>
            <a:r>
              <a:rPr lang="en-US" altLang="ja-JP" dirty="0" err="1" smtClean="0"/>
              <a:t>IrelandLtd</a:t>
            </a:r>
            <a:r>
              <a:rPr lang="en-US" altLang="ja-JP" dirty="0"/>
              <a:t>.  \Adobe  -  XMP  </a:t>
            </a:r>
            <a:r>
              <a:rPr lang="en-US" altLang="ja-JP" dirty="0" smtClean="0"/>
              <a:t>Developer Center."</a:t>
            </a:r>
            <a:r>
              <a:rPr lang="en-US" altLang="ja-JP" dirty="0" err="1" smtClean="0"/>
              <a:t>Adobe.http</a:t>
            </a:r>
            <a:r>
              <a:rPr lang="en-US" altLang="ja-JP" dirty="0"/>
              <a:t>://</a:t>
            </a:r>
            <a:r>
              <a:rPr lang="en-US" altLang="ja-JP" dirty="0" smtClean="0"/>
              <a:t>www.adobe.com/jp/devnet/xmp.html,(</a:t>
            </a:r>
            <a:r>
              <a:rPr lang="en-US" altLang="ja-JP" dirty="0"/>
              <a:t>accessed 2016-07-04).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69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404</Words>
  <Application>Microsoft Office PowerPoint</Application>
  <PresentationFormat>ワイド画面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Development of the Program to Create a PDF File Including a LaTeX Document</vt:lpstr>
      <vt:lpstr>ABSTRACT</vt:lpstr>
      <vt:lpstr>APPROACH</vt:lpstr>
      <vt:lpstr>APPROACH</vt:lpstr>
      <vt:lpstr>METHODS</vt:lpstr>
      <vt:lpstr>METHODS</vt:lpstr>
      <vt:lpstr>RESULT</vt:lpstr>
      <vt:lpstr>FUTURE WORK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the Program to Create a PDF File Including a LaTeX Document</dc:title>
  <dc:creator>Tsuyohito Araki</dc:creator>
  <cp:lastModifiedBy>Tsuyohito Araki</cp:lastModifiedBy>
  <cp:revision>13</cp:revision>
  <dcterms:created xsi:type="dcterms:W3CDTF">2017-07-24T05:00:01Z</dcterms:created>
  <dcterms:modified xsi:type="dcterms:W3CDTF">2017-07-24T06:33:43Z</dcterms:modified>
</cp:coreProperties>
</file>