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8" d="100"/>
          <a:sy n="58" d="100"/>
        </p:scale>
        <p:origin x="156" y="8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BD067-5A24-4566-95C1-EB910B96DB21}" type="datetimeFigureOut">
              <a:rPr kumimoji="1" lang="ja-JP" altLang="en-US" smtClean="0"/>
              <a:t>2016/10/28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1380D-168B-4E82-BC02-246BD0F0C8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9376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BD067-5A24-4566-95C1-EB910B96DB21}" type="datetimeFigureOut">
              <a:rPr kumimoji="1" lang="ja-JP" altLang="en-US" smtClean="0"/>
              <a:t>2016/10/28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1380D-168B-4E82-BC02-246BD0F0C8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1932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BD067-5A24-4566-95C1-EB910B96DB21}" type="datetimeFigureOut">
              <a:rPr kumimoji="1" lang="ja-JP" altLang="en-US" smtClean="0"/>
              <a:t>2016/10/28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1380D-168B-4E82-BC02-246BD0F0C8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3955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BD067-5A24-4566-95C1-EB910B96DB21}" type="datetimeFigureOut">
              <a:rPr kumimoji="1" lang="ja-JP" altLang="en-US" smtClean="0"/>
              <a:t>2016/10/28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1380D-168B-4E82-BC02-246BD0F0C8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5403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BD067-5A24-4566-95C1-EB910B96DB21}" type="datetimeFigureOut">
              <a:rPr kumimoji="1" lang="ja-JP" altLang="en-US" smtClean="0"/>
              <a:t>2016/10/28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1380D-168B-4E82-BC02-246BD0F0C8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6395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BD067-5A24-4566-95C1-EB910B96DB21}" type="datetimeFigureOut">
              <a:rPr kumimoji="1" lang="ja-JP" altLang="en-US" smtClean="0"/>
              <a:t>2016/10/28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1380D-168B-4E82-BC02-246BD0F0C8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2746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BD067-5A24-4566-95C1-EB910B96DB21}" type="datetimeFigureOut">
              <a:rPr kumimoji="1" lang="ja-JP" altLang="en-US" smtClean="0"/>
              <a:t>2016/10/28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1380D-168B-4E82-BC02-246BD0F0C8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3698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BD067-5A24-4566-95C1-EB910B96DB21}" type="datetimeFigureOut">
              <a:rPr kumimoji="1" lang="ja-JP" altLang="en-US" smtClean="0"/>
              <a:t>2016/10/28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1380D-168B-4E82-BC02-246BD0F0C8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6645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BD067-5A24-4566-95C1-EB910B96DB21}" type="datetimeFigureOut">
              <a:rPr kumimoji="1" lang="ja-JP" altLang="en-US" smtClean="0"/>
              <a:t>2016/10/28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1380D-168B-4E82-BC02-246BD0F0C8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4651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BD067-5A24-4566-95C1-EB910B96DB21}" type="datetimeFigureOut">
              <a:rPr kumimoji="1" lang="ja-JP" altLang="en-US" smtClean="0"/>
              <a:t>2016/10/28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1380D-168B-4E82-BC02-246BD0F0C8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001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BD067-5A24-4566-95C1-EB910B96DB21}" type="datetimeFigureOut">
              <a:rPr kumimoji="1" lang="ja-JP" altLang="en-US" smtClean="0"/>
              <a:t>2016/10/28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1380D-168B-4E82-BC02-246BD0F0C8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7829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BD067-5A24-4566-95C1-EB910B96DB21}" type="datetimeFigureOut">
              <a:rPr kumimoji="1" lang="ja-JP" altLang="en-US" smtClean="0"/>
              <a:t>2016/10/28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91380D-168B-4E82-BC02-246BD0F0C8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767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図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7163" y="-719138"/>
            <a:ext cx="12506325" cy="8296275"/>
          </a:xfrm>
          <a:prstGeom prst="rect">
            <a:avLst/>
          </a:prstGeom>
        </p:spPr>
      </p:pic>
      <p:sp>
        <p:nvSpPr>
          <p:cNvPr id="15" name="角丸四角形 14"/>
          <p:cNvSpPr/>
          <p:nvPr/>
        </p:nvSpPr>
        <p:spPr>
          <a:xfrm>
            <a:off x="505326" y="3080084"/>
            <a:ext cx="1094874" cy="661737"/>
          </a:xfrm>
          <a:prstGeom prst="roundRect">
            <a:avLst/>
          </a:prstGeom>
          <a:noFill/>
          <a:ln w="762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7514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3094" y="-1035022"/>
            <a:ext cx="12572307" cy="9311632"/>
          </a:xfrm>
          <a:prstGeom prst="rect">
            <a:avLst/>
          </a:prstGeom>
        </p:spPr>
      </p:pic>
      <p:sp>
        <p:nvSpPr>
          <p:cNvPr id="6" name="角丸四角形 5"/>
          <p:cNvSpPr/>
          <p:nvPr/>
        </p:nvSpPr>
        <p:spPr>
          <a:xfrm>
            <a:off x="2300872" y="7023080"/>
            <a:ext cx="957717" cy="707756"/>
          </a:xfrm>
          <a:prstGeom prst="roundRect">
            <a:avLst/>
          </a:prstGeom>
          <a:noFill/>
          <a:ln w="762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角丸四角形 6"/>
          <p:cNvSpPr/>
          <p:nvPr/>
        </p:nvSpPr>
        <p:spPr>
          <a:xfrm>
            <a:off x="2349549" y="793428"/>
            <a:ext cx="7492720" cy="585792"/>
          </a:xfrm>
          <a:prstGeom prst="roundRect">
            <a:avLst/>
          </a:prstGeom>
          <a:noFill/>
          <a:ln w="762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角丸四角形 7"/>
          <p:cNvSpPr/>
          <p:nvPr/>
        </p:nvSpPr>
        <p:spPr>
          <a:xfrm>
            <a:off x="2299675" y="2657252"/>
            <a:ext cx="2870842" cy="967836"/>
          </a:xfrm>
          <a:prstGeom prst="roundRect">
            <a:avLst/>
          </a:prstGeom>
          <a:noFill/>
          <a:ln w="762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3908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6344" y="-484043"/>
            <a:ext cx="12574602" cy="9345410"/>
          </a:xfrm>
          <a:prstGeom prst="rect">
            <a:avLst/>
          </a:prstGeom>
        </p:spPr>
      </p:pic>
      <p:sp>
        <p:nvSpPr>
          <p:cNvPr id="5" name="角丸四角形 4"/>
          <p:cNvSpPr/>
          <p:nvPr/>
        </p:nvSpPr>
        <p:spPr>
          <a:xfrm>
            <a:off x="2216545" y="1358693"/>
            <a:ext cx="1873317" cy="585792"/>
          </a:xfrm>
          <a:prstGeom prst="roundRect">
            <a:avLst/>
          </a:prstGeom>
          <a:noFill/>
          <a:ln w="762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角丸四角形 5"/>
          <p:cNvSpPr/>
          <p:nvPr/>
        </p:nvSpPr>
        <p:spPr>
          <a:xfrm>
            <a:off x="9700770" y="2491995"/>
            <a:ext cx="1873317" cy="585792"/>
          </a:xfrm>
          <a:prstGeom prst="roundRect">
            <a:avLst/>
          </a:prstGeom>
          <a:noFill/>
          <a:ln w="762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1169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2881" y="-916305"/>
            <a:ext cx="12529863" cy="9312160"/>
          </a:xfrm>
          <a:prstGeom prst="rect">
            <a:avLst/>
          </a:prstGeom>
        </p:spPr>
      </p:pic>
      <p:sp>
        <p:nvSpPr>
          <p:cNvPr id="5" name="角丸四角形 4"/>
          <p:cNvSpPr/>
          <p:nvPr/>
        </p:nvSpPr>
        <p:spPr>
          <a:xfrm>
            <a:off x="438826" y="2980334"/>
            <a:ext cx="1094874" cy="661737"/>
          </a:xfrm>
          <a:prstGeom prst="roundRect">
            <a:avLst/>
          </a:prstGeom>
          <a:noFill/>
          <a:ln w="762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1452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6336" y="-733426"/>
            <a:ext cx="12572300" cy="9343699"/>
          </a:xfrm>
          <a:prstGeom prst="rect">
            <a:avLst/>
          </a:prstGeom>
        </p:spPr>
      </p:pic>
      <p:sp>
        <p:nvSpPr>
          <p:cNvPr id="5" name="角丸四角形 4"/>
          <p:cNvSpPr/>
          <p:nvPr/>
        </p:nvSpPr>
        <p:spPr>
          <a:xfrm>
            <a:off x="2349549" y="1092685"/>
            <a:ext cx="6727949" cy="585792"/>
          </a:xfrm>
          <a:prstGeom prst="roundRect">
            <a:avLst/>
          </a:prstGeom>
          <a:noFill/>
          <a:ln w="762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角丸四角形 5"/>
          <p:cNvSpPr/>
          <p:nvPr/>
        </p:nvSpPr>
        <p:spPr>
          <a:xfrm>
            <a:off x="2332925" y="2224993"/>
            <a:ext cx="6295686" cy="3976301"/>
          </a:xfrm>
          <a:prstGeom prst="roundRect">
            <a:avLst/>
          </a:prstGeom>
          <a:noFill/>
          <a:ln w="762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角丸四角形 6"/>
          <p:cNvSpPr/>
          <p:nvPr/>
        </p:nvSpPr>
        <p:spPr>
          <a:xfrm>
            <a:off x="2334122" y="6923328"/>
            <a:ext cx="957717" cy="541502"/>
          </a:xfrm>
          <a:prstGeom prst="roundRect">
            <a:avLst/>
          </a:prstGeom>
          <a:noFill/>
          <a:ln w="762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6387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52601" y="-752475"/>
            <a:ext cx="12631904" cy="9430962"/>
          </a:xfrm>
          <a:prstGeom prst="rect">
            <a:avLst/>
          </a:prstGeom>
        </p:spPr>
      </p:pic>
      <p:sp>
        <p:nvSpPr>
          <p:cNvPr id="6" name="角丸四角形 5"/>
          <p:cNvSpPr/>
          <p:nvPr/>
        </p:nvSpPr>
        <p:spPr>
          <a:xfrm>
            <a:off x="2133421" y="1092685"/>
            <a:ext cx="7575844" cy="585792"/>
          </a:xfrm>
          <a:prstGeom prst="roundRect">
            <a:avLst/>
          </a:prstGeom>
          <a:noFill/>
          <a:ln w="762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角丸四角形 6"/>
          <p:cNvSpPr/>
          <p:nvPr/>
        </p:nvSpPr>
        <p:spPr>
          <a:xfrm>
            <a:off x="2133421" y="3039719"/>
            <a:ext cx="2870842" cy="967836"/>
          </a:xfrm>
          <a:prstGeom prst="roundRect">
            <a:avLst/>
          </a:prstGeom>
          <a:noFill/>
          <a:ln w="762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角丸四角形 7"/>
          <p:cNvSpPr/>
          <p:nvPr/>
        </p:nvSpPr>
        <p:spPr>
          <a:xfrm>
            <a:off x="2133421" y="7338965"/>
            <a:ext cx="957717" cy="707756"/>
          </a:xfrm>
          <a:prstGeom prst="roundRect">
            <a:avLst/>
          </a:prstGeom>
          <a:noFill/>
          <a:ln w="762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9719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69222" y="-866775"/>
            <a:ext cx="12618227" cy="9678266"/>
          </a:xfrm>
          <a:prstGeom prst="rect">
            <a:avLst/>
          </a:prstGeom>
        </p:spPr>
      </p:pic>
      <p:sp>
        <p:nvSpPr>
          <p:cNvPr id="5" name="角丸四角形 4"/>
          <p:cNvSpPr/>
          <p:nvPr/>
        </p:nvSpPr>
        <p:spPr>
          <a:xfrm>
            <a:off x="1135894" y="1436929"/>
            <a:ext cx="2638084" cy="707756"/>
          </a:xfrm>
          <a:prstGeom prst="roundRect">
            <a:avLst/>
          </a:prstGeom>
          <a:noFill/>
          <a:ln w="762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角丸四角形 5"/>
          <p:cNvSpPr/>
          <p:nvPr/>
        </p:nvSpPr>
        <p:spPr>
          <a:xfrm>
            <a:off x="2100170" y="7721350"/>
            <a:ext cx="957717" cy="707756"/>
          </a:xfrm>
          <a:prstGeom prst="roundRect">
            <a:avLst/>
          </a:prstGeom>
          <a:noFill/>
          <a:ln w="762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4495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52590" y="-866775"/>
            <a:ext cx="12544590" cy="9621786"/>
          </a:xfrm>
          <a:prstGeom prst="rect">
            <a:avLst/>
          </a:prstGeom>
        </p:spPr>
      </p:pic>
      <p:sp>
        <p:nvSpPr>
          <p:cNvPr id="5" name="角丸四角形 4"/>
          <p:cNvSpPr/>
          <p:nvPr/>
        </p:nvSpPr>
        <p:spPr>
          <a:xfrm>
            <a:off x="2100169" y="2650586"/>
            <a:ext cx="3053721" cy="1306271"/>
          </a:xfrm>
          <a:prstGeom prst="roundRect">
            <a:avLst/>
          </a:prstGeom>
          <a:noFill/>
          <a:ln w="762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3907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35965" y="-866776"/>
            <a:ext cx="12661579" cy="9711517"/>
          </a:xfrm>
          <a:prstGeom prst="rect">
            <a:avLst/>
          </a:prstGeom>
        </p:spPr>
      </p:pic>
      <p:sp>
        <p:nvSpPr>
          <p:cNvPr id="6" name="角丸四角形 5"/>
          <p:cNvSpPr/>
          <p:nvPr/>
        </p:nvSpPr>
        <p:spPr>
          <a:xfrm>
            <a:off x="2083544" y="2667211"/>
            <a:ext cx="3053721" cy="1306271"/>
          </a:xfrm>
          <a:prstGeom prst="roundRect">
            <a:avLst/>
          </a:prstGeom>
          <a:noFill/>
          <a:ln w="762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068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0</Words>
  <Application>Microsoft Office PowerPoint</Application>
  <PresentationFormat>ワイド画面</PresentationFormat>
  <Paragraphs>0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4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RECRUIT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清水　一貴</dc:creator>
  <cp:lastModifiedBy>清水　一貴</cp:lastModifiedBy>
  <cp:revision>8</cp:revision>
  <dcterms:created xsi:type="dcterms:W3CDTF">2016-10-28T08:28:46Z</dcterms:created>
  <dcterms:modified xsi:type="dcterms:W3CDTF">2016-10-28T11:34:47Z</dcterms:modified>
</cp:coreProperties>
</file>