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37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93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9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4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39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7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69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6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5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1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D067-5A24-4566-95C1-EB910B96DB21}" type="datetimeFigureOut">
              <a:rPr kumimoji="1" lang="ja-JP" altLang="en-US" smtClean="0"/>
              <a:t>2016/10/30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380D-168B-4E82-BC02-246BD0F0C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63" y="-719138"/>
            <a:ext cx="12506325" cy="8296275"/>
          </a:xfrm>
          <a:prstGeom prst="rect">
            <a:avLst/>
          </a:prstGeom>
        </p:spPr>
      </p:pic>
      <p:sp>
        <p:nvSpPr>
          <p:cNvPr id="15" name="角丸四角形 14"/>
          <p:cNvSpPr/>
          <p:nvPr/>
        </p:nvSpPr>
        <p:spPr>
          <a:xfrm>
            <a:off x="505326" y="3080084"/>
            <a:ext cx="1094874" cy="66173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51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158916"/>
            <a:ext cx="12172950" cy="831532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91629" y="6858001"/>
            <a:ext cx="1357488" cy="637674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14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28663"/>
            <a:ext cx="12172950" cy="831532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62438" y="2390485"/>
            <a:ext cx="4991025" cy="62944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0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28663"/>
            <a:ext cx="12172950" cy="831532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23186" y="3428999"/>
            <a:ext cx="683719" cy="1732548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344" y="5277851"/>
            <a:ext cx="1501867" cy="617623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39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728663"/>
            <a:ext cx="12172950" cy="8315325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662438" y="2390485"/>
            <a:ext cx="4991025" cy="62944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29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917" y="-1166813"/>
            <a:ext cx="12509031" cy="1003426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317346" y="7629750"/>
            <a:ext cx="1402037" cy="50099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17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9188"/>
            <a:ext cx="12192000" cy="90963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379130" y="6727706"/>
            <a:ext cx="1031335" cy="500995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93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094" y="-1035022"/>
            <a:ext cx="12572307" cy="931163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00872" y="7023080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49549" y="793428"/>
            <a:ext cx="7492720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299675" y="2657252"/>
            <a:ext cx="2870842" cy="96783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0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344" y="-484043"/>
            <a:ext cx="12574602" cy="934541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216545" y="1358693"/>
            <a:ext cx="1873317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9700770" y="2491995"/>
            <a:ext cx="1873317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16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1" y="-916305"/>
            <a:ext cx="12529863" cy="931216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38826" y="2980334"/>
            <a:ext cx="1094874" cy="661737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45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336" y="-733426"/>
            <a:ext cx="12572300" cy="934369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349549" y="1092685"/>
            <a:ext cx="6727949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332925" y="2224993"/>
            <a:ext cx="6295686" cy="397630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34122" y="6923328"/>
            <a:ext cx="957717" cy="54150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601" y="-752475"/>
            <a:ext cx="12631904" cy="9430962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133421" y="1092685"/>
            <a:ext cx="7575844" cy="585792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133421" y="3039719"/>
            <a:ext cx="2870842" cy="96783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133421" y="7338965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222" y="-866775"/>
            <a:ext cx="12618227" cy="967826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135894" y="1436929"/>
            <a:ext cx="2638084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100170" y="7721350"/>
            <a:ext cx="957717" cy="70775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9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2590" y="-866775"/>
            <a:ext cx="12544590" cy="9621786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100169" y="2650586"/>
            <a:ext cx="3053721" cy="130627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90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965" y="-866776"/>
            <a:ext cx="12661579" cy="97115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083544" y="2667211"/>
            <a:ext cx="3053721" cy="1306271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ワイド画面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RECRUIT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　一貴</dc:creator>
  <cp:lastModifiedBy>清水　一貴</cp:lastModifiedBy>
  <cp:revision>14</cp:revision>
  <dcterms:created xsi:type="dcterms:W3CDTF">2016-10-28T08:28:46Z</dcterms:created>
  <dcterms:modified xsi:type="dcterms:W3CDTF">2016-10-29T17:43:42Z</dcterms:modified>
</cp:coreProperties>
</file>