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4"/>
    <p:restoredTop sz="94613"/>
  </p:normalViewPr>
  <p:slideViewPr>
    <p:cSldViewPr snapToGrid="0" snapToObjects="1">
      <p:cViewPr>
        <p:scale>
          <a:sx n="126" d="100"/>
          <a:sy n="126" d="100"/>
        </p:scale>
        <p:origin x="-8" y="-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lixir-lang.org/docs/stable/elixir/Regex.html" TargetMode="External"/><Relationship Id="rId4" Type="http://schemas.openxmlformats.org/officeDocument/2006/relationships/hyperlink" Target="http://www.elixre.uk/" TargetMode="External"/><Relationship Id="rId5" Type="http://schemas.openxmlformats.org/officeDocument/2006/relationships/hyperlink" Target="http://chimera.labs.oreilly.com/books/1234000001642/apb.html" TargetMode="External"/><Relationship Id="rId6" Type="http://schemas.openxmlformats.org/officeDocument/2006/relationships/hyperlink" Target="http://emailregex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67272.cmuis.net/files/67272/lecture/slides/16/Ruby_and_Regex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Elixir &amp; Regular Expressions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Aamer F Rakla</a:t>
            </a:r>
          </a:p>
          <a:p>
            <a:r>
              <a:rPr lang="en-US" dirty="0" smtClean="0"/>
              <a:t>67-495 – Advanced Topics in Information Systems/Innovation in Information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142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Regular Expressions?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i="1" dirty="0" smtClean="0"/>
          </a:p>
          <a:p>
            <a:pPr marL="0" indent="0" algn="ctr">
              <a:buNone/>
            </a:pPr>
            <a:r>
              <a:rPr lang="en-US" sz="4000" i="1" dirty="0" smtClean="0"/>
              <a:t>“In </a:t>
            </a:r>
            <a:r>
              <a:rPr lang="en-US" sz="4000" i="1" dirty="0"/>
              <a:t>computing, a regular expression is a string that is used to describe or match a set of strings, according to certain syntax rules</a:t>
            </a:r>
            <a:r>
              <a:rPr lang="en-US" sz="4000" i="1" dirty="0" smtClean="0"/>
              <a:t>.”</a:t>
            </a:r>
            <a:endParaRPr lang="en-US" sz="4000" i="1" dirty="0"/>
          </a:p>
        </p:txBody>
      </p:sp>
    </p:spTree>
    <p:extLst>
      <p:ext uri="{BB962C8B-B14F-4D97-AF65-F5344CB8AC3E}">
        <p14:creationId xmlns:p14="http://schemas.microsoft.com/office/powerpoint/2010/main" val="966838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Regex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20000"/>
          </a:bodyPr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[]	Range Specification </a:t>
            </a: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\w	word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character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\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W	non-word character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\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s	whitespace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\S	non-whitespace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\d	decimal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digit</a:t>
            </a: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\D	non-decimal digit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\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b	word boundary</a:t>
            </a: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\B	non-word boundary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*	0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or more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of the preceding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+	1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or more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of the preceding</a:t>
            </a: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{m}	m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of the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preceding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{m,}	m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or more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of the preceding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m,n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}m through n of the preceding</a:t>
            </a: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?	0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or 1 of the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preceding</a:t>
            </a: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.			non-newline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char</a:t>
            </a: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^			start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of line</a:t>
            </a: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$			end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of line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a|z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)//[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az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]	a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or z</a:t>
            </a: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[^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az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]		not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a or z</a:t>
            </a: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[a-z]		a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through z</a:t>
            </a: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(foo)		grouping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24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43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Provide a regex pattern that will successfully match against the .pass </a:t>
            </a:r>
            <a:r>
              <a:rPr lang="en-US" dirty="0" smtClean="0"/>
              <a:t>list but </a:t>
            </a:r>
            <a:r>
              <a:rPr lang="en-US" dirty="0"/>
              <a:t>also not match those in the .fail </a:t>
            </a:r>
            <a:r>
              <a:rPr lang="en-US" dirty="0" smtClean="0"/>
              <a:t>list.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Add the pattern that will pass all .pass cases and not pass all .fail cases listed below:</a:t>
            </a:r>
          </a:p>
          <a:p>
            <a:pPr marL="0" indent="0">
              <a:buNone/>
            </a:pP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phonePattern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= ~r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/						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	/ </a:t>
            </a:r>
          </a:p>
          <a:p>
            <a:pPr marL="0" indent="0" algn="ctr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_______________________________________________________________</a:t>
            </a:r>
          </a:p>
          <a:p>
            <a:pPr marL="0" indent="0" algn="ctr">
              <a:buNone/>
            </a:pP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phonePass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= ["4123456789", "412-456-7890", "412.456.7890", "(412) 345-6789", "412 345-6789"]</a:t>
            </a:r>
          </a:p>
          <a:p>
            <a:pPr marL="0" indent="0">
              <a:buNone/>
            </a:pPr>
            <a:r>
              <a:rPr lang="fr-FR" dirty="0" err="1">
                <a:latin typeface="Courier New" charset="0"/>
                <a:ea typeface="Courier New" charset="0"/>
                <a:cs typeface="Courier New" charset="0"/>
              </a:rPr>
              <a:t>phoneFail</a:t>
            </a:r>
            <a:r>
              <a:rPr lang="fr-FR" dirty="0">
                <a:latin typeface="Courier New" charset="0"/>
                <a:ea typeface="Courier New" charset="0"/>
                <a:cs typeface="Courier New" charset="0"/>
              </a:rPr>
              <a:t> = ["14123456789", "412-EAT-FOOD", "412.4567.890", "345-6789"]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382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Provide a regex pattern that will successfully match against the .pass </a:t>
            </a:r>
            <a:r>
              <a:rPr lang="en-US" dirty="0" smtClean="0"/>
              <a:t>list but </a:t>
            </a:r>
            <a:r>
              <a:rPr lang="en-US" dirty="0"/>
              <a:t>also not match those in the .fail </a:t>
            </a:r>
            <a:r>
              <a:rPr lang="en-US" dirty="0" smtClean="0"/>
              <a:t>list.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Add the pattern that will pass all .pass cases and not pass all .fail cases listed below:</a:t>
            </a:r>
          </a:p>
          <a:p>
            <a:pPr marL="0" indent="0">
              <a:buNone/>
            </a:pP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phonePattern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= ~r/^\(?\d{3}\)?[ .-]?\d{3}[.-]?\d{4}$		/ </a:t>
            </a:r>
          </a:p>
          <a:p>
            <a:pPr marL="0" indent="0" algn="ctr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_______________________________________________________________</a:t>
            </a:r>
          </a:p>
          <a:p>
            <a:pPr marL="0" indent="0" algn="ctr">
              <a:buNone/>
            </a:pP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phonePass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= ["4123456789", "412-456-7890", "412.456.7890", "(412) 345-6789", "412 345-6789"]</a:t>
            </a:r>
          </a:p>
          <a:p>
            <a:pPr marL="0" indent="0">
              <a:buNone/>
            </a:pPr>
            <a:r>
              <a:rPr lang="fr-FR" dirty="0" err="1">
                <a:latin typeface="Courier New" charset="0"/>
                <a:ea typeface="Courier New" charset="0"/>
                <a:cs typeface="Courier New" charset="0"/>
              </a:rPr>
              <a:t>phoneFail</a:t>
            </a:r>
            <a:r>
              <a:rPr lang="fr-FR" dirty="0">
                <a:latin typeface="Courier New" charset="0"/>
                <a:ea typeface="Courier New" charset="0"/>
                <a:cs typeface="Courier New" charset="0"/>
              </a:rPr>
              <a:t> = ["14123456789", "412-EAT-FOOD", "412.4567.890", "345-6789"]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09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272 Slides: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67272.cmuis.net/files/67272/lecture/slides/16/Ruby_and_Regex.pdf</a:t>
            </a:r>
            <a:endParaRPr lang="en-US" dirty="0" smtClean="0"/>
          </a:p>
          <a:p>
            <a:r>
              <a:rPr lang="en-US" dirty="0" smtClean="0"/>
              <a:t>Elixir </a:t>
            </a:r>
            <a:r>
              <a:rPr lang="en-US" dirty="0"/>
              <a:t>1.2.5 Documentation: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elixir-lang.org/docs/stable/elixir/Regex.html</a:t>
            </a:r>
            <a:endParaRPr lang="en-US" dirty="0" smtClean="0"/>
          </a:p>
          <a:p>
            <a:r>
              <a:rPr lang="en-US" dirty="0" smtClean="0"/>
              <a:t>Elixir Quick Reference &amp; </a:t>
            </a:r>
            <a:r>
              <a:rPr lang="en-US" dirty="0" err="1" smtClean="0"/>
              <a:t>RegEx</a:t>
            </a:r>
            <a:r>
              <a:rPr lang="en-US" dirty="0"/>
              <a:t> Tester: </a:t>
            </a:r>
            <a:r>
              <a:rPr lang="en-US" dirty="0">
                <a:hlinkClick r:id="rId4"/>
              </a:rPr>
              <a:t>http://www.elixre.uk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Brief Introduction to Regular Expressions: </a:t>
            </a: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chimera.labs.oreilly.com/books/1234000001642/apb.html</a:t>
            </a:r>
            <a:endParaRPr lang="en-US" dirty="0" smtClean="0"/>
          </a:p>
          <a:p>
            <a:r>
              <a:rPr lang="en-US" dirty="0"/>
              <a:t>Email </a:t>
            </a:r>
            <a:r>
              <a:rPr lang="en-US" dirty="0" err="1"/>
              <a:t>RegEx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http://emailregex.com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05720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136</TotalTime>
  <Words>204</Words>
  <Application>Microsoft Macintosh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Century Gothic</vt:lpstr>
      <vt:lpstr>Courier New</vt:lpstr>
      <vt:lpstr>Arial</vt:lpstr>
      <vt:lpstr>Vapor Trail</vt:lpstr>
      <vt:lpstr>Elixir &amp; Regular Expressions</vt:lpstr>
      <vt:lpstr>What are Regular Expressions?</vt:lpstr>
      <vt:lpstr>Basic Regex Syntax</vt:lpstr>
      <vt:lpstr>Demonstration</vt:lpstr>
      <vt:lpstr>Exercise</vt:lpstr>
      <vt:lpstr>Exercise</vt:lpstr>
      <vt:lpstr>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Elixir &amp; Regular Expressions</dc:title>
  <dc:creator>Aamer Rakla</dc:creator>
  <cp:lastModifiedBy>Aamer Rakla</cp:lastModifiedBy>
  <cp:revision>15</cp:revision>
  <dcterms:created xsi:type="dcterms:W3CDTF">2016-06-01T04:01:10Z</dcterms:created>
  <dcterms:modified xsi:type="dcterms:W3CDTF">2016-06-01T06:17:41Z</dcterms:modified>
</cp:coreProperties>
</file>