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1" r:id="rId9"/>
    <p:sldId id="265" r:id="rId10"/>
    <p:sldId id="266" r:id="rId11"/>
    <p:sldId id="267" r:id="rId12"/>
    <p:sldId id="269" r:id="rId13"/>
    <p:sldId id="273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3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2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68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64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60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7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6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0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0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1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2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5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4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4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5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3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1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ixir-lang/ex_doc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ixir-lang.org/getting-started/modules.html" TargetMode="External"/><Relationship Id="rId3" Type="http://schemas.openxmlformats.org/officeDocument/2006/relationships/hyperlink" Target="http://elixir-lang.org/getting-started/module-attribut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Elixir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Aamer F Rakla</a:t>
            </a:r>
          </a:p>
          <a:p>
            <a:r>
              <a:rPr lang="en-US" dirty="0"/>
              <a:t>67-495 – Advanced Topics in Information Systems/Innovation in Information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overloading a function (when it has multiple clauses), the order they are listed makes a difference</a:t>
            </a:r>
          </a:p>
          <a:p>
            <a:r>
              <a:rPr lang="en-US" dirty="0" smtClean="0"/>
              <a:t>Elixir/</a:t>
            </a:r>
            <a:r>
              <a:rPr lang="en-US" dirty="0" err="1" smtClean="0"/>
              <a:t>Erlang</a:t>
            </a:r>
            <a:r>
              <a:rPr lang="en-US" dirty="0" smtClean="0"/>
              <a:t> will use the first matching function</a:t>
            </a:r>
          </a:p>
          <a:p>
            <a:r>
              <a:rPr lang="en-US" dirty="0" smtClean="0"/>
              <a:t>The compiler will give a warning when this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a</a:t>
            </a:r>
            <a:r>
              <a:rPr lang="en-US" dirty="0" smtClean="0"/>
              <a:t>ttributes originate from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/>
              <a:t>attributes in Elixir serve three purposes:</a:t>
            </a:r>
          </a:p>
          <a:p>
            <a:pPr lvl="1"/>
            <a:r>
              <a:rPr lang="en-US" dirty="0"/>
              <a:t>They serve to annotate the module, often with information to be used by the user or the VM.</a:t>
            </a:r>
          </a:p>
          <a:p>
            <a:pPr lvl="1"/>
            <a:r>
              <a:rPr lang="en-US" dirty="0"/>
              <a:t>They work as constants.</a:t>
            </a:r>
          </a:p>
          <a:p>
            <a:pPr lvl="1"/>
            <a:r>
              <a:rPr lang="en-US" dirty="0"/>
              <a:t>They work as a temporary module storage to be used during compilation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Annotations are used for many purposes, such as tracking the version of a module</a:t>
            </a:r>
          </a:p>
          <a:p>
            <a:r>
              <a:rPr lang="en-US" dirty="0" err="1" smtClean="0"/>
              <a:t>Erlang</a:t>
            </a:r>
            <a:r>
              <a:rPr lang="en-US" dirty="0" smtClean="0"/>
              <a:t> VM uses annotations to track the version of a module</a:t>
            </a:r>
          </a:p>
          <a:p>
            <a:pPr lvl="1"/>
            <a:r>
              <a:rPr lang="en-US" dirty="0" smtClean="0"/>
              <a:t>If there is no version, the MD5 checksum of the module is used</a:t>
            </a:r>
          </a:p>
          <a:p>
            <a:r>
              <a:rPr lang="en-US" dirty="0" smtClean="0"/>
              <a:t>Elixir has a number of reserved attributes, </a:t>
            </a:r>
            <a:r>
              <a:rPr lang="en-US" dirty="0" err="1" smtClean="0"/>
              <a:t>inlcuding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moduledoc</a:t>
            </a:r>
            <a:r>
              <a:rPr lang="en-US" dirty="0"/>
              <a:t> - provides documentation for the current module.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@doc</a:t>
            </a:r>
            <a:r>
              <a:rPr lang="en-US" dirty="0"/>
              <a:t> - provides documentation for the function or macro that follows the attribute.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behaviour</a:t>
            </a:r>
            <a:r>
              <a:rPr lang="en-US" dirty="0"/>
              <a:t> - (notice the British spelling) used for specifying an OTP or user-defined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before_compile</a:t>
            </a:r>
            <a:r>
              <a:rPr lang="en-US" dirty="0"/>
              <a:t> - provides a hook that will be invoked before the module is compiled. This makes it possible to inject functions inside the module exactly before compilation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moduledoc</a:t>
            </a:r>
            <a:r>
              <a:rPr lang="en-US" dirty="0"/>
              <a:t> and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@doc</a:t>
            </a:r>
            <a:r>
              <a:rPr lang="en-US" dirty="0"/>
              <a:t> are the most used attributes and Elixir expects everyone to use them</a:t>
            </a:r>
          </a:p>
          <a:p>
            <a:r>
              <a:rPr lang="en-US" dirty="0"/>
              <a:t>Elixir treats documentation as first-class and provides many functions to access </a:t>
            </a:r>
            <a:r>
              <a:rPr lang="en-US" dirty="0" smtClean="0"/>
              <a:t>it</a:t>
            </a:r>
          </a:p>
          <a:p>
            <a:r>
              <a:rPr lang="en-US" dirty="0"/>
              <a:t>Elixir promotes </a:t>
            </a:r>
            <a:r>
              <a:rPr lang="en-US" dirty="0" err="1" smtClean="0"/>
              <a:t>useing</a:t>
            </a:r>
            <a:r>
              <a:rPr lang="en-US" dirty="0" smtClean="0"/>
              <a:t> markdown </a:t>
            </a:r>
            <a:r>
              <a:rPr lang="en-US" dirty="0"/>
              <a:t>with </a:t>
            </a:r>
            <a:r>
              <a:rPr lang="en-US" dirty="0" err="1"/>
              <a:t>heredocs</a:t>
            </a:r>
            <a:r>
              <a:rPr lang="en-US" dirty="0"/>
              <a:t> to write readable </a:t>
            </a:r>
            <a:r>
              <a:rPr lang="en-US" dirty="0" smtClean="0"/>
              <a:t>documentation</a:t>
            </a:r>
          </a:p>
          <a:p>
            <a:r>
              <a:rPr lang="en-US" dirty="0" err="1" smtClean="0"/>
              <a:t>Heredocs</a:t>
            </a:r>
            <a:r>
              <a:rPr lang="en-US" dirty="0" smtClean="0"/>
              <a:t> </a:t>
            </a:r>
            <a:r>
              <a:rPr lang="en-US" dirty="0"/>
              <a:t>are multiline </a:t>
            </a:r>
            <a:r>
              <a:rPr lang="en-US" dirty="0" smtClean="0"/>
              <a:t>strings, starting </a:t>
            </a:r>
            <a:r>
              <a:rPr lang="en-US" dirty="0"/>
              <a:t>and </a:t>
            </a:r>
            <a:r>
              <a:rPr lang="en-US" dirty="0" smtClean="0"/>
              <a:t>ending </a:t>
            </a:r>
            <a:r>
              <a:rPr lang="en-US" dirty="0"/>
              <a:t>with </a:t>
            </a:r>
            <a:r>
              <a:rPr lang="en-US" dirty="0" smtClean="0"/>
              <a:t>“””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14" y="2193925"/>
            <a:ext cx="3895772" cy="402431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03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dirty="0"/>
              <a:t>tool called </a:t>
            </a:r>
            <a:r>
              <a:rPr lang="en-US" u="sng" dirty="0">
                <a:hlinkClick r:id="rId2"/>
              </a:rPr>
              <a:t>ExDoc</a:t>
            </a:r>
            <a:r>
              <a:rPr lang="en-US" dirty="0"/>
              <a:t> </a:t>
            </a:r>
            <a:r>
              <a:rPr lang="en-US" dirty="0" smtClean="0"/>
              <a:t>for generating </a:t>
            </a:r>
            <a:r>
              <a:rPr lang="en-US" dirty="0"/>
              <a:t>HTML pages from the </a:t>
            </a:r>
            <a:r>
              <a:rPr lang="en-US" dirty="0" smtClean="0"/>
              <a:t>documentation</a:t>
            </a:r>
          </a:p>
          <a:p>
            <a:r>
              <a:rPr lang="en-US" dirty="0"/>
              <a:t>A</a:t>
            </a:r>
            <a:r>
              <a:rPr lang="en-US" dirty="0" smtClean="0"/>
              <a:t>ttributes </a:t>
            </a:r>
            <a:r>
              <a:rPr lang="en-US" dirty="0"/>
              <a:t>can also be used by developers or extended by libraries to support custom </a:t>
            </a:r>
            <a:r>
              <a:rPr lang="en-US" dirty="0" smtClean="0"/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were made using information and examples from the official Elixir Language website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elixir-lang.org/getting-started/modules.html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elixir-lang.org/getting-started/module-attributes.html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Simply, it is a group of functions; It is similar to a class in an OOP Language</a:t>
            </a:r>
          </a:p>
          <a:p>
            <a:r>
              <a:rPr lang="en-US" dirty="0" smtClean="0"/>
              <a:t>Modules are used without even realizing it, such as the String module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defmodule</a:t>
            </a:r>
            <a:r>
              <a:rPr lang="en-US" dirty="0" smtClean="0"/>
              <a:t> macro is used to created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9" y="3549144"/>
            <a:ext cx="3162300" cy="2806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5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normally written into files</a:t>
            </a:r>
          </a:p>
          <a:p>
            <a:r>
              <a:rPr lang="en-US" dirty="0" smtClean="0"/>
              <a:t>This way they can be compiled and reused</a:t>
            </a:r>
          </a:p>
          <a:p>
            <a:r>
              <a:rPr lang="en-US" dirty="0" smtClean="0"/>
              <a:t>It can be compiled using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elixirc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math.ex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resulting in a BEAM file in </a:t>
            </a:r>
            <a:r>
              <a:rPr lang="en-US" dirty="0" err="1" smtClean="0">
                <a:ea typeface="Courier New" charset="0"/>
                <a:cs typeface="Courier New" charset="0"/>
              </a:rPr>
              <a:t>bytecode</a:t>
            </a:r>
            <a:r>
              <a:rPr lang="en-US" dirty="0" smtClean="0">
                <a:ea typeface="Courier New" charset="0"/>
                <a:cs typeface="Courier New" charset="0"/>
              </a:rPr>
              <a:t> for </a:t>
            </a:r>
            <a:r>
              <a:rPr lang="en-US" dirty="0" err="1" smtClean="0">
                <a:ea typeface="Courier New" charset="0"/>
                <a:cs typeface="Courier New" charset="0"/>
              </a:rPr>
              <a:t>Eralang</a:t>
            </a:r>
            <a:r>
              <a:rPr lang="en-US" dirty="0" smtClean="0">
                <a:ea typeface="Courier New" charset="0"/>
                <a:cs typeface="Courier New" charset="0"/>
              </a:rPr>
              <a:t> VM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Running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iex</a:t>
            </a:r>
            <a:r>
              <a:rPr lang="en-US" dirty="0" smtClean="0">
                <a:ea typeface="Courier New" charset="0"/>
                <a:cs typeface="Courier New" charset="0"/>
              </a:rPr>
              <a:t> in the same directory as the BEAM file will make it available</a:t>
            </a:r>
            <a:endParaRPr lang="en-US" dirty="0"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94" y="4286624"/>
            <a:ext cx="26797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91" y="4286624"/>
            <a:ext cx="28575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9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urier New" charset="0"/>
                <a:cs typeface="Courier New" charset="0"/>
              </a:rPr>
              <a:t>Elixir projects are usually organized into three directories:</a:t>
            </a:r>
          </a:p>
          <a:p>
            <a:pPr lvl="1"/>
            <a:r>
              <a:rPr lang="en-US" dirty="0" err="1">
                <a:ea typeface="Courier New" charset="0"/>
                <a:cs typeface="Courier New" charset="0"/>
              </a:rPr>
              <a:t>ebin</a:t>
            </a:r>
            <a:r>
              <a:rPr lang="en-US" dirty="0">
                <a:ea typeface="Courier New" charset="0"/>
                <a:cs typeface="Courier New" charset="0"/>
              </a:rPr>
              <a:t> - contains the compiled </a:t>
            </a:r>
            <a:r>
              <a:rPr lang="en-US" dirty="0" err="1" smtClean="0">
                <a:ea typeface="Courier New" charset="0"/>
                <a:cs typeface="Courier New" charset="0"/>
              </a:rPr>
              <a:t>bytecode</a:t>
            </a:r>
            <a:r>
              <a:rPr lang="en-US" dirty="0" smtClean="0">
                <a:ea typeface="Courier New" charset="0"/>
                <a:cs typeface="Courier New" charset="0"/>
              </a:rPr>
              <a:t> (usually .beam files)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lib - contains elixir code (usually .ex files)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test - contains tests (usually .</a:t>
            </a:r>
            <a:r>
              <a:rPr lang="en-US" dirty="0" err="1">
                <a:ea typeface="Courier New" charset="0"/>
                <a:cs typeface="Courier New" charset="0"/>
              </a:rPr>
              <a:t>exs</a:t>
            </a:r>
            <a:r>
              <a:rPr lang="en-US" dirty="0">
                <a:ea typeface="Courier New" charset="0"/>
                <a:cs typeface="Courier New" charset="0"/>
              </a:rPr>
              <a:t> files)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For actual projects, a build tool called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mix</a:t>
            </a:r>
            <a:r>
              <a:rPr lang="en-US" dirty="0" smtClean="0">
                <a:ea typeface="Courier New" charset="0"/>
                <a:cs typeface="Courier New" charset="0"/>
              </a:rPr>
              <a:t> handles compiling</a:t>
            </a: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Scripted mode is used primarily for learning purposes as well as testing</a:t>
            </a:r>
          </a:p>
          <a:p>
            <a:r>
              <a:rPr lang="en-US" dirty="0" smtClean="0"/>
              <a:t>Elixir scripts are files ending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exs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Elixir treats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.ex </a:t>
            </a:r>
            <a:r>
              <a:rPr lang="en-US" dirty="0" smtClean="0"/>
              <a:t>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exs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exactly the same, except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exs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isn’t compiled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8" y="3536576"/>
            <a:ext cx="3149600" cy="248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84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defined inside of a module using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defp</a:t>
            </a:r>
            <a:r>
              <a:rPr lang="en-US" dirty="0" smtClean="0"/>
              <a:t> for private</a:t>
            </a:r>
          </a:p>
          <a:p>
            <a:r>
              <a:rPr lang="en-US" dirty="0" smtClean="0"/>
              <a:t>Public functions can be called from other modules and private ones only from within the module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53" y="3800222"/>
            <a:ext cx="7416800" cy="81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1" y="3315298"/>
            <a:ext cx="3365500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17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in Java and other languages, Elixir supports function overloading</a:t>
            </a:r>
          </a:p>
          <a:p>
            <a:pPr lvl="1"/>
            <a:r>
              <a:rPr lang="en-US" dirty="0" smtClean="0"/>
              <a:t>In other words, having functions with the same name but different </a:t>
            </a:r>
            <a:r>
              <a:rPr lang="en-US" dirty="0" err="1" smtClean="0"/>
              <a:t>arrities</a:t>
            </a:r>
            <a:endParaRPr lang="en-US" dirty="0" smtClean="0"/>
          </a:p>
          <a:p>
            <a:r>
              <a:rPr lang="en-US" dirty="0" smtClean="0"/>
              <a:t>Elixir also supports guards for functions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4800600" cy="313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16" y="3470022"/>
            <a:ext cx="7620000" cy="147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support default arguments</a:t>
            </a:r>
          </a:p>
          <a:p>
            <a:r>
              <a:rPr lang="en-US" dirty="0" smtClean="0"/>
              <a:t>Expressions can be used as default arguments</a:t>
            </a:r>
          </a:p>
          <a:p>
            <a:pPr lvl="1"/>
            <a:r>
              <a:rPr lang="en-US" dirty="0" smtClean="0"/>
              <a:t>They are only evaluated when called, not during definition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3606949"/>
            <a:ext cx="50165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80" y="3402049"/>
            <a:ext cx="3683000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overloading a function (when it has multiple clauses), a function without a body (a function head), is needed to define default values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14" y="2911288"/>
            <a:ext cx="5219700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06" y="4449632"/>
            <a:ext cx="76200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72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126</TotalTime>
  <Words>442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Courier New</vt:lpstr>
      <vt:lpstr>Arial</vt:lpstr>
      <vt:lpstr>Vapor Trail</vt:lpstr>
      <vt:lpstr>Elixir Modules</vt:lpstr>
      <vt:lpstr>What is A Module?</vt:lpstr>
      <vt:lpstr>Compilation</vt:lpstr>
      <vt:lpstr>Compilation</vt:lpstr>
      <vt:lpstr>Scripted Mode</vt:lpstr>
      <vt:lpstr>Named Functions</vt:lpstr>
      <vt:lpstr>Named Functions</vt:lpstr>
      <vt:lpstr>Default Arguments</vt:lpstr>
      <vt:lpstr>Default Arguments</vt:lpstr>
      <vt:lpstr>Default Arguments</vt:lpstr>
      <vt:lpstr>Module Attributes</vt:lpstr>
      <vt:lpstr>Annotations</vt:lpstr>
      <vt:lpstr>Annotations</vt:lpstr>
      <vt:lpstr>Annotations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 Modules</dc:title>
  <dc:creator>Aamer Rakla</dc:creator>
  <cp:lastModifiedBy>Aamer Rakla</cp:lastModifiedBy>
  <cp:revision>16</cp:revision>
  <dcterms:created xsi:type="dcterms:W3CDTF">2016-06-03T01:44:12Z</dcterms:created>
  <dcterms:modified xsi:type="dcterms:W3CDTF">2016-06-03T03:51:12Z</dcterms:modified>
</cp:coreProperties>
</file>