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13"/>
  </p:normalViewPr>
  <p:slideViewPr>
    <p:cSldViewPr snapToGrid="0" snapToObjects="1">
      <p:cViewPr>
        <p:scale>
          <a:sx n="126" d="100"/>
          <a:sy n="126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ixir-lang.org/docs/stable/elixir/Regex.html" TargetMode="External"/><Relationship Id="rId4" Type="http://schemas.openxmlformats.org/officeDocument/2006/relationships/hyperlink" Target="http://www.elixre.uk/" TargetMode="External"/><Relationship Id="rId5" Type="http://schemas.openxmlformats.org/officeDocument/2006/relationships/hyperlink" Target="http://chimera.labs.oreilly.com/books/1234000001642/apb.html" TargetMode="External"/><Relationship Id="rId6" Type="http://schemas.openxmlformats.org/officeDocument/2006/relationships/hyperlink" Target="http://emailrege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67272.cmuis.net/files/67272/lecture/slides/16/Ruby_and_Regex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Elixir &amp;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Aamer F Rakla</a:t>
            </a:r>
          </a:p>
          <a:p>
            <a:r>
              <a:rPr lang="en-US" dirty="0" smtClean="0"/>
              <a:t>67-495 – Advanced Topics in Information Systems/Innovation in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4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i="1" dirty="0" smtClean="0"/>
          </a:p>
          <a:p>
            <a:pPr marL="0" indent="0" algn="ctr">
              <a:buNone/>
            </a:pPr>
            <a:r>
              <a:rPr lang="en-US" sz="4000" i="1" dirty="0" smtClean="0"/>
              <a:t>“In </a:t>
            </a:r>
            <a:r>
              <a:rPr lang="en-US" sz="4000" i="1" dirty="0"/>
              <a:t>computing, a regular expression is a string that is used to describe or match a set of strings, according to certain syntax rules</a:t>
            </a:r>
            <a:r>
              <a:rPr lang="en-US" sz="4000" i="1" dirty="0" smtClean="0"/>
              <a:t>.”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96683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Regex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	Range Specification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\w	word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character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	non-word character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	whitespace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\S	non-whitespace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\d	decimal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digit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\D	non-decimal digit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	word boundary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\B	non-word boundary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	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more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the preceding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	1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more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the preceding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{m}	m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preceding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{m,}	m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more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 the preceding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m,n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}m through n of the preceding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?	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1 of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preceding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			non-newline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^			start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 line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			end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 line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a|z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)//[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az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	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 z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[^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az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		not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 or z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[a-z]		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through z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(foo)		grouping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4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a regex pattern that will successfully match against the </a:t>
            </a:r>
            <a:r>
              <a:rPr lang="en-US" dirty="0" smtClean="0"/>
              <a:t>pass list but </a:t>
            </a:r>
            <a:r>
              <a:rPr lang="en-US" dirty="0"/>
              <a:t>also not match those in the </a:t>
            </a:r>
            <a:r>
              <a:rPr lang="en-US" dirty="0" smtClean="0"/>
              <a:t>fail list.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the pattern that will pass all </a:t>
            </a:r>
            <a:r>
              <a:rPr lang="en-US" dirty="0" smtClean="0"/>
              <a:t>pass </a:t>
            </a:r>
            <a:r>
              <a:rPr lang="en-US" dirty="0"/>
              <a:t>cases and not pass all </a:t>
            </a:r>
            <a:r>
              <a:rPr lang="en-US" dirty="0" smtClean="0"/>
              <a:t>fail </a:t>
            </a:r>
            <a:r>
              <a:rPr lang="en-US" dirty="0"/>
              <a:t>cases listed below: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phonePattern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~r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						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/ 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_______________________________________________________________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phonePass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["4123456789", "412-456-7890", "412.456.7890", "(412) 345-6789", "412 345-6789"]</a:t>
            </a:r>
          </a:p>
          <a:p>
            <a:pPr marL="0" indent="0">
              <a:buNone/>
            </a:pP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phoneFail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= ["14123456789", "412-EAT-FOOD", "412.4567.890", "345-6789"]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8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Provide a regex pattern that will successfully match against the </a:t>
            </a:r>
            <a:r>
              <a:rPr lang="en-US" dirty="0" smtClean="0"/>
              <a:t>pass list but </a:t>
            </a:r>
            <a:r>
              <a:rPr lang="en-US" dirty="0"/>
              <a:t>also not match those in the </a:t>
            </a:r>
            <a:r>
              <a:rPr lang="en-US" dirty="0" smtClean="0"/>
              <a:t>fail list.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the pattern that will pass all </a:t>
            </a:r>
            <a:r>
              <a:rPr lang="en-US" dirty="0" smtClean="0"/>
              <a:t>pass </a:t>
            </a:r>
            <a:r>
              <a:rPr lang="en-US" dirty="0"/>
              <a:t>cases and not pass all </a:t>
            </a:r>
            <a:r>
              <a:rPr lang="en-US" dirty="0" smtClean="0"/>
              <a:t>fail </a:t>
            </a:r>
            <a:r>
              <a:rPr lang="en-US" dirty="0"/>
              <a:t>cases listed below: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phonePattern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~r/^\(?\d{3}\)?[ .-]?\d{3}[.-]?\d{4}$		/ 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_______________________________________________________________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phonePass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["4123456789", "412-456-7890", "412.456.7890", "(412) 345-6789", "412 345-6789"]</a:t>
            </a:r>
          </a:p>
          <a:p>
            <a:pPr marL="0" indent="0">
              <a:buNone/>
            </a:pP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phoneFail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= ["14123456789", "412-EAT-FOOD", "412.4567.890", "345-6789"]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272 Slides: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67272.cmuis.net/files/67272/lecture/slides/16/Ruby_and_Regex.pdf</a:t>
            </a:r>
            <a:endParaRPr lang="en-US" dirty="0" smtClean="0"/>
          </a:p>
          <a:p>
            <a:r>
              <a:rPr lang="en-US" dirty="0" smtClean="0"/>
              <a:t>Elixir </a:t>
            </a:r>
            <a:r>
              <a:rPr lang="en-US" dirty="0"/>
              <a:t>1.2.5 Documentation: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elixir-lang.org/docs/stable/elixir/Regex.html</a:t>
            </a:r>
            <a:endParaRPr lang="en-US" dirty="0" smtClean="0"/>
          </a:p>
          <a:p>
            <a:r>
              <a:rPr lang="en-US" dirty="0" smtClean="0"/>
              <a:t>Elixir Quick Reference &amp; </a:t>
            </a:r>
            <a:r>
              <a:rPr lang="en-US" dirty="0" err="1" smtClean="0"/>
              <a:t>RegEx</a:t>
            </a:r>
            <a:r>
              <a:rPr lang="en-US" dirty="0"/>
              <a:t> Tester: </a:t>
            </a:r>
            <a:r>
              <a:rPr lang="en-US" dirty="0">
                <a:hlinkClick r:id="rId4"/>
              </a:rPr>
              <a:t>http://www.elixre.uk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Brief Introduction to Regular Expressions: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chimera.labs.oreilly.com/books/1234000001642/apb.html</a:t>
            </a:r>
            <a:endParaRPr lang="en-US" dirty="0" smtClean="0"/>
          </a:p>
          <a:p>
            <a:r>
              <a:rPr lang="en-US" dirty="0"/>
              <a:t>Email </a:t>
            </a:r>
            <a:r>
              <a:rPr lang="en-US" dirty="0" err="1"/>
              <a:t>RegEx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http://emailregex.com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5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168</TotalTime>
  <Words>196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Courier New</vt:lpstr>
      <vt:lpstr>Arial</vt:lpstr>
      <vt:lpstr>Vapor Trail</vt:lpstr>
      <vt:lpstr>Elixir &amp; Regular Expressions</vt:lpstr>
      <vt:lpstr>What are Regular Expressions?</vt:lpstr>
      <vt:lpstr>Basic Regex Syntax</vt:lpstr>
      <vt:lpstr>Demonstration</vt:lpstr>
      <vt:lpstr>Exercise</vt:lpstr>
      <vt:lpstr>Exercise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 &amp; Regular Expressions</dc:title>
  <dc:creator>Aamer Rakla</dc:creator>
  <cp:lastModifiedBy>Aamer Rakla</cp:lastModifiedBy>
  <cp:revision>18</cp:revision>
  <dcterms:created xsi:type="dcterms:W3CDTF">2016-06-01T04:01:10Z</dcterms:created>
  <dcterms:modified xsi:type="dcterms:W3CDTF">2016-06-01T06:49:50Z</dcterms:modified>
</cp:coreProperties>
</file>