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0" r:id="rId2"/>
    <p:sldMasterId id="2147483692" r:id="rId3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12192000" cy="6858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13388-7F80-4ADF-B5CE-DA4AF85A91C7}" v="68" dt="2025-05-20T17:02:19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lener Linus" userId="1b15f3c6-a780-46dc-99ff-0f644634a515" providerId="ADAL" clId="{BDC13388-7F80-4ADF-B5CE-DA4AF85A91C7}"/>
    <pc:docChg chg="undo custSel delSld modSld">
      <pc:chgData name="Madlener Linus" userId="1b15f3c6-a780-46dc-99ff-0f644634a515" providerId="ADAL" clId="{BDC13388-7F80-4ADF-B5CE-DA4AF85A91C7}" dt="2025-05-20T17:13:11.552" v="1417" actId="20577"/>
      <pc:docMkLst>
        <pc:docMk/>
      </pc:docMkLst>
      <pc:sldChg chg="delSp modSp mod">
        <pc:chgData name="Madlener Linus" userId="1b15f3c6-a780-46dc-99ff-0f644634a515" providerId="ADAL" clId="{BDC13388-7F80-4ADF-B5CE-DA4AF85A91C7}" dt="2025-05-20T16:42:10.748" v="945" actId="20577"/>
        <pc:sldMkLst>
          <pc:docMk/>
          <pc:sldMk cId="0" sldId="257"/>
        </pc:sldMkLst>
        <pc:spChg chg="mod">
          <ac:chgData name="Madlener Linus" userId="1b15f3c6-a780-46dc-99ff-0f644634a515" providerId="ADAL" clId="{BDC13388-7F80-4ADF-B5CE-DA4AF85A91C7}" dt="2025-05-20T16:17:22.775" v="420" actId="20577"/>
          <ac:spMkLst>
            <pc:docMk/>
            <pc:sldMk cId="0" sldId="257"/>
            <ac:spMk id="177" creationId="{00000000-0000-0000-0000-000000000000}"/>
          </ac:spMkLst>
        </pc:spChg>
        <pc:spChg chg="mod">
          <ac:chgData name="Madlener Linus" userId="1b15f3c6-a780-46dc-99ff-0f644634a515" providerId="ADAL" clId="{BDC13388-7F80-4ADF-B5CE-DA4AF85A91C7}" dt="2025-05-20T16:42:10.748" v="945" actId="20577"/>
          <ac:spMkLst>
            <pc:docMk/>
            <pc:sldMk cId="0" sldId="257"/>
            <ac:spMk id="178" creationId="{00000000-0000-0000-0000-000000000000}"/>
          </ac:spMkLst>
        </pc:spChg>
        <pc:spChg chg="del">
          <ac:chgData name="Madlener Linus" userId="1b15f3c6-a780-46dc-99ff-0f644634a515" providerId="ADAL" clId="{BDC13388-7F80-4ADF-B5CE-DA4AF85A91C7}" dt="2025-05-20T16:16:50.245" v="416" actId="478"/>
          <ac:spMkLst>
            <pc:docMk/>
            <pc:sldMk cId="0" sldId="257"/>
            <ac:spMk id="180" creationId="{00000000-0000-0000-0000-000000000000}"/>
          </ac:spMkLst>
        </pc:spChg>
        <pc:picChg chg="del">
          <ac:chgData name="Madlener Linus" userId="1b15f3c6-a780-46dc-99ff-0f644634a515" providerId="ADAL" clId="{BDC13388-7F80-4ADF-B5CE-DA4AF85A91C7}" dt="2025-05-20T16:03:17.603" v="191" actId="478"/>
          <ac:picMkLst>
            <pc:docMk/>
            <pc:sldMk cId="0" sldId="257"/>
            <ac:picMk id="179" creationId="{00000000-0000-0000-0000-000000000000}"/>
          </ac:picMkLst>
        </pc:picChg>
      </pc:sldChg>
      <pc:sldChg chg="addSp delSp modSp mod">
        <pc:chgData name="Madlener Linus" userId="1b15f3c6-a780-46dc-99ff-0f644634a515" providerId="ADAL" clId="{BDC13388-7F80-4ADF-B5CE-DA4AF85A91C7}" dt="2025-05-20T17:13:11.552" v="1417" actId="20577"/>
        <pc:sldMkLst>
          <pc:docMk/>
          <pc:sldMk cId="0" sldId="258"/>
        </pc:sldMkLst>
        <pc:spChg chg="add del mod">
          <ac:chgData name="Madlener Linus" userId="1b15f3c6-a780-46dc-99ff-0f644634a515" providerId="ADAL" clId="{BDC13388-7F80-4ADF-B5CE-DA4AF85A91C7}" dt="2025-05-20T16:00:48.175" v="130" actId="1076"/>
          <ac:spMkLst>
            <pc:docMk/>
            <pc:sldMk cId="0" sldId="258"/>
            <ac:spMk id="2" creationId="{2A118020-CF16-1BBE-CA49-35A3BA5D8776}"/>
          </ac:spMkLst>
        </pc:spChg>
        <pc:spChg chg="add mod ord">
          <ac:chgData name="Madlener Linus" userId="1b15f3c6-a780-46dc-99ff-0f644634a515" providerId="ADAL" clId="{BDC13388-7F80-4ADF-B5CE-DA4AF85A91C7}" dt="2025-05-20T17:13:11.552" v="1417" actId="20577"/>
          <ac:spMkLst>
            <pc:docMk/>
            <pc:sldMk cId="0" sldId="258"/>
            <ac:spMk id="3" creationId="{8EE4FF07-779C-23CF-F77F-41257AB3523A}"/>
          </ac:spMkLst>
        </pc:spChg>
        <pc:spChg chg="del">
          <ac:chgData name="Madlener Linus" userId="1b15f3c6-a780-46dc-99ff-0f644634a515" providerId="ADAL" clId="{BDC13388-7F80-4ADF-B5CE-DA4AF85A91C7}" dt="2025-05-20T16:57:49.502" v="986" actId="478"/>
          <ac:spMkLst>
            <pc:docMk/>
            <pc:sldMk cId="0" sldId="258"/>
            <ac:spMk id="8" creationId="{3A2D27EF-5C5C-4C0B-8C5D-58FC82167BDA}"/>
          </ac:spMkLst>
        </pc:spChg>
        <pc:spChg chg="mod">
          <ac:chgData name="Madlener Linus" userId="1b15f3c6-a780-46dc-99ff-0f644634a515" providerId="ADAL" clId="{BDC13388-7F80-4ADF-B5CE-DA4AF85A91C7}" dt="2025-05-20T16:53:56.844" v="982" actId="20577"/>
          <ac:spMkLst>
            <pc:docMk/>
            <pc:sldMk cId="0" sldId="258"/>
            <ac:spMk id="181" creationId="{00000000-0000-0000-0000-000000000000}"/>
          </ac:spMkLst>
        </pc:spChg>
        <pc:spChg chg="add del mod ord">
          <ac:chgData name="Madlener Linus" userId="1b15f3c6-a780-46dc-99ff-0f644634a515" providerId="ADAL" clId="{BDC13388-7F80-4ADF-B5CE-DA4AF85A91C7}" dt="2025-05-20T16:54:06.531" v="983" actId="478"/>
          <ac:spMkLst>
            <pc:docMk/>
            <pc:sldMk cId="0" sldId="258"/>
            <ac:spMk id="183" creationId="{00000000-0000-0000-0000-000000000000}"/>
          </ac:spMkLst>
        </pc:spChg>
        <pc:picChg chg="del">
          <ac:chgData name="Madlener Linus" userId="1b15f3c6-a780-46dc-99ff-0f644634a515" providerId="ADAL" clId="{BDC13388-7F80-4ADF-B5CE-DA4AF85A91C7}" dt="2025-05-20T15:57:51.706" v="2" actId="478"/>
          <ac:picMkLst>
            <pc:docMk/>
            <pc:sldMk cId="0" sldId="258"/>
            <ac:picMk id="4" creationId="{5E27750B-4A3C-4AED-B86E-1854EC44695D}"/>
          </ac:picMkLst>
        </pc:picChg>
        <pc:cxnChg chg="add del">
          <ac:chgData name="Madlener Linus" userId="1b15f3c6-a780-46dc-99ff-0f644634a515" providerId="ADAL" clId="{BDC13388-7F80-4ADF-B5CE-DA4AF85A91C7}" dt="2025-05-20T17:00:31.786" v="1185" actId="478"/>
          <ac:cxnSpMkLst>
            <pc:docMk/>
            <pc:sldMk cId="0" sldId="258"/>
            <ac:cxnSpMk id="6" creationId="{224041E7-79E0-C889-8426-4623A64B950B}"/>
          </ac:cxnSpMkLst>
        </pc:cxnChg>
      </pc:sldChg>
      <pc:sldChg chg="delSp modSp del mod">
        <pc:chgData name="Madlener Linus" userId="1b15f3c6-a780-46dc-99ff-0f644634a515" providerId="ADAL" clId="{BDC13388-7F80-4ADF-B5CE-DA4AF85A91C7}" dt="2025-05-20T17:11:44.112" v="1385" actId="47"/>
        <pc:sldMkLst>
          <pc:docMk/>
          <pc:sldMk cId="0" sldId="259"/>
        </pc:sldMkLst>
        <pc:spChg chg="mod">
          <ac:chgData name="Madlener Linus" userId="1b15f3c6-a780-46dc-99ff-0f644634a515" providerId="ADAL" clId="{BDC13388-7F80-4ADF-B5CE-DA4AF85A91C7}" dt="2025-05-20T15:58:45.579" v="35" actId="20577"/>
          <ac:spMkLst>
            <pc:docMk/>
            <pc:sldMk cId="0" sldId="259"/>
            <ac:spMk id="186" creationId="{00000000-0000-0000-0000-000000000000}"/>
          </ac:spMkLst>
        </pc:spChg>
        <pc:graphicFrameChg chg="del">
          <ac:chgData name="Madlener Linus" userId="1b15f3c6-a780-46dc-99ff-0f644634a515" providerId="ADAL" clId="{BDC13388-7F80-4ADF-B5CE-DA4AF85A91C7}" dt="2025-05-20T15:58:50.706" v="36" actId="478"/>
          <ac:graphicFrameMkLst>
            <pc:docMk/>
            <pc:sldMk cId="0" sldId="259"/>
            <ac:graphicFrameMk id="3" creationId="{8B74A50E-ED29-4CCE-BE0B-C3C40F3D4835}"/>
          </ac:graphicFrameMkLst>
        </pc:graphicFrameChg>
      </pc:sldChg>
      <pc:sldChg chg="delSp modSp del mod">
        <pc:chgData name="Madlener Linus" userId="1b15f3c6-a780-46dc-99ff-0f644634a515" providerId="ADAL" clId="{BDC13388-7F80-4ADF-B5CE-DA4AF85A91C7}" dt="2025-05-20T17:11:46.536" v="1386" actId="47"/>
        <pc:sldMkLst>
          <pc:docMk/>
          <pc:sldMk cId="0" sldId="260"/>
        </pc:sldMkLst>
        <pc:spChg chg="mod">
          <ac:chgData name="Madlener Linus" userId="1b15f3c6-a780-46dc-99ff-0f644634a515" providerId="ADAL" clId="{BDC13388-7F80-4ADF-B5CE-DA4AF85A91C7}" dt="2025-05-20T15:59:01.833" v="56" actId="20577"/>
          <ac:spMkLst>
            <pc:docMk/>
            <pc:sldMk cId="0" sldId="260"/>
            <ac:spMk id="188" creationId="{00000000-0000-0000-0000-000000000000}"/>
          </ac:spMkLst>
        </pc:spChg>
        <pc:picChg chg="del">
          <ac:chgData name="Madlener Linus" userId="1b15f3c6-a780-46dc-99ff-0f644634a515" providerId="ADAL" clId="{BDC13388-7F80-4ADF-B5CE-DA4AF85A91C7}" dt="2025-05-20T15:59:04.411" v="57" actId="478"/>
          <ac:picMkLst>
            <pc:docMk/>
            <pc:sldMk cId="0" sldId="260"/>
            <ac:picMk id="18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AT" sz="1400" b="0" u="none" strike="noStrik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notes' format</a:t>
            </a:r>
          </a:p>
        </p:txBody>
      </p:sp>
      <p:sp>
        <p:nvSpPr>
          <p:cNvPr id="1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de-AT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</a:p>
        </p:txBody>
      </p:sp>
      <p:sp>
        <p:nvSpPr>
          <p:cNvPr id="172" name="PlaceHolder 4"/>
          <p:cNvSpPr>
            <a:spLocks noGrp="1"/>
          </p:cNvSpPr>
          <p:nvPr>
            <p:ph type="dt" idx="4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de-AT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de-AT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173" name="PlaceHolder 5"/>
          <p:cNvSpPr>
            <a:spLocks noGrp="1"/>
          </p:cNvSpPr>
          <p:nvPr>
            <p:ph type="ftr" idx="5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de-AT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de-AT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74" name="PlaceHolder 6"/>
          <p:cNvSpPr>
            <a:spLocks noGrp="1"/>
          </p:cNvSpPr>
          <p:nvPr>
            <p:ph type="sldNum" idx="5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de-AT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EBB51B7-BFA1-4070-A711-4CDC2F631F2A}" type="slidenum">
              <a:rPr lang="de-AT" sz="1400" b="0" u="none" strike="noStrike">
                <a:solidFill>
                  <a:srgbClr val="000000"/>
                </a:solidFill>
                <a:uFillTx/>
                <a:latin typeface="Times New Roman"/>
              </a:rPr>
              <a:t>‹Nr.›</a:t>
            </a:fld>
            <a:endParaRPr lang="de-AT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/End with logo All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79106AA5-2EDB-4A7A-8A5E-5444CCE72997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5015F596-C7FD-4E66-BCF7-70522AB32447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5;p8"/>
          <p:cNvPicPr/>
          <p:nvPr/>
        </p:nvPicPr>
        <p:blipFill>
          <a:blip r:embed="rId3"/>
          <a:stretch/>
        </p:blipFill>
        <p:spPr>
          <a:xfrm>
            <a:off x="541440" y="6241680"/>
            <a:ext cx="2717280" cy="32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75200" y="1306800"/>
            <a:ext cx="9226440" cy="200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r>
              <a:rPr lang="de-AT" sz="45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0" name="Google Shape;115;p23"/>
          <p:cNvSpPr/>
          <p:nvPr/>
        </p:nvSpPr>
        <p:spPr>
          <a:xfrm>
            <a:off x="10065600" y="5500800"/>
            <a:ext cx="1396440" cy="7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800" b="0" u="none" strike="noStrike">
                <a:solidFill>
                  <a:schemeClr val="lt1"/>
                </a:solidFill>
                <a:uFillTx/>
                <a:latin typeface="Arial Black"/>
                <a:ea typeface="Arial Black"/>
              </a:rPr>
              <a:t>JOHANNES KEPLER UNIVERSITY LINZ</a:t>
            </a:r>
            <a:endParaRPr lang="de-AT" sz="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800" b="0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Altenberger Straße 69</a:t>
            </a:r>
            <a:endParaRPr lang="de-AT" sz="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800" b="0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4040 Linz, Austria</a:t>
            </a:r>
            <a:endParaRPr lang="de-AT" sz="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800" b="0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jku.at</a:t>
            </a:r>
            <a:endParaRPr lang="de-AT" sz="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151640" y="2516760"/>
            <a:ext cx="14684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151640" y="4039200"/>
            <a:ext cx="14684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pic>
        <p:nvPicPr>
          <p:cNvPr id="43" name="Google Shape;118;p23"/>
          <p:cNvPicPr/>
          <p:nvPr/>
        </p:nvPicPr>
        <p:blipFill>
          <a:blip r:embed="rId4"/>
          <a:stretch/>
        </p:blipFill>
        <p:spPr>
          <a:xfrm>
            <a:off x="447120" y="3231000"/>
            <a:ext cx="2195640" cy="2195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4" name="Google Shape;119;p23"/>
          <p:cNvPicPr/>
          <p:nvPr/>
        </p:nvPicPr>
        <p:blipFill>
          <a:blip r:embed="rId5"/>
          <a:stretch/>
        </p:blipFill>
        <p:spPr>
          <a:xfrm>
            <a:off x="9702000" y="554400"/>
            <a:ext cx="1931760" cy="13676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15;p8"/>
          <p:cNvPicPr/>
          <p:nvPr/>
        </p:nvPicPr>
        <p:blipFill>
          <a:blip r:embed="rId3"/>
          <a:stretch/>
        </p:blipFill>
        <p:spPr>
          <a:xfrm>
            <a:off x="541440" y="6241680"/>
            <a:ext cx="2717280" cy="32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6000" y="576000"/>
            <a:ext cx="11123640" cy="98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buNone/>
            </a:pPr>
            <a:r>
              <a:rPr lang="de-AT" sz="30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71600" y="1621440"/>
            <a:ext cx="11138040" cy="4516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1600" y="5859000"/>
            <a:ext cx="11138040" cy="27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7" name="PlaceHolder 4"/>
          <p:cNvSpPr>
            <a:spLocks noGrp="1"/>
          </p:cNvSpPr>
          <p:nvPr>
            <p:ph type="dt" idx="19"/>
          </p:nvPr>
        </p:nvSpPr>
        <p:spPr>
          <a:xfrm>
            <a:off x="9424800" y="6357600"/>
            <a:ext cx="816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>
              <a:buNone/>
              <a:defRPr lang="de-AT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de-AT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68" name="PlaceHolder 5"/>
          <p:cNvSpPr>
            <a:spLocks noGrp="1"/>
          </p:cNvSpPr>
          <p:nvPr>
            <p:ph type="ftr" idx="20"/>
          </p:nvPr>
        </p:nvSpPr>
        <p:spPr>
          <a:xfrm>
            <a:off x="5889600" y="6350400"/>
            <a:ext cx="2426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69" name="PlaceHolder 6"/>
          <p:cNvSpPr>
            <a:spLocks noGrp="1"/>
          </p:cNvSpPr>
          <p:nvPr>
            <p:ph type="sldNum" idx="21"/>
          </p:nvPr>
        </p:nvSpPr>
        <p:spPr>
          <a:xfrm>
            <a:off x="11019600" y="6357600"/>
            <a:ext cx="685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5B5F741-1C0E-4669-B05D-8963ACC511EB}" type="slidenum">
              <a:rPr lang="en-US" sz="1000" b="0" u="none" strike="noStrike">
                <a:solidFill>
                  <a:schemeClr val="dk1"/>
                </a:solidFill>
                <a:uFillTx/>
                <a:latin typeface="Arial"/>
                <a:ea typeface="Arial"/>
              </a:rPr>
              <a:t>‹Nr.›</a:t>
            </a:fld>
            <a:endParaRPr lang="de-AT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5;p8"/>
          <p:cNvPicPr/>
          <p:nvPr/>
        </p:nvPicPr>
        <p:blipFill>
          <a:blip r:embed="rId3"/>
          <a:stretch/>
        </p:blipFill>
        <p:spPr>
          <a:xfrm>
            <a:off x="541440" y="6241680"/>
            <a:ext cx="2717280" cy="32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6000" y="576000"/>
            <a:ext cx="11123640" cy="98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buNone/>
            </a:pPr>
            <a:r>
              <a:rPr lang="de-AT" sz="30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78800" y="1641600"/>
            <a:ext cx="5399640" cy="4514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13600" y="1638000"/>
            <a:ext cx="5399640" cy="4514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 idx="34"/>
          </p:nvPr>
        </p:nvSpPr>
        <p:spPr>
          <a:xfrm>
            <a:off x="9424800" y="6357600"/>
            <a:ext cx="816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>
              <a:buNone/>
              <a:defRPr lang="de-AT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de-AT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 idx="35"/>
          </p:nvPr>
        </p:nvSpPr>
        <p:spPr>
          <a:xfrm>
            <a:off x="5889600" y="6350400"/>
            <a:ext cx="2426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 idx="36"/>
          </p:nvPr>
        </p:nvSpPr>
        <p:spPr>
          <a:xfrm>
            <a:off x="11019600" y="6357600"/>
            <a:ext cx="685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95FF09F-1B8B-4D49-B675-D4C6A33D21B0}" type="slidenum">
              <a:rPr lang="en-US" sz="1000" b="0" u="none" strike="noStrike">
                <a:solidFill>
                  <a:schemeClr val="dk1"/>
                </a:solidFill>
                <a:uFillTx/>
                <a:latin typeface="Arial"/>
                <a:ea typeface="Arial"/>
              </a:rPr>
              <a:t>‹Nr.›</a:t>
            </a:fld>
            <a:endParaRPr lang="de-AT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486000" y="5410800"/>
            <a:ext cx="9215640" cy="73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5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Aral Cimcim, Sandro Müller, Linus Madlener, Kevin Eberl</a:t>
            </a:r>
            <a:endParaRPr lang="de-A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5000"/>
              </a:lnSpc>
              <a:spcAft>
                <a:spcPts val="601"/>
              </a:spcAft>
              <a:tabLst>
                <a:tab pos="0" algn="l"/>
              </a:tabLst>
            </a:pPr>
            <a:endParaRPr lang="de-AT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title"/>
          </p:nvPr>
        </p:nvSpPr>
        <p:spPr>
          <a:xfrm>
            <a:off x="475200" y="1306800"/>
            <a:ext cx="9226440" cy="200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83000"/>
              </a:lnSpc>
              <a:buNone/>
              <a:tabLst>
                <a:tab pos="0" algn="l"/>
              </a:tabLst>
            </a:pPr>
            <a:r>
              <a:rPr lang="en-US" sz="4500" b="0" u="none" strike="noStrike">
                <a:solidFill>
                  <a:schemeClr val="lt1"/>
                </a:solidFill>
                <a:uFillTx/>
                <a:latin typeface="Arial Black"/>
                <a:ea typeface="Arial Black"/>
              </a:rPr>
              <a:t>MLPC – Team Toothpaste</a:t>
            </a:r>
            <a:endParaRPr lang="de-AT" sz="45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86000" y="576000"/>
            <a:ext cx="11123640" cy="98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83000"/>
              </a:lnSpc>
              <a:buNone/>
            </a:pPr>
            <a:r>
              <a:rPr lang="en-GB" sz="3000" b="0" u="none" strike="noStrike" dirty="0">
                <a:solidFill>
                  <a:schemeClr val="lt1"/>
                </a:solidFill>
                <a:uFillTx/>
                <a:latin typeface="Arial Black"/>
                <a:ea typeface="Arial Black"/>
              </a:rPr>
              <a:t>Data Split</a:t>
            </a:r>
            <a:br>
              <a:rPr sz="3000" dirty="0"/>
            </a:br>
            <a:r>
              <a:rPr lang="en-GB" sz="2000" b="0" u="none" strike="noStrike" dirty="0">
                <a:solidFill>
                  <a:schemeClr val="lt1"/>
                </a:solidFill>
                <a:uFillTx/>
                <a:latin typeface="Arial Black"/>
                <a:ea typeface="Arial Black"/>
              </a:rPr>
              <a:t>Best split to avoid data leakage?</a:t>
            </a:r>
            <a:endParaRPr lang="de-AT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78799" y="1641600"/>
            <a:ext cx="11123639" cy="4514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76320" indent="0">
              <a:lnSpc>
                <a:spcPct val="105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2000" b="1" noProof="0" dirty="0">
                <a:solidFill>
                  <a:schemeClr val="bg1"/>
                </a:solidFill>
                <a:latin typeface="Arial"/>
              </a:rPr>
              <a:t>Data Splitting</a:t>
            </a:r>
          </a:p>
          <a:p>
            <a:pPr marL="419220" indent="-342900">
              <a:lnSpc>
                <a:spcPct val="10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noProof="0" dirty="0">
                <a:solidFill>
                  <a:schemeClr val="bg1"/>
                </a:solidFill>
                <a:latin typeface="Arial"/>
              </a:rPr>
              <a:t>80% for training to generalize</a:t>
            </a:r>
          </a:p>
          <a:p>
            <a:pPr marL="419220" indent="-342900">
              <a:lnSpc>
                <a:spcPct val="10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bg1"/>
                </a:solidFill>
                <a:uFillTx/>
                <a:latin typeface="Arial"/>
              </a:rPr>
              <a:t>10</a:t>
            </a:r>
            <a:r>
              <a:rPr lang="en-US" sz="2000" dirty="0">
                <a:solidFill>
                  <a:schemeClr val="bg1"/>
                </a:solidFill>
                <a:latin typeface="Arial"/>
              </a:rPr>
              <a:t>% for validation, reducing overfitting</a:t>
            </a:r>
          </a:p>
          <a:p>
            <a:pPr marL="419220" indent="-342900">
              <a:lnSpc>
                <a:spcPct val="10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b="0" u="none" strike="noStrike" noProof="0" dirty="0">
                <a:solidFill>
                  <a:schemeClr val="bg1"/>
                </a:solidFill>
                <a:uFillTx/>
                <a:latin typeface="Arial"/>
              </a:rPr>
              <a:t>10</a:t>
            </a:r>
            <a:r>
              <a:rPr lang="en-US" sz="2000" dirty="0">
                <a:solidFill>
                  <a:schemeClr val="bg1"/>
                </a:solidFill>
                <a:latin typeface="Arial"/>
              </a:rPr>
              <a:t>% for testing, test unbiased performance</a:t>
            </a:r>
          </a:p>
          <a:p>
            <a:pPr marL="419220" indent="-342900">
              <a:lnSpc>
                <a:spcPct val="105000"/>
              </a:lnSpc>
              <a:spcBef>
                <a:spcPts val="799"/>
              </a:spcBef>
              <a:tabLst>
                <a:tab pos="0" algn="l"/>
              </a:tabLst>
            </a:pPr>
            <a:endParaRPr lang="en-US" sz="2000" dirty="0">
              <a:solidFill>
                <a:schemeClr val="bg1"/>
              </a:solidFill>
              <a:latin typeface="Arial"/>
            </a:endParaRPr>
          </a:p>
          <a:p>
            <a:pPr marL="76320" indent="0">
              <a:lnSpc>
                <a:spcPct val="105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2000" b="1" dirty="0">
                <a:solidFill>
                  <a:schemeClr val="bg1"/>
                </a:solidFill>
                <a:latin typeface="Arial"/>
              </a:rPr>
              <a:t>Data Leakage</a:t>
            </a:r>
          </a:p>
          <a:p>
            <a:pPr marL="419220" indent="-342900">
              <a:lnSpc>
                <a:spcPct val="10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dirty="0">
                <a:solidFill>
                  <a:schemeClr val="bg1"/>
                </a:solidFill>
                <a:latin typeface="Arial"/>
              </a:rPr>
              <a:t>When similar frames are in training &amp; test set</a:t>
            </a:r>
          </a:p>
          <a:p>
            <a:pPr marL="419220" indent="-342900">
              <a:lnSpc>
                <a:spcPct val="10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dirty="0">
                <a:solidFill>
                  <a:schemeClr val="bg1"/>
                </a:solidFill>
                <a:latin typeface="Arial"/>
              </a:rPr>
              <a:t>Potential solution: split by files first</a:t>
            </a:r>
          </a:p>
          <a:p>
            <a:pPr marL="419220" indent="-342900">
              <a:lnSpc>
                <a:spcPct val="105000"/>
              </a:lnSpc>
              <a:spcBef>
                <a:spcPts val="799"/>
              </a:spcBef>
              <a:tabLst>
                <a:tab pos="0" algn="l"/>
              </a:tabLst>
            </a:pPr>
            <a:endParaRPr lang="en-US" sz="2000" b="0" u="none" strike="noStrike" noProof="0" dirty="0">
              <a:solidFill>
                <a:schemeClr val="bg1"/>
              </a:solidFill>
              <a:uFillTx/>
              <a:latin typeface="Arial"/>
            </a:endParaRPr>
          </a:p>
          <a:p>
            <a:pPr marL="419220" indent="-342900">
              <a:lnSpc>
                <a:spcPct val="10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2000" dirty="0">
                <a:solidFill>
                  <a:schemeClr val="bg1"/>
                </a:solidFill>
                <a:latin typeface="Arial"/>
              </a:rPr>
              <a:t>Another issue: Annotation too similar for certain classes and text embeddings</a:t>
            </a:r>
            <a:endParaRPr lang="en-US" sz="2000" b="0" u="none" strike="noStrike" noProof="0" dirty="0">
              <a:solidFill>
                <a:schemeClr val="bg1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ceHolder 2">
                <a:extLst>
                  <a:ext uri="{FF2B5EF4-FFF2-40B4-BE49-F238E27FC236}">
                    <a16:creationId xmlns:a16="http://schemas.microsoft.com/office/drawing/2014/main" id="{8EE4FF07-779C-23CF-F77F-41257AB35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8799" y="1641600"/>
                <a:ext cx="11123639" cy="4514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440" tIns="45720" rIns="91440" bIns="45720" anchor="t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76320" indent="0">
                  <a:lnSpc>
                    <a:spcPct val="105000"/>
                  </a:lnSpc>
                  <a:spcBef>
                    <a:spcPts val="799"/>
                  </a:spcBef>
                  <a:buFont typeface="Arial" panose="020B0604020202020204" pitchFamily="34" charset="0"/>
                  <a:buNone/>
                  <a:tabLst>
                    <a:tab pos="0" algn="l"/>
                  </a:tabLst>
                </a:pPr>
                <a:r>
                  <a:rPr lang="en-US" sz="2000" b="1" dirty="0">
                    <a:solidFill>
                      <a:schemeClr val="bg1"/>
                    </a:solidFill>
                    <a:latin typeface="Arial"/>
                  </a:rPr>
                  <a:t>Balanced Accuracy Score</a:t>
                </a:r>
              </a:p>
              <a:p>
                <a:pPr marL="419220" indent="-342900">
                  <a:lnSpc>
                    <a:spcPct val="105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r>
                  <a:rPr lang="en-US" sz="2000" dirty="0">
                    <a:solidFill>
                      <a:schemeClr val="bg1"/>
                    </a:solidFill>
                    <a:latin typeface="Arial"/>
                  </a:rPr>
                  <a:t>Imbalanced data: classes not equally distributed -&gt; no favoring majority class</a:t>
                </a:r>
              </a:p>
              <a:p>
                <a:pPr marL="419220" indent="-342900">
                  <a:lnSpc>
                    <a:spcPct val="105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𝐵𝑎𝑙𝑎𝑛𝑐𝑒𝑑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de-DE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Arial"/>
                </a:endParaRPr>
              </a:p>
              <a:p>
                <a:pPr marL="76320" indent="0">
                  <a:lnSpc>
                    <a:spcPct val="105000"/>
                  </a:lnSpc>
                  <a:spcBef>
                    <a:spcPts val="799"/>
                  </a:spcBef>
                  <a:buNone/>
                  <a:tabLst>
                    <a:tab pos="0" algn="l"/>
                  </a:tabLst>
                </a:pPr>
                <a:endParaRPr lang="en-US" sz="2000" dirty="0">
                  <a:solidFill>
                    <a:schemeClr val="bg1"/>
                  </a:solidFill>
                  <a:latin typeface="Arial"/>
                </a:endParaRPr>
              </a:p>
              <a:p>
                <a:pPr marL="76320" indent="0">
                  <a:lnSpc>
                    <a:spcPct val="105000"/>
                  </a:lnSpc>
                  <a:spcBef>
                    <a:spcPts val="799"/>
                  </a:spcBef>
                  <a:buFont typeface="Arial" panose="020B0604020202020204" pitchFamily="34" charset="0"/>
                  <a:buNone/>
                  <a:tabLst>
                    <a:tab pos="0" algn="l"/>
                  </a:tabLst>
                </a:pPr>
                <a:r>
                  <a:rPr lang="en-US" sz="2000" b="1" dirty="0">
                    <a:solidFill>
                      <a:schemeClr val="bg1"/>
                    </a:solidFill>
                    <a:latin typeface="Arial"/>
                  </a:rPr>
                  <a:t>Worst vs. best performance</a:t>
                </a:r>
              </a:p>
              <a:p>
                <a:pPr marL="419220" indent="-342900">
                  <a:lnSpc>
                    <a:spcPct val="105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r>
                  <a:rPr lang="en-US" sz="2000" dirty="0">
                    <a:solidFill>
                      <a:schemeClr val="bg1"/>
                    </a:solidFill>
                    <a:latin typeface="Arial"/>
                  </a:rPr>
                  <a:t>Baseline classifier predicting majority class -&gt; 75% (drums)</a:t>
                </a:r>
              </a:p>
              <a:p>
                <a:pPr marL="419220" indent="-342900">
                  <a:lnSpc>
                    <a:spcPct val="105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r>
                  <a:rPr lang="en-US" sz="2000" dirty="0">
                    <a:solidFill>
                      <a:schemeClr val="bg1"/>
                    </a:solidFill>
                    <a:latin typeface="Arial"/>
                  </a:rPr>
                  <a:t>TODO: Score of </a:t>
                </a:r>
                <a:r>
                  <a:rPr lang="en-US" sz="2000">
                    <a:solidFill>
                      <a:schemeClr val="bg1"/>
                    </a:solidFill>
                    <a:latin typeface="Arial"/>
                  </a:rPr>
                  <a:t>best classifier</a:t>
                </a:r>
                <a:endParaRPr lang="en-US" sz="2000" dirty="0">
                  <a:solidFill>
                    <a:schemeClr val="bg1"/>
                  </a:solidFill>
                  <a:latin typeface="Arial"/>
                </a:endParaRPr>
              </a:p>
              <a:p>
                <a:pPr marL="419220" indent="-342900">
                  <a:lnSpc>
                    <a:spcPct val="105000"/>
                  </a:lnSpc>
                  <a:spcBef>
                    <a:spcPts val="799"/>
                  </a:spcBef>
                  <a:tabLst>
                    <a:tab pos="0" algn="l"/>
                  </a:tabLst>
                </a:pPr>
                <a:endParaRPr lang="en-US" sz="2000" dirty="0">
                  <a:solidFill>
                    <a:schemeClr val="bg1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3" name="PlaceHolder 2">
                <a:extLst>
                  <a:ext uri="{FF2B5EF4-FFF2-40B4-BE49-F238E27FC236}">
                    <a16:creationId xmlns:a16="http://schemas.microsoft.com/office/drawing/2014/main" id="{8EE4FF07-779C-23CF-F77F-41257AB3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99" y="1641600"/>
                <a:ext cx="11123639" cy="4514040"/>
              </a:xfrm>
              <a:prstGeom prst="rect">
                <a:avLst/>
              </a:prstGeom>
              <a:blipFill>
                <a:blip r:embed="rId2"/>
                <a:stretch>
                  <a:fillRect t="-810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86000" y="576000"/>
            <a:ext cx="11123640" cy="98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83000"/>
              </a:lnSpc>
              <a:buNone/>
              <a:tabLst>
                <a:tab pos="0" algn="l"/>
              </a:tabLst>
            </a:pPr>
            <a:r>
              <a:rPr lang="en-GB" sz="3000" b="0" u="none" strike="noStrike" dirty="0">
                <a:solidFill>
                  <a:schemeClr val="lt1"/>
                </a:solidFill>
                <a:uFillTx/>
                <a:latin typeface="Arial Black"/>
                <a:ea typeface="Arial Black"/>
              </a:rPr>
              <a:t>Evaluation</a:t>
            </a:r>
            <a:br>
              <a:rPr sz="3000" dirty="0"/>
            </a:br>
            <a:r>
              <a:rPr lang="en-GB" sz="2000" b="0" u="none" strike="noStrike" dirty="0">
                <a:solidFill>
                  <a:schemeClr val="lt1"/>
                </a:solidFill>
                <a:uFillTx/>
                <a:latin typeface="Arial Black"/>
                <a:ea typeface="Arial Black"/>
              </a:rPr>
              <a:t>Which evaluation criterion?</a:t>
            </a:r>
            <a:endParaRPr lang="de-AT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71600" y="5859000"/>
            <a:ext cx="11138040" cy="27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de-AT" sz="11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br>
              <a:rPr sz="2000"/>
            </a:br>
            <a:endParaRPr lang="de-AT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131</Words>
  <Application>Microsoft Office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Arial</vt:lpstr>
      <vt:lpstr>Arial Black</vt:lpstr>
      <vt:lpstr>Cambria Math</vt:lpstr>
      <vt:lpstr>Symbol</vt:lpstr>
      <vt:lpstr>Times New Roman</vt:lpstr>
      <vt:lpstr>Wingdings</vt:lpstr>
      <vt:lpstr>Larissa</vt:lpstr>
      <vt:lpstr>Larissa</vt:lpstr>
      <vt:lpstr>Larissa</vt:lpstr>
      <vt:lpstr>MLPC – Team Toothpaste</vt:lpstr>
      <vt:lpstr>Data Split Best split to avoid data leakage?</vt:lpstr>
      <vt:lpstr>Evaluation Which evaluation criterion?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MLPC – Team Toothpaste</dc:title>
  <dc:subject/>
  <dc:creator>Mara Martina</dc:creator>
  <dc:description/>
  <cp:lastModifiedBy>Madlener Linus</cp:lastModifiedBy>
  <cp:revision>7</cp:revision>
  <dcterms:created xsi:type="dcterms:W3CDTF">2024-03-05T11:30:17Z</dcterms:created>
  <dcterms:modified xsi:type="dcterms:W3CDTF">2025-05-20T17:13:12Z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2023-03-15T00:00:00Z</vt:filetime>
  </property>
  <property fmtid="{D5CDD505-2E9C-101B-9397-08002B2CF9AE}" pid="3" name="LastSaved">
    <vt:filetime>2024-03-05T00:00:00Z</vt:filetime>
  </property>
  <property fmtid="{D5CDD505-2E9C-101B-9397-08002B2CF9AE}" pid="4" name="Notes">
    <vt:i4>4</vt:i4>
  </property>
  <property fmtid="{D5CDD505-2E9C-101B-9397-08002B2CF9AE}" pid="5" name="PresentationFormat">
    <vt:lpwstr>Widescreen</vt:lpwstr>
  </property>
  <property fmtid="{D5CDD505-2E9C-101B-9397-08002B2CF9AE}" pid="6" name="Producer">
    <vt:lpwstr>macOS Version 12.4 (Build 21F79) Quartz PDFContext</vt:lpwstr>
  </property>
  <property fmtid="{D5CDD505-2E9C-101B-9397-08002B2CF9AE}" pid="7" name="Slides">
    <vt:i4>5</vt:i4>
  </property>
</Properties>
</file>