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12192000" cy="6858000"/>
  <p:embeddedFontLst>
    <p:embeddedFont>
      <p:font typeface="Arial Black" panose="020B0A0402010202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24rbpOe5uCFoTt46K6D628e8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8552940e7_1_5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05" name="Google Shape;205;g348552940e7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4BCDF072-33F2-2090-E51F-599A7D7AA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8552940e7_1_51:notes">
            <a:extLst>
              <a:ext uri="{FF2B5EF4-FFF2-40B4-BE49-F238E27FC236}">
                <a16:creationId xmlns:a16="http://schemas.microsoft.com/office/drawing/2014/main" id="{2ED1E227-3F30-9C0C-65EB-B63B7264D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05" name="Google Shape;205;g348552940e7_1_51:notes">
            <a:extLst>
              <a:ext uri="{FF2B5EF4-FFF2-40B4-BE49-F238E27FC236}">
                <a16:creationId xmlns:a16="http://schemas.microsoft.com/office/drawing/2014/main" id="{A2EDC063-3CD9-E9C0-129D-94F617BCF4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32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smtClean="0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60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2070000" y="1724299"/>
            <a:ext cx="80748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048400" y="5863959"/>
            <a:ext cx="80964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>
            <a:spLocks noGrp="1"/>
          </p:cNvSpPr>
          <p:nvPr>
            <p:ph type="media" idx="2"/>
          </p:nvPr>
        </p:nvSpPr>
        <p:spPr>
          <a:xfrm>
            <a:off x="576000" y="1724302"/>
            <a:ext cx="11034000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576000" y="5864400"/>
            <a:ext cx="1103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388099" y="1638000"/>
            <a:ext cx="7225200" cy="4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rgbClr val="0E111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rgbClr val="0E1117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rgbClr val="0E111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rgbClr val="0E1117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Google Shape;13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rgbClr val="0E1117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471600" y="1621584"/>
            <a:ext cx="11138400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rgbClr val="0E1117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rgbClr val="0E1117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rgbClr val="0E1117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1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Google Shape;16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rgbClr val="0E1117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rgbClr val="0E111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4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2" name="Google Shape;18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5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bg>
      <p:bgPr>
        <a:solidFill>
          <a:srgbClr val="0E1117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78800" y="16416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213600" y="1638000"/>
            <a:ext cx="5400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bg>
      <p:bgPr>
        <a:solidFill>
          <a:srgbClr val="0E1117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</a:pPr>
            <a:r>
              <a:rPr lang="en-US" sz="8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ubTitle" idx="1"/>
          </p:nvPr>
        </p:nvSpPr>
        <p:spPr>
          <a:xfrm>
            <a:off x="485999" y="5410800"/>
            <a:ext cx="11113227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625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4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41375" y="6241836"/>
            <a:ext cx="2717813" cy="32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160"/>
              <a:buNone/>
            </a:pPr>
            <a:r>
              <a:rPr lang="en-US" dirty="0"/>
              <a:t>Aral </a:t>
            </a:r>
            <a:r>
              <a:rPr lang="en-US" dirty="0" err="1"/>
              <a:t>Cimcim</a:t>
            </a:r>
            <a:r>
              <a:rPr lang="en-US" dirty="0"/>
              <a:t>, Sandro Müller, Linus Madlener, Kevin Eberl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2160"/>
              <a:buNone/>
            </a:pPr>
            <a:endParaRPr lang="en-US" dirty="0"/>
          </a:p>
        </p:txBody>
      </p:sp>
      <p:sp>
        <p:nvSpPr>
          <p:cNvPr id="202" name="Google Shape;202;p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r>
              <a:rPr lang="en-US" dirty="0"/>
              <a:t>MLPC – Team Toothpaste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9631-29BB-851B-0DBF-93297C56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Feature Selection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Which audio features matter?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D0DBE-8476-84A9-FB5D-DA95C9EE2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bullet list of candidate parameters, highlight which we think are the best		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87E2-090D-7B9B-2008-12F14831FB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bar chart of feature relevance or a scree plot of the PCA kept only the top components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552940e7_1_51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GB" dirty="0">
                <a:solidFill>
                  <a:schemeClr val="bg1"/>
                </a:solidFill>
              </a:rPr>
              <a:t>Fixed Length Embeddings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From variable to fixed length vectors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8" name="Google Shape;208;g348552940e7_1_51"/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100" dirty="0"/>
            </a:b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62EFB-7D6A-96F8-EFBF-0E1ECFE2192A}"/>
              </a:ext>
            </a:extLst>
          </p:cNvPr>
          <p:cNvSpPr txBox="1"/>
          <p:nvPr/>
        </p:nvSpPr>
        <p:spPr>
          <a:xfrm>
            <a:off x="556591" y="1645920"/>
            <a:ext cx="11370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tiny timeline schematic 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&lt;--------------region 1-------</a:t>
            </a:r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&gt;------------silent--------------------Region 2---- maybe something like this</a:t>
            </a:r>
          </a:p>
          <a:p>
            <a:endParaRPr lang="en-GB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GB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What have we done to extract a fixed length vectors</a:t>
            </a:r>
          </a:p>
          <a:p>
            <a:endParaRPr lang="en-GB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Maybe small latex formula embedding</a:t>
            </a: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3F4219BD-5CD7-4DDC-AB2C-EC232D16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552940e7_1_51">
            <a:extLst>
              <a:ext uri="{FF2B5EF4-FFF2-40B4-BE49-F238E27FC236}">
                <a16:creationId xmlns:a16="http://schemas.microsoft.com/office/drawing/2014/main" id="{D6F2855F-96C7-A976-F410-00404BF18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GB" dirty="0">
                <a:solidFill>
                  <a:schemeClr val="bg1"/>
                </a:solidFill>
              </a:rPr>
              <a:t>Clustering Audio Regions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Do regions group into meaningful clusters? 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8" name="Google Shape;208;g348552940e7_1_51">
            <a:extLst>
              <a:ext uri="{FF2B5EF4-FFF2-40B4-BE49-F238E27FC236}">
                <a16:creationId xmlns:a16="http://schemas.microsoft.com/office/drawing/2014/main" id="{5C7FDFA0-8A44-24B1-48AA-2764EA9C986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US" sz="1100" dirty="0"/>
            </a:b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85131-5EDA-77EC-3953-DF66F993CAB5}"/>
              </a:ext>
            </a:extLst>
          </p:cNvPr>
          <p:cNvSpPr txBox="1"/>
          <p:nvPr/>
        </p:nvSpPr>
        <p:spPr>
          <a:xfrm>
            <a:off x="556591" y="1645920"/>
            <a:ext cx="11370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2D scatter plot of our </a:t>
            </a:r>
            <a:r>
              <a:rPr lang="en-GB" dirty="0" err="1">
                <a:solidFill>
                  <a:schemeClr val="bg1"/>
                </a:solidFill>
              </a:rPr>
              <a:t>regiom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emebddings</a:t>
            </a:r>
            <a:r>
              <a:rPr lang="en-GB" dirty="0">
                <a:solidFill>
                  <a:schemeClr val="bg1"/>
                </a:solidFill>
              </a:rPr>
              <a:t> PCA </a:t>
            </a:r>
          </a:p>
          <a:p>
            <a:endParaRPr lang="en-GB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en-GB" dirty="0">
                <a:solidFill>
                  <a:schemeClr val="bg1"/>
                </a:solidFill>
                <a:sym typeface="Wingdings" panose="05000000000000000000" pitchFamily="2" charset="2"/>
              </a:rPr>
              <a:t>Colouring the points to cluster these</a:t>
            </a: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D845E-AAC6-4DF2-919F-B3448D35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2736-DFB0-8F8E-1CB7-A02A8586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Silent Regions: One Big Cluster?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Where do the silence land? </a:t>
            </a:r>
            <a:endParaRPr lang="LID4096" sz="2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1FD90-DBF1-C78E-6FEC-1CB101EC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 pie chart showing the proportion of all regions in each cluster, highlighting the silent region		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0192-CBFB-0FA8-EF96-F2D75477AE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Statement e.g. that 90 % of the silence fall into Cluster 3, conforming they share similar low energy patterns 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6696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Calibri</vt:lpstr>
      <vt:lpstr>Noto Sans Symbols</vt:lpstr>
      <vt:lpstr>Wingdings</vt:lpstr>
      <vt:lpstr>Arial</vt:lpstr>
      <vt:lpstr>Larissa</vt:lpstr>
      <vt:lpstr>MLPC – Team Toothpaste</vt:lpstr>
      <vt:lpstr>Feature Selection Which audio features matter?</vt:lpstr>
      <vt:lpstr>Fixed Length Embeddings From variable to fixed length vectors</vt:lpstr>
      <vt:lpstr>Clustering Audio Regions Do regions group into meaningful clusters? </vt:lpstr>
      <vt:lpstr>Silent Regions: One Big Cluster?  Where do the silence land?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 Martina</dc:creator>
  <cp:lastModifiedBy>Sandro  Müller</cp:lastModifiedBy>
  <cp:revision>3</cp:revision>
  <dcterms:created xsi:type="dcterms:W3CDTF">2024-03-05T11:30:17Z</dcterms:created>
  <dcterms:modified xsi:type="dcterms:W3CDTF">2025-04-22T07:13:12Z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LastSaved">
    <vt:filetime>2024-03-05T00:00:00Z</vt:filetime>
  </property>
  <property fmtid="{D5CDD505-2E9C-101B-9397-08002B2CF9AE}" pid="4" name="Producer">
    <vt:lpwstr>macOS Version 12.4 (Build 21F79) Quartz PDFContext</vt:lpwstr>
  </property>
</Properties>
</file>