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08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06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2018.11.17 박한별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Android Studio with JAVA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Goorm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  <p:pic>
        <p:nvPicPr>
          <p:cNvPr id="3" name="Google Shape;308;p46"/>
          <p:cNvPicPr preferRelativeResize="0"/>
          <p:nvPr/>
        </p:nvPicPr>
        <p:blipFill rotWithShape="1">
          <a:blip r:embed="rId2">
            <a:alphaModFix/>
          </a:blip>
          <a:srcRect l="453" t="3090" r="64919" b="63576"/>
          <a:stretch/>
        </p:blipFill>
        <p:spPr>
          <a:xfrm>
            <a:off x="365760" y="1296786"/>
            <a:ext cx="5140904" cy="3307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02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Goorm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  <p:pic>
        <p:nvPicPr>
          <p:cNvPr id="4" name="Google Shape;347;p51"/>
          <p:cNvPicPr preferRelativeResize="0"/>
          <p:nvPr/>
        </p:nvPicPr>
        <p:blipFill rotWithShape="1">
          <a:blip r:embed="rId2">
            <a:alphaModFix/>
          </a:blip>
          <a:srcRect l="13225" t="72009" r="72254" b="8968"/>
          <a:stretch/>
        </p:blipFill>
        <p:spPr>
          <a:xfrm>
            <a:off x="304367" y="1811265"/>
            <a:ext cx="3103851" cy="259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48;p51"/>
          <p:cNvPicPr preferRelativeResize="0"/>
          <p:nvPr/>
        </p:nvPicPr>
        <p:blipFill rotWithShape="1">
          <a:blip r:embed="rId2">
            <a:alphaModFix/>
          </a:blip>
          <a:srcRect l="15511" t="14267" r="58273" b="55161"/>
          <a:stretch/>
        </p:blipFill>
        <p:spPr>
          <a:xfrm>
            <a:off x="3574473" y="332510"/>
            <a:ext cx="5402928" cy="4510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STUDIO</a:t>
            </a:r>
            <a:endParaRPr lang="ko-KR" altLang="en-US" dirty="0"/>
          </a:p>
        </p:txBody>
      </p:sp>
      <p:pic>
        <p:nvPicPr>
          <p:cNvPr id="6" name="Google Shape;389;p57"/>
          <p:cNvPicPr preferRelativeResize="0"/>
          <p:nvPr/>
        </p:nvPicPr>
        <p:blipFill rotWithShape="1">
          <a:blip r:embed="rId2">
            <a:alphaModFix/>
          </a:blip>
          <a:srcRect l="18449" t="6718" r="24394" b="45701"/>
          <a:stretch/>
        </p:blipFill>
        <p:spPr>
          <a:xfrm>
            <a:off x="1879561" y="1533452"/>
            <a:ext cx="5894962" cy="2701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48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STUDIO</a:t>
            </a:r>
            <a:endParaRPr lang="ko-KR" altLang="en-US" dirty="0"/>
          </a:p>
        </p:txBody>
      </p:sp>
      <p:pic>
        <p:nvPicPr>
          <p:cNvPr id="4" name="Google Shape;455;p66"/>
          <p:cNvPicPr preferRelativeResize="0"/>
          <p:nvPr/>
        </p:nvPicPr>
        <p:blipFill rotWithShape="1">
          <a:blip r:embed="rId2">
            <a:alphaModFix/>
          </a:blip>
          <a:srcRect l="70538" t="21235" r="11013" b="24731"/>
          <a:stretch/>
        </p:blipFill>
        <p:spPr>
          <a:xfrm>
            <a:off x="2893532" y="974040"/>
            <a:ext cx="3075005" cy="4019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90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STUDIO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8" y="1371600"/>
            <a:ext cx="1801615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1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STUDIO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40" y="822960"/>
            <a:ext cx="2101885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617220"/>
            <a:ext cx="2302064" cy="473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1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STUDIO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967740"/>
            <a:ext cx="2031451" cy="41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37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STUDIO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34" y="1538933"/>
            <a:ext cx="2498873" cy="513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91" y="1538933"/>
            <a:ext cx="2413508" cy="496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995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22</Words>
  <Application>Microsoft Office PowerPoint</Application>
  <PresentationFormat>화면 슬라이드 쇼(16:9)</PresentationFormat>
  <Paragraphs>10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Simple Dark</vt:lpstr>
      <vt:lpstr>Android Studio with JAVA</vt:lpstr>
      <vt:lpstr>Goorm IDE</vt:lpstr>
      <vt:lpstr>Goorm IDE</vt:lpstr>
      <vt:lpstr>ANDROID STUDIO</vt:lpstr>
      <vt:lpstr>ANDROID STUDIO</vt:lpstr>
      <vt:lpstr>ANDROID STUDIO</vt:lpstr>
      <vt:lpstr>ANDROID STUDIO</vt:lpstr>
      <vt:lpstr>ANDROID STUDIO</vt:lpstr>
      <vt:lpstr>ANDROID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with JAVA</dc:title>
  <dc:creator>kaist</dc:creator>
  <cp:lastModifiedBy>kaist</cp:lastModifiedBy>
  <cp:revision>23</cp:revision>
  <dcterms:modified xsi:type="dcterms:W3CDTF">2018-12-16T04:22:46Z</dcterms:modified>
</cp:coreProperties>
</file>