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63" r:id="rId11"/>
    <p:sldId id="267" r:id="rId12"/>
    <p:sldId id="26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30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6E30-34DB-4A36-9D03-3ACCC2E7C66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E8E7-2504-40DC-88ED-27C988FD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E8E7-2504-40DC-88ED-27C988FD9D0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DE8E7-2504-40DC-88ED-27C988FD9D0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E694BF-E0CF-45BD-8BDD-6E50CCDCD459}" type="datetimeFigureOut">
              <a:rPr lang="en-US" smtClean="0"/>
              <a:pPr/>
              <a:t>24-Nov-17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DB46D99-6C21-40EB-ABB1-9ADBBDE9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558086" cy="1000132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latin typeface="Arial Rounded MT Bold" pitchFamily="34" charset="0"/>
              </a:rPr>
              <a:t>OutLIne</a:t>
            </a:r>
            <a:endParaRPr lang="en-US" sz="54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2285992"/>
            <a:ext cx="6286512" cy="3143272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Objective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Design of the project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Development of the project.</a:t>
            </a:r>
            <a:endParaRPr lang="bn-BD" dirty="0" smtClean="0"/>
          </a:p>
          <a:p>
            <a:pPr marL="514350" indent="-514350" algn="l">
              <a:buFont typeface="+mj-lt"/>
              <a:buAutoNum type="arabicPeriod"/>
            </a:pPr>
            <a:r>
              <a:rPr lang="bn-BD" dirty="0" smtClean="0"/>
              <a:t>Control System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Demo (Font-end, Backend).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Problems.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Future Developments.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Instruments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Instruments</a:t>
            </a:r>
          </a:p>
          <a:p>
            <a:pPr algn="ctr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Apache</a:t>
            </a:r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err="1" smtClean="0"/>
              <a:t>Laravel</a:t>
            </a:r>
            <a:r>
              <a:rPr lang="en-US" dirty="0" smtClean="0"/>
              <a:t> 5.4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XAMPP Control Panel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Language</a:t>
            </a:r>
          </a:p>
          <a:p>
            <a:endParaRPr lang="en-US" dirty="0" smtClean="0"/>
          </a:p>
          <a:p>
            <a:r>
              <a:rPr lang="en-US" dirty="0" smtClean="0"/>
              <a:t>PHP/L</a:t>
            </a:r>
            <a:r>
              <a:rPr lang="bn-BD" dirty="0" smtClean="0"/>
              <a:t>ARAVEL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CSS3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HTML5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When complete all your development project, then you’ll need to testing your</a:t>
            </a:r>
          </a:p>
          <a:p>
            <a:pPr>
              <a:buNone/>
            </a:pPr>
            <a:r>
              <a:rPr lang="en-US" sz="2000" dirty="0" smtClean="0"/>
              <a:t>project, Testing is very important for every project, Here I’m using Unit testing</a:t>
            </a:r>
          </a:p>
          <a:p>
            <a:pPr>
              <a:buNone/>
            </a:pPr>
            <a:r>
              <a:rPr lang="en-US" sz="2000" dirty="0" smtClean="0"/>
              <a:t>Like </a:t>
            </a:r>
            <a:r>
              <a:rPr lang="en-US" sz="2000" b="1" dirty="0" err="1" smtClean="0"/>
              <a:t>PHPUnit</a:t>
            </a:r>
            <a:r>
              <a:rPr lang="en-US" sz="2000" b="1" dirty="0" smtClean="0"/>
              <a:t> for testing my project By Terminal, another way like functional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TESTING 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Developments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43063"/>
            <a:ext cx="8215313" cy="42862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400" dirty="0" smtClean="0">
                <a:ea typeface="Batang" pitchFamily="18" charset="-127"/>
              </a:rPr>
              <a:t>Now a day’s Information and communication technology (ICT) plays a great role in</a:t>
            </a:r>
          </a:p>
          <a:p>
            <a:pPr algn="just">
              <a:buNone/>
            </a:pPr>
            <a:r>
              <a:rPr lang="en-US" sz="1400" dirty="0" smtClean="0">
                <a:ea typeface="Batang" pitchFamily="18" charset="-127"/>
              </a:rPr>
              <a:t>different fields or areas among thus  Health  and Medicine care system belongs to this. This leads</a:t>
            </a:r>
          </a:p>
          <a:p>
            <a:pPr algn="just">
              <a:buNone/>
            </a:pPr>
            <a:r>
              <a:rPr lang="en-US" sz="1400" dirty="0" smtClean="0">
                <a:ea typeface="Batang" pitchFamily="18" charset="-127"/>
              </a:rPr>
              <a:t>to various studies and researches being conducted to selected health care facilities.</a:t>
            </a:r>
          </a:p>
          <a:p>
            <a:pPr algn="just">
              <a:buNone/>
            </a:pPr>
            <a:r>
              <a:rPr lang="en-US" sz="1400" dirty="0" smtClean="0">
                <a:ea typeface="Batang" pitchFamily="18" charset="-127"/>
              </a:rPr>
              <a:t>It is necessary to ensure a technologically appropriate, equitable, affordable,</a:t>
            </a:r>
          </a:p>
          <a:p>
            <a:pPr algn="just">
              <a:buNone/>
            </a:pPr>
            <a:r>
              <a:rPr lang="en-US" sz="1400" dirty="0" smtClean="0">
                <a:ea typeface="Batang" pitchFamily="18" charset="-127"/>
              </a:rPr>
              <a:t>efficient, and environmentally adaptable and consumer friendly system, designed to</a:t>
            </a:r>
          </a:p>
          <a:p>
            <a:pPr algn="just">
              <a:buNone/>
            </a:pPr>
            <a:r>
              <a:rPr lang="en-US" sz="1400" dirty="0" smtClean="0">
                <a:ea typeface="Batang" pitchFamily="18" charset="-127"/>
              </a:rPr>
              <a:t>fully utilize the ICT for the maximum benefit in the Medicine </a:t>
            </a:r>
            <a:r>
              <a:rPr lang="bn-BD" sz="1400" dirty="0" smtClean="0">
                <a:ea typeface="Batang" pitchFamily="18" charset="-127"/>
              </a:rPr>
              <a:t>seller and users</a:t>
            </a:r>
            <a:r>
              <a:rPr lang="en-US" sz="1400" dirty="0" smtClean="0">
                <a:ea typeface="Batang" pitchFamily="18" charset="-127"/>
              </a:rPr>
              <a:t>.</a:t>
            </a:r>
          </a:p>
          <a:p>
            <a:pPr algn="just">
              <a:buNone/>
            </a:pPr>
            <a:endParaRPr lang="en-US" sz="1400" dirty="0" smtClean="0">
              <a:latin typeface="Batang" pitchFamily="18" charset="-127"/>
              <a:ea typeface="Batang" pitchFamily="18" charset="-127"/>
            </a:endParaRPr>
          </a:p>
          <a:p>
            <a:pPr algn="just">
              <a:buNone/>
            </a:pPr>
            <a:r>
              <a:rPr lang="en-US" sz="1400" dirty="0" smtClean="0"/>
              <a:t>These are highly complex computer</a:t>
            </a:r>
          </a:p>
          <a:p>
            <a:pPr algn="just">
              <a:buNone/>
            </a:pPr>
            <a:r>
              <a:rPr lang="en-US" sz="1400" dirty="0" smtClean="0"/>
              <a:t>systems. These are designed to ensure any pharmacy department, be that in a</a:t>
            </a:r>
          </a:p>
          <a:p>
            <a:pPr algn="just">
              <a:buNone/>
            </a:pPr>
            <a:r>
              <a:rPr lang="en-US" sz="1400" dirty="0" smtClean="0"/>
              <a:t>retail or online, is able to have all their needs met. By using a pharmacy</a:t>
            </a:r>
          </a:p>
          <a:p>
            <a:pPr algn="just">
              <a:buNone/>
            </a:pPr>
            <a:r>
              <a:rPr lang="en-US" sz="1400" dirty="0" smtClean="0"/>
              <a:t>management system.</a:t>
            </a:r>
            <a:endParaRPr lang="en-US" sz="1400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28625"/>
            <a:ext cx="8183563" cy="1050925"/>
          </a:xfrm>
        </p:spPr>
        <p:txBody>
          <a:bodyPr/>
          <a:lstStyle/>
          <a:p>
            <a:r>
              <a:rPr lang="en-US" dirty="0" smtClean="0"/>
              <a:t>             Introduction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571612"/>
            <a:ext cx="807249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the user friendly application for Pharmacist which reduces the burden and helps to 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manage all sections of Pharmacy like Medicine management and Billing etc.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deals with the automating tasks of maintaining of Bills.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 Pharmacy, Billing management is the key process. Including safe data store about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refers the pharmacy management system project highly minimize time and resource by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which, searching the medicine data you can get the data in quickest time.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r>
              <a:rPr lang="en-US" dirty="0" smtClean="0">
                <a:latin typeface="New "/>
              </a:rPr>
              <a:t>The pharmacy management system is built for the sake of ensuring effective and clear data</a:t>
            </a:r>
            <a:endParaRPr lang="en-US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596" y="1481328"/>
            <a:ext cx="8258204" cy="4733754"/>
          </a:xfrm>
        </p:spPr>
        <p:txBody>
          <a:bodyPr/>
          <a:lstStyle/>
          <a:p>
            <a:pPr lvl="3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System design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sz="2000" dirty="0" smtClean="0"/>
              <a:t>System design is most creative and challenging. The</a:t>
            </a:r>
          </a:p>
          <a:p>
            <a:pPr>
              <a:buNone/>
            </a:pPr>
            <a:r>
              <a:rPr lang="en-US" sz="2000" dirty="0" smtClean="0"/>
              <a:t>System Design Document describes the system</a:t>
            </a:r>
          </a:p>
          <a:p>
            <a:pPr>
              <a:buNone/>
            </a:pPr>
            <a:r>
              <a:rPr lang="en-US" sz="2000" dirty="0" smtClean="0"/>
              <a:t>requirements, operating environment, system and</a:t>
            </a:r>
          </a:p>
          <a:p>
            <a:pPr>
              <a:buNone/>
            </a:pPr>
            <a:r>
              <a:rPr lang="en-US" sz="2000" dirty="0" smtClean="0"/>
              <a:t>subsystem architecture, files and database design,</a:t>
            </a:r>
          </a:p>
          <a:p>
            <a:pPr>
              <a:buNone/>
            </a:pPr>
            <a:r>
              <a:rPr lang="en-US" sz="2000" dirty="0" smtClean="0"/>
              <a:t>input formats, output layouts, human-machine</a:t>
            </a:r>
          </a:p>
          <a:p>
            <a:pPr>
              <a:buNone/>
            </a:pPr>
            <a:r>
              <a:rPr lang="en-US" sz="2000" dirty="0" smtClean="0"/>
              <a:t>interfaces, detailed design, processing logic, and</a:t>
            </a:r>
          </a:p>
          <a:p>
            <a:pPr>
              <a:buNone/>
            </a:pPr>
            <a:r>
              <a:rPr lang="en-US" sz="2000" dirty="0" smtClean="0"/>
              <a:t>external interfaces.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Design of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Before start design</a:t>
            </a:r>
          </a:p>
          <a:p>
            <a:pPr>
              <a:buNone/>
            </a:pPr>
            <a:r>
              <a:rPr lang="en-US" sz="2000" dirty="0" smtClean="0"/>
              <a:t>At first need to check environment for web</a:t>
            </a:r>
          </a:p>
          <a:p>
            <a:pPr>
              <a:buNone/>
            </a:pPr>
            <a:r>
              <a:rPr lang="en-US" sz="2000" dirty="0" smtClean="0"/>
              <a:t>application And with Design for Web and with device</a:t>
            </a:r>
          </a:p>
          <a:p>
            <a:pPr>
              <a:buNone/>
            </a:pPr>
            <a:r>
              <a:rPr lang="en-US" sz="2000" dirty="0" smtClean="0"/>
              <a:t>checking for our system design by local server by XAMPP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Details design</a:t>
            </a:r>
          </a:p>
          <a:p>
            <a:pPr>
              <a:buNone/>
            </a:pPr>
            <a:r>
              <a:rPr lang="en-US" sz="2000" dirty="0" smtClean="0"/>
              <a:t>Detail design is the main functional part of design phase.</a:t>
            </a:r>
          </a:p>
          <a:p>
            <a:pPr>
              <a:buNone/>
            </a:pPr>
            <a:r>
              <a:rPr lang="en-US" sz="2000" dirty="0" smtClean="0"/>
              <a:t>Detail design activity divided into three sub category</a:t>
            </a:r>
          </a:p>
          <a:p>
            <a:pPr>
              <a:buNone/>
            </a:pPr>
            <a:r>
              <a:rPr lang="en-US" sz="2000" dirty="0" smtClean="0"/>
              <a:t>such as…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of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User Panel Design (Responsive)</a:t>
            </a:r>
          </a:p>
          <a:p>
            <a:r>
              <a:rPr lang="en-US" sz="2000" b="1" dirty="0" smtClean="0"/>
              <a:t>Admin Panel Design (Responsive)</a:t>
            </a:r>
          </a:p>
          <a:p>
            <a:r>
              <a:rPr lang="en-US" sz="2000" b="1" dirty="0" smtClean="0"/>
              <a:t>Files and Database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User Panel Design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In user panel design we have done our task for</a:t>
            </a:r>
          </a:p>
          <a:p>
            <a:pPr>
              <a:buNone/>
            </a:pPr>
            <a:r>
              <a:rPr lang="en-US" sz="2000" dirty="0" smtClean="0"/>
              <a:t>user. By selecting individual link then you’ll go to</a:t>
            </a:r>
          </a:p>
          <a:p>
            <a:pPr>
              <a:buNone/>
            </a:pPr>
            <a:r>
              <a:rPr lang="en-US" sz="2000" dirty="0" smtClean="0"/>
              <a:t>unique content web page . Showing figure for user panel.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Design of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Minimum Software requirements for Web</a:t>
            </a:r>
          </a:p>
          <a:p>
            <a:pPr>
              <a:buNone/>
            </a:pPr>
            <a:r>
              <a:rPr lang="en-US" sz="2400" b="1" dirty="0" smtClean="0"/>
              <a:t>Development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XAMPP Software installs on a standard PC system. Hardware requirements are as follows:</a:t>
            </a:r>
          </a:p>
          <a:p>
            <a:r>
              <a:rPr lang="pt-BR" sz="1800" dirty="0" smtClean="0"/>
              <a:t>Processor –Celeron (R) Dual –Core CPU T3100@1.90 GHz;</a:t>
            </a:r>
          </a:p>
          <a:p>
            <a:r>
              <a:rPr lang="en-US" sz="1800" dirty="0" smtClean="0"/>
              <a:t>Installed Memory (RAM) – at least 1GB ;</a:t>
            </a:r>
          </a:p>
          <a:p>
            <a:r>
              <a:rPr lang="en-US" sz="1800" dirty="0" smtClean="0"/>
              <a:t>System type-32 / 64 bit Operating System;</a:t>
            </a:r>
          </a:p>
          <a:p>
            <a:r>
              <a:rPr lang="en-US" sz="1800" dirty="0" smtClean="0"/>
              <a:t>Model-Presario CQ42 Notebook PC;</a:t>
            </a:r>
          </a:p>
          <a:p>
            <a:r>
              <a:rPr lang="en-US" sz="1800" dirty="0" smtClean="0"/>
              <a:t>Resolution-1366/768;</a:t>
            </a:r>
            <a:endParaRPr lang="en-US" sz="1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Development of the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/>
              <a:t>Administrator Panel</a:t>
            </a: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Administrator is the one who controls the complete system.</a:t>
            </a:r>
          </a:p>
          <a:p>
            <a:r>
              <a:rPr lang="en-US" sz="2000" dirty="0" smtClean="0"/>
              <a:t>He can manage all the functionalities of the system. </a:t>
            </a:r>
          </a:p>
          <a:p>
            <a:r>
              <a:rPr lang="en-US" sz="2000" dirty="0" smtClean="0"/>
              <a:t>Administrator validates user information and creates them.</a:t>
            </a:r>
          </a:p>
          <a:p>
            <a:r>
              <a:rPr lang="en-US" sz="2000" dirty="0" smtClean="0"/>
              <a:t>He looks over the stock in the database.</a:t>
            </a:r>
          </a:p>
          <a:p>
            <a:r>
              <a:rPr lang="en-US" sz="2000" dirty="0" smtClean="0"/>
              <a:t>Provide maximum security</a:t>
            </a:r>
          </a:p>
          <a:p>
            <a:r>
              <a:rPr lang="en-US" sz="2000" dirty="0" smtClean="0"/>
              <a:t>Logging into the system</a:t>
            </a:r>
          </a:p>
          <a:p>
            <a:r>
              <a:rPr lang="en-US" sz="2000" dirty="0" smtClean="0"/>
              <a:t>Talking backup of the database</a:t>
            </a:r>
          </a:p>
          <a:p>
            <a:r>
              <a:rPr lang="en-US" sz="2000" dirty="0" smtClean="0"/>
              <a:t>To active and suspended seller registration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         Control System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b="1" dirty="0" smtClean="0"/>
              <a:t>Seller Panel</a:t>
            </a:r>
          </a:p>
          <a:p>
            <a:endParaRPr lang="en-US" sz="2000" dirty="0" smtClean="0"/>
          </a:p>
          <a:p>
            <a:r>
              <a:rPr lang="en-US" sz="2000" dirty="0" smtClean="0"/>
              <a:t>Seller is also a user of the application who can add or remove the stock to the database. </a:t>
            </a:r>
          </a:p>
          <a:p>
            <a:endParaRPr lang="en-US" sz="2000" dirty="0" smtClean="0"/>
          </a:p>
          <a:p>
            <a:r>
              <a:rPr lang="en-US" sz="2000" dirty="0" smtClean="0"/>
              <a:t>He manage the stocks in the database.</a:t>
            </a:r>
          </a:p>
          <a:p>
            <a:endParaRPr lang="en-US" sz="2000" dirty="0" smtClean="0"/>
          </a:p>
          <a:p>
            <a:r>
              <a:rPr lang="en-US" sz="2000" dirty="0" smtClean="0"/>
              <a:t>Logging into the system.</a:t>
            </a:r>
          </a:p>
          <a:p>
            <a:endParaRPr lang="en-US" sz="2000" dirty="0" smtClean="0"/>
          </a:p>
          <a:p>
            <a:r>
              <a:rPr lang="en-US" sz="2000" dirty="0" smtClean="0"/>
              <a:t>Change the product price.</a:t>
            </a:r>
          </a:p>
          <a:p>
            <a:endParaRPr lang="en-US" sz="2000" dirty="0" smtClean="0"/>
          </a:p>
          <a:p>
            <a:r>
              <a:rPr lang="en-US" sz="2000" dirty="0" smtClean="0"/>
              <a:t>Seller can request to super admin for become a seller by signing up.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Seystem</a:t>
            </a:r>
            <a:r>
              <a:rPr lang="en-US" dirty="0" smtClean="0"/>
              <a:t>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</TotalTime>
  <Words>663</Words>
  <Application>Microsoft Office PowerPoint</Application>
  <PresentationFormat>On-screen Show (4:3)</PresentationFormat>
  <Paragraphs>137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Rounded MT Bold</vt:lpstr>
      <vt:lpstr>Batang</vt:lpstr>
      <vt:lpstr>Calibri</vt:lpstr>
      <vt:lpstr>Lucida Sans Unicode</vt:lpstr>
      <vt:lpstr>New </vt:lpstr>
      <vt:lpstr>Times New Roman</vt:lpstr>
      <vt:lpstr>Verdana</vt:lpstr>
      <vt:lpstr>Vrinda</vt:lpstr>
      <vt:lpstr>Wingdings 2</vt:lpstr>
      <vt:lpstr>Wingdings 3</vt:lpstr>
      <vt:lpstr>Concourse</vt:lpstr>
      <vt:lpstr>OutLIne</vt:lpstr>
      <vt:lpstr>             Introduction</vt:lpstr>
      <vt:lpstr>Objectives</vt:lpstr>
      <vt:lpstr>       Design of the project</vt:lpstr>
      <vt:lpstr>Design of the project</vt:lpstr>
      <vt:lpstr>Design of the project</vt:lpstr>
      <vt:lpstr>Development of the project</vt:lpstr>
      <vt:lpstr>          Control System</vt:lpstr>
      <vt:lpstr>Seystem Control</vt:lpstr>
      <vt:lpstr>Software Instruments</vt:lpstr>
      <vt:lpstr>TESTING PROJECT</vt:lpstr>
      <vt:lpstr>Further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SOLAIMAN</dc:creator>
  <cp:lastModifiedBy>Abdul Alim</cp:lastModifiedBy>
  <cp:revision>24</cp:revision>
  <dcterms:created xsi:type="dcterms:W3CDTF">2017-11-22T18:20:57Z</dcterms:created>
  <dcterms:modified xsi:type="dcterms:W3CDTF">2017-11-24T10:53:44Z</dcterms:modified>
</cp:coreProperties>
</file>