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4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76" r:id="rId13"/>
    <p:sldId id="275" r:id="rId14"/>
    <p:sldId id="27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F18-37C3-4AAB-A92E-957AAF6C269E}" type="datetimeFigureOut">
              <a:rPr lang="en-US" smtClean="0"/>
              <a:pPr/>
              <a:t>25-Nov-17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FC4-837E-4447-96FE-1F4A482BD9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67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F18-37C3-4AAB-A92E-957AAF6C269E}" type="datetimeFigureOut">
              <a:rPr lang="en-US" smtClean="0"/>
              <a:pPr/>
              <a:t>25-Nov-17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FC4-837E-4447-96FE-1F4A482BD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F18-37C3-4AAB-A92E-957AAF6C269E}" type="datetimeFigureOut">
              <a:rPr lang="en-US" smtClean="0"/>
              <a:pPr/>
              <a:t>25-Nov-17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FC4-837E-4447-96FE-1F4A482BD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F18-37C3-4AAB-A92E-957AAF6C269E}" type="datetimeFigureOut">
              <a:rPr lang="en-US" smtClean="0"/>
              <a:pPr/>
              <a:t>25-Nov-17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FC4-837E-4447-96FE-1F4A482BD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1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F18-37C3-4AAB-A92E-957AAF6C269E}" type="datetimeFigureOut">
              <a:rPr lang="en-US" smtClean="0"/>
              <a:pPr/>
              <a:t>25-Nov-17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FC4-837E-4447-96FE-1F4A482BD9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9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F18-37C3-4AAB-A92E-957AAF6C269E}" type="datetimeFigureOut">
              <a:rPr lang="en-US" smtClean="0"/>
              <a:pPr/>
              <a:t>25-Nov-17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FC4-837E-4447-96FE-1F4A482BD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F18-37C3-4AAB-A92E-957AAF6C269E}" type="datetimeFigureOut">
              <a:rPr lang="en-US" smtClean="0"/>
              <a:pPr/>
              <a:t>25-Nov-17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FC4-837E-4447-96FE-1F4A482BD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7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F18-37C3-4AAB-A92E-957AAF6C269E}" type="datetimeFigureOut">
              <a:rPr lang="en-US" smtClean="0"/>
              <a:pPr/>
              <a:t>25-Nov-17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FC4-837E-4447-96FE-1F4A482BD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F18-37C3-4AAB-A92E-957AAF6C269E}" type="datetimeFigureOut">
              <a:rPr lang="en-US" smtClean="0"/>
              <a:pPr/>
              <a:t>25-Nov-17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FC4-837E-4447-96FE-1F4A482BD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01EF18-37C3-4AAB-A92E-957AAF6C269E}" type="datetimeFigureOut">
              <a:rPr lang="en-US" smtClean="0"/>
              <a:pPr/>
              <a:t>25-Nov-17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1DFC4-837E-4447-96FE-1F4A482BD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F18-37C3-4AAB-A92E-957AAF6C269E}" type="datetimeFigureOut">
              <a:rPr lang="en-US" smtClean="0"/>
              <a:pPr/>
              <a:t>25-Nov-17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DFC4-837E-4447-96FE-1F4A482BD9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9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01EF18-37C3-4AAB-A92E-957AAF6C269E}" type="datetimeFigureOut">
              <a:rPr lang="en-US" smtClean="0"/>
              <a:pPr/>
              <a:t>25-Nov-17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61DFC4-837E-4447-96FE-1F4A482BD94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976" y="2967335"/>
            <a:ext cx="814678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        WELCOME</a:t>
            </a:r>
            <a:endParaRPr lang="en-US" sz="8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entury Schoolbook" panose="02040604050505020304" pitchFamily="18" charset="0"/>
              </a:rPr>
              <a:t>USER SPECIFICATION</a:t>
            </a:r>
            <a:endParaRPr lang="en-US" sz="4400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entury Schoolbook" panose="02040604050505020304" pitchFamily="18" charset="0"/>
              </a:rPr>
              <a:t>#</a:t>
            </a:r>
            <a:r>
              <a:rPr lang="en-US" sz="2400" b="1" dirty="0" smtClean="0">
                <a:latin typeface="Century Schoolbook" panose="02040604050505020304" pitchFamily="18" charset="0"/>
              </a:rPr>
              <a:t>This system has three kinds of users-</a:t>
            </a:r>
          </a:p>
          <a:p>
            <a:pPr marL="0" indent="0">
              <a:buNone/>
            </a:pPr>
            <a:endParaRPr lang="en-US" sz="2400" dirty="0" smtClean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entury Schoolbook" panose="02040604050505020304" pitchFamily="18" charset="0"/>
              </a:rPr>
              <a:t>Admin (Top Level User)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entury Schoolbook" panose="02040604050505020304" pitchFamily="18" charset="0"/>
              </a:rPr>
              <a:t>Sellers (Mid level User)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Century Schoolbook" panose="02040604050505020304" pitchFamily="18" charset="0"/>
              </a:rPr>
              <a:t>Front-end Users (General User)</a:t>
            </a:r>
            <a:endParaRPr lang="en-US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8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97" y="1745450"/>
            <a:ext cx="10058400" cy="481566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932053" y="532893"/>
            <a:ext cx="46891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     HOMEPAGE</a:t>
            </a:r>
            <a:endParaRPr lang="en-US" sz="4400" b="1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         SUPER </a:t>
            </a:r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ADMIN PANEL</a:t>
            </a:r>
            <a:r>
              <a:rPr 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/>
            </a:r>
            <a:br>
              <a:rPr 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</a:b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56087"/>
            <a:ext cx="10058400" cy="320307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43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044" y="522514"/>
            <a:ext cx="8301323" cy="1158118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           </a:t>
            </a:r>
            <a:r>
              <a:rPr lang="en-US" sz="49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BECOME </a:t>
            </a:r>
            <a:r>
              <a:rPr lang="en-US" sz="4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A SELLER</a:t>
            </a:r>
            <a:br>
              <a:rPr lang="en-US" sz="49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</a:br>
            <a:endParaRPr lang="en-US" sz="4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2455546"/>
            <a:ext cx="9227127" cy="35642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852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2" y="250837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entury Schoolbook" panose="02040604050505020304" pitchFamily="18" charset="0"/>
              </a:rPr>
              <a:t> SELLER PANEL </a:t>
            </a:r>
            <a:endParaRPr lang="en-US" sz="4400" b="1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8" y="2018805"/>
            <a:ext cx="10312532" cy="401237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444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1262"/>
            <a:ext cx="10058400" cy="1012965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Century Schoolbook" panose="02040604050505020304" pitchFamily="18" charset="0"/>
              </a:rPr>
              <a:t>TESTING</a:t>
            </a:r>
            <a:endParaRPr lang="en-US" sz="4400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entury Schoolbook" panose="02040604050505020304" pitchFamily="18" charset="0"/>
              </a:rPr>
              <a:t>#Two kinds of testing we applied-</a:t>
            </a:r>
          </a:p>
          <a:p>
            <a:pPr marL="0" indent="0">
              <a:buNone/>
            </a:pPr>
            <a:endParaRPr lang="en-US" b="1" dirty="0" smtClean="0">
              <a:latin typeface="Century Schoolbook" panose="020406040505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entury Schoolbook" panose="02040604050505020304" pitchFamily="18" charset="0"/>
              </a:rPr>
              <a:t>Testing is very important for every project, Here I’m using Unit testing</a:t>
            </a:r>
          </a:p>
          <a:p>
            <a:pPr>
              <a:buNone/>
            </a:pPr>
            <a:r>
              <a:rPr lang="en-US" sz="2400" dirty="0" smtClean="0">
                <a:latin typeface="Century Schoolbook" panose="02040604050505020304" pitchFamily="18" charset="0"/>
              </a:rPr>
              <a:t>Like </a:t>
            </a:r>
            <a:r>
              <a:rPr lang="en-US" sz="2400" b="1" dirty="0" err="1" smtClean="0">
                <a:latin typeface="Century Schoolbook" panose="02040604050505020304" pitchFamily="18" charset="0"/>
              </a:rPr>
              <a:t>PHPUnit</a:t>
            </a:r>
            <a:r>
              <a:rPr lang="en-US" sz="2400" b="1" dirty="0" smtClean="0">
                <a:latin typeface="Century Schoolbook" panose="02040604050505020304" pitchFamily="18" charset="0"/>
              </a:rPr>
              <a:t> </a:t>
            </a:r>
            <a:r>
              <a:rPr lang="en-US" sz="2400" dirty="0" smtClean="0">
                <a:latin typeface="Century Schoolbook" panose="02040604050505020304" pitchFamily="18" charset="0"/>
              </a:rPr>
              <a:t>for testing the project By Terminal</a:t>
            </a:r>
            <a:r>
              <a:rPr lang="en-US" sz="2400" b="1" dirty="0" smtClean="0">
                <a:latin typeface="Century Schoolbook" panose="02040604050505020304" pitchFamily="18" charset="0"/>
              </a:rPr>
              <a:t>, </a:t>
            </a:r>
          </a:p>
          <a:p>
            <a:pPr>
              <a:buNone/>
            </a:pPr>
            <a:r>
              <a:rPr lang="en-US" sz="2400" dirty="0" smtClean="0">
                <a:latin typeface="Century Schoolbook" panose="02040604050505020304" pitchFamily="18" charset="0"/>
              </a:rPr>
              <a:t>Another way like </a:t>
            </a:r>
            <a:r>
              <a:rPr lang="en-US" sz="2400" b="1" dirty="0" smtClean="0">
                <a:latin typeface="Century Schoolbook" panose="02040604050505020304" pitchFamily="18" charset="0"/>
              </a:rPr>
              <a:t>Functional Testing</a:t>
            </a:r>
            <a:r>
              <a:rPr lang="en-US" sz="2400" dirty="0">
                <a:latin typeface="Century Schoolbook" panose="020406040505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95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1886"/>
            <a:ext cx="10058400" cy="98921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entury Schoolbook" panose="02040604050505020304" pitchFamily="18" charset="0"/>
              </a:rPr>
              <a:t>ADVANTAGES</a:t>
            </a:r>
            <a:endParaRPr lang="en-US" sz="4400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smtClean="0">
                <a:latin typeface="Century Schoolbook" panose="02040604050505020304" pitchFamily="18" charset="0"/>
              </a:rPr>
              <a:t>Time Efficiency.</a:t>
            </a:r>
            <a:endParaRPr lang="en-US" sz="2400" dirty="0" smtClean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entury Schoolbook" panose="02040604050505020304" pitchFamily="18" charset="0"/>
              </a:rPr>
              <a:t>Search in users area.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entury Schoolbook" panose="02040604050505020304" pitchFamily="18" charset="0"/>
              </a:rPr>
              <a:t>Secure Business policy.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entury Schoolbook" panose="02040604050505020304" pitchFamily="18" charset="0"/>
              </a:rPr>
              <a:t>Auto Calculation sales and purchase.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entury Schoolbook" panose="02040604050505020304" pitchFamily="18" charset="0"/>
              </a:rPr>
              <a:t> Auto Generate Invoice.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entury Schoolbook" panose="02040604050505020304" pitchFamily="18" charset="0"/>
              </a:rPr>
              <a:t>Seller can manage suppliers.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356260"/>
            <a:ext cx="10058400" cy="101296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entury Schoolbook" panose="02040604050505020304" pitchFamily="18" charset="0"/>
              </a:rPr>
              <a:t>PROBLEMS</a:t>
            </a:r>
            <a:endParaRPr lang="en-US" sz="4400" b="1" dirty="0">
              <a:latin typeface="Century Schoolbook" panose="020406040505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entury Schoolbook" pitchFamily="18" charset="0"/>
              </a:rPr>
              <a:t>Case sensitive (for searching).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entury Schoolbook" pitchFamily="18" charset="0"/>
              </a:rPr>
              <a:t>Issues in interfaces.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entury Schoolbook" pitchFamily="18" charset="0"/>
              </a:rPr>
              <a:t>Responsibilities of the employees (mistakes, cheatings).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entury Schoolbook" pitchFamily="18" charset="0"/>
              </a:rPr>
              <a:t>Bill issuing.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entury Schoolbook" pitchFamily="18" charset="0"/>
              </a:rPr>
              <a:t>Changing the server</a:t>
            </a:r>
            <a:endParaRPr lang="en-US" sz="2400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7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entury Schoolbook" panose="02040604050505020304" pitchFamily="18" charset="0"/>
              </a:rPr>
              <a:t>FUTURE DEVELOPMENTS</a:t>
            </a:r>
            <a:endParaRPr lang="en-US" sz="4400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entury Schoolbook" panose="02040604050505020304" pitchFamily="18" charset="0"/>
              </a:rPr>
              <a:t>Blood Information.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Century Schoolbook" pitchFamily="18" charset="0"/>
              </a:rPr>
              <a:t>Provide home delivery services.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entury Schoolbook" pitchFamily="18" charset="0"/>
              </a:rPr>
              <a:t>Add </a:t>
            </a:r>
            <a:r>
              <a:rPr lang="en-US" sz="2400" dirty="0">
                <a:latin typeface="Century Schoolbook" pitchFamily="18" charset="0"/>
              </a:rPr>
              <a:t>hospitals information.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Century Schoolbook" pitchFamily="18" charset="0"/>
              </a:rPr>
              <a:t>Add doctors </a:t>
            </a:r>
            <a:r>
              <a:rPr lang="en-US" sz="2400" dirty="0" smtClean="0">
                <a:latin typeface="Century Schoolbook" pitchFamily="18" charset="0"/>
              </a:rPr>
              <a:t>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entury Schoolbook" pitchFamily="18" charset="0"/>
              </a:rPr>
              <a:t>Connect to doctor via our hotline.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entury Schoolbook" pitchFamily="18" charset="0"/>
              </a:rPr>
              <a:t>Ambulance service.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35232" y="2967335"/>
            <a:ext cx="492154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Schoolbook" panose="02040604050505020304" pitchFamily="18" charset="0"/>
              </a:rPr>
              <a:t>Thank You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Schoolbook" panose="02040604050505020304" pitchFamily="18" charset="0"/>
              </a:rPr>
              <a:t>               PRESENTED BY</a:t>
            </a:r>
            <a:endParaRPr lang="en-US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Century Schoolbook" panose="02040604050505020304" pitchFamily="18" charset="0"/>
              </a:rPr>
              <a:t>MD Abdul </a:t>
            </a:r>
            <a:r>
              <a:rPr lang="en-US" sz="2400" b="1" dirty="0" err="1" smtClean="0">
                <a:latin typeface="Century Schoolbook" panose="02040604050505020304" pitchFamily="18" charset="0"/>
              </a:rPr>
              <a:t>Alim</a:t>
            </a:r>
            <a:endParaRPr lang="en-US" sz="2400" b="1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latin typeface="Century Schoolbook" panose="02040604050505020304" pitchFamily="18" charset="0"/>
              </a:rPr>
              <a:t>Sajal</a:t>
            </a:r>
            <a:r>
              <a:rPr lang="en-US" sz="2400" b="1" dirty="0" smtClean="0">
                <a:latin typeface="Century Schoolbook" panose="02040604050505020304" pitchFamily="18" charset="0"/>
              </a:rPr>
              <a:t> </a:t>
            </a:r>
            <a:r>
              <a:rPr lang="en-US" sz="2400" b="1" dirty="0" err="1" smtClean="0">
                <a:latin typeface="Century Schoolbook" panose="02040604050505020304" pitchFamily="18" charset="0"/>
              </a:rPr>
              <a:t>Kundu</a:t>
            </a:r>
            <a:r>
              <a:rPr lang="en-US" sz="2400" b="1" dirty="0" smtClean="0">
                <a:latin typeface="Century Schoolbook" panose="02040604050505020304" pitchFamily="18" charset="0"/>
              </a:rPr>
              <a:t> </a:t>
            </a:r>
            <a:endParaRPr lang="en-US" sz="2400" b="1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latin typeface="Century Schoolbook" panose="02040604050505020304" pitchFamily="18" charset="0"/>
              </a:rPr>
              <a:t>Solaiman</a:t>
            </a:r>
            <a:r>
              <a:rPr lang="en-US" sz="2400" b="1" dirty="0" smtClean="0">
                <a:latin typeface="Century Schoolbook" panose="02040604050505020304" pitchFamily="18" charset="0"/>
              </a:rPr>
              <a:t> Ahmed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latin typeface="Century Schoolbook" panose="02040604050505020304" pitchFamily="18" charset="0"/>
              </a:rPr>
              <a:t>Nazmul</a:t>
            </a:r>
            <a:r>
              <a:rPr lang="en-US" sz="2400" b="1" dirty="0" smtClean="0">
                <a:latin typeface="Century Schoolbook" panose="02040604050505020304" pitchFamily="18" charset="0"/>
              </a:rPr>
              <a:t> </a:t>
            </a:r>
            <a:r>
              <a:rPr lang="en-US" sz="2400" b="1" dirty="0" err="1" smtClean="0">
                <a:latin typeface="Century Schoolbook" panose="02040604050505020304" pitchFamily="18" charset="0"/>
              </a:rPr>
              <a:t>Haque</a:t>
            </a:r>
            <a:endParaRPr lang="en-US" sz="2400" b="1" dirty="0" smtClean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err="1" smtClean="0">
                <a:latin typeface="Century Schoolbook" panose="02040604050505020304" pitchFamily="18" charset="0"/>
              </a:rPr>
              <a:t>Khandaker</a:t>
            </a:r>
            <a:r>
              <a:rPr lang="en-US" sz="2400" b="1" dirty="0" smtClean="0">
                <a:latin typeface="Century Schoolbook" panose="02040604050505020304" pitchFamily="18" charset="0"/>
              </a:rPr>
              <a:t> Mihir-</a:t>
            </a:r>
            <a:r>
              <a:rPr lang="en-US" sz="2400" b="1" dirty="0" err="1" smtClean="0">
                <a:latin typeface="Century Schoolbook" panose="02040604050505020304" pitchFamily="18" charset="0"/>
              </a:rPr>
              <a:t>uj</a:t>
            </a:r>
            <a:r>
              <a:rPr lang="en-US" sz="2400" b="1" dirty="0" smtClean="0">
                <a:latin typeface="Century Schoolbook" panose="02040604050505020304" pitchFamily="18" charset="0"/>
              </a:rPr>
              <a:t>-</a:t>
            </a:r>
            <a:r>
              <a:rPr lang="en-US" sz="2400" b="1" dirty="0" err="1" smtClean="0">
                <a:latin typeface="Century Schoolbook" panose="02040604050505020304" pitchFamily="18" charset="0"/>
              </a:rPr>
              <a:t>Jaman</a:t>
            </a:r>
            <a:r>
              <a:rPr lang="en-US" b="1" dirty="0" smtClean="0">
                <a:latin typeface="Franklin Gothic Demi Cond" panose="020B0706030402020204" pitchFamily="34" charset="0"/>
              </a:rPr>
              <a:t/>
            </a:r>
            <a:br>
              <a:rPr lang="en-US" b="1" dirty="0" smtClean="0">
                <a:latin typeface="Franklin Gothic Demi Cond" panose="020B0706030402020204" pitchFamily="34" charset="0"/>
              </a:rPr>
            </a:br>
            <a:endParaRPr lang="en-US" b="1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Schoolbook" panose="02040604050505020304" pitchFamily="18" charset="0"/>
              </a:rPr>
              <a:t>              SUPERVISED BY</a:t>
            </a:r>
            <a:endParaRPr lang="en-US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entury Schoolbook" panose="02040604050505020304" pitchFamily="18" charset="0"/>
              </a:rPr>
              <a:t>Md. </a:t>
            </a:r>
            <a:r>
              <a:rPr lang="en-US" sz="2400" b="1" dirty="0" err="1" smtClean="0">
                <a:latin typeface="Century Schoolbook" panose="02040604050505020304" pitchFamily="18" charset="0"/>
              </a:rPr>
              <a:t>Mahmudul</a:t>
            </a:r>
            <a:r>
              <a:rPr lang="en-US" sz="2400" b="1" dirty="0" smtClean="0">
                <a:latin typeface="Century Schoolbook" panose="02040604050505020304" pitchFamily="18" charset="0"/>
              </a:rPr>
              <a:t> </a:t>
            </a:r>
            <a:r>
              <a:rPr lang="en-US" sz="2400" b="1" dirty="0" err="1" smtClean="0">
                <a:latin typeface="Century Schoolbook" panose="02040604050505020304" pitchFamily="18" charset="0"/>
              </a:rPr>
              <a:t>Hasan</a:t>
            </a:r>
            <a:endParaRPr lang="en-US" sz="2400" b="1" dirty="0" smtClean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entury Schoolbook" panose="02040604050505020304" pitchFamily="18" charset="0"/>
              </a:rPr>
              <a:t>Lecturer,</a:t>
            </a:r>
          </a:p>
          <a:p>
            <a:pPr marL="0" indent="0">
              <a:buNone/>
            </a:pPr>
            <a:r>
              <a:rPr lang="en-US" sz="2400" b="1" dirty="0" smtClean="0">
                <a:latin typeface="Century Schoolbook" panose="02040604050505020304" pitchFamily="18" charset="0"/>
              </a:rPr>
              <a:t>Department of Computer Science &amp; Engineering</a:t>
            </a:r>
          </a:p>
          <a:p>
            <a:pPr marL="0" indent="0">
              <a:buNone/>
            </a:pPr>
            <a:r>
              <a:rPr lang="en-US" sz="2400" b="1" dirty="0" smtClean="0">
                <a:latin typeface="Century Schoolbook" panose="02040604050505020304" pitchFamily="18" charset="0"/>
              </a:rPr>
              <a:t>Dhaka International University, Bangladesh</a:t>
            </a:r>
            <a:endParaRPr lang="en-US" sz="2400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659" y="691187"/>
            <a:ext cx="9601196" cy="864481"/>
          </a:xfrm>
        </p:spPr>
        <p:txBody>
          <a:bodyPr/>
          <a:lstStyle/>
          <a:p>
            <a:r>
              <a:rPr lang="en-US" dirty="0" smtClean="0">
                <a:latin typeface="Franklin Gothic Demi Cond" panose="020B0706030402020204" pitchFamily="34" charset="0"/>
              </a:rPr>
              <a:t>                        </a:t>
            </a:r>
            <a:r>
              <a:rPr lang="en-US" b="1" dirty="0" smtClean="0">
                <a:latin typeface="Century Schoolbook" panose="02040604050505020304" pitchFamily="18" charset="0"/>
              </a:rPr>
              <a:t>OVERVIEW</a:t>
            </a:r>
            <a:endParaRPr lang="en-US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81" y="1802674"/>
            <a:ext cx="9832769" cy="225868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entury Schoolbook" panose="02040604050505020304" pitchFamily="18" charset="0"/>
              </a:rPr>
              <a:t>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entury Schoolbook" panose="02040604050505020304" pitchFamily="18" charset="0"/>
              </a:rPr>
              <a:t>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entury Schoolbook" panose="02040604050505020304" pitchFamily="18" charset="0"/>
              </a:rPr>
              <a:t>Design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entury Schoolbook" panose="02040604050505020304" pitchFamily="18" charset="0"/>
              </a:rPr>
              <a:t> Development of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entury Schoolbook" panose="02040604050505020304" pitchFamily="18" charset="0"/>
              </a:rPr>
              <a:t> User Specifications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entury Schoolbook" panose="02040604050505020304" pitchFamily="18" charset="0"/>
              </a:rPr>
              <a:t>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entury Schoolbook" panose="02040604050505020304" pitchFamily="18" charset="0"/>
              </a:rPr>
              <a:t> Advantage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entury Schoolbook" panose="02040604050505020304" pitchFamily="18" charset="0"/>
              </a:rPr>
              <a:t> Problems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Century Schoolbook" panose="02040604050505020304" pitchFamily="18" charset="0"/>
              </a:rPr>
              <a:t> Future Development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Century Schoolbook" panose="02040604050505020304" pitchFamily="18" charset="0"/>
              </a:rPr>
              <a:t>                INTRODUCTION</a:t>
            </a:r>
            <a:endParaRPr lang="en-US" sz="4400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Schoolbook" panose="02040604050505020304" pitchFamily="18" charset="0"/>
              </a:rPr>
              <a:t>"</a:t>
            </a:r>
            <a:r>
              <a:rPr lang="en-US" sz="2400" dirty="0">
                <a:latin typeface="Century Schoolbook" panose="02040604050505020304" pitchFamily="18" charset="0"/>
              </a:rPr>
              <a:t>Pharmacy Management </a:t>
            </a:r>
            <a:r>
              <a:rPr lang="en-US" sz="2400" dirty="0" smtClean="0">
                <a:latin typeface="Century Schoolbook" panose="02040604050505020304" pitchFamily="18" charset="0"/>
              </a:rPr>
              <a:t>System", is </a:t>
            </a:r>
            <a:r>
              <a:rPr lang="en-US" sz="2400" dirty="0">
                <a:latin typeface="Century Schoolbook" panose="02040604050505020304" pitchFamily="18" charset="0"/>
              </a:rPr>
              <a:t>a medical application system is a </a:t>
            </a:r>
            <a:r>
              <a:rPr lang="en-US" sz="2400" dirty="0" smtClean="0">
                <a:latin typeface="Century Schoolbook" panose="02040604050505020304" pitchFamily="18" charset="0"/>
              </a:rPr>
              <a:t>client/server </a:t>
            </a:r>
            <a:r>
              <a:rPr lang="en-US" sz="2400" dirty="0">
                <a:latin typeface="Century Schoolbook" panose="02040604050505020304" pitchFamily="18" charset="0"/>
              </a:rPr>
              <a:t>based application</a:t>
            </a:r>
            <a:r>
              <a:rPr lang="en-US" sz="2400" dirty="0" smtClean="0">
                <a:latin typeface="Century Schoolbook" panose="02040604050505020304" pitchFamily="18" charset="0"/>
              </a:rPr>
              <a:t>.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r>
              <a:rPr lang="en-US" sz="2400" dirty="0">
                <a:latin typeface="Century Schoolbook" panose="02040604050505020304" pitchFamily="18" charset="0"/>
              </a:rPr>
              <a:t>The project was developed on the basis of "stock managing" and its "billing process" being presently used in medical </a:t>
            </a:r>
            <a:r>
              <a:rPr lang="en-US" sz="2400" dirty="0" smtClean="0">
                <a:latin typeface="Century Schoolbook" panose="02040604050505020304" pitchFamily="18" charset="0"/>
              </a:rPr>
              <a:t>stores.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r>
              <a:rPr lang="en-US" sz="2400" dirty="0" smtClean="0">
                <a:latin typeface="Century Schoolbook" panose="02040604050505020304" pitchFamily="18" charset="0"/>
              </a:rPr>
              <a:t>Its an </a:t>
            </a:r>
            <a:r>
              <a:rPr lang="en-US" sz="2400" dirty="0">
                <a:latin typeface="Century Schoolbook" panose="02040604050505020304" pitchFamily="18" charset="0"/>
              </a:rPr>
              <a:t>interactive application for stock and billing which helps in maintaining the records of </a:t>
            </a:r>
            <a:r>
              <a:rPr lang="en-US" sz="2400" dirty="0" smtClean="0">
                <a:latin typeface="Century Schoolbook" panose="02040604050505020304" pitchFamily="18" charset="0"/>
              </a:rPr>
              <a:t>medicine and keep accounting information of all registered seller of the system.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entury Schoolbook" panose="02040604050505020304" pitchFamily="18" charset="0"/>
              </a:rPr>
              <a:t>OBJECTIVES</a:t>
            </a:r>
            <a:endParaRPr lang="en-US" sz="4400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entury Schoolbook" panose="02040604050505020304" pitchFamily="18" charset="0"/>
              </a:rPr>
              <a:t>#The </a:t>
            </a:r>
            <a:r>
              <a:rPr lang="en-US" sz="2400" b="1" dirty="0">
                <a:latin typeface="Century Schoolbook" panose="02040604050505020304" pitchFamily="18" charset="0"/>
              </a:rPr>
              <a:t>main objective of the application is to automate the existing system of manually </a:t>
            </a:r>
            <a:r>
              <a:rPr lang="en-US" sz="2400" b="1" dirty="0" smtClean="0">
                <a:latin typeface="Century Schoolbook" panose="02040604050505020304" pitchFamily="18" charset="0"/>
              </a:rPr>
              <a:t>maintained.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Schoolbook" panose="02040604050505020304" pitchFamily="18" charset="0"/>
              </a:rPr>
              <a:t>R</a:t>
            </a:r>
            <a:r>
              <a:rPr lang="en-US" sz="2400" dirty="0" smtClean="0">
                <a:latin typeface="Century Schoolbook" panose="02040604050505020304" pitchFamily="18" charset="0"/>
              </a:rPr>
              <a:t>ecords </a:t>
            </a:r>
            <a:r>
              <a:rPr lang="en-US" sz="2400" dirty="0">
                <a:latin typeface="Century Schoolbook" panose="02040604050505020304" pitchFamily="18" charset="0"/>
              </a:rPr>
              <a:t>of the counter sales, </a:t>
            </a:r>
            <a:endParaRPr lang="en-US" sz="2400" dirty="0" smtClean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Schoolbook" panose="02040604050505020304" pitchFamily="18" charset="0"/>
              </a:rPr>
              <a:t>P</a:t>
            </a:r>
            <a:r>
              <a:rPr lang="en-US" sz="2400" dirty="0" smtClean="0">
                <a:latin typeface="Century Schoolbook" panose="02040604050505020304" pitchFamily="18" charset="0"/>
              </a:rPr>
              <a:t>urchases</a:t>
            </a:r>
            <a:r>
              <a:rPr lang="en-US" sz="2400" dirty="0">
                <a:latin typeface="Century Schoolbook" panose="02040604050505020304" pitchFamily="18" charset="0"/>
              </a:rPr>
              <a:t>, </a:t>
            </a:r>
            <a:endParaRPr lang="en-US" sz="2400" dirty="0" smtClean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Schoolbook" panose="02040604050505020304" pitchFamily="18" charset="0"/>
              </a:rPr>
              <a:t>R</a:t>
            </a:r>
            <a:r>
              <a:rPr lang="en-US" sz="2400" dirty="0" smtClean="0">
                <a:latin typeface="Century Schoolbook" panose="02040604050505020304" pitchFamily="18" charset="0"/>
              </a:rPr>
              <a:t>eorder </a:t>
            </a:r>
            <a:r>
              <a:rPr lang="en-US" sz="2400" dirty="0">
                <a:latin typeface="Century Schoolbook" panose="02040604050505020304" pitchFamily="18" charset="0"/>
              </a:rPr>
              <a:t>levels, </a:t>
            </a:r>
            <a:endParaRPr lang="en-US" sz="2400" dirty="0" smtClean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Schoolbook" panose="02040604050505020304" pitchFamily="18" charset="0"/>
              </a:rPr>
              <a:t>Supplier </a:t>
            </a:r>
            <a:r>
              <a:rPr lang="en-US" sz="2400" dirty="0">
                <a:latin typeface="Century Schoolbook" panose="02040604050505020304" pitchFamily="18" charset="0"/>
              </a:rPr>
              <a:t>and </a:t>
            </a:r>
            <a:endParaRPr lang="en-US" sz="2400" dirty="0" smtClean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entury Schoolbook" panose="02040604050505020304" pitchFamily="18" charset="0"/>
              </a:rPr>
              <a:t>Customer </a:t>
            </a:r>
            <a:r>
              <a:rPr lang="en-US" sz="2400" dirty="0">
                <a:latin typeface="Century Schoolbook" panose="02040604050505020304" pitchFamily="18" charset="0"/>
              </a:rPr>
              <a:t>monetary positions and </a:t>
            </a:r>
            <a:endParaRPr lang="en-US" sz="2400" dirty="0" smtClean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Schoolbook" panose="02040604050505020304" pitchFamily="18" charset="0"/>
              </a:rPr>
              <a:t>O</a:t>
            </a:r>
            <a:r>
              <a:rPr lang="en-US" sz="2400" dirty="0" smtClean="0">
                <a:latin typeface="Century Schoolbook" panose="02040604050505020304" pitchFamily="18" charset="0"/>
              </a:rPr>
              <a:t>ther </a:t>
            </a:r>
            <a:r>
              <a:rPr lang="en-US" sz="2400" dirty="0">
                <a:latin typeface="Century Schoolbook" panose="02040604050505020304" pitchFamily="18" charset="0"/>
              </a:rPr>
              <a:t>related transactions made by the seller.</a:t>
            </a:r>
          </a:p>
        </p:txBody>
      </p:sp>
    </p:spTree>
    <p:extLst>
      <p:ext uri="{BB962C8B-B14F-4D97-AF65-F5344CB8AC3E}">
        <p14:creationId xmlns:p14="http://schemas.microsoft.com/office/powerpoint/2010/main" val="1907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entury Schoolbook" panose="02040604050505020304" pitchFamily="18" charset="0"/>
              </a:rPr>
              <a:t>DESIGN REQUIREMENTS</a:t>
            </a:r>
            <a:endParaRPr lang="en-US" sz="4400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 smtClean="0">
                <a:latin typeface="Century Schoolbook" panose="02040604050505020304" pitchFamily="18" charset="0"/>
              </a:rPr>
              <a:t>#Hardware Requirements- </a:t>
            </a:r>
          </a:p>
          <a:p>
            <a:pPr marL="0" lvl="0" indent="0">
              <a:buNone/>
            </a:pPr>
            <a:endParaRPr lang="en-US" sz="2400" dirty="0" smtClean="0">
              <a:latin typeface="Century Schoolbook" panose="020406040505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entury Schoolbook" panose="02040604050505020304" pitchFamily="18" charset="0"/>
              </a:rPr>
              <a:t>Processor</a:t>
            </a:r>
            <a:r>
              <a:rPr lang="en-US" sz="2400" b="1" dirty="0">
                <a:latin typeface="Century Schoolbook" panose="02040604050505020304" pitchFamily="18" charset="0"/>
              </a:rPr>
              <a:t>:         Intel Core Duo 2.0 GHz or higher.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Century Schoolbook" panose="02040604050505020304" pitchFamily="18" charset="0"/>
              </a:rPr>
              <a:t>RAM</a:t>
            </a:r>
            <a:r>
              <a:rPr lang="en-US" sz="2400" b="1" dirty="0">
                <a:latin typeface="Century Schoolbook" panose="02040604050505020304" pitchFamily="18" charset="0"/>
              </a:rPr>
              <a:t>:            </a:t>
            </a:r>
            <a:r>
              <a:rPr lang="en-US" sz="2400" b="1" dirty="0" smtClean="0">
                <a:latin typeface="Century Schoolbook" panose="02040604050505020304" pitchFamily="18" charset="0"/>
              </a:rPr>
              <a:t>     Minimum </a:t>
            </a:r>
            <a:r>
              <a:rPr lang="en-US" sz="2400" b="1" dirty="0">
                <a:latin typeface="Century Schoolbook" panose="02040604050505020304" pitchFamily="18" charset="0"/>
              </a:rPr>
              <a:t>512MB or Greater.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entury Schoolbook" panose="02040604050505020304" pitchFamily="18" charset="0"/>
              </a:rPr>
              <a:t>Hard disk:         20 GB (Free Space).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entury Schoolbook" panose="02040604050505020304" pitchFamily="18" charset="0"/>
              </a:rPr>
              <a:t>Monitor:          </a:t>
            </a:r>
            <a:r>
              <a:rPr lang="en-US" sz="2400" b="1" dirty="0" smtClean="0">
                <a:latin typeface="Century Schoolbook" panose="02040604050505020304" pitchFamily="18" charset="0"/>
              </a:rPr>
              <a:t>  Plug </a:t>
            </a:r>
            <a:r>
              <a:rPr lang="en-US" sz="2400" b="1" dirty="0">
                <a:latin typeface="Century Schoolbook" panose="02040604050505020304" pitchFamily="18" charset="0"/>
              </a:rPr>
              <a:t>and play monitor.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entury Schoolbook" panose="02040604050505020304" pitchFamily="18" charset="0"/>
              </a:rPr>
              <a:t>Mouse:           </a:t>
            </a:r>
            <a:r>
              <a:rPr lang="en-US" sz="2400" b="1" dirty="0" smtClean="0">
                <a:latin typeface="Century Schoolbook" panose="02040604050505020304" pitchFamily="18" charset="0"/>
              </a:rPr>
              <a:t>   Microsoft </a:t>
            </a:r>
            <a:r>
              <a:rPr lang="en-US" sz="2400" b="1" dirty="0">
                <a:latin typeface="Century Schoolbook" panose="02040604050505020304" pitchFamily="18" charset="0"/>
              </a:rPr>
              <a:t>PS/2 mouse.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entury Schoolbook" panose="02040604050505020304" pitchFamily="18" charset="0"/>
              </a:rPr>
              <a:t>Keyboard:         Standard 101/102 key.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entury Schoolbook" panose="02040604050505020304" pitchFamily="18" charset="0"/>
              </a:rPr>
              <a:t>#Software Requirements-</a:t>
            </a:r>
          </a:p>
          <a:p>
            <a:pPr marL="0" indent="0">
              <a:buNone/>
            </a:pPr>
            <a:endParaRPr lang="en-US" sz="2400" b="1" dirty="0" smtClean="0">
              <a:latin typeface="Century Schoolbook" panose="020406040505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entury Schoolbook" panose="02040604050505020304" pitchFamily="18" charset="0"/>
              </a:rPr>
              <a:t>Software:                 </a:t>
            </a:r>
            <a:r>
              <a:rPr lang="en-US" sz="2400" b="1" dirty="0" smtClean="0">
                <a:latin typeface="Century Schoolbook" panose="02040604050505020304" pitchFamily="18" charset="0"/>
              </a:rPr>
              <a:t>        XAMPP/ WAMMP</a:t>
            </a:r>
            <a:endParaRPr lang="en-US" sz="2400" b="1" dirty="0">
              <a:latin typeface="Century Schoolbook" panose="020406040505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entury Schoolbook" panose="02040604050505020304" pitchFamily="18" charset="0"/>
              </a:rPr>
              <a:t>Operation System:          Windows 7 or higher, MAC, UNIX.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entury Schoolbook" panose="02040604050505020304" pitchFamily="18" charset="0"/>
              </a:rPr>
              <a:t>Browser:                  </a:t>
            </a:r>
            <a:r>
              <a:rPr lang="en-US" sz="2400" b="1" dirty="0" smtClean="0">
                <a:latin typeface="Century Schoolbook" panose="02040604050505020304" pitchFamily="18" charset="0"/>
              </a:rPr>
              <a:t>         PHP (7.24)</a:t>
            </a:r>
            <a:endParaRPr lang="en-US" sz="2400" b="1" dirty="0">
              <a:latin typeface="Century Schoolbook" panose="020406040505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entury Schoolbook" panose="02040604050505020304" pitchFamily="18" charset="0"/>
              </a:rPr>
              <a:t>Back End:                 </a:t>
            </a:r>
            <a:r>
              <a:rPr lang="en-US" sz="2400" b="1" dirty="0" smtClean="0">
                <a:latin typeface="Century Schoolbook" panose="02040604050505020304" pitchFamily="18" charset="0"/>
              </a:rPr>
              <a:t>       MYSQL</a:t>
            </a:r>
            <a:endParaRPr lang="en-US" sz="2400" b="1" dirty="0">
              <a:latin typeface="Century Schoolbook" panose="020406040505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entury Schoolbook" panose="02040604050505020304" pitchFamily="18" charset="0"/>
              </a:rPr>
              <a:t>Server:                 </a:t>
            </a:r>
            <a:r>
              <a:rPr lang="en-US" sz="2400" b="1" dirty="0" smtClean="0">
                <a:latin typeface="Century Schoolbook" panose="02040604050505020304" pitchFamily="18" charset="0"/>
              </a:rPr>
              <a:t>            APACHE</a:t>
            </a:r>
            <a:endParaRPr lang="en-US" sz="2400" b="1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US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entury Schoolbook" panose="02040604050505020304" pitchFamily="18" charset="0"/>
              </a:rPr>
              <a:t>DEVELOPMENT OF PROJECT</a:t>
            </a:r>
            <a:endParaRPr lang="en-US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1417914" y="1852551"/>
            <a:ext cx="9246128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#Programming  And Markup Language</a:t>
            </a:r>
          </a:p>
          <a:p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HTML5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Json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JQuery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PHP7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Laravel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5.4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Ajax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CSS3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Bootstrap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JavaScript</a:t>
            </a:r>
          </a:p>
          <a:p>
            <a:endParaRPr lang="en-US" sz="2000" dirty="0">
              <a:latin typeface="Century Schoolbook" panose="02040604050505020304" pitchFamily="18" charset="0"/>
            </a:endParaRPr>
          </a:p>
          <a:p>
            <a:endParaRPr lang="en-US" sz="2000" dirty="0">
              <a:latin typeface="Century Schoolbook" panose="02040604050505020304" pitchFamily="18" charset="0"/>
            </a:endParaRPr>
          </a:p>
          <a:p>
            <a:endParaRPr lang="en-US" sz="2000" b="1" dirty="0">
              <a:latin typeface="Century Schoolbook" panose="02040604050505020304" pitchFamily="18" charset="0"/>
            </a:endParaRPr>
          </a:p>
          <a:p>
            <a:endParaRPr lang="en-US" sz="2000" b="1" dirty="0">
              <a:latin typeface="Century Schoolbook" panose="02040604050505020304" pitchFamily="18" charset="0"/>
            </a:endParaRPr>
          </a:p>
          <a:p>
            <a:endParaRPr lang="en-US" sz="2000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</TotalTime>
  <Words>438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Century Schoolbook</vt:lpstr>
      <vt:lpstr>Franklin Gothic Demi Cond</vt:lpstr>
      <vt:lpstr>Wingdings</vt:lpstr>
      <vt:lpstr>Retrospect</vt:lpstr>
      <vt:lpstr>PowerPoint Presentation</vt:lpstr>
      <vt:lpstr>               PRESENTED BY</vt:lpstr>
      <vt:lpstr>              SUPERVISED BY</vt:lpstr>
      <vt:lpstr>                        OVERVIEW</vt:lpstr>
      <vt:lpstr>                INTRODUCTION</vt:lpstr>
      <vt:lpstr>OBJECTIVES</vt:lpstr>
      <vt:lpstr>DESIGN REQUIREMENTS</vt:lpstr>
      <vt:lpstr>PowerPoint Presentation</vt:lpstr>
      <vt:lpstr>DEVELOPMENT OF PROJECT</vt:lpstr>
      <vt:lpstr>USER SPECIFICATION</vt:lpstr>
      <vt:lpstr>PowerPoint Presentation</vt:lpstr>
      <vt:lpstr>         SUPER ADMIN PANEL </vt:lpstr>
      <vt:lpstr>           BECOME A SELLER </vt:lpstr>
      <vt:lpstr> SELLER PANEL </vt:lpstr>
      <vt:lpstr>TESTING</vt:lpstr>
      <vt:lpstr>ADVANTAGES</vt:lpstr>
      <vt:lpstr>PROBLEMS</vt:lpstr>
      <vt:lpstr>FUTURE DEVELOPMENTS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Zaman</dc:creator>
  <cp:lastModifiedBy>Abdul Alim</cp:lastModifiedBy>
  <cp:revision>46</cp:revision>
  <dcterms:created xsi:type="dcterms:W3CDTF">2017-11-24T13:03:36Z</dcterms:created>
  <dcterms:modified xsi:type="dcterms:W3CDTF">2017-11-25T03:22:01Z</dcterms:modified>
</cp:coreProperties>
</file>