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8" d="100"/>
          <a:sy n="98" d="100"/>
        </p:scale>
        <p:origin x="-714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7778-66CA-4AB8-A0C8-BAA084205F22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9500-56C4-4384-9DCF-2A26CBA5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7964" y="163596"/>
            <a:ext cx="3122022" cy="1254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735" y="1604286"/>
            <a:ext cx="1554480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873" y="160006"/>
            <a:ext cx="1937657" cy="111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admin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3586" y="2542762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6387" y="3910015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customize profile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0217" y="5605020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purchase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0216" y="4780985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 product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42559" y="3865455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invoice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96388" y="4759226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 category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42558" y="4759226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supplier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96387" y="5628162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42557" y="5628162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stock manage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0216" y="3907964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reset password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88727" y="2238085"/>
            <a:ext cx="1678578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8727" y="1354179"/>
            <a:ext cx="1680758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search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72855" y="123629"/>
            <a:ext cx="2416629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8728" y="4040750"/>
            <a:ext cx="1678577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contact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88727" y="3167729"/>
            <a:ext cx="1678578" cy="7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send feedback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17255" y="2418615"/>
            <a:ext cx="1554480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remove seller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17255" y="3137840"/>
            <a:ext cx="1554480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suspend seller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17255" y="1703342"/>
            <a:ext cx="1554480" cy="62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 seller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558530" y="715664"/>
            <a:ext cx="14330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8" idx="0"/>
          </p:cNvCxnSpPr>
          <p:nvPr/>
        </p:nvCxnSpPr>
        <p:spPr>
          <a:xfrm flipH="1">
            <a:off x="6104702" y="3282997"/>
            <a:ext cx="457199" cy="627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0"/>
            <a:endCxn id="5" idx="2"/>
          </p:cNvCxnSpPr>
          <p:nvPr/>
        </p:nvCxnSpPr>
        <p:spPr>
          <a:xfrm flipV="1">
            <a:off x="6561901" y="2231304"/>
            <a:ext cx="7074" cy="311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0"/>
            <a:endCxn id="4" idx="2"/>
          </p:cNvCxnSpPr>
          <p:nvPr/>
        </p:nvCxnSpPr>
        <p:spPr>
          <a:xfrm flipV="1">
            <a:off x="6568975" y="1417630"/>
            <a:ext cx="0" cy="186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0"/>
            <a:endCxn id="23" idx="2"/>
          </p:cNvCxnSpPr>
          <p:nvPr/>
        </p:nvCxnSpPr>
        <p:spPr>
          <a:xfrm flipV="1">
            <a:off x="2494495" y="3045633"/>
            <a:ext cx="0" cy="92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5" idx="2"/>
            <a:endCxn id="23" idx="0"/>
          </p:cNvCxnSpPr>
          <p:nvPr/>
        </p:nvCxnSpPr>
        <p:spPr>
          <a:xfrm>
            <a:off x="2494495" y="2330360"/>
            <a:ext cx="0" cy="8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5" idx="0"/>
          </p:cNvCxnSpPr>
          <p:nvPr/>
        </p:nvCxnSpPr>
        <p:spPr>
          <a:xfrm>
            <a:off x="2494495" y="1265823"/>
            <a:ext cx="0" cy="4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0"/>
            <a:endCxn id="8" idx="2"/>
          </p:cNvCxnSpPr>
          <p:nvPr/>
        </p:nvCxnSpPr>
        <p:spPr>
          <a:xfrm flipH="1" flipV="1">
            <a:off x="6104702" y="4650250"/>
            <a:ext cx="1" cy="10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2"/>
            <a:endCxn id="13" idx="0"/>
          </p:cNvCxnSpPr>
          <p:nvPr/>
        </p:nvCxnSpPr>
        <p:spPr>
          <a:xfrm flipH="1">
            <a:off x="8650873" y="4605690"/>
            <a:ext cx="1" cy="153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6" idx="0"/>
            <a:endCxn id="7" idx="2"/>
          </p:cNvCxnSpPr>
          <p:nvPr/>
        </p:nvCxnSpPr>
        <p:spPr>
          <a:xfrm flipV="1">
            <a:off x="3558531" y="3282997"/>
            <a:ext cx="3003370" cy="62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2"/>
            <a:endCxn id="11" idx="0"/>
          </p:cNvCxnSpPr>
          <p:nvPr/>
        </p:nvCxnSpPr>
        <p:spPr>
          <a:xfrm>
            <a:off x="6561901" y="3282997"/>
            <a:ext cx="2088973" cy="582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" idx="2"/>
            <a:endCxn id="9" idx="0"/>
          </p:cNvCxnSpPr>
          <p:nvPr/>
        </p:nvCxnSpPr>
        <p:spPr>
          <a:xfrm>
            <a:off x="3558531" y="5521220"/>
            <a:ext cx="1" cy="8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2"/>
            <a:endCxn id="15" idx="0"/>
          </p:cNvCxnSpPr>
          <p:nvPr/>
        </p:nvCxnSpPr>
        <p:spPr>
          <a:xfrm flipH="1">
            <a:off x="8650872" y="5499461"/>
            <a:ext cx="1" cy="128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2" idx="2"/>
            <a:endCxn id="14" idx="0"/>
          </p:cNvCxnSpPr>
          <p:nvPr/>
        </p:nvCxnSpPr>
        <p:spPr>
          <a:xfrm flipH="1">
            <a:off x="6104702" y="5499461"/>
            <a:ext cx="1" cy="128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6" idx="2"/>
            <a:endCxn id="10" idx="0"/>
          </p:cNvCxnSpPr>
          <p:nvPr/>
        </p:nvCxnSpPr>
        <p:spPr>
          <a:xfrm>
            <a:off x="3558531" y="4648199"/>
            <a:ext cx="0" cy="132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0" idx="0"/>
            <a:endCxn id="21" idx="2"/>
          </p:cNvCxnSpPr>
          <p:nvPr/>
        </p:nvCxnSpPr>
        <p:spPr>
          <a:xfrm flipH="1" flipV="1">
            <a:off x="10828016" y="3907964"/>
            <a:ext cx="1" cy="132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1" idx="0"/>
            <a:endCxn id="17" idx="2"/>
          </p:cNvCxnSpPr>
          <p:nvPr/>
        </p:nvCxnSpPr>
        <p:spPr>
          <a:xfrm flipV="1">
            <a:off x="10828016" y="2978320"/>
            <a:ext cx="0" cy="189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7" idx="0"/>
            <a:endCxn id="18" idx="2"/>
          </p:cNvCxnSpPr>
          <p:nvPr/>
        </p:nvCxnSpPr>
        <p:spPr>
          <a:xfrm flipV="1">
            <a:off x="10828016" y="2094414"/>
            <a:ext cx="1090" cy="143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9" idx="2"/>
          </p:cNvCxnSpPr>
          <p:nvPr/>
        </p:nvCxnSpPr>
        <p:spPr>
          <a:xfrm flipH="1">
            <a:off x="10381169" y="863864"/>
            <a:ext cx="1" cy="480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19" idx="1"/>
          </p:cNvCxnSpPr>
          <p:nvPr/>
        </p:nvCxnSpPr>
        <p:spPr>
          <a:xfrm>
            <a:off x="8129986" y="493746"/>
            <a:ext cx="104286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5" idx="1"/>
          </p:cNvCxnSpPr>
          <p:nvPr/>
        </p:nvCxnSpPr>
        <p:spPr>
          <a:xfrm>
            <a:off x="3558530" y="1252654"/>
            <a:ext cx="2233205" cy="665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7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Alim</dc:creator>
  <cp:lastModifiedBy>Abdul Alim</cp:lastModifiedBy>
  <cp:revision>3</cp:revision>
  <dcterms:created xsi:type="dcterms:W3CDTF">2017-11-21T11:25:35Z</dcterms:created>
  <dcterms:modified xsi:type="dcterms:W3CDTF">2017-11-21T11:40:53Z</dcterms:modified>
</cp:coreProperties>
</file>