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3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3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9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14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0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93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2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2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E5B-B087-4230-8092-75E171AEBF40}" type="datetimeFigureOut">
              <a:rPr lang="en-CA" smtClean="0"/>
              <a:t>2016-04-23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CE9A-C921-472C-9737-2FCD15928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4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Space exploration such as Mars mission requires mineral resources</a:t>
            </a:r>
          </a:p>
          <a:p>
            <a:r>
              <a:rPr lang="en-CA" dirty="0" smtClean="0"/>
              <a:t>Too expensive to transport from Earth:</a:t>
            </a:r>
          </a:p>
          <a:p>
            <a:pPr lvl="1"/>
            <a:r>
              <a:rPr lang="en-CA" dirty="0" smtClean="0"/>
              <a:t>$4100/Kg Falcon 9</a:t>
            </a:r>
          </a:p>
          <a:p>
            <a:pPr lvl="1"/>
            <a:r>
              <a:rPr lang="en-CA" dirty="0" smtClean="0"/>
              <a:t>$13,100/Kg Atlas V</a:t>
            </a:r>
          </a:p>
          <a:p>
            <a:r>
              <a:rPr lang="en-CA" dirty="0" smtClean="0"/>
              <a:t>ISS is 420,000 Kg * </a:t>
            </a:r>
            <a:r>
              <a:rPr lang="en-CA" dirty="0" smtClean="0"/>
              <a:t>$4100/Kg = $1.7 Billion</a:t>
            </a:r>
            <a:endParaRPr lang="en-CA" dirty="0" smtClean="0"/>
          </a:p>
          <a:p>
            <a:r>
              <a:rPr lang="en-CA" dirty="0" smtClean="0"/>
              <a:t>This is only low earth orbit, Mars mission will cost a little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4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dirty="0" smtClean="0"/>
              <a:t>Economic</a:t>
            </a:r>
          </a:p>
          <a:p>
            <a:pPr lvl="1"/>
            <a:r>
              <a:rPr lang="en-CA" dirty="0" smtClean="0"/>
              <a:t>Reduce mission cost of transporting resources from earth</a:t>
            </a:r>
          </a:p>
          <a:p>
            <a:pPr lvl="1"/>
            <a:r>
              <a:rPr lang="en-CA" dirty="0" smtClean="0"/>
              <a:t>Business opportunity for private companies</a:t>
            </a:r>
          </a:p>
          <a:p>
            <a:pPr lvl="1"/>
            <a:r>
              <a:rPr lang="en-CA" dirty="0" smtClean="0"/>
              <a:t>Earth mining economy</a:t>
            </a:r>
          </a:p>
          <a:p>
            <a:r>
              <a:rPr lang="en-CA" dirty="0" smtClean="0"/>
              <a:t>Technological</a:t>
            </a:r>
          </a:p>
          <a:p>
            <a:pPr lvl="1"/>
            <a:r>
              <a:rPr lang="en-CA" dirty="0" smtClean="0"/>
              <a:t>Enabling construction in space</a:t>
            </a:r>
          </a:p>
          <a:p>
            <a:pPr lvl="1"/>
            <a:r>
              <a:rPr lang="en-CA" dirty="0" smtClean="0"/>
              <a:t>Mining</a:t>
            </a:r>
          </a:p>
          <a:p>
            <a:r>
              <a:rPr lang="en-CA" dirty="0" smtClean="0"/>
              <a:t>Social</a:t>
            </a:r>
          </a:p>
          <a:p>
            <a:pPr lvl="1"/>
            <a:r>
              <a:rPr lang="en-CA" dirty="0" smtClean="0"/>
              <a:t>Reduced dependence on current providers such as China and Congo</a:t>
            </a:r>
          </a:p>
          <a:p>
            <a:pPr lvl="1"/>
            <a:r>
              <a:rPr lang="en-CA" dirty="0" smtClean="0"/>
              <a:t>Multi-planetary species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646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Scientific community</a:t>
            </a:r>
          </a:p>
          <a:p>
            <a:pPr lvl="1"/>
            <a:r>
              <a:rPr lang="en-CA" dirty="0" smtClean="0"/>
              <a:t>Astro-geologists</a:t>
            </a:r>
          </a:p>
          <a:p>
            <a:pPr lvl="1"/>
            <a:r>
              <a:rPr lang="en-CA" dirty="0" smtClean="0"/>
              <a:t>Planetary geologists</a:t>
            </a:r>
          </a:p>
          <a:p>
            <a:r>
              <a:rPr lang="en-CA" dirty="0" smtClean="0"/>
              <a:t>International space agencies</a:t>
            </a:r>
          </a:p>
          <a:p>
            <a:pPr lvl="1"/>
            <a:r>
              <a:rPr lang="en-CA" dirty="0" smtClean="0"/>
              <a:t>CSA</a:t>
            </a:r>
          </a:p>
          <a:p>
            <a:pPr lvl="1"/>
            <a:r>
              <a:rPr lang="en-CA" dirty="0" smtClean="0"/>
              <a:t>NASA</a:t>
            </a:r>
          </a:p>
          <a:p>
            <a:pPr lvl="1"/>
            <a:r>
              <a:rPr lang="en-CA" dirty="0" smtClean="0"/>
              <a:t>ESA</a:t>
            </a:r>
          </a:p>
          <a:p>
            <a:r>
              <a:rPr lang="en-CA" dirty="0" smtClean="0"/>
              <a:t>Private space companies</a:t>
            </a:r>
          </a:p>
          <a:p>
            <a:pPr lvl="1"/>
            <a:r>
              <a:rPr lang="en-CA" dirty="0" smtClean="0"/>
              <a:t>Planetary Resource</a:t>
            </a:r>
          </a:p>
          <a:p>
            <a:pPr lvl="1"/>
            <a:r>
              <a:rPr lang="en-CA" dirty="0" smtClean="0"/>
              <a:t>Deep Space Industries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17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Minimize cost of prospecting asteroids</a:t>
            </a:r>
          </a:p>
          <a:p>
            <a:r>
              <a:rPr lang="en-CA" dirty="0" smtClean="0"/>
              <a:t>We analyze the spectrophotometry data</a:t>
            </a:r>
          </a:p>
          <a:p>
            <a:r>
              <a:rPr lang="en-CA" dirty="0" smtClean="0"/>
              <a:t>We offer asteroid candidates based on existing data</a:t>
            </a:r>
          </a:p>
          <a:p>
            <a:r>
              <a:rPr lang="en-CA" dirty="0" smtClean="0"/>
              <a:t>Improve model with future spectral data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98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 </vt:lpstr>
      <vt:lpstr>Impact</vt:lpstr>
      <vt:lpstr>Customer</vt:lpstr>
      <vt:lpstr>Solution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Mao</dc:creator>
  <cp:lastModifiedBy>Ryan Mao</cp:lastModifiedBy>
  <cp:revision>15</cp:revision>
  <dcterms:created xsi:type="dcterms:W3CDTF">2016-04-24T00:25:33Z</dcterms:created>
  <dcterms:modified xsi:type="dcterms:W3CDTF">2016-04-24T06:48:30Z</dcterms:modified>
</cp:coreProperties>
</file>