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_rels/presentation.xml.rels" ContentType="application/vnd.openxmlformats-package.relationships+xml"/>
  <Override PartName="/ppt/media/image29.png" ContentType="image/png"/>
  <Override PartName="/ppt/media/image28.png" ContentType="image/png"/>
  <Override PartName="/ppt/media/image27.png" ContentType="image/png"/>
  <Override PartName="/ppt/media/image16.png" ContentType="image/png"/>
  <Override PartName="/ppt/media/image7.png" ContentType="image/png"/>
  <Override PartName="/ppt/media/image17.png" ContentType="image/png"/>
  <Override PartName="/ppt/media/image8.png" ContentType="image/png"/>
  <Override PartName="/ppt/media/image12.png" ContentType="image/png"/>
  <Override PartName="/ppt/media/image18.png" ContentType="image/png"/>
  <Override PartName="/ppt/media/image9.png" ContentType="image/png"/>
  <Override PartName="/ppt/media/image20.png" ContentType="image/png"/>
  <Override PartName="/ppt/media/image13.png" ContentType="image/png"/>
  <Override PartName="/ppt/media/image2.png" ContentType="image/png"/>
  <Override PartName="/ppt/media/image30.png" ContentType="image/png"/>
  <Override PartName="/ppt/media/image31.png" ContentType="image/png"/>
  <Override PartName="/ppt/media/image32.png" ContentType="image/png"/>
  <Override PartName="/ppt/media/image5.png" ContentType="image/png"/>
  <Override PartName="/ppt/media/image14.png" ContentType="image/png"/>
  <Override PartName="/ppt/media/image4.jpeg" ContentType="image/jpeg"/>
  <Override PartName="/ppt/media/image25.png" ContentType="image/png"/>
  <Override PartName="/ppt/media/image6.png" ContentType="image/png"/>
  <Override PartName="/ppt/media/image15.png" ContentType="image/png"/>
  <Override PartName="/ppt/media/image11.png" ContentType="image/png"/>
  <Override PartName="/ppt/media/image3.svg" ContentType="image/svg"/>
  <Override PartName="/ppt/media/image1.jpeg" ContentType="image/jpeg"/>
  <Override PartName="/ppt/media/image10.png" ContentType="image/png"/>
  <Override PartName="/ppt/media/image19.png" ContentType="image/png"/>
  <Override PartName="/ppt/media/image21.png" ContentType="image/png"/>
  <Override PartName="/ppt/media/image22.png" ContentType="image/png"/>
  <Override PartName="/ppt/media/image23.png" ContentType="image/png"/>
  <Override PartName="/ppt/media/image24.png" ContentType="image/png"/>
  <Override PartName="/ppt/media/image26.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13.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6.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2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41.xml.rels" ContentType="application/vnd.openxmlformats-package.relationships+xml"/>
  <Override PartName="/ppt/slides/_rels/slide39.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39.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7.xml" ContentType="application/vnd.openxmlformats-officedocument.presentationml.notesSlide+xml"/>
  <Override PartName="/ppt/notesSlides/notesSlide21.xml" ContentType="application/vnd.openxmlformats-officedocument.presentationml.notesSlide+xml"/>
  <Override PartName="/ppt/notesSlides/notesSlide24.xml" ContentType="application/vnd.openxmlformats-officedocument.presentationml.notesSlide+xml"/>
  <Override PartName="/ppt/notesSlides/notesSlide36.xml" ContentType="application/vnd.openxmlformats-officedocument.presentationml.notesSlide+xml"/>
  <Override PartName="/ppt/notesSlides/_rels/notesSlide35.xml.rels" ContentType="application/vnd.openxmlformats-package.relationships+xml"/>
  <Override PartName="/ppt/notesSlides/_rels/notesSlide4.xml.rels" ContentType="application/vnd.openxmlformats-package.relationships+xml"/>
  <Override PartName="/ppt/notesSlides/_rels/notesSlide36.xml.rels" ContentType="application/vnd.openxmlformats-package.relationships+xml"/>
  <Override PartName="/ppt/notesSlides/_rels/notesSlide24.xml.rels" ContentType="application/vnd.openxmlformats-package.relationships+xml"/>
  <Override PartName="/ppt/notesSlides/_rels/notesSlide21.xml.rels" ContentType="application/vnd.openxmlformats-package.relationships+xml"/>
  <Override PartName="/ppt/notesSlides/_rels/notesSlide7.xml.rels" ContentType="application/vnd.openxmlformats-package.relationships+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35.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5" r:id="rId6"/>
    <p:sldMasterId id="2147483656" r:id="rId7"/>
    <p:sldMasterId id="2147483657" r:id="rId8"/>
    <p:sldMasterId id="2147483658" r:id="rId9"/>
    <p:sldMasterId id="2147483659" r:id="rId10"/>
    <p:sldMasterId id="2147483660" r:id="rId11"/>
  </p:sldMasterIdLst>
  <p:notesMasterIdLst>
    <p:notesMasterId r:id="rId12"/>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notesMaster" Target="notesMasters/notesMaster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slide" Target="slides/slide47.xml"/><Relationship Id="rId60" Type="http://schemas.openxmlformats.org/officeDocument/2006/relationships/slide" Target="slides/slide48.xml"/><Relationship Id="rId61" Type="http://schemas.openxmlformats.org/officeDocument/2006/relationships/slide" Target="slides/slide49.xml"/><Relationship Id="rId62" Type="http://schemas.openxmlformats.org/officeDocument/2006/relationships/slide" Target="slides/slide50.xml"/><Relationship Id="rId6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1.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sldImg"/>
          </p:nvPr>
        </p:nvSpPr>
        <p:spPr>
          <a:xfrm>
            <a:off x="720000" y="900000"/>
            <a:ext cx="6120000" cy="3441600"/>
          </a:xfrm>
          <a:prstGeom prst="rect">
            <a:avLst/>
          </a:prstGeom>
          <a:noFill/>
          <a:ln w="0">
            <a:noFill/>
          </a:ln>
        </p:spPr>
        <p:txBody>
          <a:bodyPr lIns="0" rIns="0" tIns="0" bIns="0" anchor="ctr">
            <a:noAutofit/>
          </a:bodyPr>
          <a:p>
            <a:pPr algn="ctr"/>
            <a:r>
              <a:rPr b="1" lang="en-US" sz="4400" spc="-1" strike="noStrike" u="wavyHeavy">
                <a:solidFill>
                  <a:srgbClr val="000000"/>
                </a:solidFill>
                <a:uFillTx/>
                <a:latin typeface="Noto Sans"/>
              </a:rPr>
              <a:t>Click to move the slide</a:t>
            </a:r>
            <a:endParaRPr b="1" lang="en-US" sz="4400" spc="-1" strike="noStrike" u="wavyHeavy">
              <a:solidFill>
                <a:srgbClr val="000000"/>
              </a:solidFill>
              <a:uFillTx/>
              <a:latin typeface="Noto Sans"/>
            </a:endParaRPr>
          </a:p>
        </p:txBody>
      </p:sp>
      <p:sp>
        <p:nvSpPr>
          <p:cNvPr id="217"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Noto Sans"/>
              </a:rPr>
              <a:t>Click to edit the notes format</a:t>
            </a:r>
            <a:endParaRPr b="0" lang="en-US" sz="2000" spc="-1" strike="noStrike">
              <a:solidFill>
                <a:srgbClr val="000000"/>
              </a:solidFill>
              <a:latin typeface="Noto Sans"/>
            </a:endParaRPr>
          </a:p>
        </p:txBody>
      </p:sp>
      <p:sp>
        <p:nvSpPr>
          <p:cNvPr id="218"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pc="-1" strike="noStrike">
                <a:solidFill>
                  <a:srgbClr val="000000"/>
                </a:solidFill>
                <a:latin typeface="Noto Sans"/>
              </a:rPr>
              <a:t>&lt;header&gt;</a:t>
            </a:r>
            <a:endParaRPr b="0" lang="en-US" sz="1400" spc="-1" strike="noStrike">
              <a:solidFill>
                <a:srgbClr val="000000"/>
              </a:solidFill>
              <a:latin typeface="Noto Sans"/>
            </a:endParaRPr>
          </a:p>
        </p:txBody>
      </p:sp>
      <p:sp>
        <p:nvSpPr>
          <p:cNvPr id="219" name="PlaceHolder 4"/>
          <p:cNvSpPr>
            <a:spLocks noGrp="1"/>
          </p:cNvSpPr>
          <p:nvPr>
            <p:ph type="dt" idx="28"/>
          </p:nvPr>
        </p:nvSpPr>
        <p:spPr>
          <a:xfrm>
            <a:off x="4278960" y="0"/>
            <a:ext cx="3280680" cy="53424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Noto Sans"/>
              </a:defRPr>
            </a:lvl1pPr>
          </a:lstStyle>
          <a:p>
            <a:pPr indent="0" algn="r">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220" name="PlaceHolder 5"/>
          <p:cNvSpPr>
            <a:spLocks noGrp="1"/>
          </p:cNvSpPr>
          <p:nvPr>
            <p:ph type="ftr" idx="29"/>
          </p:nvPr>
        </p:nvSpPr>
        <p:spPr>
          <a:xfrm>
            <a:off x="0" y="10157400"/>
            <a:ext cx="3280680" cy="53424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221" name="PlaceHolder 6"/>
          <p:cNvSpPr>
            <a:spLocks noGrp="1"/>
          </p:cNvSpPr>
          <p:nvPr>
            <p:ph type="sldNum" idx="30"/>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Noto Sans"/>
              </a:defRPr>
            </a:lvl1pPr>
          </a:lstStyle>
          <a:p>
            <a:pPr indent="0" algn="r">
              <a:buNone/>
            </a:pPr>
            <a:fld id="{124C9009-90DC-4B4B-885C-BD85D40795C4}"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sldImg"/>
          </p:nvPr>
        </p:nvSpPr>
        <p:spPr>
          <a:xfrm>
            <a:off x="720000" y="900000"/>
            <a:ext cx="6120000" cy="3441600"/>
          </a:xfrm>
          <a:prstGeom prst="rect">
            <a:avLst/>
          </a:prstGeom>
          <a:ln w="0">
            <a:noFill/>
          </a:ln>
        </p:spPr>
      </p:sp>
      <p:sp>
        <p:nvSpPr>
          <p:cNvPr id="435"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Noto Sans"/>
              </a:rPr>
              <a:t>Asomeojw</a:t>
            </a:r>
            <a:endParaRPr b="0" lang="en-US" sz="2000" spc="-1" strike="noStrike">
              <a:solidFill>
                <a:srgbClr val="000000"/>
              </a:solidFill>
              <a:latin typeface="Noto Sans"/>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sldImg"/>
          </p:nvPr>
        </p:nvSpPr>
        <p:spPr>
          <a:xfrm>
            <a:off x="720000" y="900000"/>
            <a:ext cx="6120000" cy="3441600"/>
          </a:xfrm>
          <a:prstGeom prst="rect">
            <a:avLst/>
          </a:prstGeom>
          <a:ln w="0">
            <a:noFill/>
          </a:ln>
        </p:spPr>
      </p:sp>
      <p:sp>
        <p:nvSpPr>
          <p:cNvPr id="443"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Noto Sans"/>
              </a:rPr>
              <a:t>Asomeojw</a:t>
            </a:r>
            <a:endParaRPr b="0" lang="en-US" sz="2000" spc="-1" strike="noStrike">
              <a:solidFill>
                <a:srgbClr val="000000"/>
              </a:solidFill>
              <a:latin typeface="Noto Sans"/>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720000" y="900000"/>
            <a:ext cx="6120000" cy="3441600"/>
          </a:xfrm>
          <a:prstGeom prst="rect">
            <a:avLst/>
          </a:prstGeom>
          <a:ln w="0">
            <a:noFill/>
          </a:ln>
        </p:spPr>
      </p:sp>
      <p:sp>
        <p:nvSpPr>
          <p:cNvPr id="445"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Noto Sans"/>
              </a:rPr>
              <a:t>Bla, bla</a:t>
            </a:r>
            <a:endParaRPr b="0" lang="en-US" sz="2000" spc="-1" strike="noStrike">
              <a:solidFill>
                <a:srgbClr val="000000"/>
              </a:solidFill>
              <a:latin typeface="Noto Sans"/>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sldImg"/>
          </p:nvPr>
        </p:nvSpPr>
        <p:spPr>
          <a:xfrm>
            <a:off x="720000" y="900000"/>
            <a:ext cx="6120000" cy="3441600"/>
          </a:xfrm>
          <a:prstGeom prst="rect">
            <a:avLst/>
          </a:prstGeom>
          <a:ln w="0">
            <a:noFill/>
          </a:ln>
        </p:spPr>
      </p:sp>
      <p:sp>
        <p:nvSpPr>
          <p:cNvPr id="437" name="PlaceHolder 2"/>
          <p:cNvSpPr>
            <a:spLocks noGrp="1"/>
          </p:cNvSpPr>
          <p:nvPr>
            <p:ph type="body"/>
          </p:nvPr>
        </p:nvSpPr>
        <p:spPr>
          <a:xfrm>
            <a:off x="509400" y="4680000"/>
            <a:ext cx="6120000" cy="504000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Noto Sans"/>
              </a:rPr>
              <a:t>Why do banks (or other organizations: energy companies, councils) spend money on this?</a:t>
            </a:r>
            <a:endParaRPr b="0" lang="en-US" sz="2000" spc="-1" strike="noStrike">
              <a:solidFill>
                <a:srgbClr val="000000"/>
              </a:solidFill>
              <a:latin typeface="Noto Sans"/>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sldImg"/>
          </p:nvPr>
        </p:nvSpPr>
        <p:spPr>
          <a:xfrm>
            <a:off x="720000" y="900000"/>
            <a:ext cx="6120000" cy="3441600"/>
          </a:xfrm>
          <a:prstGeom prst="rect">
            <a:avLst/>
          </a:prstGeom>
          <a:ln w="0">
            <a:noFill/>
          </a:ln>
        </p:spPr>
      </p:sp>
      <p:sp>
        <p:nvSpPr>
          <p:cNvPr id="447"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Noto Sans"/>
              </a:rPr>
              <a:t>Asomeojw</a:t>
            </a:r>
            <a:endParaRPr b="0" lang="en-US" sz="2000" spc="-1" strike="noStrike">
              <a:solidFill>
                <a:srgbClr val="000000"/>
              </a:solidFill>
              <a:latin typeface="Noto Sans"/>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sldImg"/>
          </p:nvPr>
        </p:nvSpPr>
        <p:spPr>
          <a:xfrm>
            <a:off x="720000" y="900000"/>
            <a:ext cx="6120000" cy="3441600"/>
          </a:xfrm>
          <a:prstGeom prst="rect">
            <a:avLst/>
          </a:prstGeom>
          <a:ln w="0">
            <a:noFill/>
          </a:ln>
        </p:spPr>
      </p:sp>
      <p:sp>
        <p:nvSpPr>
          <p:cNvPr id="449"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Noto Sans"/>
              </a:rPr>
              <a:t>Watch out, if the db name is not exactly the same as the one created initially, a new DB will be created and it will seem to work! A quick pragma table_info(table_name) query will show how it is different.</a:t>
            </a:r>
            <a:endParaRPr b="0" lang="en-US" sz="2000" spc="-1" strike="noStrike">
              <a:solidFill>
                <a:srgbClr val="000000"/>
              </a:solidFill>
              <a:latin typeface="Noto Sans"/>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720000" y="900000"/>
            <a:ext cx="6120000" cy="3441600"/>
          </a:xfrm>
          <a:prstGeom prst="rect">
            <a:avLst/>
          </a:prstGeom>
          <a:ln w="0">
            <a:noFill/>
          </a:ln>
        </p:spPr>
      </p:sp>
      <p:sp>
        <p:nvSpPr>
          <p:cNvPr id="439" name="PlaceHolder 2"/>
          <p:cNvSpPr>
            <a:spLocks noGrp="1"/>
          </p:cNvSpPr>
          <p:nvPr>
            <p:ph type="body"/>
          </p:nvPr>
        </p:nvSpPr>
        <p:spPr>
          <a:xfrm>
            <a:off x="509400" y="4680000"/>
            <a:ext cx="6120000" cy="504000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Noto Sans"/>
              </a:rPr>
              <a:t>Why do banks (or other organizations: energy companies, councils) spend money on this?</a:t>
            </a:r>
            <a:endParaRPr b="0" lang="en-US" sz="2000" spc="-1" strike="noStrike">
              <a:solidFill>
                <a:srgbClr val="000000"/>
              </a:solidFill>
              <a:latin typeface="Noto Sans"/>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sldImg"/>
          </p:nvPr>
        </p:nvSpPr>
        <p:spPr>
          <a:xfrm>
            <a:off x="720000" y="900000"/>
            <a:ext cx="6120000" cy="3441600"/>
          </a:xfrm>
          <a:prstGeom prst="rect">
            <a:avLst/>
          </a:prstGeom>
          <a:ln w="0">
            <a:noFill/>
          </a:ln>
        </p:spPr>
      </p:sp>
      <p:sp>
        <p:nvSpPr>
          <p:cNvPr id="441"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Noto Sans"/>
              </a:rPr>
              <a:t>Asomeojw</a:t>
            </a:r>
            <a:endParaRPr b="0" lang="en-US" sz="2000" spc="-1" strike="noStrike">
              <a:solidFill>
                <a:srgbClr val="000000"/>
              </a:solidFill>
              <a:latin typeface="Noto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25" name="PlaceHolder 1"/>
          <p:cNvSpPr>
            <a:spLocks noGrp="1"/>
          </p:cNvSpPr>
          <p:nvPr>
            <p:ph type="title"/>
          </p:nvPr>
        </p:nvSpPr>
        <p:spPr>
          <a:xfrm>
            <a:off x="468000" y="144000"/>
            <a:ext cx="9072000" cy="946440"/>
          </a:xfrm>
          <a:prstGeom prst="rect">
            <a:avLst/>
          </a:prstGeom>
          <a:noFill/>
          <a:ln w="0">
            <a:noFill/>
          </a:ln>
        </p:spPr>
        <p:txBody>
          <a:bodyPr lIns="0" rIns="0" tIns="0" bIns="0" anchor="ctr">
            <a:noAutofit/>
          </a:bodyPr>
          <a:p>
            <a:pPr indent="0" algn="ctr">
              <a:buNone/>
            </a:pPr>
            <a:endParaRPr b="1" lang="en-US" sz="4400" spc="-1" strike="noStrike" u="wavyHeavy">
              <a:solidFill>
                <a:srgbClr val="000000"/>
              </a:solidFill>
              <a:uFillTx/>
              <a:latin typeface="Noto Sans"/>
            </a:endParaRPr>
          </a:p>
        </p:txBody>
      </p:sp>
      <p:sp>
        <p:nvSpPr>
          <p:cNvPr id="26" name="PlaceHolder 2"/>
          <p:cNvSpPr>
            <a:spLocks noGrp="1"/>
          </p:cNvSpPr>
          <p:nvPr>
            <p:ph/>
          </p:nvPr>
        </p:nvSpPr>
        <p:spPr>
          <a:xfrm>
            <a:off x="468000" y="1202400"/>
            <a:ext cx="9072000" cy="4377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oto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1854549-027B-4C42-AD53-15560F27249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able of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68000" y="144000"/>
            <a:ext cx="9072000" cy="946440"/>
          </a:xfrm>
          <a:prstGeom prst="rect">
            <a:avLst/>
          </a:prstGeom>
          <a:noFill/>
          <a:ln w="0">
            <a:noFill/>
          </a:ln>
        </p:spPr>
        <p:txBody>
          <a:bodyPr lIns="0" rIns="0" tIns="0" bIns="0" anchor="ctr">
            <a:noAutofit/>
          </a:bodyPr>
          <a:p>
            <a:pPr indent="0" algn="ctr">
              <a:buNone/>
            </a:pPr>
            <a:endParaRPr b="1" lang="en-US" sz="4400" spc="-1" strike="noStrike" u="wavyHeavy">
              <a:solidFill>
                <a:srgbClr val="000000"/>
              </a:solidFill>
              <a:uFillTx/>
              <a:latin typeface="Noto Sans"/>
            </a:endParaRPr>
          </a:p>
        </p:txBody>
      </p:sp>
      <p:sp>
        <p:nvSpPr>
          <p:cNvPr id="51" name="PlaceHolder 2"/>
          <p:cNvSpPr>
            <a:spLocks noGrp="1"/>
          </p:cNvSpPr>
          <p:nvPr>
            <p:ph/>
          </p:nvPr>
        </p:nvSpPr>
        <p:spPr>
          <a:xfrm>
            <a:off x="468000" y="1202400"/>
            <a:ext cx="9072000" cy="4377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oto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4AC5EF1-364A-4F2A-A099-4B4B2320F609}"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1">
    <p:spTree>
      <p:nvGrpSpPr>
        <p:cNvPr id="1" name=""/>
        <p:cNvGrpSpPr/>
        <p:nvPr/>
      </p:nvGrpSpPr>
      <p:grpSpPr>
        <a:xfrm>
          <a:off x="0" y="0"/>
          <a:ext cx="0" cy="0"/>
          <a:chOff x="0" y="0"/>
          <a:chExt cx="0" cy="0"/>
        </a:xfrm>
      </p:grpSpPr>
      <p:sp>
        <p:nvSpPr>
          <p:cNvPr id="55" name="PlaceHolder 1"/>
          <p:cNvSpPr>
            <a:spLocks noGrp="1"/>
          </p:cNvSpPr>
          <p:nvPr>
            <p:ph type="title"/>
          </p:nvPr>
        </p:nvSpPr>
        <p:spPr>
          <a:xfrm>
            <a:off x="468000" y="144000"/>
            <a:ext cx="9072000" cy="946440"/>
          </a:xfrm>
          <a:prstGeom prst="rect">
            <a:avLst/>
          </a:prstGeom>
          <a:noFill/>
          <a:ln w="0">
            <a:noFill/>
          </a:ln>
        </p:spPr>
        <p:txBody>
          <a:bodyPr lIns="0" rIns="0" tIns="0" bIns="0" anchor="ctr">
            <a:noAutofit/>
          </a:bodyPr>
          <a:p>
            <a:pPr indent="0" algn="ctr">
              <a:buNone/>
            </a:pPr>
            <a:endParaRPr b="1" lang="en-US" sz="4400" spc="-1" strike="noStrike" u="wavyHeavy">
              <a:solidFill>
                <a:srgbClr val="000000"/>
              </a:solidFill>
              <a:uFillTx/>
              <a:latin typeface="Noto Sans"/>
            </a:endParaRPr>
          </a:p>
        </p:txBody>
      </p:sp>
      <p:sp>
        <p:nvSpPr>
          <p:cNvPr id="56" name="PlaceHolder 2"/>
          <p:cNvSpPr>
            <a:spLocks noGrp="1"/>
          </p:cNvSpPr>
          <p:nvPr>
            <p:ph/>
          </p:nvPr>
        </p:nvSpPr>
        <p:spPr>
          <a:xfrm>
            <a:off x="468000" y="1202400"/>
            <a:ext cx="9072000" cy="43772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Noto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2.png"/><Relationship Id="rId15" Type="http://schemas.openxmlformats.org/officeDocument/2006/relationships/image" Target="../media/image3.svg"/><Relationship Id="rId16"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
</Relationships>
</file>

<file path=ppt/slideMasters/_rels/slideMaster5.xml.rels><?xml version="1.0" encoding="UTF-8"?>
<Relationships xmlns="http://schemas.openxmlformats.org/package/2006/relationships"><Relationship Id="rId1" Type="http://schemas.openxmlformats.org/officeDocument/2006/relationships/theme" Target="../theme/theme5.xml"/>
</Relationships>
</file>

<file path=ppt/slideMasters/_rels/slideMaster6.xml.rels><?xml version="1.0" encoding="UTF-8"?>
<Relationships xmlns="http://schemas.openxmlformats.org/package/2006/relationships"><Relationship Id="rId1" Type="http://schemas.openxmlformats.org/officeDocument/2006/relationships/theme" Target="../theme/theme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4.jpeg"/><Relationship Id="rId4" Type="http://schemas.openxmlformats.org/officeDocument/2006/relationships/image" Target="../media/image4.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image" Target="../media/image1.jpeg"/><Relationship Id="rId18" Type="http://schemas.openxmlformats.org/officeDocument/2006/relationships/image" Target="../media/image1.jpeg"/><Relationship Id="rId19" Type="http://schemas.openxmlformats.org/officeDocument/2006/relationships/image" Target="../media/image1.jpeg"/><Relationship Id="rId20" Type="http://schemas.openxmlformats.org/officeDocument/2006/relationships/image" Target="../media/image1.jpeg"/><Relationship Id="rId21" Type="http://schemas.openxmlformats.org/officeDocument/2006/relationships/image" Target="../media/image1.jpeg"/><Relationship Id="rId22" Type="http://schemas.openxmlformats.org/officeDocument/2006/relationships/image" Target="../media/image1.jpeg"/><Relationship Id="rId23" Type="http://schemas.openxmlformats.org/officeDocument/2006/relationships/image" Target="../media/image1.jpeg"/><Relationship Id="rId24" Type="http://schemas.openxmlformats.org/officeDocument/2006/relationships/image" Target="../media/image1.jpeg"/><Relationship Id="rId25" Type="http://schemas.openxmlformats.org/officeDocument/2006/relationships/image" Target="../media/image1.jpeg"/>
</Relationships>
</file>

<file path=ppt/slideMasters/_rels/slideMaster9.xml.rels><?xml version="1.0" encoding="UTF-8"?>
<Relationships xmlns="http://schemas.openxmlformats.org/package/2006/relationships"><Relationship Id="rId1" Type="http://schemas.openxmlformats.org/officeDocument/2006/relationships/theme" Target="../theme/theme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
          <p:cNvGrpSpPr/>
          <p:nvPr/>
        </p:nvGrpSpPr>
        <p:grpSpPr>
          <a:xfrm>
            <a:off x="0" y="0"/>
            <a:ext cx="10080720" cy="4114800"/>
            <a:chOff x="0" y="0"/>
            <a:chExt cx="10080720" cy="4114800"/>
          </a:xfrm>
        </p:grpSpPr>
        <p:sp>
          <p:nvSpPr>
            <p:cNvPr id="1" name=""/>
            <p:cNvSpPr/>
            <p:nvPr/>
          </p:nvSpPr>
          <p:spPr>
            <a:xfrm>
              <a:off x="0" y="0"/>
              <a:ext cx="10080720" cy="41148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 name=""/>
            <p:cNvSpPr/>
            <p:nvPr/>
          </p:nvSpPr>
          <p:spPr>
            <a:xfrm>
              <a:off x="0" y="0"/>
              <a:ext cx="10080720" cy="41148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 name=""/>
            <p:cNvSpPr/>
            <p:nvPr/>
          </p:nvSpPr>
          <p:spPr>
            <a:xfrm>
              <a:off x="0" y="1280160"/>
              <a:ext cx="1554480" cy="64008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4" name=""/>
            <p:cNvSpPr/>
            <p:nvPr/>
          </p:nvSpPr>
          <p:spPr>
            <a:xfrm>
              <a:off x="914400" y="1920240"/>
              <a:ext cx="1280160" cy="18288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 name=""/>
            <p:cNvSpPr/>
            <p:nvPr/>
          </p:nvSpPr>
          <p:spPr>
            <a:xfrm>
              <a:off x="2194560" y="548640"/>
              <a:ext cx="1280160" cy="18288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6" name=""/>
            <p:cNvSpPr/>
            <p:nvPr/>
          </p:nvSpPr>
          <p:spPr>
            <a:xfrm>
              <a:off x="3474720" y="1188720"/>
              <a:ext cx="365760" cy="3657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7" name=""/>
            <p:cNvSpPr/>
            <p:nvPr/>
          </p:nvSpPr>
          <p:spPr>
            <a:xfrm>
              <a:off x="4206240" y="0"/>
              <a:ext cx="1463040" cy="91440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8" name=""/>
            <p:cNvSpPr/>
            <p:nvPr/>
          </p:nvSpPr>
          <p:spPr>
            <a:xfrm>
              <a:off x="4663440" y="914400"/>
              <a:ext cx="1005840" cy="4572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9" name=""/>
            <p:cNvSpPr/>
            <p:nvPr/>
          </p:nvSpPr>
          <p:spPr>
            <a:xfrm>
              <a:off x="3474720" y="1737360"/>
              <a:ext cx="3108960" cy="10058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0" name=""/>
            <p:cNvSpPr/>
            <p:nvPr/>
          </p:nvSpPr>
          <p:spPr>
            <a:xfrm>
              <a:off x="4114800" y="2743200"/>
              <a:ext cx="1463040" cy="10058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1" name=""/>
            <p:cNvSpPr/>
            <p:nvPr/>
          </p:nvSpPr>
          <p:spPr>
            <a:xfrm>
              <a:off x="6583680" y="1463040"/>
              <a:ext cx="1554480" cy="45720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2" name=""/>
            <p:cNvSpPr/>
            <p:nvPr/>
          </p:nvSpPr>
          <p:spPr>
            <a:xfrm>
              <a:off x="7315200" y="1920240"/>
              <a:ext cx="1463040" cy="164592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3" name=""/>
            <p:cNvSpPr/>
            <p:nvPr/>
          </p:nvSpPr>
          <p:spPr>
            <a:xfrm>
              <a:off x="2743200" y="2377440"/>
              <a:ext cx="548640" cy="82296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4" name=""/>
            <p:cNvSpPr/>
            <p:nvPr/>
          </p:nvSpPr>
          <p:spPr>
            <a:xfrm>
              <a:off x="8595360" y="0"/>
              <a:ext cx="1485360" cy="146304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5" name=""/>
            <p:cNvSpPr/>
            <p:nvPr/>
          </p:nvSpPr>
          <p:spPr>
            <a:xfrm>
              <a:off x="6766560" y="0"/>
              <a:ext cx="274320" cy="100584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16" name=""/>
            <p:cNvSpPr/>
            <p:nvPr/>
          </p:nvSpPr>
          <p:spPr>
            <a:xfrm>
              <a:off x="1554480" y="0"/>
              <a:ext cx="182880" cy="91440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17" name=""/>
            <p:cNvSpPr/>
            <p:nvPr/>
          </p:nvSpPr>
          <p:spPr>
            <a:xfrm>
              <a:off x="0" y="3017520"/>
              <a:ext cx="365760" cy="109728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8" name=""/>
            <p:cNvSpPr/>
            <p:nvPr/>
          </p:nvSpPr>
          <p:spPr>
            <a:xfrm>
              <a:off x="9601200" y="2560320"/>
              <a:ext cx="365760" cy="155448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9" name=""/>
            <p:cNvSpPr/>
            <p:nvPr/>
          </p:nvSpPr>
          <p:spPr>
            <a:xfrm>
              <a:off x="8778240" y="1828800"/>
              <a:ext cx="365760" cy="3657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sp>
        <p:nvSpPr>
          <p:cNvPr id="20" name="PlaceHolder 1"/>
          <p:cNvSpPr>
            <a:spLocks noGrp="1"/>
          </p:cNvSpPr>
          <p:nvPr>
            <p:ph type="title"/>
          </p:nvPr>
        </p:nvSpPr>
        <p:spPr>
          <a:xfrm>
            <a:off x="468000" y="4114800"/>
            <a:ext cx="9144000" cy="950400"/>
          </a:xfrm>
          <a:prstGeom prst="rect">
            <a:avLst/>
          </a:prstGeom>
          <a:noFill/>
          <a:ln w="0">
            <a:noFill/>
          </a:ln>
        </p:spPr>
        <p:txBody>
          <a:bodyPr lIns="0" rIns="0" tIns="0" bIns="0" anchor="ctr">
            <a:noAutofit/>
          </a:bodyPr>
          <a:p>
            <a:pPr indent="0" algn="ctr">
              <a:buNone/>
            </a:pPr>
            <a:r>
              <a:rPr b="1" lang="en-US" sz="4400" spc="-1" strike="noStrike">
                <a:solidFill>
                  <a:srgbClr val="000000"/>
                </a:solidFill>
                <a:latin typeface="Noto Sans"/>
              </a:rPr>
              <a:t>Click to edit the title text format</a:t>
            </a:r>
            <a:endParaRPr b="1" lang="en-US" sz="4400" spc="-1" strike="noStrike">
              <a:solidFill>
                <a:srgbClr val="000000"/>
              </a:solidFill>
              <a:latin typeface="Noto Sans"/>
            </a:endParaRPr>
          </a:p>
        </p:txBody>
      </p:sp>
      <p:sp>
        <p:nvSpPr>
          <p:cNvPr id="21" name="PlaceHolder 2"/>
          <p:cNvSpPr>
            <a:spLocks noGrp="1"/>
          </p:cNvSpPr>
          <p:nvPr>
            <p:ph type="body"/>
          </p:nvPr>
        </p:nvSpPr>
        <p:spPr>
          <a:xfrm>
            <a:off x="468000" y="468000"/>
            <a:ext cx="9144000" cy="3636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22" name="PlaceHolder 3"/>
          <p:cNvSpPr>
            <a:spLocks noGrp="1"/>
          </p:cNvSpPr>
          <p:nvPr>
            <p:ph type="dt" idx="1"/>
          </p:nvPr>
        </p:nvSpPr>
        <p:spPr>
          <a:xfrm>
            <a:off x="468000" y="5166000"/>
            <a:ext cx="2348280" cy="39060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23" name="PlaceHolder 4"/>
          <p:cNvSpPr>
            <a:spLocks noGrp="1"/>
          </p:cNvSpPr>
          <p:nvPr>
            <p:ph type="ftr" idx="2"/>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24" name="PlaceHolder 5"/>
          <p:cNvSpPr>
            <a:spLocks noGrp="1"/>
          </p:cNvSpPr>
          <p:nvPr>
            <p:ph type="sldNum" idx="3"/>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Noto Sans"/>
              </a:defRPr>
            </a:lvl1pPr>
          </a:lstStyle>
          <a:p>
            <a:pPr indent="0" algn="r">
              <a:buNone/>
            </a:pPr>
            <a:fld id="{5E7588AC-9C1F-430C-9AA5-A6DF83289465}"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97" name=""/>
          <p:cNvGrpSpPr/>
          <p:nvPr/>
        </p:nvGrpSpPr>
        <p:grpSpPr>
          <a:xfrm>
            <a:off x="7406640" y="3566160"/>
            <a:ext cx="2377440" cy="4297680"/>
            <a:chOff x="7406640" y="3566160"/>
            <a:chExt cx="2377440" cy="4297680"/>
          </a:xfrm>
        </p:grpSpPr>
        <p:sp>
          <p:nvSpPr>
            <p:cNvPr id="198" name=""/>
            <p:cNvSpPr/>
            <p:nvPr/>
          </p:nvSpPr>
          <p:spPr>
            <a:xfrm>
              <a:off x="8138160" y="4754880"/>
              <a:ext cx="457200" cy="2560320"/>
            </a:xfrm>
            <a:prstGeom prst="rect">
              <a:avLst/>
            </a:prstGeom>
            <a:blipFill rotWithShape="0">
              <a:blip r:embed="rId2"/>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99" name=""/>
            <p:cNvSpPr/>
            <p:nvPr/>
          </p:nvSpPr>
          <p:spPr>
            <a:xfrm>
              <a:off x="8961120" y="3566160"/>
              <a:ext cx="457200" cy="2560320"/>
            </a:xfrm>
            <a:prstGeom prst="rect">
              <a:avLst/>
            </a:prstGeom>
            <a:blipFill rotWithShape="0">
              <a:blip r:embed="rId3"/>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00"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01"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02"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03" name=""/>
            <p:cNvSpPr/>
            <p:nvPr/>
          </p:nvSpPr>
          <p:spPr>
            <a:xfrm>
              <a:off x="7406640" y="5303520"/>
              <a:ext cx="457200" cy="2560320"/>
            </a:xfrm>
            <a:prstGeom prst="rect">
              <a:avLst/>
            </a:prstGeom>
            <a:blipFill rotWithShape="0">
              <a:blip r:embed="rId4"/>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sp>
        <p:nvSpPr>
          <p:cNvPr id="204" name=""/>
          <p:cNvSpPr/>
          <p:nvPr/>
        </p:nvSpPr>
        <p:spPr>
          <a:xfrm flipH="1" flipV="1">
            <a:off x="1462680" y="-1554480"/>
            <a:ext cx="457200" cy="2560320"/>
          </a:xfrm>
          <a:prstGeom prst="rect">
            <a:avLst/>
          </a:prstGeom>
          <a:blipFill rotWithShape="0">
            <a:blip r:embed="rId5"/>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05" name=""/>
          <p:cNvSpPr/>
          <p:nvPr/>
        </p:nvSpPr>
        <p:spPr>
          <a:xfrm flipH="1" flipV="1">
            <a:off x="639720" y="-365400"/>
            <a:ext cx="457200" cy="2560320"/>
          </a:xfrm>
          <a:prstGeom prst="rect">
            <a:avLst/>
          </a:prstGeom>
          <a:blipFill rotWithShape="0">
            <a:blip r:embed="rId6"/>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06" name=""/>
          <p:cNvSpPr/>
          <p:nvPr/>
        </p:nvSpPr>
        <p:spPr>
          <a:xfrm flipH="1" flipV="1">
            <a:off x="274320" y="548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07" name=""/>
          <p:cNvSpPr/>
          <p:nvPr/>
        </p:nvSpPr>
        <p:spPr>
          <a:xfrm flipH="1" flipV="1">
            <a:off x="822960" y="36576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08" name=""/>
          <p:cNvSpPr/>
          <p:nvPr/>
        </p:nvSpPr>
        <p:spPr>
          <a:xfrm flipH="1" flipV="1">
            <a:off x="274320" y="18288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09" name=""/>
          <p:cNvSpPr/>
          <p:nvPr/>
        </p:nvSpPr>
        <p:spPr>
          <a:xfrm flipH="1" flipV="1">
            <a:off x="2194560" y="-2103120"/>
            <a:ext cx="457200" cy="2560320"/>
          </a:xfrm>
          <a:prstGeom prst="rect">
            <a:avLst/>
          </a:prstGeom>
          <a:blipFill rotWithShape="0">
            <a:blip r:embed="rId7"/>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10"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211"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n-US" sz="4400" spc="-1" strike="noStrike" u="wavyHeavy">
                <a:solidFill>
                  <a:srgbClr val="000000"/>
                </a:solidFill>
                <a:uFillTx/>
                <a:latin typeface="Noto Sans"/>
              </a:rPr>
              <a:t>Click to edit the title text format</a:t>
            </a:r>
            <a:endParaRPr b="1" lang="en-US" sz="4400" spc="-1" strike="noStrike" u="wavyHeavy">
              <a:solidFill>
                <a:srgbClr val="000000"/>
              </a:solidFill>
              <a:uFillTx/>
              <a:latin typeface="Noto Sans"/>
            </a:endParaRPr>
          </a:p>
        </p:txBody>
      </p:sp>
      <p:sp>
        <p:nvSpPr>
          <p:cNvPr id="212"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213" name="PlaceHolder 3"/>
          <p:cNvSpPr>
            <a:spLocks noGrp="1"/>
          </p:cNvSpPr>
          <p:nvPr>
            <p:ph type="dt" idx="25"/>
          </p:nvPr>
        </p:nvSpPr>
        <p:spPr>
          <a:xfrm>
            <a:off x="468000" y="5166000"/>
            <a:ext cx="2348280" cy="39060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214" name="PlaceHolder 4"/>
          <p:cNvSpPr>
            <a:spLocks noGrp="1"/>
          </p:cNvSpPr>
          <p:nvPr>
            <p:ph type="ftr" idx="26"/>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215" name="PlaceHolder 5"/>
          <p:cNvSpPr>
            <a:spLocks noGrp="1"/>
          </p:cNvSpPr>
          <p:nvPr>
            <p:ph type="sldNum" idx="27"/>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Noto Sans"/>
              </a:defRPr>
            </a:lvl1pPr>
          </a:lstStyle>
          <a:p>
            <a:pPr indent="0" algn="r">
              <a:buNone/>
            </a:pPr>
            <a:fld id="{3D93E945-6D19-40FB-987A-04D4D4E572BA}"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 name=""/>
          <p:cNvGrpSpPr/>
          <p:nvPr/>
        </p:nvGrpSpPr>
        <p:grpSpPr>
          <a:xfrm>
            <a:off x="8540280" y="5065920"/>
            <a:ext cx="1280520" cy="914760"/>
            <a:chOff x="8540280" y="5065920"/>
            <a:chExt cx="1280520" cy="914760"/>
          </a:xfrm>
        </p:grpSpPr>
        <p:grpSp>
          <p:nvGrpSpPr>
            <p:cNvPr id="28" name=""/>
            <p:cNvGrpSpPr/>
            <p:nvPr/>
          </p:nvGrpSpPr>
          <p:grpSpPr>
            <a:xfrm>
              <a:off x="8540280" y="5065920"/>
              <a:ext cx="1280520" cy="914760"/>
              <a:chOff x="8540280" y="5065920"/>
              <a:chExt cx="1280520" cy="914760"/>
            </a:xfrm>
          </p:grpSpPr>
          <p:sp>
            <p:nvSpPr>
              <p:cNvPr id="29" name=""/>
              <p:cNvSpPr/>
              <p:nvPr/>
            </p:nvSpPr>
            <p:spPr>
              <a:xfrm flipV="1" rot="21598800">
                <a:off x="9637560" y="5431680"/>
                <a:ext cx="182880" cy="182880"/>
              </a:xfrm>
              <a:prstGeom prst="ellipse">
                <a:avLst/>
              </a:prstGeom>
              <a:blipFill rotWithShape="0">
                <a:blip r:embed="rId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0" name=""/>
              <p:cNvSpPr/>
              <p:nvPr/>
            </p:nvSpPr>
            <p:spPr>
              <a:xfrm flipV="1" rot="21598800">
                <a:off x="9271800" y="5431680"/>
                <a:ext cx="182880" cy="182880"/>
              </a:xfrm>
              <a:prstGeom prst="ellipse">
                <a:avLst/>
              </a:prstGeom>
              <a:blipFill rotWithShape="0">
                <a:blip r:embed="rId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1" name=""/>
              <p:cNvSpPr/>
              <p:nvPr/>
            </p:nvSpPr>
            <p:spPr>
              <a:xfrm flipV="1" rot="21598800">
                <a:off x="8906400" y="5431680"/>
                <a:ext cx="182880" cy="182880"/>
              </a:xfrm>
              <a:prstGeom prst="ellipse">
                <a:avLst/>
              </a:prstGeom>
              <a:blipFill rotWithShape="0">
                <a:blip r:embed="rId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2" name=""/>
              <p:cNvSpPr/>
              <p:nvPr/>
            </p:nvSpPr>
            <p:spPr>
              <a:xfrm flipV="1" rot="21598800">
                <a:off x="8540280" y="5432040"/>
                <a:ext cx="182880" cy="182880"/>
              </a:xfrm>
              <a:prstGeom prst="ellipse">
                <a:avLst/>
              </a:prstGeom>
              <a:blipFill rotWithShape="0">
                <a:blip r:embed="rId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3" name=""/>
              <p:cNvSpPr/>
              <p:nvPr/>
            </p:nvSpPr>
            <p:spPr>
              <a:xfrm flipV="1" rot="21598800">
                <a:off x="8540280" y="5065920"/>
                <a:ext cx="182880" cy="182880"/>
              </a:xfrm>
              <a:prstGeom prst="ellipse">
                <a:avLst/>
              </a:prstGeom>
              <a:blipFill rotWithShape="0">
                <a:blip r:embed="rId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4" name=""/>
              <p:cNvSpPr/>
              <p:nvPr/>
            </p:nvSpPr>
            <p:spPr>
              <a:xfrm flipV="1" rot="21598800">
                <a:off x="8906040" y="5065920"/>
                <a:ext cx="182880" cy="182880"/>
              </a:xfrm>
              <a:prstGeom prst="ellipse">
                <a:avLst/>
              </a:prstGeom>
              <a:blipFill rotWithShape="0">
                <a:blip r:embed="rId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5" name=""/>
              <p:cNvSpPr/>
              <p:nvPr/>
            </p:nvSpPr>
            <p:spPr>
              <a:xfrm flipV="1" rot="21598800">
                <a:off x="9271800" y="5066280"/>
                <a:ext cx="182880" cy="182880"/>
              </a:xfrm>
              <a:prstGeom prst="ellipse">
                <a:avLst/>
              </a:prstGeom>
              <a:blipFill rotWithShape="0">
                <a:blip r:embed="rId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6" name=""/>
              <p:cNvSpPr/>
              <p:nvPr/>
            </p:nvSpPr>
            <p:spPr>
              <a:xfrm flipV="1" rot="21598800">
                <a:off x="9637920" y="5065920"/>
                <a:ext cx="182880" cy="182880"/>
              </a:xfrm>
              <a:prstGeom prst="ellipse">
                <a:avLst/>
              </a:prstGeom>
              <a:blipFill rotWithShape="0">
                <a:blip r:embed="rId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7" name=""/>
              <p:cNvSpPr/>
              <p:nvPr/>
            </p:nvSpPr>
            <p:spPr>
              <a:xfrm flipV="1" rot="21598800">
                <a:off x="9637560" y="5797440"/>
                <a:ext cx="182880" cy="182880"/>
              </a:xfrm>
              <a:prstGeom prst="ellipse">
                <a:avLst/>
              </a:prstGeom>
              <a:blipFill rotWithShape="0">
                <a:blip r:embed="rId1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8" name=""/>
              <p:cNvSpPr/>
              <p:nvPr/>
            </p:nvSpPr>
            <p:spPr>
              <a:xfrm flipV="1" rot="21598800">
                <a:off x="9272160" y="5797800"/>
                <a:ext cx="182880" cy="182880"/>
              </a:xfrm>
              <a:prstGeom prst="ellipse">
                <a:avLst/>
              </a:prstGeom>
              <a:blipFill rotWithShape="0">
                <a:blip r:embed="rId1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9" name=""/>
              <p:cNvSpPr/>
              <p:nvPr/>
            </p:nvSpPr>
            <p:spPr>
              <a:xfrm flipV="1" rot="21598800">
                <a:off x="8906040" y="5797440"/>
                <a:ext cx="182880" cy="182880"/>
              </a:xfrm>
              <a:prstGeom prst="ellipse">
                <a:avLst/>
              </a:prstGeom>
              <a:blipFill rotWithShape="0">
                <a:blip r:embed="rId1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40" name=""/>
              <p:cNvSpPr/>
              <p:nvPr/>
            </p:nvSpPr>
            <p:spPr>
              <a:xfrm flipV="1" rot="21598800">
                <a:off x="8540280" y="5797440"/>
                <a:ext cx="182880" cy="182880"/>
              </a:xfrm>
              <a:prstGeom prst="ellipse">
                <a:avLst/>
              </a:prstGeom>
              <a:blipFill rotWithShape="0">
                <a:blip r:embed="rId1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grpSp>
      <p:sp>
        <p:nvSpPr>
          <p:cNvPr id="41" name=""/>
          <p:cNvSpPr/>
          <p:nvPr/>
        </p:nvSpPr>
        <p:spPr>
          <a:xfrm>
            <a:off x="1499760" y="1774080"/>
            <a:ext cx="2926080" cy="29260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42" name=""/>
          <p:cNvSpPr/>
          <p:nvPr/>
        </p:nvSpPr>
        <p:spPr>
          <a:xfrm>
            <a:off x="1225080" y="1134360"/>
            <a:ext cx="1189080" cy="11883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43" name=""/>
          <p:cNvSpPr/>
          <p:nvPr/>
        </p:nvSpPr>
        <p:spPr>
          <a:xfrm>
            <a:off x="3420000" y="4242960"/>
            <a:ext cx="640080" cy="6400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pic>
        <p:nvPicPr>
          <p:cNvPr id="44" name="" descr=""/>
          <p:cNvPicPr/>
          <p:nvPr/>
        </p:nvPicPr>
        <p:blipFill>
          <a:blip r:embed="rId14">
            <a:extLst>
              <a:ext uri="{96DAC541-7B7A-43D3-8B79-37D633B846F1}">
                <asvg:svgBlip xmlns:asvg="http://schemas.microsoft.com/office/drawing/2016/SVG/main" r:embed="rId15"/>
              </a:ext>
            </a:extLst>
          </a:blip>
          <a:stretch/>
        </p:blipFill>
        <p:spPr>
          <a:xfrm>
            <a:off x="4349520" y="792360"/>
            <a:ext cx="5526000" cy="4145400"/>
          </a:xfrm>
          <a:prstGeom prst="rect">
            <a:avLst/>
          </a:prstGeom>
          <a:ln w="0">
            <a:noFill/>
          </a:ln>
        </p:spPr>
      </p:pic>
      <p:sp>
        <p:nvSpPr>
          <p:cNvPr id="45"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n-US" sz="4400" spc="-1" strike="noStrike">
                <a:solidFill>
                  <a:srgbClr val="000000"/>
                </a:solidFill>
                <a:latin typeface="Noto Sans"/>
              </a:rPr>
              <a:t>Click to edit the title text format</a:t>
            </a:r>
            <a:endParaRPr b="1" lang="en-US" sz="4400" spc="-1" strike="noStrike">
              <a:solidFill>
                <a:srgbClr val="000000"/>
              </a:solidFill>
              <a:latin typeface="Noto Sans"/>
            </a:endParaRPr>
          </a:p>
        </p:txBody>
      </p:sp>
      <p:sp>
        <p:nvSpPr>
          <p:cNvPr id="46" name="PlaceHolder 2"/>
          <p:cNvSpPr>
            <a:spLocks noGrp="1"/>
          </p:cNvSpPr>
          <p:nvPr>
            <p:ph type="body"/>
          </p:nvPr>
        </p:nvSpPr>
        <p:spPr>
          <a:xfrm>
            <a:off x="468000" y="1800000"/>
            <a:ext cx="6163200" cy="3288240"/>
          </a:xfrm>
          <a:prstGeom prst="rect">
            <a:avLst/>
          </a:prstGeom>
          <a:noFill/>
          <a:ln w="0">
            <a:noFill/>
          </a:ln>
        </p:spPr>
        <p:txBody>
          <a:bodyPr lIns="0" rIns="0" tIns="0" bIns="0" anchor="t">
            <a:normAutofit fontScale="87491" lnSpcReduction="10000"/>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47" name="PlaceHolder 3"/>
          <p:cNvSpPr>
            <a:spLocks noGrp="1"/>
          </p:cNvSpPr>
          <p:nvPr>
            <p:ph type="dt" idx="4"/>
          </p:nvPr>
        </p:nvSpPr>
        <p:spPr>
          <a:xfrm>
            <a:off x="468000" y="5166000"/>
            <a:ext cx="2348280" cy="39060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48" name="PlaceHolder 4"/>
          <p:cNvSpPr>
            <a:spLocks noGrp="1"/>
          </p:cNvSpPr>
          <p:nvPr>
            <p:ph type="ftr" idx="5"/>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49" name="PlaceHolder 5"/>
          <p:cNvSpPr>
            <a:spLocks noGrp="1"/>
          </p:cNvSpPr>
          <p:nvPr>
            <p:ph type="sldNum" idx="6"/>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Noto Sans"/>
              </a:defRPr>
            </a:lvl1pPr>
          </a:lstStyle>
          <a:p>
            <a:pPr indent="0" algn="r">
              <a:buNone/>
            </a:pPr>
            <a:fld id="{DD1A46B7-555E-401E-902D-213A558AE945}"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1"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53" name="PlaceHolder 1"/>
          <p:cNvSpPr>
            <a:spLocks noGrp="1"/>
          </p:cNvSpPr>
          <p:nvPr>
            <p:ph type="title"/>
          </p:nvPr>
        </p:nvSpPr>
        <p:spPr>
          <a:xfrm>
            <a:off x="468000" y="144000"/>
            <a:ext cx="9072000" cy="946440"/>
          </a:xfrm>
          <a:prstGeom prst="rect">
            <a:avLst/>
          </a:prstGeom>
          <a:noFill/>
          <a:ln w="0">
            <a:noFill/>
          </a:ln>
        </p:spPr>
        <p:txBody>
          <a:bodyPr lIns="0" rIns="0" tIns="0" bIns="0" anchor="ctr">
            <a:noAutofit/>
          </a:bodyPr>
          <a:p>
            <a:pPr indent="0" algn="ctr">
              <a:buNone/>
            </a:pPr>
            <a:r>
              <a:rPr b="1" lang="en-US" sz="4400" spc="-1" strike="noStrike" u="wavyHeavy">
                <a:solidFill>
                  <a:srgbClr val="000000"/>
                </a:solidFill>
                <a:uFillTx/>
                <a:latin typeface="Noto Sans"/>
              </a:rPr>
              <a:t>Click to edit the title text format</a:t>
            </a:r>
            <a:endParaRPr b="1" lang="en-US" sz="4400" spc="-1" strike="noStrike" u="wavyHeavy">
              <a:solidFill>
                <a:srgbClr val="000000"/>
              </a:solidFill>
              <a:uFillTx/>
              <a:latin typeface="Noto Sans"/>
            </a:endParaRPr>
          </a:p>
        </p:txBody>
      </p:sp>
      <p:sp>
        <p:nvSpPr>
          <p:cNvPr id="54" name="PlaceHolder 2"/>
          <p:cNvSpPr>
            <a:spLocks noGrp="1"/>
          </p:cNvSpPr>
          <p:nvPr>
            <p:ph type="body"/>
          </p:nvPr>
        </p:nvSpPr>
        <p:spPr>
          <a:xfrm>
            <a:off x="468000" y="1202400"/>
            <a:ext cx="9072000" cy="4377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
          <p:cNvSpPr/>
          <p:nvPr/>
        </p:nvSpPr>
        <p:spPr>
          <a:xfrm>
            <a:off x="822960" y="24688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8" name=""/>
          <p:cNvSpPr/>
          <p:nvPr/>
        </p:nvSpPr>
        <p:spPr>
          <a:xfrm>
            <a:off x="4480560" y="15544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59" name=""/>
          <p:cNvSpPr/>
          <p:nvPr/>
        </p:nvSpPr>
        <p:spPr>
          <a:xfrm>
            <a:off x="6583680" y="310896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60" name=""/>
          <p:cNvSpPr/>
          <p:nvPr/>
        </p:nvSpPr>
        <p:spPr>
          <a:xfrm>
            <a:off x="1554480" y="4114800"/>
            <a:ext cx="914400" cy="657360"/>
          </a:xfrm>
          <a:custGeom>
            <a:avLst/>
            <a:gdLst/>
            <a:ahLst/>
            <a:rect l="0" t="0" r="r" b="b"/>
            <a:pathLst>
              <a:path fill="none" w="2540" h="1826">
                <a:moveTo>
                  <a:pt x="0" y="0"/>
                </a:moveTo>
                <a:cubicBezTo>
                  <a:pt x="508" y="2286"/>
                  <a:pt x="2540" y="1778"/>
                  <a:pt x="2540" y="1778"/>
                </a:cubicBezTo>
              </a:path>
            </a:pathLst>
          </a:custGeom>
          <a:ln w="36720">
            <a:solidFill>
              <a:srgbClr val="666666"/>
            </a:solidFill>
            <a:custDash>
              <a:ds d="600000" sp="300000"/>
            </a:custDash>
            <a:round/>
          </a:ln>
        </p:spPr>
        <p:txBody>
          <a:bodyPr lIns="108360" rIns="108360" tIns="63360" bIns="63360" anchor="ctr">
            <a:noAutofit/>
          </a:bodyPr>
          <a:p>
            <a:endParaRPr b="0" lang="en-US" sz="1800" spc="-1" strike="noStrike">
              <a:solidFill>
                <a:srgbClr val="000000"/>
              </a:solidFill>
              <a:latin typeface="Noto Sans"/>
            </a:endParaRPr>
          </a:p>
        </p:txBody>
      </p:sp>
      <p:sp>
        <p:nvSpPr>
          <p:cNvPr id="61" name=""/>
          <p:cNvSpPr/>
          <p:nvPr/>
        </p:nvSpPr>
        <p:spPr>
          <a:xfrm>
            <a:off x="3657600" y="1188720"/>
            <a:ext cx="822960" cy="640080"/>
          </a:xfrm>
          <a:custGeom>
            <a:avLst/>
            <a:gdLst/>
            <a:ahLst/>
            <a:rect l="0" t="0" r="r" b="b"/>
            <a:pathLst>
              <a:path fill="none" w="2286" h="1778">
                <a:moveTo>
                  <a:pt x="2286" y="1778"/>
                </a:moveTo>
                <a:cubicBezTo>
                  <a:pt x="1016" y="1778"/>
                  <a:pt x="2033" y="0"/>
                  <a:pt x="0" y="0"/>
                </a:cubicBezTo>
              </a:path>
            </a:pathLst>
          </a:custGeom>
          <a:ln w="36720">
            <a:solidFill>
              <a:srgbClr val="666666"/>
            </a:solidFill>
            <a:custDash>
              <a:ds d="600000" sp="300000"/>
            </a:custDash>
            <a:round/>
          </a:ln>
        </p:spPr>
        <p:txBody>
          <a:bodyPr lIns="108360" rIns="108360" tIns="63360" bIns="63360" anchor="ctr">
            <a:noAutofit/>
          </a:bodyPr>
          <a:p>
            <a:endParaRPr b="0" lang="en-US" sz="1800" spc="-1" strike="noStrike">
              <a:solidFill>
                <a:srgbClr val="000000"/>
              </a:solidFill>
              <a:latin typeface="Noto Sans"/>
            </a:endParaRPr>
          </a:p>
        </p:txBody>
      </p:sp>
      <p:sp>
        <p:nvSpPr>
          <p:cNvPr id="62" name=""/>
          <p:cNvSpPr/>
          <p:nvPr/>
        </p:nvSpPr>
        <p:spPr>
          <a:xfrm>
            <a:off x="7955280" y="2011680"/>
            <a:ext cx="1464120" cy="1188720"/>
          </a:xfrm>
          <a:custGeom>
            <a:avLst/>
            <a:gdLst/>
            <a:ahLst/>
            <a:rect l="0" t="0" r="r" b="b"/>
            <a:pathLst>
              <a:path fill="none" w="4067" h="3302">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txBody>
          <a:bodyPr lIns="108360" rIns="108360" tIns="63360" bIns="63360" anchor="ctr">
            <a:noAutofit/>
          </a:bodyPr>
          <a:p>
            <a:endParaRPr b="0" lang="en-US" sz="1800" spc="-1" strike="noStrike">
              <a:solidFill>
                <a:srgbClr val="000000"/>
              </a:solidFill>
              <a:latin typeface="Noto Sans"/>
            </a:endParaRPr>
          </a:p>
        </p:txBody>
      </p:sp>
      <p:sp>
        <p:nvSpPr>
          <p:cNvPr id="63" name=""/>
          <p:cNvSpPr/>
          <p:nvPr/>
        </p:nvSpPr>
        <p:spPr>
          <a:xfrm>
            <a:off x="2468880" y="822960"/>
            <a:ext cx="1410480" cy="13716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64" name=""/>
          <p:cNvSpPr/>
          <p:nvPr/>
        </p:nvSpPr>
        <p:spPr>
          <a:xfrm>
            <a:off x="3931920" y="466344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65" name=""/>
          <p:cNvSpPr/>
          <p:nvPr/>
        </p:nvSpPr>
        <p:spPr>
          <a:xfrm>
            <a:off x="8412480" y="1280160"/>
            <a:ext cx="1097280" cy="1005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66"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n-US" sz="4400" spc="-1" strike="noStrike">
                <a:solidFill>
                  <a:srgbClr val="000000"/>
                </a:solidFill>
                <a:latin typeface="Noto Sans"/>
              </a:rPr>
              <a:t>Click to edit the title text format</a:t>
            </a:r>
            <a:endParaRPr b="1" lang="en-US" sz="4400" spc="-1" strike="noStrike">
              <a:solidFill>
                <a:srgbClr val="000000"/>
              </a:solidFill>
              <a:latin typeface="Noto Sans"/>
            </a:endParaRPr>
          </a:p>
        </p:txBody>
      </p:sp>
      <p:sp>
        <p:nvSpPr>
          <p:cNvPr id="67"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68" name="PlaceHolder 3"/>
          <p:cNvSpPr>
            <a:spLocks noGrp="1"/>
          </p:cNvSpPr>
          <p:nvPr>
            <p:ph type="dt" idx="7"/>
          </p:nvPr>
        </p:nvSpPr>
        <p:spPr>
          <a:xfrm>
            <a:off x="468000" y="5166000"/>
            <a:ext cx="2348280" cy="39060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69" name="PlaceHolder 4"/>
          <p:cNvSpPr>
            <a:spLocks noGrp="1"/>
          </p:cNvSpPr>
          <p:nvPr>
            <p:ph type="ftr" idx="8"/>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70" name="PlaceHolder 5"/>
          <p:cNvSpPr>
            <a:spLocks noGrp="1"/>
          </p:cNvSpPr>
          <p:nvPr>
            <p:ph type="sldNum" idx="9"/>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Noto Sans"/>
              </a:defRPr>
            </a:lvl1pPr>
          </a:lstStyle>
          <a:p>
            <a:pPr indent="0" algn="r">
              <a:buNone/>
            </a:pPr>
            <a:fld id="{9DF86D80-9D31-42C1-9953-DBAF4F5C0842}"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
          <p:cNvSpPr/>
          <p:nvPr/>
        </p:nvSpPr>
        <p:spPr>
          <a:xfrm>
            <a:off x="2103480" y="3658320"/>
            <a:ext cx="164592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72" name=""/>
          <p:cNvSpPr/>
          <p:nvPr/>
        </p:nvSpPr>
        <p:spPr>
          <a:xfrm>
            <a:off x="823320" y="-27324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73" name=""/>
          <p:cNvSpPr/>
          <p:nvPr/>
        </p:nvSpPr>
        <p:spPr>
          <a:xfrm>
            <a:off x="7955640" y="310968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74" name=""/>
          <p:cNvSpPr/>
          <p:nvPr/>
        </p:nvSpPr>
        <p:spPr>
          <a:xfrm>
            <a:off x="9601560" y="915120"/>
            <a:ext cx="164592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grpSp>
        <p:nvGrpSpPr>
          <p:cNvPr id="75" name=""/>
          <p:cNvGrpSpPr/>
          <p:nvPr/>
        </p:nvGrpSpPr>
        <p:grpSpPr>
          <a:xfrm>
            <a:off x="3918240" y="1130760"/>
            <a:ext cx="2433600" cy="4339080"/>
            <a:chOff x="3918240" y="1130760"/>
            <a:chExt cx="2433600" cy="4339080"/>
          </a:xfrm>
        </p:grpSpPr>
        <p:sp>
          <p:nvSpPr>
            <p:cNvPr id="76" name=""/>
            <p:cNvSpPr/>
            <p:nvPr/>
          </p:nvSpPr>
          <p:spPr>
            <a:xfrm flipH="1" flipV="1" rot="5330400">
              <a:off x="4853880" y="3733200"/>
              <a:ext cx="1371600" cy="146304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77" name=""/>
            <p:cNvSpPr/>
            <p:nvPr/>
          </p:nvSpPr>
          <p:spPr>
            <a:xfrm flipH="1" flipV="1" rot="5330400">
              <a:off x="4023360" y="2694960"/>
              <a:ext cx="1371600" cy="146304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78" name=""/>
            <p:cNvSpPr/>
            <p:nvPr/>
          </p:nvSpPr>
          <p:spPr>
            <a:xfrm flipH="1" flipV="1" rot="5330400">
              <a:off x="4920480" y="2430720"/>
              <a:ext cx="1371600" cy="146304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79" name=""/>
            <p:cNvSpPr/>
            <p:nvPr/>
          </p:nvSpPr>
          <p:spPr>
            <a:xfrm flipH="1" flipV="1" rot="5330400">
              <a:off x="3977280" y="1337040"/>
              <a:ext cx="1371600" cy="146304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80" name=""/>
            <p:cNvSpPr/>
            <p:nvPr/>
          </p:nvSpPr>
          <p:spPr>
            <a:xfrm flipH="1" flipV="1" rot="5330400">
              <a:off x="4911480" y="1099080"/>
              <a:ext cx="1371600" cy="146304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81" name=""/>
            <p:cNvSpPr/>
            <p:nvPr/>
          </p:nvSpPr>
          <p:spPr>
            <a:xfrm flipH="1" flipV="1" rot="5330400">
              <a:off x="4032000" y="4037400"/>
              <a:ext cx="1371600" cy="146304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sp>
        <p:nvSpPr>
          <p:cNvPr id="82"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n-US" sz="4400" spc="-1" strike="noStrike">
                <a:solidFill>
                  <a:srgbClr val="000000"/>
                </a:solidFill>
                <a:latin typeface="Noto Sans"/>
              </a:rPr>
              <a:t>Click to edit the title text format</a:t>
            </a:r>
            <a:endParaRPr b="1" lang="en-US" sz="4400" spc="-1" strike="noStrike">
              <a:solidFill>
                <a:srgbClr val="000000"/>
              </a:solidFill>
              <a:latin typeface="Noto Sans"/>
            </a:endParaRPr>
          </a:p>
        </p:txBody>
      </p:sp>
      <p:sp>
        <p:nvSpPr>
          <p:cNvPr id="83"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84" name="PlaceHolder 3"/>
          <p:cNvSpPr>
            <a:spLocks noGrp="1"/>
          </p:cNvSpPr>
          <p:nvPr>
            <p:ph type="dt" idx="10"/>
          </p:nvPr>
        </p:nvSpPr>
        <p:spPr>
          <a:xfrm>
            <a:off x="468000" y="5166000"/>
            <a:ext cx="2348280" cy="39060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85" name="PlaceHolder 4"/>
          <p:cNvSpPr>
            <a:spLocks noGrp="1"/>
          </p:cNvSpPr>
          <p:nvPr>
            <p:ph type="ftr" idx="11"/>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86" name="PlaceHolder 5"/>
          <p:cNvSpPr>
            <a:spLocks noGrp="1"/>
          </p:cNvSpPr>
          <p:nvPr>
            <p:ph type="sldNum" idx="12"/>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Noto Sans"/>
              </a:defRPr>
            </a:lvl1pPr>
          </a:lstStyle>
          <a:p>
            <a:pPr indent="0" algn="r">
              <a:buNone/>
            </a:pPr>
            <a:fld id="{034BBA76-BD94-412F-A9F7-C11D00AD5577}"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677196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88" name=""/>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89" name=""/>
          <p:cNvSpPr/>
          <p:nvPr/>
        </p:nvSpPr>
        <p:spPr>
          <a:xfrm>
            <a:off x="7589520" y="256032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90" name=""/>
          <p:cNvSpPr/>
          <p:nvPr/>
        </p:nvSpPr>
        <p:spPr>
          <a:xfrm>
            <a:off x="3200400" y="7315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91" name=""/>
          <p:cNvSpPr/>
          <p:nvPr/>
        </p:nvSpPr>
        <p:spPr>
          <a:xfrm>
            <a:off x="1424160" y="34891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92" name=""/>
          <p:cNvSpPr/>
          <p:nvPr/>
        </p:nvSpPr>
        <p:spPr>
          <a:xfrm>
            <a:off x="700920" y="1900080"/>
            <a:ext cx="1402200" cy="1848960"/>
          </a:xfrm>
          <a:custGeom>
            <a:avLst/>
            <a:gdLst/>
            <a:ahLst/>
            <a:rect l="0" t="0" r="r" b="b"/>
            <a:pathLst>
              <a:path fill="none" w="3895" h="5136">
                <a:moveTo>
                  <a:pt x="339" y="0"/>
                </a:moveTo>
                <a:cubicBezTo>
                  <a:pt x="-931" y="2540"/>
                  <a:pt x="1609" y="5588"/>
                  <a:pt x="3895" y="508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pc="-1" strike="noStrike">
              <a:solidFill>
                <a:srgbClr val="000000"/>
              </a:solidFill>
              <a:latin typeface="Noto Sans"/>
            </a:endParaRPr>
          </a:p>
        </p:txBody>
      </p:sp>
      <p:sp>
        <p:nvSpPr>
          <p:cNvPr id="93" name=""/>
          <p:cNvSpPr/>
          <p:nvPr/>
        </p:nvSpPr>
        <p:spPr>
          <a:xfrm>
            <a:off x="3931920" y="201168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pc="-1" strike="noStrike">
              <a:solidFill>
                <a:srgbClr val="000000"/>
              </a:solidFill>
              <a:latin typeface="Noto Sans"/>
            </a:endParaRPr>
          </a:p>
        </p:txBody>
      </p:sp>
      <p:sp>
        <p:nvSpPr>
          <p:cNvPr id="94" name=""/>
          <p:cNvSpPr/>
          <p:nvPr/>
        </p:nvSpPr>
        <p:spPr>
          <a:xfrm>
            <a:off x="7724880" y="2103120"/>
            <a:ext cx="779040" cy="1463040"/>
          </a:xfrm>
          <a:custGeom>
            <a:avLst/>
            <a:gdLst/>
            <a:ahLst/>
            <a:rect l="0" t="0" r="r" b="b"/>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pc="-1" strike="noStrike">
              <a:solidFill>
                <a:srgbClr val="000000"/>
              </a:solidFill>
              <a:latin typeface="Noto Sans"/>
            </a:endParaRPr>
          </a:p>
        </p:txBody>
      </p:sp>
      <p:sp>
        <p:nvSpPr>
          <p:cNvPr id="95" name=""/>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96" name=""/>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97"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n-US" sz="4400" spc="-1" strike="noStrike">
                <a:solidFill>
                  <a:srgbClr val="000000"/>
                </a:solidFill>
                <a:latin typeface="Noto Sans"/>
              </a:rPr>
              <a:t>Click to edit the title text format</a:t>
            </a:r>
            <a:endParaRPr b="1" lang="en-US" sz="4400" spc="-1" strike="noStrike">
              <a:solidFill>
                <a:srgbClr val="000000"/>
              </a:solidFill>
              <a:latin typeface="Noto Sans"/>
            </a:endParaRPr>
          </a:p>
        </p:txBody>
      </p:sp>
      <p:sp>
        <p:nvSpPr>
          <p:cNvPr id="98"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99" name="PlaceHolder 3"/>
          <p:cNvSpPr>
            <a:spLocks noGrp="1"/>
          </p:cNvSpPr>
          <p:nvPr>
            <p:ph type="dt" idx="13"/>
          </p:nvPr>
        </p:nvSpPr>
        <p:spPr>
          <a:xfrm>
            <a:off x="468000" y="5166000"/>
            <a:ext cx="2348280" cy="39060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100" name="PlaceHolder 4"/>
          <p:cNvSpPr>
            <a:spLocks noGrp="1"/>
          </p:cNvSpPr>
          <p:nvPr>
            <p:ph type="ftr" idx="14"/>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101" name="PlaceHolder 5"/>
          <p:cNvSpPr>
            <a:spLocks noGrp="1"/>
          </p:cNvSpPr>
          <p:nvPr>
            <p:ph type="sldNum" idx="15"/>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Noto Sans"/>
              </a:defRPr>
            </a:lvl1pPr>
          </a:lstStyle>
          <a:p>
            <a:pPr indent="0" algn="r">
              <a:buNone/>
            </a:pPr>
            <a:fld id="{E3D10D1B-22A6-4CE2-9A13-9E8C1BAC5383}"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02" name=""/>
          <p:cNvGrpSpPr/>
          <p:nvPr/>
        </p:nvGrpSpPr>
        <p:grpSpPr>
          <a:xfrm>
            <a:off x="2982960" y="1585440"/>
            <a:ext cx="5982480" cy="3150000"/>
            <a:chOff x="2982960" y="1585440"/>
            <a:chExt cx="5982480" cy="3150000"/>
          </a:xfrm>
        </p:grpSpPr>
        <p:sp>
          <p:nvSpPr>
            <p:cNvPr id="103" name=""/>
            <p:cNvSpPr/>
            <p:nvPr/>
          </p:nvSpPr>
          <p:spPr>
            <a:xfrm>
              <a:off x="3570480" y="1888200"/>
              <a:ext cx="4927320" cy="262332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04" name=""/>
            <p:cNvSpPr/>
            <p:nvPr/>
          </p:nvSpPr>
          <p:spPr>
            <a:xfrm>
              <a:off x="3763800" y="1585440"/>
              <a:ext cx="4927320" cy="262332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endParaRPr b="0" lang="en-US" sz="1800" spc="-1" strike="noStrike">
                <a:solidFill>
                  <a:srgbClr val="000000"/>
                </a:solidFill>
                <a:latin typeface="Noto Sans"/>
              </a:endParaRPr>
            </a:p>
          </p:txBody>
        </p:sp>
        <p:sp>
          <p:nvSpPr>
            <p:cNvPr id="105" name=""/>
            <p:cNvSpPr txBox="1"/>
            <p:nvPr/>
          </p:nvSpPr>
          <p:spPr>
            <a:xfrm>
              <a:off x="3844800" y="1768320"/>
              <a:ext cx="1097280" cy="1474200"/>
            </a:xfrm>
            <a:prstGeom prst="rect">
              <a:avLst/>
            </a:prstGeom>
            <a:noFill/>
            <a:ln w="0">
              <a:noFill/>
            </a:ln>
          </p:spPr>
          <p:txBody>
            <a:bodyPr lIns="90000" rIns="90000" tIns="45000" bIns="45000" anchor="t">
              <a:noAutofit/>
            </a:bodyPr>
            <a:p>
              <a:r>
                <a:rPr b="0" lang="en-US" sz="8000" spc="-1" strike="noStrike">
                  <a:solidFill>
                    <a:srgbClr val="000000"/>
                  </a:solidFill>
                  <a:latin typeface="Noto Sans"/>
                </a:rPr>
                <a:t>“</a:t>
              </a:r>
              <a:endParaRPr b="0" lang="en-US" sz="8000" spc="-1" strike="noStrike">
                <a:solidFill>
                  <a:srgbClr val="000000"/>
                </a:solidFill>
                <a:latin typeface="Noto Sans"/>
              </a:endParaRPr>
            </a:p>
          </p:txBody>
        </p:sp>
        <p:sp>
          <p:nvSpPr>
            <p:cNvPr id="106" name=""/>
            <p:cNvSpPr txBox="1"/>
            <p:nvPr/>
          </p:nvSpPr>
          <p:spPr>
            <a:xfrm>
              <a:off x="7868160" y="3399840"/>
              <a:ext cx="1097280" cy="1335600"/>
            </a:xfrm>
            <a:prstGeom prst="rect">
              <a:avLst/>
            </a:prstGeom>
            <a:noFill/>
            <a:ln w="0">
              <a:noFill/>
            </a:ln>
          </p:spPr>
          <p:txBody>
            <a:bodyPr lIns="90000" rIns="90000" tIns="45000" bIns="45000" anchor="t">
              <a:noAutofit/>
            </a:bodyPr>
            <a:p>
              <a:r>
                <a:rPr b="0" lang="en-US" sz="7200" spc="-1" strike="noStrike">
                  <a:solidFill>
                    <a:srgbClr val="000000"/>
                  </a:solidFill>
                  <a:latin typeface="Noto Sans"/>
                </a:rPr>
                <a:t>”</a:t>
              </a:r>
              <a:endParaRPr b="0" lang="en-US" sz="7200" spc="-1" strike="noStrike">
                <a:solidFill>
                  <a:srgbClr val="000000"/>
                </a:solidFill>
                <a:latin typeface="Noto Sans"/>
              </a:endParaRPr>
            </a:p>
          </p:txBody>
        </p:sp>
        <p:sp>
          <p:nvSpPr>
            <p:cNvPr id="107" name=""/>
            <p:cNvSpPr/>
            <p:nvPr/>
          </p:nvSpPr>
          <p:spPr>
            <a:xfrm>
              <a:off x="2982960" y="4117320"/>
              <a:ext cx="1044720" cy="302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grpSp>
        <p:nvGrpSpPr>
          <p:cNvPr id="108" name=""/>
          <p:cNvGrpSpPr/>
          <p:nvPr/>
        </p:nvGrpSpPr>
        <p:grpSpPr>
          <a:xfrm>
            <a:off x="-2094120" y="-402480"/>
            <a:ext cx="4946760" cy="8521920"/>
            <a:chOff x="-2094120" y="-402480"/>
            <a:chExt cx="4946760" cy="8521920"/>
          </a:xfrm>
        </p:grpSpPr>
        <p:sp>
          <p:nvSpPr>
            <p:cNvPr id="109" name=""/>
            <p:cNvSpPr/>
            <p:nvPr/>
          </p:nvSpPr>
          <p:spPr>
            <a:xfrm>
              <a:off x="-893160" y="4486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10" name=""/>
            <p:cNvSpPr/>
            <p:nvPr/>
          </p:nvSpPr>
          <p:spPr>
            <a:xfrm rot="5358000">
              <a:off x="-897480" y="5153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11" name=""/>
            <p:cNvSpPr/>
            <p:nvPr/>
          </p:nvSpPr>
          <p:spPr>
            <a:xfrm>
              <a:off x="-228960" y="5161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12" name=""/>
            <p:cNvSpPr/>
            <p:nvPr/>
          </p:nvSpPr>
          <p:spPr>
            <a:xfrm rot="5358000">
              <a:off x="-219960" y="4488840"/>
              <a:ext cx="1068480" cy="766440"/>
            </a:xfrm>
            <a:custGeom>
              <a:avLst/>
              <a:gdLst>
                <a:gd name="textAreaLeft" fmla="*/ 276840 w 1068480"/>
                <a:gd name="textAreaRight" fmla="*/ 791640 w 106848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13" name=""/>
            <p:cNvSpPr/>
            <p:nvPr/>
          </p:nvSpPr>
          <p:spPr>
            <a:xfrm>
              <a:off x="-228960" y="3826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14" name=""/>
            <p:cNvSpPr/>
            <p:nvPr/>
          </p:nvSpPr>
          <p:spPr>
            <a:xfrm rot="5358000">
              <a:off x="-1586160" y="44946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15" name=""/>
            <p:cNvSpPr/>
            <p:nvPr/>
          </p:nvSpPr>
          <p:spPr>
            <a:xfrm rot="5358000">
              <a:off x="-2238480" y="5170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16" name=""/>
            <p:cNvSpPr/>
            <p:nvPr/>
          </p:nvSpPr>
          <p:spPr>
            <a:xfrm rot="5358000">
              <a:off x="-897120" y="3821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17" name=""/>
            <p:cNvSpPr/>
            <p:nvPr/>
          </p:nvSpPr>
          <p:spPr>
            <a:xfrm rot="5358000">
              <a:off x="-222120" y="3154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18" name=""/>
            <p:cNvSpPr/>
            <p:nvPr/>
          </p:nvSpPr>
          <p:spPr>
            <a:xfrm>
              <a:off x="455040" y="4477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19" name=""/>
            <p:cNvSpPr/>
            <p:nvPr/>
          </p:nvSpPr>
          <p:spPr>
            <a:xfrm rot="5358000">
              <a:off x="470520" y="38214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20" name=""/>
            <p:cNvSpPr/>
            <p:nvPr/>
          </p:nvSpPr>
          <p:spPr>
            <a:xfrm>
              <a:off x="1158840" y="51706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21" name=""/>
            <p:cNvSpPr/>
            <p:nvPr/>
          </p:nvSpPr>
          <p:spPr>
            <a:xfrm>
              <a:off x="-1561680" y="51627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22" name=""/>
            <p:cNvSpPr/>
            <p:nvPr/>
          </p:nvSpPr>
          <p:spPr>
            <a:xfrm rot="5358000">
              <a:off x="461520" y="517068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23" name=""/>
            <p:cNvSpPr/>
            <p:nvPr/>
          </p:nvSpPr>
          <p:spPr>
            <a:xfrm flipH="1" rot="16242000">
              <a:off x="-232200" y="1793880"/>
              <a:ext cx="1068840" cy="766440"/>
            </a:xfrm>
            <a:custGeom>
              <a:avLst/>
              <a:gdLst>
                <a:gd name="textAreaLeft" fmla="*/ 276840 w 1068840"/>
                <a:gd name="textAreaRight" fmla="*/ 79164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24" name=""/>
            <p:cNvSpPr/>
            <p:nvPr/>
          </p:nvSpPr>
          <p:spPr>
            <a:xfrm flipH="1" rot="16242000">
              <a:off x="419760" y="2469960"/>
              <a:ext cx="1068840" cy="766440"/>
            </a:xfrm>
            <a:custGeom>
              <a:avLst/>
              <a:gdLst>
                <a:gd name="textAreaLeft" fmla="*/ 276840 w 1068840"/>
                <a:gd name="textAreaRight" fmla="*/ 79164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25" name=""/>
            <p:cNvSpPr/>
            <p:nvPr/>
          </p:nvSpPr>
          <p:spPr>
            <a:xfrm flipH="1">
              <a:off x="-252360" y="2462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26" name=""/>
            <p:cNvSpPr/>
            <p:nvPr/>
          </p:nvSpPr>
          <p:spPr>
            <a:xfrm>
              <a:off x="1107720" y="1135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27" name=""/>
            <p:cNvSpPr/>
            <p:nvPr/>
          </p:nvSpPr>
          <p:spPr>
            <a:xfrm rot="5358000">
              <a:off x="1103040" y="18018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28" name=""/>
            <p:cNvSpPr/>
            <p:nvPr/>
          </p:nvSpPr>
          <p:spPr>
            <a:xfrm rot="5358000">
              <a:off x="414360" y="114300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29" name=""/>
            <p:cNvSpPr/>
            <p:nvPr/>
          </p:nvSpPr>
          <p:spPr>
            <a:xfrm>
              <a:off x="439200" y="18111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30" name=""/>
            <p:cNvSpPr/>
            <p:nvPr/>
          </p:nvSpPr>
          <p:spPr>
            <a:xfrm>
              <a:off x="423720" y="45108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31" name=""/>
            <p:cNvSpPr/>
            <p:nvPr/>
          </p:nvSpPr>
          <p:spPr>
            <a:xfrm rot="5358000">
              <a:off x="-246600" y="43884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32" name=""/>
            <p:cNvSpPr/>
            <p:nvPr/>
          </p:nvSpPr>
          <p:spPr>
            <a:xfrm rot="5358000">
              <a:off x="434880" y="-24624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33" name=""/>
            <p:cNvSpPr/>
            <p:nvPr/>
          </p:nvSpPr>
          <p:spPr>
            <a:xfrm>
              <a:off x="1779480" y="179460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34" name=""/>
            <p:cNvSpPr/>
            <p:nvPr/>
          </p:nvSpPr>
          <p:spPr>
            <a:xfrm>
              <a:off x="1106280" y="-257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35" name=""/>
            <p:cNvSpPr/>
            <p:nvPr/>
          </p:nvSpPr>
          <p:spPr>
            <a:xfrm>
              <a:off x="-908280" y="17906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6"/>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36" name=""/>
            <p:cNvSpPr/>
            <p:nvPr/>
          </p:nvSpPr>
          <p:spPr>
            <a:xfrm rot="5358000">
              <a:off x="-245880" y="582516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37" name=""/>
            <p:cNvSpPr/>
            <p:nvPr/>
          </p:nvSpPr>
          <p:spPr>
            <a:xfrm>
              <a:off x="427320" y="585396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7"/>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38" name=""/>
            <p:cNvSpPr/>
            <p:nvPr/>
          </p:nvSpPr>
          <p:spPr>
            <a:xfrm>
              <a:off x="-236880" y="6494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39" name=""/>
            <p:cNvSpPr/>
            <p:nvPr/>
          </p:nvSpPr>
          <p:spPr>
            <a:xfrm rot="5358000">
              <a:off x="-929880" y="650196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40" name=""/>
            <p:cNvSpPr/>
            <p:nvPr/>
          </p:nvSpPr>
          <p:spPr>
            <a:xfrm rot="5358000">
              <a:off x="-246600" y="7197120"/>
              <a:ext cx="1068480" cy="766440"/>
            </a:xfrm>
            <a:custGeom>
              <a:avLst/>
              <a:gdLst>
                <a:gd name="textAreaLeft" fmla="*/ 276840 w 1068480"/>
                <a:gd name="textAreaRight" fmla="*/ 791640 w 106848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sp>
          <p:nvSpPr>
            <p:cNvPr id="141" name=""/>
            <p:cNvSpPr/>
            <p:nvPr/>
          </p:nvSpPr>
          <p:spPr>
            <a:xfrm rot="5358000">
              <a:off x="426600" y="6518520"/>
              <a:ext cx="1068840" cy="766440"/>
            </a:xfrm>
            <a:custGeom>
              <a:avLst/>
              <a:gdLst>
                <a:gd name="textAreaLeft" fmla="*/ 277200 w 1068840"/>
                <a:gd name="textAreaRight" fmla="*/ 792000 w 106884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000000"/>
                </a:solidFill>
                <a:latin typeface="Noto Sans"/>
              </a:endParaRPr>
            </a:p>
          </p:txBody>
        </p:sp>
        <p:sp>
          <p:nvSpPr>
            <p:cNvPr id="142" name=""/>
            <p:cNvSpPr/>
            <p:nvPr/>
          </p:nvSpPr>
          <p:spPr>
            <a:xfrm>
              <a:off x="1103400" y="6530040"/>
              <a:ext cx="1073160" cy="766440"/>
            </a:xfrm>
            <a:custGeom>
              <a:avLst/>
              <a:gdLst>
                <a:gd name="textAreaLeft" fmla="*/ 278280 w 1073160"/>
                <a:gd name="textAreaRight" fmla="*/ 794880 w 1073160"/>
                <a:gd name="textAreaTop" fmla="*/ 258840 h 766440"/>
                <a:gd name="textAreaBottom" fmla="*/ 507600 h 766440"/>
              </a:gdLst>
              <a:ah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pc="-1" strike="noStrike">
                <a:solidFill>
                  <a:srgbClr val="ffffff"/>
                </a:solidFill>
                <a:latin typeface="Noto Sans"/>
              </a:endParaRPr>
            </a:p>
          </p:txBody>
        </p:sp>
      </p:grpSp>
      <p:sp>
        <p:nvSpPr>
          <p:cNvPr id="143" name=""/>
          <p:cNvSpPr/>
          <p:nvPr/>
        </p:nvSpPr>
        <p:spPr>
          <a:xfrm>
            <a:off x="8538120" y="387720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sm" type="oval" w="lg"/>
            <a:tailEnd len="sm" type="oval" w="lg"/>
          </a:ln>
        </p:spPr>
        <p:txBody>
          <a:bodyPr lIns="108360" rIns="108360" tIns="63360" bIns="63360" anchor="ctr">
            <a:noAutofit/>
          </a:bodyPr>
          <a:p>
            <a:endParaRPr b="0" lang="en-US" sz="1800" spc="-1" strike="noStrike">
              <a:solidFill>
                <a:srgbClr val="000000"/>
              </a:solidFill>
              <a:latin typeface="Noto Sans"/>
            </a:endParaRPr>
          </a:p>
        </p:txBody>
      </p:sp>
      <p:sp>
        <p:nvSpPr>
          <p:cNvPr id="144" name=""/>
          <p:cNvSpPr/>
          <p:nvPr/>
        </p:nvSpPr>
        <p:spPr>
          <a:xfrm>
            <a:off x="7372080" y="497448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145" name=""/>
          <p:cNvSpPr/>
          <p:nvPr/>
        </p:nvSpPr>
        <p:spPr>
          <a:xfrm>
            <a:off x="7868160" y="-329040"/>
            <a:ext cx="2011680" cy="20116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146" name="PlaceHolder 1"/>
          <p:cNvSpPr>
            <a:spLocks noGrp="1"/>
          </p:cNvSpPr>
          <p:nvPr>
            <p:ph type="title"/>
          </p:nvPr>
        </p:nvSpPr>
        <p:spPr>
          <a:xfrm>
            <a:off x="1800000" y="468000"/>
            <a:ext cx="7740000" cy="946440"/>
          </a:xfrm>
          <a:prstGeom prst="rect">
            <a:avLst/>
          </a:prstGeom>
          <a:noFill/>
          <a:ln w="0">
            <a:noFill/>
          </a:ln>
        </p:spPr>
        <p:txBody>
          <a:bodyPr lIns="0" rIns="0" tIns="0" bIns="0" anchor="ctr">
            <a:noAutofit/>
          </a:bodyPr>
          <a:p>
            <a:pPr indent="0" algn="ctr">
              <a:buNone/>
            </a:pPr>
            <a:r>
              <a:rPr b="1" lang="en-US" sz="4400" spc="-1" strike="noStrike">
                <a:solidFill>
                  <a:srgbClr val="000000"/>
                </a:solidFill>
                <a:latin typeface="Noto Sans"/>
              </a:rPr>
              <a:t>Click to edit the title text format</a:t>
            </a:r>
            <a:endParaRPr b="1" lang="en-US" sz="4400" spc="-1" strike="noStrike">
              <a:solidFill>
                <a:srgbClr val="000000"/>
              </a:solidFill>
              <a:latin typeface="Noto Sans"/>
            </a:endParaRPr>
          </a:p>
        </p:txBody>
      </p:sp>
      <p:sp>
        <p:nvSpPr>
          <p:cNvPr id="147" name="PlaceHolder 2"/>
          <p:cNvSpPr>
            <a:spLocks noGrp="1"/>
          </p:cNvSpPr>
          <p:nvPr>
            <p:ph type="body"/>
          </p:nvPr>
        </p:nvSpPr>
        <p:spPr>
          <a:xfrm>
            <a:off x="3924000" y="2160000"/>
            <a:ext cx="4572000" cy="1944000"/>
          </a:xfrm>
          <a:prstGeom prst="rect">
            <a:avLst/>
          </a:prstGeom>
          <a:noFill/>
          <a:ln w="0">
            <a:noFill/>
          </a:ln>
        </p:spPr>
        <p:txBody>
          <a:bodyPr lIns="0" rIns="0" tIns="0" bIns="0" anchor="t">
            <a:normAutofit fontScale="52182"/>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148" name="PlaceHolder 3"/>
          <p:cNvSpPr>
            <a:spLocks noGrp="1"/>
          </p:cNvSpPr>
          <p:nvPr>
            <p:ph type="dt" idx="16"/>
          </p:nvPr>
        </p:nvSpPr>
        <p:spPr>
          <a:xfrm>
            <a:off x="468000" y="5166000"/>
            <a:ext cx="2348280" cy="39060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149" name="PlaceHolder 4"/>
          <p:cNvSpPr>
            <a:spLocks noGrp="1"/>
          </p:cNvSpPr>
          <p:nvPr>
            <p:ph type="ftr" idx="17"/>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150" name="PlaceHolder 5"/>
          <p:cNvSpPr>
            <a:spLocks noGrp="1"/>
          </p:cNvSpPr>
          <p:nvPr>
            <p:ph type="sldNum" idx="18"/>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Noto Sans"/>
              </a:defRPr>
            </a:lvl1pPr>
          </a:lstStyle>
          <a:p>
            <a:pPr indent="0" algn="r">
              <a:buNone/>
            </a:pPr>
            <a:fld id="{72C4B8CE-F9D9-4192-B7B5-43E134C8133D}"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
          <p:cNvSpPr/>
          <p:nvPr/>
        </p:nvSpPr>
        <p:spPr>
          <a:xfrm>
            <a:off x="8266320" y="411552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152" name=""/>
          <p:cNvSpPr/>
          <p:nvPr/>
        </p:nvSpPr>
        <p:spPr>
          <a:xfrm>
            <a:off x="7717680" y="-54828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grpSp>
        <p:nvGrpSpPr>
          <p:cNvPr id="153" name=""/>
          <p:cNvGrpSpPr/>
          <p:nvPr/>
        </p:nvGrpSpPr>
        <p:grpSpPr>
          <a:xfrm>
            <a:off x="-147600" y="-302040"/>
            <a:ext cx="915840" cy="1281240"/>
            <a:chOff x="-147600" y="-302040"/>
            <a:chExt cx="915840" cy="1281240"/>
          </a:xfrm>
        </p:grpSpPr>
        <p:sp>
          <p:nvSpPr>
            <p:cNvPr id="154" name=""/>
            <p:cNvSpPr/>
            <p:nvPr/>
          </p:nvSpPr>
          <p:spPr>
            <a:xfrm flipV="1" rot="5395800">
              <a:off x="219240" y="795240"/>
              <a:ext cx="182880" cy="182880"/>
            </a:xfrm>
            <a:prstGeom prst="ellipse">
              <a:avLst/>
            </a:prstGeom>
            <a:blipFill rotWithShape="0">
              <a:blip r:embed="rId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55" name=""/>
            <p:cNvSpPr/>
            <p:nvPr/>
          </p:nvSpPr>
          <p:spPr>
            <a:xfrm flipV="1" rot="5395800">
              <a:off x="218880" y="429480"/>
              <a:ext cx="182880" cy="182880"/>
            </a:xfrm>
            <a:prstGeom prst="ellipse">
              <a:avLst/>
            </a:prstGeom>
            <a:blipFill rotWithShape="0">
              <a:blip r:embed="rId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56" name=""/>
            <p:cNvSpPr/>
            <p:nvPr/>
          </p:nvSpPr>
          <p:spPr>
            <a:xfrm flipV="1" rot="5395800">
              <a:off x="218520" y="64080"/>
              <a:ext cx="182880" cy="182880"/>
            </a:xfrm>
            <a:prstGeom prst="ellipse">
              <a:avLst/>
            </a:prstGeom>
            <a:blipFill rotWithShape="0">
              <a:blip r:embed="rId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57" name=""/>
            <p:cNvSpPr/>
            <p:nvPr/>
          </p:nvSpPr>
          <p:spPr>
            <a:xfrm flipV="1" rot="5395800">
              <a:off x="217800" y="-301680"/>
              <a:ext cx="182880" cy="182880"/>
            </a:xfrm>
            <a:prstGeom prst="ellipse">
              <a:avLst/>
            </a:prstGeom>
            <a:blipFill rotWithShape="0">
              <a:blip r:embed="rId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58" name=""/>
            <p:cNvSpPr/>
            <p:nvPr/>
          </p:nvSpPr>
          <p:spPr>
            <a:xfrm flipV="1" rot="5395800">
              <a:off x="583920" y="-302040"/>
              <a:ext cx="182880" cy="182880"/>
            </a:xfrm>
            <a:prstGeom prst="ellipse">
              <a:avLst/>
            </a:prstGeom>
            <a:blipFill rotWithShape="0">
              <a:blip r:embed="rId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59" name=""/>
            <p:cNvSpPr/>
            <p:nvPr/>
          </p:nvSpPr>
          <p:spPr>
            <a:xfrm flipV="1" rot="5395800">
              <a:off x="584280" y="63360"/>
              <a:ext cx="182880" cy="182880"/>
            </a:xfrm>
            <a:prstGeom prst="ellipse">
              <a:avLst/>
            </a:prstGeom>
            <a:blipFill rotWithShape="0">
              <a:blip r:embed="rId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60" name=""/>
            <p:cNvSpPr/>
            <p:nvPr/>
          </p:nvSpPr>
          <p:spPr>
            <a:xfrm flipV="1" rot="5395800">
              <a:off x="584280" y="429120"/>
              <a:ext cx="182880" cy="182880"/>
            </a:xfrm>
            <a:prstGeom prst="ellipse">
              <a:avLst/>
            </a:prstGeom>
            <a:blipFill rotWithShape="0">
              <a:blip r:embed="rId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61" name=""/>
            <p:cNvSpPr/>
            <p:nvPr/>
          </p:nvSpPr>
          <p:spPr>
            <a:xfrm flipV="1" rot="5395800">
              <a:off x="585000" y="795240"/>
              <a:ext cx="182880" cy="182880"/>
            </a:xfrm>
            <a:prstGeom prst="ellipse">
              <a:avLst/>
            </a:prstGeom>
            <a:blipFill rotWithShape="0">
              <a:blip r:embed="rId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62" name=""/>
            <p:cNvSpPr/>
            <p:nvPr/>
          </p:nvSpPr>
          <p:spPr>
            <a:xfrm flipV="1" rot="5395800">
              <a:off x="-146160" y="795600"/>
              <a:ext cx="182880" cy="182880"/>
            </a:xfrm>
            <a:prstGeom prst="ellipse">
              <a:avLst/>
            </a:prstGeom>
            <a:blipFill rotWithShape="0">
              <a:blip r:embed="rId1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63" name=""/>
            <p:cNvSpPr/>
            <p:nvPr/>
          </p:nvSpPr>
          <p:spPr>
            <a:xfrm flipV="1" rot="5395800">
              <a:off x="-146880" y="430200"/>
              <a:ext cx="182880" cy="182880"/>
            </a:xfrm>
            <a:prstGeom prst="ellipse">
              <a:avLst/>
            </a:prstGeom>
            <a:blipFill rotWithShape="0">
              <a:blip r:embed="rId1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64" name=""/>
            <p:cNvSpPr/>
            <p:nvPr/>
          </p:nvSpPr>
          <p:spPr>
            <a:xfrm flipV="1" rot="5395800">
              <a:off x="-146880" y="64080"/>
              <a:ext cx="182880" cy="182880"/>
            </a:xfrm>
            <a:prstGeom prst="ellipse">
              <a:avLst/>
            </a:prstGeom>
            <a:blipFill rotWithShape="0">
              <a:blip r:embed="rId1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65" name=""/>
            <p:cNvSpPr/>
            <p:nvPr/>
          </p:nvSpPr>
          <p:spPr>
            <a:xfrm flipV="1" rot="5395800">
              <a:off x="-147240" y="-301320"/>
              <a:ext cx="182880" cy="182880"/>
            </a:xfrm>
            <a:prstGeom prst="ellipse">
              <a:avLst/>
            </a:prstGeom>
            <a:blipFill rotWithShape="0">
              <a:blip r:embed="rId1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grpSp>
        <p:nvGrpSpPr>
          <p:cNvPr id="166" name=""/>
          <p:cNvGrpSpPr/>
          <p:nvPr/>
        </p:nvGrpSpPr>
        <p:grpSpPr>
          <a:xfrm>
            <a:off x="9545040" y="4640040"/>
            <a:ext cx="915840" cy="1281240"/>
            <a:chOff x="9545040" y="4640040"/>
            <a:chExt cx="915840" cy="1281240"/>
          </a:xfrm>
        </p:grpSpPr>
        <p:sp>
          <p:nvSpPr>
            <p:cNvPr id="167" name=""/>
            <p:cNvSpPr/>
            <p:nvPr/>
          </p:nvSpPr>
          <p:spPr>
            <a:xfrm flipV="1" rot="5395800">
              <a:off x="9911880" y="5737320"/>
              <a:ext cx="182880" cy="182880"/>
            </a:xfrm>
            <a:prstGeom prst="ellipse">
              <a:avLst/>
            </a:prstGeom>
            <a:blipFill rotWithShape="0">
              <a:blip r:embed="rId1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68" name=""/>
            <p:cNvSpPr/>
            <p:nvPr/>
          </p:nvSpPr>
          <p:spPr>
            <a:xfrm flipV="1" rot="5395800">
              <a:off x="9911520" y="5371560"/>
              <a:ext cx="182880" cy="182880"/>
            </a:xfrm>
            <a:prstGeom prst="ellipse">
              <a:avLst/>
            </a:prstGeom>
            <a:blipFill rotWithShape="0">
              <a:blip r:embed="rId1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69" name=""/>
            <p:cNvSpPr/>
            <p:nvPr/>
          </p:nvSpPr>
          <p:spPr>
            <a:xfrm flipV="1" rot="5395800">
              <a:off x="9911160" y="5006160"/>
              <a:ext cx="182880" cy="182880"/>
            </a:xfrm>
            <a:prstGeom prst="ellipse">
              <a:avLst/>
            </a:prstGeom>
            <a:blipFill rotWithShape="0">
              <a:blip r:embed="rId1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0" name=""/>
            <p:cNvSpPr/>
            <p:nvPr/>
          </p:nvSpPr>
          <p:spPr>
            <a:xfrm flipV="1" rot="5395800">
              <a:off x="9910440" y="4640040"/>
              <a:ext cx="182880" cy="182880"/>
            </a:xfrm>
            <a:prstGeom prst="ellipse">
              <a:avLst/>
            </a:prstGeom>
            <a:blipFill rotWithShape="0">
              <a:blip r:embed="rId1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1" name=""/>
            <p:cNvSpPr/>
            <p:nvPr/>
          </p:nvSpPr>
          <p:spPr>
            <a:xfrm flipV="1" rot="5395800">
              <a:off x="10276560" y="4639680"/>
              <a:ext cx="182880" cy="182880"/>
            </a:xfrm>
            <a:prstGeom prst="ellipse">
              <a:avLst/>
            </a:prstGeom>
            <a:blipFill rotWithShape="0">
              <a:blip r:embed="rId1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2" name=""/>
            <p:cNvSpPr/>
            <p:nvPr/>
          </p:nvSpPr>
          <p:spPr>
            <a:xfrm flipV="1" rot="5395800">
              <a:off x="10276920" y="5005440"/>
              <a:ext cx="182880" cy="182880"/>
            </a:xfrm>
            <a:prstGeom prst="ellipse">
              <a:avLst/>
            </a:prstGeom>
            <a:blipFill rotWithShape="0">
              <a:blip r:embed="rId1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3" name=""/>
            <p:cNvSpPr/>
            <p:nvPr/>
          </p:nvSpPr>
          <p:spPr>
            <a:xfrm flipV="1" rot="5395800">
              <a:off x="10276920" y="5371200"/>
              <a:ext cx="182880" cy="182880"/>
            </a:xfrm>
            <a:prstGeom prst="ellipse">
              <a:avLst/>
            </a:prstGeom>
            <a:blipFill rotWithShape="0">
              <a:blip r:embed="rId2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4" name=""/>
            <p:cNvSpPr/>
            <p:nvPr/>
          </p:nvSpPr>
          <p:spPr>
            <a:xfrm flipV="1" rot="5395800">
              <a:off x="10277640" y="5737320"/>
              <a:ext cx="182880" cy="182880"/>
            </a:xfrm>
            <a:prstGeom prst="ellipse">
              <a:avLst/>
            </a:prstGeom>
            <a:blipFill rotWithShape="0">
              <a:blip r:embed="rId2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5" name=""/>
            <p:cNvSpPr/>
            <p:nvPr/>
          </p:nvSpPr>
          <p:spPr>
            <a:xfrm flipV="1" rot="5395800">
              <a:off x="9546120" y="5737680"/>
              <a:ext cx="182880" cy="182880"/>
            </a:xfrm>
            <a:prstGeom prst="ellipse">
              <a:avLst/>
            </a:prstGeom>
            <a:blipFill rotWithShape="0">
              <a:blip r:embed="rId2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6" name=""/>
            <p:cNvSpPr/>
            <p:nvPr/>
          </p:nvSpPr>
          <p:spPr>
            <a:xfrm flipV="1" rot="5395800">
              <a:off x="9545400" y="5372280"/>
              <a:ext cx="182880" cy="182880"/>
            </a:xfrm>
            <a:prstGeom prst="ellipse">
              <a:avLst/>
            </a:prstGeom>
            <a:blipFill rotWithShape="0">
              <a:blip r:embed="rId2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7" name=""/>
            <p:cNvSpPr/>
            <p:nvPr/>
          </p:nvSpPr>
          <p:spPr>
            <a:xfrm flipV="1" rot="5395800">
              <a:off x="9545400" y="5006160"/>
              <a:ext cx="182880" cy="182880"/>
            </a:xfrm>
            <a:prstGeom prst="ellipse">
              <a:avLst/>
            </a:prstGeom>
            <a:blipFill rotWithShape="0">
              <a:blip r:embed="rId2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78" name=""/>
            <p:cNvSpPr/>
            <p:nvPr/>
          </p:nvSpPr>
          <p:spPr>
            <a:xfrm flipV="1" rot="5395800">
              <a:off x="9545040" y="4640400"/>
              <a:ext cx="182880" cy="182880"/>
            </a:xfrm>
            <a:prstGeom prst="ellipse">
              <a:avLst/>
            </a:prstGeom>
            <a:blipFill rotWithShape="0">
              <a:blip r:embed="rId2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grpSp>
      <p:sp>
        <p:nvSpPr>
          <p:cNvPr id="179" name=""/>
          <p:cNvSpPr/>
          <p:nvPr/>
        </p:nvSpPr>
        <p:spPr>
          <a:xfrm>
            <a:off x="-146160" y="310932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180"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n-US" sz="4400" spc="-1" strike="noStrike">
                <a:solidFill>
                  <a:srgbClr val="000000"/>
                </a:solidFill>
                <a:latin typeface="Noto Sans"/>
              </a:rPr>
              <a:t>Click to edit the title text format</a:t>
            </a:r>
            <a:endParaRPr b="1" lang="en-US" sz="4400" spc="-1" strike="noStrike">
              <a:solidFill>
                <a:srgbClr val="000000"/>
              </a:solidFill>
              <a:latin typeface="Noto Sans"/>
            </a:endParaRPr>
          </a:p>
        </p:txBody>
      </p:sp>
      <p:sp>
        <p:nvSpPr>
          <p:cNvPr id="181"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182" name="PlaceHolder 3"/>
          <p:cNvSpPr>
            <a:spLocks noGrp="1"/>
          </p:cNvSpPr>
          <p:nvPr>
            <p:ph type="dt" idx="19"/>
          </p:nvPr>
        </p:nvSpPr>
        <p:spPr>
          <a:xfrm>
            <a:off x="468000" y="5166000"/>
            <a:ext cx="2348280" cy="39060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183" name="PlaceHolder 4"/>
          <p:cNvSpPr>
            <a:spLocks noGrp="1"/>
          </p:cNvSpPr>
          <p:nvPr>
            <p:ph type="ftr" idx="20"/>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184" name="PlaceHolder 5"/>
          <p:cNvSpPr>
            <a:spLocks noGrp="1"/>
          </p:cNvSpPr>
          <p:nvPr>
            <p:ph type="sldNum" idx="21"/>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Noto Sans"/>
              </a:defRPr>
            </a:lvl1pPr>
          </a:lstStyle>
          <a:p>
            <a:pPr indent="0" algn="r">
              <a:buNone/>
            </a:pPr>
            <a:fld id="{FD548499-CC70-4A5F-B6BD-35EDA6F693D3}"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
          <p:cNvSpPr/>
          <p:nvPr/>
        </p:nvSpPr>
        <p:spPr>
          <a:xfrm rot="18876000">
            <a:off x="8646120" y="-405720"/>
            <a:ext cx="2895480" cy="289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86" name=""/>
          <p:cNvSpPr/>
          <p:nvPr/>
        </p:nvSpPr>
        <p:spPr>
          <a:xfrm rot="18876000">
            <a:off x="8666280" y="3983040"/>
            <a:ext cx="2895480" cy="289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187" name=""/>
          <p:cNvSpPr/>
          <p:nvPr/>
        </p:nvSpPr>
        <p:spPr>
          <a:xfrm rot="18964800">
            <a:off x="994320" y="591588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188" name=""/>
          <p:cNvSpPr/>
          <p:nvPr/>
        </p:nvSpPr>
        <p:spPr>
          <a:xfrm rot="18964800">
            <a:off x="-1296720" y="551376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189" name=""/>
          <p:cNvSpPr/>
          <p:nvPr/>
        </p:nvSpPr>
        <p:spPr>
          <a:xfrm rot="18964800">
            <a:off x="3682080" y="339480"/>
            <a:ext cx="3457800" cy="9223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190" name=""/>
          <p:cNvSpPr/>
          <p:nvPr/>
        </p:nvSpPr>
        <p:spPr>
          <a:xfrm rot="18964800">
            <a:off x="1446120" y="-75852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191" name=""/>
          <p:cNvSpPr/>
          <p:nvPr/>
        </p:nvSpPr>
        <p:spPr>
          <a:xfrm rot="18964800">
            <a:off x="-727200" y="3295080"/>
            <a:ext cx="2588760" cy="5130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192"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n-US" sz="4400" spc="-1" strike="noStrike">
                <a:solidFill>
                  <a:srgbClr val="000000"/>
                </a:solidFill>
                <a:latin typeface="Noto Sans"/>
              </a:rPr>
              <a:t>Click to edit the title text format</a:t>
            </a:r>
            <a:endParaRPr b="1" lang="en-US" sz="4400" spc="-1" strike="noStrike">
              <a:solidFill>
                <a:srgbClr val="000000"/>
              </a:solidFill>
              <a:latin typeface="Noto Sans"/>
            </a:endParaRPr>
          </a:p>
        </p:txBody>
      </p:sp>
      <p:sp>
        <p:nvSpPr>
          <p:cNvPr id="193"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Noto Sans"/>
              </a:rPr>
              <a:t>Click to edit the outline text format</a:t>
            </a:r>
            <a:endParaRPr b="0" lang="en-US" sz="3200" spc="-1" strike="noStrike">
              <a:solidFill>
                <a:srgbClr val="000000"/>
              </a:solidFill>
              <a:latin typeface="Noto Sans"/>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Noto Sans"/>
              </a:rPr>
              <a:t>Second Outline Level</a:t>
            </a:r>
            <a:endParaRPr b="0" lang="en-US" sz="2800" spc="-1" strike="noStrike">
              <a:solidFill>
                <a:srgbClr val="000000"/>
              </a:solidFill>
              <a:latin typeface="Noto Sans"/>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Noto Sans"/>
              </a:rPr>
              <a:t>Third Outline Level</a:t>
            </a:r>
            <a:endParaRPr b="0" lang="en-US" sz="2400" spc="-1" strike="noStrike">
              <a:solidFill>
                <a:srgbClr val="000000"/>
              </a:solidFill>
              <a:latin typeface="Noto Sans"/>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Noto Sans"/>
              </a:rPr>
              <a:t>Fourth Outline Level</a:t>
            </a:r>
            <a:endParaRPr b="0" lang="en-US" sz="2000" spc="-1" strike="noStrike">
              <a:solidFill>
                <a:srgbClr val="000000"/>
              </a:solidFill>
              <a:latin typeface="Noto Sans"/>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Noto Sans"/>
              </a:rPr>
              <a:t>Fifth Outline Level</a:t>
            </a:r>
            <a:endParaRPr b="0" lang="en-US" sz="2000" spc="-1" strike="noStrike">
              <a:solidFill>
                <a:srgbClr val="000000"/>
              </a:solidFill>
              <a:latin typeface="Noto Sans"/>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Noto Sans"/>
              </a:rPr>
              <a:t>Sixth Outline Level</a:t>
            </a:r>
            <a:endParaRPr b="0" lang="en-US" sz="2000" spc="-1" strike="noStrike">
              <a:solidFill>
                <a:srgbClr val="000000"/>
              </a:solidFill>
              <a:latin typeface="Noto Sans"/>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Noto Sans"/>
              </a:rPr>
              <a:t>Seventh Outline Level</a:t>
            </a:r>
            <a:endParaRPr b="0" lang="en-US" sz="2000" spc="-1" strike="noStrike">
              <a:solidFill>
                <a:srgbClr val="000000"/>
              </a:solidFill>
              <a:latin typeface="Noto Sans"/>
            </a:endParaRPr>
          </a:p>
        </p:txBody>
      </p:sp>
      <p:sp>
        <p:nvSpPr>
          <p:cNvPr id="194" name="PlaceHolder 3"/>
          <p:cNvSpPr>
            <a:spLocks noGrp="1"/>
          </p:cNvSpPr>
          <p:nvPr>
            <p:ph type="dt" idx="22"/>
          </p:nvPr>
        </p:nvSpPr>
        <p:spPr>
          <a:xfrm>
            <a:off x="468000" y="5166000"/>
            <a:ext cx="2348280" cy="39060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Noto Sans"/>
              </a:defRPr>
            </a:lvl1pPr>
          </a:lstStyle>
          <a:p>
            <a:pPr indent="0">
              <a:buNone/>
            </a:pPr>
            <a:r>
              <a:rPr b="0" lang="en-US" sz="1400" spc="-1" strike="noStrike">
                <a:solidFill>
                  <a:srgbClr val="000000"/>
                </a:solidFill>
                <a:latin typeface="Noto Sans"/>
              </a:rPr>
              <a:t>&lt;date/time&gt;</a:t>
            </a:r>
            <a:endParaRPr b="0" lang="en-US" sz="1400" spc="-1" strike="noStrike">
              <a:solidFill>
                <a:srgbClr val="000000"/>
              </a:solidFill>
              <a:latin typeface="Noto Sans"/>
            </a:endParaRPr>
          </a:p>
        </p:txBody>
      </p:sp>
      <p:sp>
        <p:nvSpPr>
          <p:cNvPr id="195" name="PlaceHolder 4"/>
          <p:cNvSpPr>
            <a:spLocks noGrp="1"/>
          </p:cNvSpPr>
          <p:nvPr>
            <p:ph type="ftr" idx="23"/>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pc="-1" strike="noStrike">
                <a:solidFill>
                  <a:srgbClr val="000000"/>
                </a:solidFill>
                <a:latin typeface="Noto Sans"/>
              </a:defRPr>
            </a:lvl1pPr>
          </a:lstStyle>
          <a:p>
            <a:pPr indent="0" algn="ctr">
              <a:buNone/>
            </a:pPr>
            <a:r>
              <a:rPr b="0" lang="en-US" sz="1400" spc="-1" strike="noStrike">
                <a:solidFill>
                  <a:srgbClr val="000000"/>
                </a:solidFill>
                <a:latin typeface="Noto Sans"/>
              </a:rPr>
              <a:t>&lt;footer&gt;</a:t>
            </a:r>
            <a:endParaRPr b="0" lang="en-US" sz="1400" spc="-1" strike="noStrike">
              <a:solidFill>
                <a:srgbClr val="000000"/>
              </a:solidFill>
              <a:latin typeface="Noto Sans"/>
            </a:endParaRPr>
          </a:p>
        </p:txBody>
      </p:sp>
      <p:sp>
        <p:nvSpPr>
          <p:cNvPr id="196" name="PlaceHolder 5"/>
          <p:cNvSpPr>
            <a:spLocks noGrp="1"/>
          </p:cNvSpPr>
          <p:nvPr>
            <p:ph type="sldNum" idx="24"/>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Noto Sans"/>
              </a:defRPr>
            </a:lvl1pPr>
          </a:lstStyle>
          <a:p>
            <a:pPr indent="0" algn="r">
              <a:buNone/>
            </a:pPr>
            <a:fld id="{EAE4819E-3FBC-4BF4-8045-F5DE37B98872}" type="slidenum">
              <a:rPr b="0" lang="en-US" sz="1400" spc="-1" strike="noStrike">
                <a:solidFill>
                  <a:srgbClr val="000000"/>
                </a:solidFill>
                <a:latin typeface="Noto Sans"/>
              </a:rPr>
              <a:t>&lt;number&gt;</a:t>
            </a:fld>
            <a:endParaRPr b="0" lang="en-US" sz="1400" spc="-1" strike="noStrike">
              <a:solidFill>
                <a:srgbClr val="000000"/>
              </a:solidFill>
              <a:latin typeface="Noto Sans"/>
            </a:endParaRPr>
          </a:p>
        </p:txBody>
      </p:sp>
    </p:spTree>
  </p:cSld>
  <p:clrMap bg1="lt1" bg2="lt2" tx1="dk1" tx2="dk2" accent1="accent1" accent2="accent2" accent3="accent3" accent4="accent4" accent5="accent5" accent6="accent6" hlink="hlink" folHlink="folHlink"/>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19.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3.xml"/>
</Relationships>
</file>

<file path=ppt/slides/_rels/slide2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Relationship Id="rId3"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3.xml"/>
</Relationships>
</file>

<file path=ppt/slides/_rels/slide2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2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28.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3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3.xml"/>
</Relationships>
</file>

<file path=ppt/slides/_rels/slide3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3.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2.png"/><Relationship Id="rId3" Type="http://schemas.openxmlformats.org/officeDocument/2006/relationships/slideLayout" Target="../slideLayouts/slideLayout3.xml"/>
</Relationships>
</file>

<file path=ppt/slides/_rels/slide3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12.png"/><Relationship Id="rId3" Type="http://schemas.openxmlformats.org/officeDocument/2006/relationships/slideLayout" Target="../slideLayouts/slideLayout3.xml"/>
</Relationships>
</file>

<file path=ppt/slides/_rels/slide39.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5.png"/><Relationship Id="rId3" Type="http://schemas.openxmlformats.org/officeDocument/2006/relationships/image" Target="../media/image12.png"/><Relationship Id="rId4" Type="http://schemas.openxmlformats.org/officeDocument/2006/relationships/slideLayout" Target="../slideLayouts/slideLayout3.xml"/>
</Relationships>
</file>

<file path=ppt/slides/_rels/slide41.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5.png"/><Relationship Id="rId3" Type="http://schemas.openxmlformats.org/officeDocument/2006/relationships/slideLayout" Target="../slideLayouts/slideLayout3.xml"/>
</Relationships>
</file>

<file path=ppt/slides/_rels/slide4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3.xml"/>
</Relationships>
</file>

<file path=ppt/slides/_rels/slide43.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3.xml"/>
</Relationships>
</file>

<file path=ppt/slides/_rels/slide44.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3.xml"/>
</Relationships>
</file>

<file path=ppt/slides/_rels/slide4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xml"/>
</Relationships>
</file>

<file path=ppt/slides/_rels/slide46.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3.xml"/>
</Relationships>
</file>

<file path=ppt/slides/_rels/slide47.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49.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22"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23" name="PlaceHolder 1"/>
          <p:cNvSpPr>
            <a:spLocks noGrp="1"/>
          </p:cNvSpPr>
          <p:nvPr>
            <p:ph type="title"/>
          </p:nvPr>
        </p:nvSpPr>
        <p:spPr>
          <a:xfrm>
            <a:off x="468000" y="0"/>
            <a:ext cx="9072000" cy="946440"/>
          </a:xfrm>
          <a:prstGeom prst="rect">
            <a:avLst/>
          </a:prstGeom>
          <a:noFill/>
          <a:ln w="0">
            <a:noFill/>
          </a:ln>
        </p:spPr>
        <p:txBody>
          <a:bodyPr lIns="0" rIns="0" tIns="0" bIns="0" anchor="ctr">
            <a:noAutofit/>
          </a:bodyPr>
          <a:p>
            <a:pPr indent="0" algn="ctr">
              <a:buNone/>
            </a:pPr>
            <a:r>
              <a:rPr b="1" lang="en-US" sz="5400" spc="-1" strike="noStrike" u="wavyHeavy">
                <a:solidFill>
                  <a:srgbClr val="55308d"/>
                </a:solidFill>
                <a:uFillTx/>
                <a:latin typeface="Noto Sans"/>
              </a:rPr>
              <a:t>Plan</a:t>
            </a:r>
            <a:endParaRPr b="1" lang="en-US" sz="5400" spc="-1" strike="noStrike" u="wavyHeavy">
              <a:solidFill>
                <a:srgbClr val="000000"/>
              </a:solidFill>
              <a:uFillTx/>
              <a:latin typeface="Noto Sans"/>
            </a:endParaRPr>
          </a:p>
        </p:txBody>
      </p:sp>
      <p:sp>
        <p:nvSpPr>
          <p:cNvPr id="224" name=""/>
          <p:cNvSpPr txBox="1"/>
          <p:nvPr/>
        </p:nvSpPr>
        <p:spPr>
          <a:xfrm>
            <a:off x="1143000" y="935640"/>
            <a:ext cx="7772400" cy="414828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Company</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Team</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Tools</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Setting up our data base</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Collecting data from an API</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Storing data in our data base (first attempt!).</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Finding empty values (and maybe dropping them)</a:t>
            </a:r>
            <a:endParaRPr b="0" lang="en-US" sz="2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52"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53" name="PlaceHolder 1"/>
          <p:cNvSpPr>
            <a:spLocks noGrp="1"/>
          </p:cNvSpPr>
          <p:nvPr>
            <p:ph type="title"/>
          </p:nvPr>
        </p:nvSpPr>
        <p:spPr>
          <a:xfrm>
            <a:off x="300600" y="126360"/>
            <a:ext cx="9072000" cy="946440"/>
          </a:xfrm>
          <a:prstGeom prst="rect">
            <a:avLst/>
          </a:prstGeom>
          <a:noFill/>
          <a:ln w="0">
            <a:noFill/>
          </a:ln>
        </p:spPr>
        <p:txBody>
          <a:bodyPr lIns="0" rIns="0" tIns="0" bIns="0" anchor="ctr">
            <a:noAutofit/>
          </a:bodyPr>
          <a:p>
            <a:pPr indent="0" algn="ctr">
              <a:buNone/>
            </a:pPr>
            <a:r>
              <a:rPr b="1" lang="en-US" sz="4000" spc="-1" strike="noStrike" u="wavyHeavy">
                <a:solidFill>
                  <a:srgbClr val="55308d"/>
                </a:solidFill>
                <a:uFillTx/>
                <a:latin typeface="Noto Sans"/>
              </a:rPr>
              <a:t>Preparing the virtual environment</a:t>
            </a:r>
            <a:endParaRPr b="1" lang="en-US" sz="4000" spc="-1" strike="noStrike" u="wavyHeavy">
              <a:solidFill>
                <a:srgbClr val="000000"/>
              </a:solidFill>
              <a:uFillTx/>
              <a:latin typeface="Noto Sans"/>
            </a:endParaRPr>
          </a:p>
        </p:txBody>
      </p:sp>
      <p:sp>
        <p:nvSpPr>
          <p:cNvPr id="254" name="PlaceHolder 2"/>
          <p:cNvSpPr>
            <a:spLocks noGrp="1"/>
          </p:cNvSpPr>
          <p:nvPr>
            <p:ph type="title"/>
          </p:nvPr>
        </p:nvSpPr>
        <p:spPr>
          <a:xfrm>
            <a:off x="325080" y="1000440"/>
            <a:ext cx="9072000" cy="3812760"/>
          </a:xfrm>
          <a:prstGeom prst="rect">
            <a:avLst/>
          </a:prstGeom>
          <a:noFill/>
          <a:ln w="0">
            <a:noFill/>
          </a:ln>
        </p:spPr>
        <p:txBody>
          <a:bodyPr lIns="0" rIns="0" tIns="0" bIns="0" anchor="t">
            <a:noAutofit/>
          </a:bodyPr>
          <a:p>
            <a:pPr indent="0">
              <a:buNone/>
            </a:pPr>
            <a:r>
              <a:rPr b="0" lang="en-US" sz="2000" spc="-1" strike="noStrike">
                <a:solidFill>
                  <a:srgbClr val="55308d"/>
                </a:solidFill>
                <a:latin typeface="Noto Sans"/>
                <a:ea typeface="Noto Sans CJK SC"/>
              </a:rPr>
              <a:t>In your terminal write</a:t>
            </a:r>
            <a:br>
              <a:rPr sz="2000"/>
            </a:br>
            <a:br>
              <a:rPr sz="2000"/>
            </a:br>
            <a:r>
              <a:rPr b="0" lang="en-US" sz="2000" spc="-1" strike="noStrike">
                <a:solidFill>
                  <a:srgbClr val="55308d"/>
                </a:solidFill>
                <a:latin typeface="Courier New"/>
                <a:ea typeface="Courier New"/>
              </a:rPr>
              <a:t>python -m venv aas_venv</a:t>
            </a:r>
            <a:br>
              <a:rPr sz="2000"/>
            </a:br>
            <a:br>
              <a:rPr sz="2000"/>
            </a:br>
            <a:r>
              <a:rPr b="0" lang="en-US" sz="2000" spc="-1" strike="noStrike">
                <a:solidFill>
                  <a:srgbClr val="55308d"/>
                </a:solidFill>
                <a:latin typeface="Courier New"/>
                <a:ea typeface="Courier New"/>
              </a:rPr>
              <a:t>You should see a folder appear that is called aas_venv appear in the VS code explorer pane on the left</a:t>
            </a:r>
            <a:br>
              <a:rPr sz="2000"/>
            </a:br>
            <a:br>
              <a:rPr sz="2000"/>
            </a:br>
            <a:br>
              <a:rPr sz="2000"/>
            </a:br>
            <a:br>
              <a:rPr sz="2000"/>
            </a:br>
            <a:br>
              <a:rPr sz="2000"/>
            </a:br>
            <a:br>
              <a:rPr sz="2000"/>
            </a:br>
            <a:endParaRPr b="1" lang="en-US" sz="2000" spc="-1" strike="noStrike" u="wavyHeavy">
              <a:solidFill>
                <a:srgbClr val="000000"/>
              </a:solidFill>
              <a:uFillTx/>
              <a:latin typeface="Noto Sans"/>
            </a:endParaRPr>
          </a:p>
        </p:txBody>
      </p:sp>
      <p:pic>
        <p:nvPicPr>
          <p:cNvPr id="255" name="" descr=""/>
          <p:cNvPicPr/>
          <p:nvPr/>
        </p:nvPicPr>
        <p:blipFill>
          <a:blip r:embed="rId1"/>
          <a:stretch/>
        </p:blipFill>
        <p:spPr>
          <a:xfrm>
            <a:off x="1220400" y="3689280"/>
            <a:ext cx="7153200" cy="15375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56"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57" name="PlaceHolder 1"/>
          <p:cNvSpPr>
            <a:spLocks noGrp="1"/>
          </p:cNvSpPr>
          <p:nvPr>
            <p:ph type="title"/>
          </p:nvPr>
        </p:nvSpPr>
        <p:spPr>
          <a:xfrm>
            <a:off x="300600" y="126360"/>
            <a:ext cx="9072000" cy="946440"/>
          </a:xfrm>
          <a:prstGeom prst="rect">
            <a:avLst/>
          </a:prstGeom>
          <a:noFill/>
          <a:ln w="0">
            <a:noFill/>
          </a:ln>
        </p:spPr>
        <p:txBody>
          <a:bodyPr lIns="0" rIns="0" tIns="0" bIns="0" anchor="ctr">
            <a:noAutofit/>
          </a:bodyPr>
          <a:p>
            <a:pPr indent="0" algn="ctr">
              <a:buNone/>
            </a:pPr>
            <a:r>
              <a:rPr b="1" lang="en-US" sz="4000" spc="-1" strike="noStrike" u="wavyHeavy">
                <a:solidFill>
                  <a:srgbClr val="55308d"/>
                </a:solidFill>
                <a:uFillTx/>
                <a:latin typeface="Noto Sans"/>
              </a:rPr>
              <a:t>Activating the virtual environment</a:t>
            </a:r>
            <a:endParaRPr b="1" lang="en-US" sz="4000" spc="-1" strike="noStrike" u="wavyHeavy">
              <a:solidFill>
                <a:srgbClr val="000000"/>
              </a:solidFill>
              <a:uFillTx/>
              <a:latin typeface="Noto Sans"/>
            </a:endParaRPr>
          </a:p>
        </p:txBody>
      </p:sp>
      <p:sp>
        <p:nvSpPr>
          <p:cNvPr id="258" name="PlaceHolder 2"/>
          <p:cNvSpPr>
            <a:spLocks noGrp="1"/>
          </p:cNvSpPr>
          <p:nvPr>
            <p:ph type="title"/>
          </p:nvPr>
        </p:nvSpPr>
        <p:spPr>
          <a:xfrm>
            <a:off x="325080" y="1000440"/>
            <a:ext cx="9072000" cy="4436640"/>
          </a:xfrm>
          <a:prstGeom prst="rect">
            <a:avLst/>
          </a:prstGeom>
          <a:noFill/>
          <a:ln w="0">
            <a:noFill/>
          </a:ln>
        </p:spPr>
        <p:txBody>
          <a:bodyPr lIns="0" rIns="0" tIns="0" bIns="0" anchor="t">
            <a:noAutofit/>
          </a:bodyPr>
          <a:p>
            <a:pPr indent="0">
              <a:buNone/>
            </a:pPr>
            <a:r>
              <a:rPr b="0" lang="en-US" sz="1800" spc="-1" strike="noStrike">
                <a:solidFill>
                  <a:srgbClr val="55308d"/>
                </a:solidFill>
                <a:latin typeface="Noto Sans"/>
                <a:ea typeface="Noto Sans CJK SC"/>
              </a:rPr>
              <a:t>When we activate the venv, we make sure that the Python the computer is using is the one in the venv folder.</a:t>
            </a:r>
            <a:br>
              <a:rPr sz="1800"/>
            </a:br>
            <a:br>
              <a:rPr sz="1800"/>
            </a:br>
            <a:r>
              <a:rPr b="0" lang="en-US" sz="1800" spc="-1" strike="noStrike">
                <a:solidFill>
                  <a:srgbClr val="55308d"/>
                </a:solidFill>
                <a:latin typeface="Courier New"/>
                <a:ea typeface="Courier New"/>
              </a:rPr>
              <a:t>Write in the terminal</a:t>
            </a:r>
            <a:br>
              <a:rPr sz="1800"/>
            </a:br>
            <a:br>
              <a:rPr sz="1800"/>
            </a:br>
            <a:r>
              <a:rPr b="0" lang="en-US" sz="1800" spc="-1" strike="noStrike">
                <a:solidFill>
                  <a:srgbClr val="55308d"/>
                </a:solidFill>
                <a:latin typeface="Courier New"/>
                <a:ea typeface="Courier New"/>
              </a:rPr>
              <a:t>aas_venv/Scripts/activate </a:t>
            </a:r>
            <a:br>
              <a:rPr sz="1800"/>
            </a:br>
            <a:br>
              <a:rPr sz="1800"/>
            </a:br>
            <a:r>
              <a:rPr b="0" lang="en-US" sz="1800" spc="-1" strike="noStrike">
                <a:solidFill>
                  <a:srgbClr val="55308d"/>
                </a:solidFill>
                <a:latin typeface="Courier New"/>
                <a:ea typeface="Courier New"/>
              </a:rPr>
              <a:t>(you may need to write activate.bat or Activate.ps1 depending on the windows version)</a:t>
            </a:r>
            <a:br>
              <a:rPr sz="1800"/>
            </a:br>
            <a:br>
              <a:rPr sz="1800"/>
            </a:br>
            <a:r>
              <a:rPr b="0" lang="en-US" sz="1800" spc="-1" strike="noStrike">
                <a:solidFill>
                  <a:srgbClr val="55308d"/>
                </a:solidFill>
                <a:latin typeface="Courier New"/>
                <a:ea typeface="Courier New"/>
              </a:rPr>
              <a:t>You should now see the name of the venv at the beginning of the terminal prompt (will look a bit different on your computer).</a:t>
            </a:r>
            <a:br>
              <a:rPr sz="1400"/>
            </a:br>
            <a:br>
              <a:rPr sz="1400"/>
            </a:br>
            <a:br>
              <a:rPr sz="1400"/>
            </a:br>
            <a:br>
              <a:rPr sz="1400"/>
            </a:br>
            <a:br>
              <a:rPr sz="1400"/>
            </a:br>
            <a:endParaRPr b="1" lang="en-US" sz="1800" spc="-1" strike="noStrike" u="wavyHeavy">
              <a:solidFill>
                <a:srgbClr val="000000"/>
              </a:solidFill>
              <a:uFillTx/>
              <a:latin typeface="Noto Sans"/>
            </a:endParaRPr>
          </a:p>
        </p:txBody>
      </p:sp>
      <p:pic>
        <p:nvPicPr>
          <p:cNvPr id="259" name="" descr=""/>
          <p:cNvPicPr/>
          <p:nvPr/>
        </p:nvPicPr>
        <p:blipFill>
          <a:blip r:embed="rId1"/>
          <a:stretch/>
        </p:blipFill>
        <p:spPr>
          <a:xfrm>
            <a:off x="495720" y="4317120"/>
            <a:ext cx="8504640" cy="695520"/>
          </a:xfrm>
          <a:prstGeom prst="rect">
            <a:avLst/>
          </a:prstGeom>
          <a:ln w="0">
            <a:noFill/>
          </a:ln>
        </p:spPr>
      </p:pic>
      <p:sp>
        <p:nvSpPr>
          <p:cNvPr id="260" name=""/>
          <p:cNvSpPr/>
          <p:nvPr/>
        </p:nvSpPr>
        <p:spPr>
          <a:xfrm>
            <a:off x="910080" y="4853160"/>
            <a:ext cx="1348920" cy="732960"/>
          </a:xfrm>
          <a:prstGeom prst="upArrow">
            <a:avLst>
              <a:gd name="adj1" fmla="val 50000"/>
              <a:gd name="adj2" fmla="val 2500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61"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62" name="PlaceHolder 1"/>
          <p:cNvSpPr>
            <a:spLocks noGrp="1"/>
          </p:cNvSpPr>
          <p:nvPr>
            <p:ph type="title"/>
          </p:nvPr>
        </p:nvSpPr>
        <p:spPr>
          <a:xfrm>
            <a:off x="300600" y="126360"/>
            <a:ext cx="9072000" cy="946440"/>
          </a:xfrm>
          <a:prstGeom prst="rect">
            <a:avLst/>
          </a:prstGeom>
          <a:noFill/>
          <a:ln w="0">
            <a:noFill/>
          </a:ln>
        </p:spPr>
        <p:txBody>
          <a:bodyPr lIns="0" rIns="0" tIns="0" bIns="0" anchor="ctr">
            <a:noAutofit/>
          </a:bodyPr>
          <a:p>
            <a:pPr indent="0" algn="ctr">
              <a:buNone/>
            </a:pPr>
            <a:r>
              <a:rPr b="1" lang="en-US" sz="4000" spc="-1" strike="noStrike" u="wavyHeavy">
                <a:solidFill>
                  <a:srgbClr val="55308d"/>
                </a:solidFill>
                <a:uFillTx/>
                <a:latin typeface="Noto Sans"/>
              </a:rPr>
              <a:t>Installing Pandas and Requests 1</a:t>
            </a:r>
            <a:endParaRPr b="1" lang="en-US" sz="4000" spc="-1" strike="noStrike" u="wavyHeavy">
              <a:solidFill>
                <a:srgbClr val="000000"/>
              </a:solidFill>
              <a:uFillTx/>
              <a:latin typeface="Noto Sans"/>
            </a:endParaRPr>
          </a:p>
        </p:txBody>
      </p:sp>
      <p:sp>
        <p:nvSpPr>
          <p:cNvPr id="263" name="PlaceHolder 2"/>
          <p:cNvSpPr>
            <a:spLocks noGrp="1"/>
          </p:cNvSpPr>
          <p:nvPr>
            <p:ph type="title"/>
          </p:nvPr>
        </p:nvSpPr>
        <p:spPr>
          <a:xfrm>
            <a:off x="325080" y="1000440"/>
            <a:ext cx="9072000" cy="4994280"/>
          </a:xfrm>
          <a:prstGeom prst="rect">
            <a:avLst/>
          </a:prstGeom>
          <a:noFill/>
          <a:ln w="0">
            <a:noFill/>
          </a:ln>
        </p:spPr>
        <p:txBody>
          <a:bodyPr lIns="0" rIns="0" tIns="0" bIns="0" anchor="t">
            <a:noAutofit/>
          </a:bodyPr>
          <a:p>
            <a:pPr indent="0">
              <a:lnSpc>
                <a:spcPct val="100000"/>
              </a:lnSpc>
              <a:spcBef>
                <a:spcPts val="1134"/>
              </a:spcBef>
              <a:spcAft>
                <a:spcPts val="1134"/>
              </a:spcAft>
              <a:buNone/>
            </a:pPr>
            <a:r>
              <a:rPr b="0" lang="en-US" sz="2400" spc="-1" strike="noStrike">
                <a:solidFill>
                  <a:srgbClr val="55308d"/>
                </a:solidFill>
                <a:latin typeface="Noto Sans"/>
                <a:ea typeface="Noto Sans CJK SC"/>
              </a:rPr>
              <a:t>Libraries are pre-written code that you can use to avoid to write it yourself. You probably remember importing random to use randint.</a:t>
            </a:r>
            <a:br>
              <a:rPr sz="2400"/>
            </a:br>
            <a:br>
              <a:rPr sz="2400"/>
            </a:br>
            <a:r>
              <a:rPr b="0" lang="en-US" sz="2400" spc="-1" strike="noStrike">
                <a:solidFill>
                  <a:srgbClr val="55308d"/>
                </a:solidFill>
                <a:latin typeface="Noto Sans"/>
                <a:ea typeface="Noto Sans CJK SC"/>
              </a:rPr>
              <a:t>We will need two extra libraries for this workshop.</a:t>
            </a:r>
            <a:br>
              <a:rPr sz="2400"/>
            </a:br>
            <a:br>
              <a:rPr sz="2400"/>
            </a:br>
            <a:r>
              <a:rPr b="1" lang="en-US" sz="2400" spc="-1" strike="noStrike">
                <a:solidFill>
                  <a:srgbClr val="55308d"/>
                </a:solidFill>
                <a:latin typeface="Noto Sans"/>
                <a:ea typeface="Noto Sans CJK SC"/>
              </a:rPr>
              <a:t>Requests</a:t>
            </a:r>
            <a:r>
              <a:rPr b="0" lang="en-US" sz="2400" spc="-1" strike="noStrike">
                <a:solidFill>
                  <a:srgbClr val="55308d"/>
                </a:solidFill>
                <a:latin typeface="Noto Sans"/>
                <a:ea typeface="Noto Sans CJK SC"/>
              </a:rPr>
              <a:t>: used to make requests to web addresses (</a:t>
            </a:r>
            <a:r>
              <a:rPr b="1" lang="en-US" sz="2400" spc="-1" strike="noStrike">
                <a:solidFill>
                  <a:srgbClr val="55308d"/>
                </a:solidFill>
                <a:latin typeface="Noto Sans"/>
                <a:ea typeface="Noto Sans CJK SC"/>
              </a:rPr>
              <a:t>get</a:t>
            </a:r>
            <a:r>
              <a:rPr b="0" lang="en-US" sz="2400" spc="-1" strike="noStrike">
                <a:solidFill>
                  <a:srgbClr val="55308d"/>
                </a:solidFill>
                <a:latin typeface="Noto Sans"/>
                <a:ea typeface="Noto Sans CJK SC"/>
              </a:rPr>
              <a:t>, post, delete, put...)</a:t>
            </a:r>
            <a:br>
              <a:rPr sz="2400"/>
            </a:br>
            <a:br>
              <a:rPr sz="2400"/>
            </a:br>
            <a:r>
              <a:rPr b="1" lang="en-US" sz="2400" spc="-1" strike="noStrike">
                <a:solidFill>
                  <a:srgbClr val="55308d"/>
                </a:solidFill>
                <a:latin typeface="Noto Sans"/>
                <a:ea typeface="Noto Sans CJK SC"/>
              </a:rPr>
              <a:t>Pandas</a:t>
            </a:r>
            <a:r>
              <a:rPr b="0" lang="en-US" sz="2400" spc="-1" strike="noStrike">
                <a:solidFill>
                  <a:srgbClr val="55308d"/>
                </a:solidFill>
                <a:latin typeface="Noto Sans"/>
                <a:ea typeface="Noto Sans CJK SC"/>
              </a:rPr>
              <a:t>: very popular to work with data.</a:t>
            </a:r>
            <a:br>
              <a:rPr sz="2400"/>
            </a:br>
            <a:br>
              <a:rPr sz="2400"/>
            </a:br>
            <a:endParaRPr b="1" lang="en-US" sz="2400" spc="-1" strike="noStrike" u="wavyHeavy">
              <a:solidFill>
                <a:srgbClr val="000000"/>
              </a:solidFill>
              <a:uFillTx/>
              <a:latin typeface="Noto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64"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65" name="PlaceHolder 1"/>
          <p:cNvSpPr>
            <a:spLocks noGrp="1"/>
          </p:cNvSpPr>
          <p:nvPr>
            <p:ph type="title"/>
          </p:nvPr>
        </p:nvSpPr>
        <p:spPr>
          <a:xfrm>
            <a:off x="300600" y="126360"/>
            <a:ext cx="9072000" cy="946440"/>
          </a:xfrm>
          <a:prstGeom prst="rect">
            <a:avLst/>
          </a:prstGeom>
          <a:noFill/>
          <a:ln w="0">
            <a:noFill/>
          </a:ln>
        </p:spPr>
        <p:txBody>
          <a:bodyPr lIns="0" rIns="0" tIns="0" bIns="0" anchor="ctr">
            <a:noAutofit/>
          </a:bodyPr>
          <a:p>
            <a:pPr indent="0" algn="ctr">
              <a:buNone/>
            </a:pPr>
            <a:r>
              <a:rPr b="1" lang="en-US" sz="4000" spc="-1" strike="noStrike" u="wavyHeavy">
                <a:solidFill>
                  <a:srgbClr val="55308d"/>
                </a:solidFill>
                <a:uFillTx/>
                <a:latin typeface="Noto Sans"/>
              </a:rPr>
              <a:t>Installing Pandas and Requests 2</a:t>
            </a:r>
            <a:endParaRPr b="1" lang="en-US" sz="4000" spc="-1" strike="noStrike" u="wavyHeavy">
              <a:solidFill>
                <a:srgbClr val="000000"/>
              </a:solidFill>
              <a:uFillTx/>
              <a:latin typeface="Noto Sans"/>
            </a:endParaRPr>
          </a:p>
        </p:txBody>
      </p:sp>
      <p:sp>
        <p:nvSpPr>
          <p:cNvPr id="266" name="PlaceHolder 2"/>
          <p:cNvSpPr>
            <a:spLocks noGrp="1"/>
          </p:cNvSpPr>
          <p:nvPr>
            <p:ph type="title"/>
          </p:nvPr>
        </p:nvSpPr>
        <p:spPr>
          <a:xfrm>
            <a:off x="325080" y="1000440"/>
            <a:ext cx="9072000" cy="2913480"/>
          </a:xfrm>
          <a:prstGeom prst="rect">
            <a:avLst/>
          </a:prstGeom>
          <a:noFill/>
          <a:ln w="0">
            <a:noFill/>
          </a:ln>
        </p:spPr>
        <p:txBody>
          <a:bodyPr lIns="0" rIns="0" tIns="0" bIns="0" anchor="t">
            <a:noAutofit/>
          </a:bodyPr>
          <a:p>
            <a:pPr indent="0">
              <a:lnSpc>
                <a:spcPct val="100000"/>
              </a:lnSpc>
              <a:spcBef>
                <a:spcPts val="1134"/>
              </a:spcBef>
              <a:spcAft>
                <a:spcPts val="1134"/>
              </a:spcAft>
              <a:buNone/>
            </a:pPr>
            <a:r>
              <a:rPr b="0" lang="en-US" sz="2400" spc="-1" strike="noStrike">
                <a:solidFill>
                  <a:srgbClr val="55308d"/>
                </a:solidFill>
                <a:latin typeface="Noto Sans"/>
                <a:ea typeface="Noto Sans CJK SC"/>
              </a:rPr>
              <a:t>To install requests you have to write in your terminal</a:t>
            </a:r>
            <a:br>
              <a:rPr sz="2400"/>
            </a:br>
            <a:br>
              <a:rPr sz="2400"/>
            </a:br>
            <a:r>
              <a:rPr b="0" lang="en-US" sz="2400" spc="-1" strike="noStrike">
                <a:solidFill>
                  <a:srgbClr val="55308d"/>
                </a:solidFill>
                <a:latin typeface="Noto Sans"/>
                <a:ea typeface="Noto Sans CJK SC"/>
              </a:rPr>
              <a:t>pip install requests</a:t>
            </a:r>
            <a:br>
              <a:rPr sz="2400"/>
            </a:br>
            <a:br>
              <a:rPr sz="2400"/>
            </a:br>
            <a:r>
              <a:rPr b="0" lang="en-US" sz="2400" spc="-1" strike="noStrike">
                <a:solidFill>
                  <a:srgbClr val="55308d"/>
                </a:solidFill>
                <a:latin typeface="Noto Sans"/>
                <a:ea typeface="Noto Sans CJK SC"/>
              </a:rPr>
              <a:t>To install pandas… take a guess!</a:t>
            </a:r>
            <a:br>
              <a:rPr sz="2400"/>
            </a:br>
            <a:br>
              <a:rPr sz="2400"/>
            </a:br>
            <a:endParaRPr b="1" lang="en-US" sz="2400" spc="-1" strike="noStrike" u="wavyHeavy">
              <a:solidFill>
                <a:srgbClr val="000000"/>
              </a:solidFill>
              <a:uFillTx/>
              <a:latin typeface="Noto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67"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68" name="PlaceHolder 1"/>
          <p:cNvSpPr>
            <a:spLocks noGrp="1"/>
          </p:cNvSpPr>
          <p:nvPr>
            <p:ph type="title"/>
          </p:nvPr>
        </p:nvSpPr>
        <p:spPr>
          <a:xfrm>
            <a:off x="300600" y="270360"/>
            <a:ext cx="9072000" cy="946440"/>
          </a:xfrm>
          <a:prstGeom prst="rect">
            <a:avLst/>
          </a:prstGeom>
          <a:noFill/>
          <a:ln w="0">
            <a:noFill/>
          </a:ln>
        </p:spPr>
        <p:txBody>
          <a:bodyPr lIns="0" rIns="0" tIns="0" bIns="0" anchor="ctr">
            <a:noAutofit/>
          </a:bodyPr>
          <a:p>
            <a:pPr indent="0" algn="ctr">
              <a:buNone/>
            </a:pPr>
            <a:r>
              <a:rPr b="1" lang="en-US" sz="4800" spc="-1" strike="noStrike" u="wavyHeavy">
                <a:solidFill>
                  <a:srgbClr val="55308d"/>
                </a:solidFill>
                <a:uFillTx/>
                <a:latin typeface="Noto Sans"/>
              </a:rPr>
              <a:t>Preparing the database</a:t>
            </a:r>
            <a:endParaRPr b="1" lang="en-US" sz="4800" spc="-1" strike="noStrike" u="wavyHeavy">
              <a:solidFill>
                <a:srgbClr val="000000"/>
              </a:solidFill>
              <a:uFillTx/>
              <a:latin typeface="Noto Sans"/>
            </a:endParaRPr>
          </a:p>
        </p:txBody>
      </p:sp>
      <p:sp>
        <p:nvSpPr>
          <p:cNvPr id="269" name=""/>
          <p:cNvSpPr txBox="1"/>
          <p:nvPr/>
        </p:nvSpPr>
        <p:spPr>
          <a:xfrm>
            <a:off x="1143000" y="1276200"/>
            <a:ext cx="7772400" cy="425376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n-US" sz="2300" spc="-1" strike="noStrike">
                <a:solidFill>
                  <a:srgbClr val="55308d"/>
                </a:solidFill>
                <a:latin typeface="Noto Sans"/>
                <a:ea typeface="Noto Sans CJK SC"/>
              </a:rPr>
              <a:t>We need to store the data somewhere and that’s why we are using a database. </a:t>
            </a:r>
            <a:endParaRPr b="0" lang="en-US" sz="2300" spc="-1" strike="noStrike">
              <a:solidFill>
                <a:srgbClr val="000000"/>
              </a:solidFill>
              <a:latin typeface="Noto Sans"/>
            </a:endParaRPr>
          </a:p>
          <a:p>
            <a:pPr>
              <a:lnSpc>
                <a:spcPct val="100000"/>
              </a:lnSpc>
              <a:spcBef>
                <a:spcPts val="1191"/>
              </a:spcBef>
              <a:spcAft>
                <a:spcPts val="992"/>
              </a:spcAft>
            </a:pPr>
            <a:r>
              <a:rPr b="0" lang="en-US" sz="2300" spc="-1" strike="noStrike">
                <a:solidFill>
                  <a:srgbClr val="55308d"/>
                </a:solidFill>
                <a:latin typeface="Noto Sans"/>
                <a:ea typeface="Noto Sans CJK SC"/>
              </a:rPr>
              <a:t>We are using sqlite3 which requires no set up (comes with Python), but most organizations will have much more complex set ups and different ways to prepare it to take the data in.</a:t>
            </a:r>
            <a:endParaRPr b="0" lang="en-US" sz="2300" spc="-1" strike="noStrike">
              <a:solidFill>
                <a:srgbClr val="000000"/>
              </a:solidFill>
              <a:latin typeface="Noto Sans"/>
            </a:endParaRPr>
          </a:p>
          <a:p>
            <a:pPr>
              <a:lnSpc>
                <a:spcPct val="100000"/>
              </a:lnSpc>
              <a:spcBef>
                <a:spcPts val="1134"/>
              </a:spcBef>
              <a:spcAft>
                <a:spcPts val="1134"/>
              </a:spcAft>
            </a:pPr>
            <a:r>
              <a:rPr b="1" lang="en-US" sz="2300" spc="-1" strike="noStrike">
                <a:solidFill>
                  <a:srgbClr val="55308d"/>
                </a:solidFill>
                <a:latin typeface="Noto Sans"/>
                <a:ea typeface="Noto Sans CJK SC"/>
              </a:rPr>
              <a:t>Open VS code and create a new python file. </a:t>
            </a:r>
            <a:endParaRPr b="0" lang="en-US" sz="2300" spc="-1" strike="noStrike">
              <a:solidFill>
                <a:srgbClr val="000000"/>
              </a:solidFill>
              <a:latin typeface="Noto Sans"/>
            </a:endParaRPr>
          </a:p>
          <a:p>
            <a:pPr>
              <a:lnSpc>
                <a:spcPct val="100000"/>
              </a:lnSpc>
              <a:spcBef>
                <a:spcPts val="1134"/>
              </a:spcBef>
              <a:spcAft>
                <a:spcPts val="1134"/>
              </a:spcAft>
            </a:pPr>
            <a:r>
              <a:rPr b="1" lang="en-US" sz="2300" spc="-1" strike="noStrike">
                <a:solidFill>
                  <a:srgbClr val="55308d"/>
                </a:solidFill>
                <a:latin typeface="Noto Sans"/>
                <a:ea typeface="Noto Sans CJK SC"/>
              </a:rPr>
              <a:t>Call it data_engineering_tutorial.py</a:t>
            </a:r>
            <a:endParaRPr b="0" lang="en-US" sz="2300" spc="-1" strike="noStrike">
              <a:solidFill>
                <a:srgbClr val="000000"/>
              </a:solidFill>
              <a:latin typeface="Noto Sans"/>
            </a:endParaRPr>
          </a:p>
          <a:p>
            <a:pPr>
              <a:lnSpc>
                <a:spcPct val="100000"/>
              </a:lnSpc>
              <a:spcBef>
                <a:spcPts val="1134"/>
              </a:spcBef>
              <a:spcAft>
                <a:spcPts val="1134"/>
              </a:spcAft>
            </a:pPr>
            <a:endParaRPr b="0" lang="en-US" sz="23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70"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71" name="PlaceHolder 1"/>
          <p:cNvSpPr>
            <a:spLocks noGrp="1"/>
          </p:cNvSpPr>
          <p:nvPr>
            <p:ph type="title"/>
          </p:nvPr>
        </p:nvSpPr>
        <p:spPr>
          <a:xfrm>
            <a:off x="300600" y="450360"/>
            <a:ext cx="9072000" cy="946440"/>
          </a:xfrm>
          <a:prstGeom prst="rect">
            <a:avLst/>
          </a:prstGeom>
          <a:noFill/>
          <a:ln w="0">
            <a:noFill/>
          </a:ln>
        </p:spPr>
        <p:txBody>
          <a:bodyPr lIns="0" rIns="0" tIns="0" bIns="0" anchor="ctr">
            <a:noAutofit/>
          </a:bodyPr>
          <a:p>
            <a:pPr indent="0" algn="ctr">
              <a:buNone/>
            </a:pPr>
            <a:r>
              <a:rPr b="1" lang="en-US" sz="4800" spc="-1" strike="noStrike" u="wavyHeavy">
                <a:solidFill>
                  <a:srgbClr val="55308d"/>
                </a:solidFill>
                <a:uFillTx/>
                <a:latin typeface="Noto Sans"/>
              </a:rPr>
              <a:t> </a:t>
            </a:r>
            <a:r>
              <a:rPr b="1" lang="en-US" sz="4800" spc="-1" strike="noStrike" u="wavyHeavy">
                <a:solidFill>
                  <a:srgbClr val="55308d"/>
                </a:solidFill>
                <a:uFillTx/>
                <a:latin typeface="Noto Sans"/>
              </a:rPr>
              <a:t>1 Creating a connection </a:t>
            </a:r>
            <a:endParaRPr b="1" lang="en-US" sz="4800" spc="-1" strike="noStrike" u="wavyHeavy">
              <a:solidFill>
                <a:srgbClr val="000000"/>
              </a:solidFill>
              <a:uFillTx/>
              <a:latin typeface="Noto Sans"/>
            </a:endParaRPr>
          </a:p>
        </p:txBody>
      </p:sp>
      <p:sp>
        <p:nvSpPr>
          <p:cNvPr id="272" name=""/>
          <p:cNvSpPr txBox="1"/>
          <p:nvPr/>
        </p:nvSpPr>
        <p:spPr>
          <a:xfrm>
            <a:off x="1143000" y="160020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This code creates the connection. If the database does not exist already, it will be automatically created when  we connect.</a:t>
            </a: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a:p>
            <a:pPr>
              <a:lnSpc>
                <a:spcPct val="100000"/>
              </a:lnSpc>
              <a:spcBef>
                <a:spcPts val="1134"/>
              </a:spcBef>
              <a:spcAft>
                <a:spcPts val="1134"/>
              </a:spcAft>
            </a:pPr>
            <a:r>
              <a:rPr b="0" lang="en-US" sz="2400" spc="-1" strike="noStrike">
                <a:solidFill>
                  <a:srgbClr val="55308d"/>
                </a:solidFill>
                <a:latin typeface="Noto Sans"/>
                <a:ea typeface="Noto Sans CJK SC"/>
              </a:rPr>
              <a:t> </a:t>
            </a:r>
            <a:endParaRPr b="0" lang="en-US" sz="2400" spc="-1" strike="noStrike">
              <a:solidFill>
                <a:srgbClr val="000000"/>
              </a:solidFill>
              <a:latin typeface="Noto Sans"/>
            </a:endParaRPr>
          </a:p>
        </p:txBody>
      </p:sp>
      <p:pic>
        <p:nvPicPr>
          <p:cNvPr id="273" name="" descr=""/>
          <p:cNvPicPr/>
          <p:nvPr/>
        </p:nvPicPr>
        <p:blipFill>
          <a:blip r:embed="rId1"/>
          <a:stretch/>
        </p:blipFill>
        <p:spPr>
          <a:xfrm>
            <a:off x="1221120" y="3210120"/>
            <a:ext cx="6599880" cy="90468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74"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75" name="PlaceHolder 1"/>
          <p:cNvSpPr>
            <a:spLocks noGrp="1"/>
          </p:cNvSpPr>
          <p:nvPr>
            <p:ph type="title"/>
          </p:nvPr>
        </p:nvSpPr>
        <p:spPr>
          <a:xfrm>
            <a:off x="300600" y="378360"/>
            <a:ext cx="9072000" cy="946440"/>
          </a:xfrm>
          <a:prstGeom prst="rect">
            <a:avLst/>
          </a:prstGeom>
          <a:noFill/>
          <a:ln w="0">
            <a:noFill/>
          </a:ln>
        </p:spPr>
        <p:txBody>
          <a:bodyPr lIns="0" rIns="0" tIns="0" bIns="0" anchor="ctr">
            <a:noAutofit/>
          </a:bodyPr>
          <a:p>
            <a:pPr indent="0" algn="ctr">
              <a:buNone/>
            </a:pPr>
            <a:r>
              <a:rPr b="1" lang="en-US" sz="4800" spc="-1" strike="noStrike" u="wavyHeavy">
                <a:solidFill>
                  <a:srgbClr val="55308d"/>
                </a:solidFill>
                <a:uFillTx/>
                <a:latin typeface="Noto Sans"/>
              </a:rPr>
              <a:t> </a:t>
            </a:r>
            <a:r>
              <a:rPr b="1" lang="en-US" sz="4800" spc="-1" strike="noStrike" u="wavyHeavy">
                <a:solidFill>
                  <a:srgbClr val="55308d"/>
                </a:solidFill>
                <a:uFillTx/>
                <a:latin typeface="Noto Sans"/>
              </a:rPr>
              <a:t>2 Creating a cursor </a:t>
            </a:r>
            <a:endParaRPr b="1" lang="en-US" sz="4800" spc="-1" strike="noStrike" u="wavyHeavy">
              <a:solidFill>
                <a:srgbClr val="000000"/>
              </a:solidFill>
              <a:uFillTx/>
              <a:latin typeface="Noto Sans"/>
            </a:endParaRPr>
          </a:p>
        </p:txBody>
      </p:sp>
      <p:sp>
        <p:nvSpPr>
          <p:cNvPr id="276" name=""/>
          <p:cNvSpPr txBox="1"/>
          <p:nvPr/>
        </p:nvSpPr>
        <p:spPr>
          <a:xfrm>
            <a:off x="1143000" y="131220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With many databases, we cannot directly access the database, so we have to create a middle man (the cursor) that interacts with the database. When you want something to happen, you tell the cursor to do it.</a:t>
            </a:r>
            <a:endParaRPr b="0" lang="en-US" sz="2400" spc="-1" strike="noStrike">
              <a:solidFill>
                <a:srgbClr val="000000"/>
              </a:solidFill>
              <a:latin typeface="Noto Sans"/>
            </a:endParaRPr>
          </a:p>
        </p:txBody>
      </p:sp>
      <p:pic>
        <p:nvPicPr>
          <p:cNvPr id="277" name="" descr=""/>
          <p:cNvPicPr/>
          <p:nvPr/>
        </p:nvPicPr>
        <p:blipFill>
          <a:blip r:embed="rId1"/>
          <a:stretch/>
        </p:blipFill>
        <p:spPr>
          <a:xfrm>
            <a:off x="1431000" y="3681000"/>
            <a:ext cx="6858000" cy="124488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78"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79" name="PlaceHolder 1"/>
          <p:cNvSpPr>
            <a:spLocks noGrp="1"/>
          </p:cNvSpPr>
          <p:nvPr>
            <p:ph type="title"/>
          </p:nvPr>
        </p:nvSpPr>
        <p:spPr>
          <a:xfrm>
            <a:off x="300600" y="270360"/>
            <a:ext cx="9072000" cy="946440"/>
          </a:xfrm>
          <a:prstGeom prst="rect">
            <a:avLst/>
          </a:prstGeom>
          <a:noFill/>
          <a:ln w="0">
            <a:noFill/>
          </a:ln>
        </p:spPr>
        <p:txBody>
          <a:bodyPr lIns="0" rIns="0" tIns="0" bIns="0" anchor="ctr">
            <a:noAutofit/>
          </a:bodyPr>
          <a:p>
            <a:pPr indent="0" algn="ctr">
              <a:buNone/>
            </a:pPr>
            <a:r>
              <a:rPr b="1" lang="en-US" sz="4800" spc="-1" strike="noStrike" u="wavyHeavy">
                <a:solidFill>
                  <a:srgbClr val="55308d"/>
                </a:solidFill>
                <a:uFillTx/>
                <a:latin typeface="Noto Sans"/>
              </a:rPr>
              <a:t> </a:t>
            </a:r>
            <a:r>
              <a:rPr b="1" lang="en-US" sz="4800" spc="-1" strike="noStrike" u="wavyHeavy">
                <a:solidFill>
                  <a:srgbClr val="55308d"/>
                </a:solidFill>
                <a:uFillTx/>
                <a:latin typeface="Noto Sans"/>
              </a:rPr>
              <a:t>3 Creating a table</a:t>
            </a:r>
            <a:endParaRPr b="1" lang="en-US" sz="4800" spc="-1" strike="noStrike" u="wavyHeavy">
              <a:solidFill>
                <a:srgbClr val="000000"/>
              </a:solidFill>
              <a:uFillTx/>
              <a:latin typeface="Noto Sans"/>
            </a:endParaRPr>
          </a:p>
        </p:txBody>
      </p:sp>
      <p:sp>
        <p:nvSpPr>
          <p:cNvPr id="280" name=""/>
          <p:cNvSpPr txBox="1"/>
          <p:nvPr/>
        </p:nvSpPr>
        <p:spPr>
          <a:xfrm>
            <a:off x="1143000" y="124020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We have created a database, but we need a way to store the data in an organized way. We are about to create a table to do that.</a:t>
            </a:r>
            <a:endParaRPr b="0" lang="en-US" sz="24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pic>
        <p:nvPicPr>
          <p:cNvPr id="281" name="" descr=""/>
          <p:cNvPicPr/>
          <p:nvPr/>
        </p:nvPicPr>
        <p:blipFill>
          <a:blip r:embed="rId1"/>
          <a:stretch/>
        </p:blipFill>
        <p:spPr>
          <a:xfrm>
            <a:off x="1217880" y="1581480"/>
            <a:ext cx="8457840" cy="2904840"/>
          </a:xfrm>
          <a:prstGeom prst="rect">
            <a:avLst/>
          </a:prstGeom>
          <a:ln w="0">
            <a:noFill/>
          </a:ln>
        </p:spPr>
      </p:pic>
      <p:sp>
        <p:nvSpPr>
          <p:cNvPr id="282"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83" name="PlaceHolder 1"/>
          <p:cNvSpPr>
            <a:spLocks noGrp="1"/>
          </p:cNvSpPr>
          <p:nvPr>
            <p:ph type="title"/>
          </p:nvPr>
        </p:nvSpPr>
        <p:spPr>
          <a:xfrm>
            <a:off x="300600" y="270360"/>
            <a:ext cx="9072000" cy="946440"/>
          </a:xfrm>
          <a:prstGeom prst="rect">
            <a:avLst/>
          </a:prstGeom>
          <a:noFill/>
          <a:ln w="0">
            <a:noFill/>
          </a:ln>
        </p:spPr>
        <p:txBody>
          <a:bodyPr lIns="0" rIns="0" tIns="0" bIns="0" anchor="ctr">
            <a:noAutofit/>
          </a:bodyPr>
          <a:p>
            <a:pPr indent="0" algn="ctr">
              <a:buNone/>
            </a:pPr>
            <a:r>
              <a:rPr b="1" lang="en-US" sz="4800" spc="-1" strike="noStrike" u="wavyHeavy">
                <a:solidFill>
                  <a:srgbClr val="55308d"/>
                </a:solidFill>
                <a:uFillTx/>
                <a:latin typeface="Noto Sans"/>
              </a:rPr>
              <a:t>3 Creating a table</a:t>
            </a:r>
            <a:endParaRPr b="1" lang="en-US" sz="4800" spc="-1" strike="noStrike" u="wavyHeavy">
              <a:solidFill>
                <a:srgbClr val="000000"/>
              </a:solidFill>
              <a:uFillTx/>
              <a:latin typeface="Noto Sans"/>
            </a:endParaRPr>
          </a:p>
        </p:txBody>
      </p:sp>
      <p:sp>
        <p:nvSpPr>
          <p:cNvPr id="284" name=""/>
          <p:cNvSpPr/>
          <p:nvPr/>
        </p:nvSpPr>
        <p:spPr>
          <a:xfrm>
            <a:off x="1800360" y="2288160"/>
            <a:ext cx="1438560" cy="253800"/>
          </a:xfrm>
          <a:prstGeom prst="rect">
            <a:avLst/>
          </a:prstGeom>
          <a:noFill/>
          <a:ln w="19080">
            <a:solidFill>
              <a:srgbClr val="bf0041"/>
            </a:solidFill>
            <a:round/>
          </a:ln>
        </p:spPr>
        <p:style>
          <a:lnRef idx="0"/>
          <a:fillRef idx="0"/>
          <a:effectRef idx="0"/>
          <a:fontRef idx="minor"/>
        </p:style>
        <p:txBody>
          <a:bodyPr wrap="none" lIns="99360" rIns="99360" tIns="54360" bIns="54360" anchor="ctr">
            <a:noAutofit/>
          </a:bodyPr>
          <a:p>
            <a:endParaRPr b="0" lang="en-US" sz="1800" spc="-1" strike="noStrike">
              <a:solidFill>
                <a:srgbClr val="000000"/>
              </a:solidFill>
              <a:latin typeface="Noto Sans"/>
            </a:endParaRPr>
          </a:p>
        </p:txBody>
      </p:sp>
      <p:sp>
        <p:nvSpPr>
          <p:cNvPr id="285" name=""/>
          <p:cNvSpPr/>
          <p:nvPr/>
        </p:nvSpPr>
        <p:spPr>
          <a:xfrm>
            <a:off x="63000" y="2136240"/>
            <a:ext cx="1740960" cy="482400"/>
          </a:xfrm>
          <a:prstGeom prst="rightArrow">
            <a:avLst>
              <a:gd name="adj1" fmla="val 50000"/>
              <a:gd name="adj2" fmla="val 90224"/>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solidFill>
                  <a:srgbClr val="000000"/>
                </a:solidFill>
                <a:latin typeface="Noto Sans"/>
              </a:rPr>
              <a:t>Column name</a:t>
            </a:r>
            <a:endParaRPr b="0" lang="en-US" sz="1800" spc="-1" strike="noStrike">
              <a:solidFill>
                <a:srgbClr val="000000"/>
              </a:solidFill>
              <a:latin typeface="Noto Sans"/>
            </a:endParaRPr>
          </a:p>
        </p:txBody>
      </p:sp>
      <p:sp>
        <p:nvSpPr>
          <p:cNvPr id="286" name=""/>
          <p:cNvSpPr/>
          <p:nvPr/>
        </p:nvSpPr>
        <p:spPr>
          <a:xfrm>
            <a:off x="3587400" y="2574000"/>
            <a:ext cx="685800" cy="277200"/>
          </a:xfrm>
          <a:prstGeom prst="rect">
            <a:avLst/>
          </a:prstGeom>
          <a:noFill/>
          <a:ln w="19080">
            <a:solidFill>
              <a:srgbClr val="bf0041"/>
            </a:solidFill>
            <a:round/>
          </a:ln>
        </p:spPr>
        <p:style>
          <a:lnRef idx="0"/>
          <a:fillRef idx="0"/>
          <a:effectRef idx="0"/>
          <a:fontRef idx="minor"/>
        </p:style>
        <p:txBody>
          <a:bodyPr wrap="none" lIns="99360" rIns="99360" tIns="54360" bIns="54360" anchor="ctr">
            <a:noAutofit/>
          </a:bodyPr>
          <a:p>
            <a:endParaRPr b="0" lang="en-US" sz="1800" spc="-1" strike="noStrike">
              <a:solidFill>
                <a:srgbClr val="000000"/>
              </a:solidFill>
              <a:latin typeface="Noto Sans"/>
            </a:endParaRPr>
          </a:p>
        </p:txBody>
      </p:sp>
      <p:sp>
        <p:nvSpPr>
          <p:cNvPr id="287" name=""/>
          <p:cNvSpPr/>
          <p:nvPr/>
        </p:nvSpPr>
        <p:spPr>
          <a:xfrm>
            <a:off x="4289760" y="2437920"/>
            <a:ext cx="1600200" cy="541800"/>
          </a:xfrm>
          <a:prstGeom prst="leftArrow">
            <a:avLst>
              <a:gd name="adj1" fmla="val 50000"/>
              <a:gd name="adj2" fmla="val 73837"/>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solidFill>
                  <a:srgbClr val="000000"/>
                </a:solidFill>
                <a:latin typeface="Noto Sans"/>
              </a:rPr>
              <a:t>Data type</a:t>
            </a:r>
            <a:endParaRPr b="0" lang="en-US" sz="1800" spc="-1" strike="noStrike">
              <a:solidFill>
                <a:srgbClr val="000000"/>
              </a:solidFill>
              <a:latin typeface="Noto Sans"/>
            </a:endParaRPr>
          </a:p>
        </p:txBody>
      </p:sp>
      <p:grpSp>
        <p:nvGrpSpPr>
          <p:cNvPr id="288" name=""/>
          <p:cNvGrpSpPr/>
          <p:nvPr/>
        </p:nvGrpSpPr>
        <p:grpSpPr>
          <a:xfrm>
            <a:off x="4129200" y="3117600"/>
            <a:ext cx="2743200" cy="541800"/>
            <a:chOff x="4129200" y="3117600"/>
            <a:chExt cx="2743200" cy="541800"/>
          </a:xfrm>
        </p:grpSpPr>
        <p:sp>
          <p:nvSpPr>
            <p:cNvPr id="289" name=""/>
            <p:cNvSpPr/>
            <p:nvPr/>
          </p:nvSpPr>
          <p:spPr>
            <a:xfrm>
              <a:off x="4129200" y="3117600"/>
              <a:ext cx="1143000" cy="457200"/>
            </a:xfrm>
            <a:prstGeom prst="rect">
              <a:avLst/>
            </a:prstGeom>
            <a:noFill/>
            <a:ln w="19080">
              <a:solidFill>
                <a:srgbClr val="bf0041"/>
              </a:solidFill>
              <a:round/>
            </a:ln>
          </p:spPr>
          <p:style>
            <a:lnRef idx="0"/>
            <a:fillRef idx="0"/>
            <a:effectRef idx="0"/>
            <a:fontRef idx="minor"/>
          </p:style>
          <p:txBody>
            <a:bodyPr wrap="none" lIns="99360" rIns="99360" tIns="54360" bIns="54360" anchor="ctr">
              <a:noAutofit/>
            </a:bodyPr>
            <a:p>
              <a:endParaRPr b="0" lang="en-US" sz="1800" spc="-1" strike="noStrike">
                <a:solidFill>
                  <a:srgbClr val="000000"/>
                </a:solidFill>
                <a:latin typeface="Noto Sans"/>
              </a:endParaRPr>
            </a:p>
          </p:txBody>
        </p:sp>
        <p:sp>
          <p:nvSpPr>
            <p:cNvPr id="290" name=""/>
            <p:cNvSpPr/>
            <p:nvPr/>
          </p:nvSpPr>
          <p:spPr>
            <a:xfrm>
              <a:off x="5272200" y="3117600"/>
              <a:ext cx="1600200" cy="541800"/>
            </a:xfrm>
            <a:prstGeom prst="leftArrow">
              <a:avLst>
                <a:gd name="adj1" fmla="val 50000"/>
                <a:gd name="adj2" fmla="val 73837"/>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solidFill>
                    <a:srgbClr val="000000"/>
                  </a:solidFill>
                  <a:latin typeface="Noto Sans"/>
                </a:rPr>
                <a:t>Data type</a:t>
              </a:r>
              <a:endParaRPr b="0" lang="en-US" sz="1800" spc="-1" strike="noStrike">
                <a:solidFill>
                  <a:srgbClr val="000000"/>
                </a:solidFill>
                <a:latin typeface="Noto Sans"/>
              </a:endParaRPr>
            </a:p>
          </p:txBody>
        </p:sp>
      </p:grpSp>
      <p:sp>
        <p:nvSpPr>
          <p:cNvPr id="291" name=""/>
          <p:cNvSpPr/>
          <p:nvPr/>
        </p:nvSpPr>
        <p:spPr>
          <a:xfrm>
            <a:off x="3540600" y="1936800"/>
            <a:ext cx="1346400" cy="300600"/>
          </a:xfrm>
          <a:prstGeom prst="rect">
            <a:avLst/>
          </a:prstGeom>
          <a:noFill/>
          <a:ln w="19080">
            <a:solidFill>
              <a:srgbClr val="bf0041"/>
            </a:solidFill>
            <a:round/>
          </a:ln>
        </p:spPr>
        <p:style>
          <a:lnRef idx="0"/>
          <a:fillRef idx="0"/>
          <a:effectRef idx="0"/>
          <a:fontRef idx="minor"/>
        </p:style>
        <p:txBody>
          <a:bodyPr wrap="none" lIns="99360" rIns="99360" tIns="54360" bIns="54360" anchor="ctr">
            <a:noAutofit/>
          </a:bodyPr>
          <a:p>
            <a:endParaRPr b="0" lang="en-US" sz="1800" spc="-1" strike="noStrike">
              <a:solidFill>
                <a:srgbClr val="000000"/>
              </a:solidFill>
              <a:latin typeface="Noto Sans"/>
            </a:endParaRPr>
          </a:p>
        </p:txBody>
      </p:sp>
      <p:sp>
        <p:nvSpPr>
          <p:cNvPr id="292" name=""/>
          <p:cNvSpPr/>
          <p:nvPr/>
        </p:nvSpPr>
        <p:spPr>
          <a:xfrm>
            <a:off x="4923000" y="1816200"/>
            <a:ext cx="2095920" cy="541800"/>
          </a:xfrm>
          <a:prstGeom prst="leftArrow">
            <a:avLst>
              <a:gd name="adj1" fmla="val 50000"/>
              <a:gd name="adj2" fmla="val 96711"/>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solidFill>
                  <a:srgbClr val="000000"/>
                </a:solidFill>
                <a:latin typeface="Noto Sans"/>
              </a:rPr>
              <a:t>Constraint</a:t>
            </a:r>
            <a:endParaRPr b="0" lang="en-US" sz="1800" spc="-1" strike="noStrike">
              <a:solidFill>
                <a:srgbClr val="000000"/>
              </a:solidFill>
              <a:latin typeface="Noto Sans"/>
            </a:endParaRPr>
          </a:p>
        </p:txBody>
      </p:sp>
      <p:sp>
        <p:nvSpPr>
          <p:cNvPr id="293" name=""/>
          <p:cNvSpPr/>
          <p:nvPr/>
        </p:nvSpPr>
        <p:spPr>
          <a:xfrm>
            <a:off x="1779480" y="3780000"/>
            <a:ext cx="4538520" cy="372600"/>
          </a:xfrm>
          <a:prstGeom prst="rect">
            <a:avLst/>
          </a:prstGeom>
          <a:noFill/>
          <a:ln w="19080">
            <a:solidFill>
              <a:srgbClr val="bf0041"/>
            </a:solidFill>
            <a:round/>
          </a:ln>
        </p:spPr>
        <p:style>
          <a:lnRef idx="0"/>
          <a:fillRef idx="0"/>
          <a:effectRef idx="0"/>
          <a:fontRef idx="minor"/>
        </p:style>
        <p:txBody>
          <a:bodyPr wrap="none" lIns="99360" rIns="99360" tIns="54360" bIns="54360" anchor="ctr">
            <a:noAutofit/>
          </a:bodyPr>
          <a:p>
            <a:endParaRPr b="0" lang="en-US" sz="1800" spc="-1" strike="noStrike">
              <a:solidFill>
                <a:srgbClr val="000000"/>
              </a:solidFill>
              <a:latin typeface="Noto Sans"/>
            </a:endParaRPr>
          </a:p>
        </p:txBody>
      </p:sp>
      <p:sp>
        <p:nvSpPr>
          <p:cNvPr id="294" name=""/>
          <p:cNvSpPr/>
          <p:nvPr/>
        </p:nvSpPr>
        <p:spPr>
          <a:xfrm>
            <a:off x="6249960" y="3695400"/>
            <a:ext cx="1668240" cy="541800"/>
          </a:xfrm>
          <a:prstGeom prst="leftArrow">
            <a:avLst>
              <a:gd name="adj1" fmla="val 50000"/>
              <a:gd name="adj2" fmla="val 76977"/>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solidFill>
                  <a:srgbClr val="000000"/>
                </a:solidFill>
                <a:latin typeface="Noto Sans"/>
              </a:rPr>
              <a:t>Constraint</a:t>
            </a:r>
            <a:endParaRPr b="0" lang="en-US" sz="1800" spc="-1" strike="noStrike">
              <a:solidFill>
                <a:srgbClr val="000000"/>
              </a:solidFill>
              <a:latin typeface="Noto Sans"/>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2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95"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96" name="PlaceHolder 1"/>
          <p:cNvSpPr>
            <a:spLocks noGrp="1"/>
          </p:cNvSpPr>
          <p:nvPr>
            <p:ph type="title"/>
          </p:nvPr>
        </p:nvSpPr>
        <p:spPr>
          <a:xfrm>
            <a:off x="300600" y="882360"/>
            <a:ext cx="9072000" cy="946440"/>
          </a:xfrm>
          <a:prstGeom prst="rect">
            <a:avLst/>
          </a:prstGeom>
          <a:noFill/>
          <a:ln w="0">
            <a:noFill/>
          </a:ln>
        </p:spPr>
        <p:txBody>
          <a:bodyPr lIns="0" rIns="0" tIns="0" bIns="0" anchor="ctr">
            <a:noAutofit/>
          </a:bodyPr>
          <a:p>
            <a:pPr indent="0" algn="ctr">
              <a:buNone/>
            </a:pPr>
            <a:r>
              <a:rPr b="1" lang="en-US" sz="4200" spc="-1" strike="noStrike" u="wavyHeavy">
                <a:solidFill>
                  <a:srgbClr val="55308d"/>
                </a:solidFill>
                <a:uFillTx/>
                <a:latin typeface="Noto Sans"/>
              </a:rPr>
              <a:t>4 Checking our table exists</a:t>
            </a:r>
            <a:endParaRPr b="1" lang="en-US" sz="4200" spc="-1" strike="noStrike" u="wavyHeavy">
              <a:solidFill>
                <a:srgbClr val="000000"/>
              </a:solidFill>
              <a:uFillTx/>
              <a:latin typeface="Noto Sans"/>
            </a:endParaRPr>
          </a:p>
        </p:txBody>
      </p:sp>
      <p:sp>
        <p:nvSpPr>
          <p:cNvPr id="297" name=""/>
          <p:cNvSpPr txBox="1"/>
          <p:nvPr/>
        </p:nvSpPr>
        <p:spPr>
          <a:xfrm>
            <a:off x="1143000" y="174420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We use this to check that the table has been created and looks the way we want.</a:t>
            </a:r>
            <a:endParaRPr b="0" lang="en-US" sz="2400" spc="-1" strike="noStrike">
              <a:solidFill>
                <a:srgbClr val="000000"/>
              </a:solidFill>
              <a:latin typeface="Noto Sans"/>
            </a:endParaRPr>
          </a:p>
        </p:txBody>
      </p:sp>
      <p:pic>
        <p:nvPicPr>
          <p:cNvPr id="298" name="" descr=""/>
          <p:cNvPicPr/>
          <p:nvPr/>
        </p:nvPicPr>
        <p:blipFill>
          <a:blip r:embed="rId1"/>
          <a:stretch/>
        </p:blipFill>
        <p:spPr>
          <a:xfrm>
            <a:off x="1005840" y="3248280"/>
            <a:ext cx="8067240" cy="109512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25"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26"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spcBef>
                <a:spcPts val="1191"/>
              </a:spcBef>
              <a:spcAft>
                <a:spcPts val="992"/>
              </a:spcAft>
              <a:buNone/>
            </a:pPr>
            <a:r>
              <a:rPr b="1" lang="en-US" sz="5400" spc="-1" strike="noStrike" u="wavyHeavy">
                <a:solidFill>
                  <a:srgbClr val="55308d"/>
                </a:solidFill>
                <a:uFillTx/>
                <a:latin typeface="Noto Sans"/>
              </a:rPr>
              <a:t>Macquarie Group</a:t>
            </a:r>
            <a:endParaRPr b="1" lang="en-US" sz="5400" spc="-1" strike="noStrike" u="wavyHeavy">
              <a:solidFill>
                <a:srgbClr val="000000"/>
              </a:solidFill>
              <a:uFillTx/>
              <a:latin typeface="Noto Sans"/>
            </a:endParaRPr>
          </a:p>
        </p:txBody>
      </p:sp>
      <p:sp>
        <p:nvSpPr>
          <p:cNvPr id="227" name=""/>
          <p:cNvSpPr txBox="1"/>
          <p:nvPr/>
        </p:nvSpPr>
        <p:spPr>
          <a:xfrm>
            <a:off x="1143000" y="1439640"/>
            <a:ext cx="7772400" cy="336096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One of the biggest banks in Australia (but not well known outside Australia)</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First bank to do 24 hour foreign exchange trading</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Big investor in renewable energy and infrastructure</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Big in trade of commodities (things like metals, orange juice, wheat, oil, energy...)</a:t>
            </a:r>
            <a:endParaRPr b="0" lang="en-US" sz="2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pic>
        <p:nvPicPr>
          <p:cNvPr id="299" name="" descr=""/>
          <p:cNvPicPr/>
          <p:nvPr/>
        </p:nvPicPr>
        <p:blipFill>
          <a:blip r:embed="rId1"/>
          <a:stretch/>
        </p:blipFill>
        <p:spPr>
          <a:xfrm>
            <a:off x="1216440" y="2697480"/>
            <a:ext cx="7152840" cy="2371320"/>
          </a:xfrm>
          <a:prstGeom prst="rect">
            <a:avLst/>
          </a:prstGeom>
          <a:ln w="0">
            <a:noFill/>
          </a:ln>
        </p:spPr>
      </p:pic>
      <p:sp>
        <p:nvSpPr>
          <p:cNvPr id="300"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01" name="PlaceHolder 1"/>
          <p:cNvSpPr>
            <a:spLocks noGrp="1"/>
          </p:cNvSpPr>
          <p:nvPr>
            <p:ph type="title"/>
          </p:nvPr>
        </p:nvSpPr>
        <p:spPr>
          <a:xfrm>
            <a:off x="300600" y="882360"/>
            <a:ext cx="9072000" cy="946440"/>
          </a:xfrm>
          <a:prstGeom prst="rect">
            <a:avLst/>
          </a:prstGeom>
          <a:noFill/>
          <a:ln w="0">
            <a:noFill/>
          </a:ln>
        </p:spPr>
        <p:txBody>
          <a:bodyPr lIns="0" rIns="0" tIns="0" bIns="0" anchor="ctr">
            <a:noAutofit/>
          </a:bodyPr>
          <a:p>
            <a:pPr indent="0" algn="ctr">
              <a:buNone/>
            </a:pPr>
            <a:r>
              <a:rPr b="1" lang="en-US" sz="4800" spc="-1" strike="noStrike" u="wavyHeavy">
                <a:solidFill>
                  <a:srgbClr val="55308d"/>
                </a:solidFill>
                <a:uFillTx/>
                <a:latin typeface="Noto Sans"/>
              </a:rPr>
              <a:t>Checking our table exists</a:t>
            </a:r>
            <a:endParaRPr b="1" lang="en-US" sz="4800" spc="-1" strike="noStrike" u="wavyHeavy">
              <a:solidFill>
                <a:srgbClr val="000000"/>
              </a:solidFill>
              <a:uFillTx/>
              <a:latin typeface="Noto Sans"/>
            </a:endParaRPr>
          </a:p>
        </p:txBody>
      </p:sp>
      <p:sp>
        <p:nvSpPr>
          <p:cNvPr id="302" name=""/>
          <p:cNvSpPr txBox="1"/>
          <p:nvPr/>
        </p:nvSpPr>
        <p:spPr>
          <a:xfrm>
            <a:off x="783000" y="217620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This is the output.</a:t>
            </a:r>
            <a:endParaRPr b="0" lang="en-US" sz="2400" spc="-1" strike="noStrike">
              <a:solidFill>
                <a:srgbClr val="000000"/>
              </a:solidFill>
              <a:latin typeface="Noto Sans"/>
            </a:endParaRPr>
          </a:p>
        </p:txBody>
      </p:sp>
      <p:sp>
        <p:nvSpPr>
          <p:cNvPr id="303" name=""/>
          <p:cNvSpPr/>
          <p:nvPr/>
        </p:nvSpPr>
        <p:spPr>
          <a:xfrm>
            <a:off x="4849200" y="2478600"/>
            <a:ext cx="493200" cy="372600"/>
          </a:xfrm>
          <a:prstGeom prst="downArrow">
            <a:avLst>
              <a:gd name="adj1" fmla="val 50000"/>
              <a:gd name="adj2" fmla="val 2500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000" spc="-1" strike="noStrike">
                <a:solidFill>
                  <a:srgbClr val="000000"/>
                </a:solidFill>
                <a:latin typeface="Noto Sans"/>
              </a:rPr>
              <a:t>Not</a:t>
            </a:r>
            <a:endParaRPr b="0" lang="en-US" sz="1000" spc="-1" strike="noStrike">
              <a:solidFill>
                <a:srgbClr val="000000"/>
              </a:solidFill>
              <a:latin typeface="Noto Sans"/>
            </a:endParaRPr>
          </a:p>
          <a:p>
            <a:pPr algn="ctr"/>
            <a:r>
              <a:rPr b="0" lang="en-US" sz="1000" spc="-1" strike="noStrike">
                <a:solidFill>
                  <a:srgbClr val="000000"/>
                </a:solidFill>
                <a:latin typeface="Noto Sans"/>
              </a:rPr>
              <a:t>Null</a:t>
            </a:r>
            <a:endParaRPr b="0" lang="en-US" sz="1000" spc="-1" strike="noStrike">
              <a:solidFill>
                <a:srgbClr val="000000"/>
              </a:solidFill>
              <a:latin typeface="Noto Sans"/>
            </a:endParaRPr>
          </a:p>
          <a:p>
            <a:pPr algn="ctr"/>
            <a:endParaRPr b="0" lang="en-US" sz="1300" spc="-1" strike="noStrike">
              <a:solidFill>
                <a:srgbClr val="000000"/>
              </a:solidFill>
              <a:latin typeface="Noto Sans"/>
            </a:endParaRPr>
          </a:p>
          <a:p>
            <a:pPr algn="ctr"/>
            <a:r>
              <a:rPr b="0" lang="en-US" sz="1500" spc="-1" strike="noStrike">
                <a:solidFill>
                  <a:srgbClr val="000000"/>
                </a:solidFill>
                <a:latin typeface="Noto Sans"/>
              </a:rPr>
              <a:t>    </a:t>
            </a:r>
            <a:endParaRPr b="0" lang="en-US" sz="1500" spc="-1" strike="noStrike">
              <a:solidFill>
                <a:srgbClr val="000000"/>
              </a:solidFill>
              <a:latin typeface="Noto Sans"/>
            </a:endParaRPr>
          </a:p>
          <a:p>
            <a:pPr algn="ctr"/>
            <a:endParaRPr b="0" lang="en-US" sz="1000" spc="-1" strike="noStrike">
              <a:solidFill>
                <a:srgbClr val="000000"/>
              </a:solidFill>
              <a:latin typeface="Noto Sans"/>
            </a:endParaRPr>
          </a:p>
        </p:txBody>
      </p:sp>
      <p:sp>
        <p:nvSpPr>
          <p:cNvPr id="304" name=""/>
          <p:cNvSpPr/>
          <p:nvPr/>
        </p:nvSpPr>
        <p:spPr>
          <a:xfrm>
            <a:off x="6208200" y="2286000"/>
            <a:ext cx="228600" cy="685800"/>
          </a:xfrm>
          <a:prstGeom prst="downArrow">
            <a:avLst>
              <a:gd name="adj1" fmla="val 50000"/>
              <a:gd name="adj2" fmla="val 7500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900" spc="-1" strike="noStrike">
                <a:solidFill>
                  <a:srgbClr val="000000"/>
                </a:solidFill>
                <a:latin typeface="Noto Sans"/>
              </a:rPr>
              <a:t>Primary</a:t>
            </a:r>
            <a:endParaRPr b="0" lang="en-US" sz="900" spc="-1" strike="noStrike">
              <a:solidFill>
                <a:srgbClr val="000000"/>
              </a:solidFill>
              <a:latin typeface="Noto Sans"/>
            </a:endParaRPr>
          </a:p>
          <a:p>
            <a:pPr algn="ctr"/>
            <a:r>
              <a:rPr b="0" lang="en-US" sz="900" spc="-1" strike="noStrike">
                <a:solidFill>
                  <a:srgbClr val="000000"/>
                </a:solidFill>
                <a:latin typeface="Noto Sans"/>
              </a:rPr>
              <a:t>Key</a:t>
            </a: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p:txBody>
      </p:sp>
      <p:sp>
        <p:nvSpPr>
          <p:cNvPr id="305" name=""/>
          <p:cNvSpPr/>
          <p:nvPr/>
        </p:nvSpPr>
        <p:spPr>
          <a:xfrm>
            <a:off x="5486400" y="2286000"/>
            <a:ext cx="228600" cy="685800"/>
          </a:xfrm>
          <a:prstGeom prst="downArrow">
            <a:avLst>
              <a:gd name="adj1" fmla="val 50000"/>
              <a:gd name="adj2" fmla="val 7500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900" spc="-1" strike="noStrike">
                <a:solidFill>
                  <a:srgbClr val="000000"/>
                </a:solidFill>
                <a:latin typeface="Noto Sans"/>
              </a:rPr>
              <a:t>Default</a:t>
            </a:r>
            <a:endParaRPr b="0" lang="en-US" sz="900" spc="-1" strike="noStrike">
              <a:solidFill>
                <a:srgbClr val="000000"/>
              </a:solidFill>
              <a:latin typeface="Noto Sans"/>
            </a:endParaRPr>
          </a:p>
          <a:p>
            <a:pPr algn="ctr"/>
            <a:r>
              <a:rPr b="0" lang="en-US" sz="900" spc="-1" strike="noStrike">
                <a:solidFill>
                  <a:srgbClr val="000000"/>
                </a:solidFill>
                <a:latin typeface="Noto Sans"/>
              </a:rPr>
              <a:t>Value</a:t>
            </a: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p:txBody>
      </p:sp>
      <p:sp>
        <p:nvSpPr>
          <p:cNvPr id="306" name=""/>
          <p:cNvSpPr/>
          <p:nvPr/>
        </p:nvSpPr>
        <p:spPr>
          <a:xfrm>
            <a:off x="6607080" y="2612880"/>
            <a:ext cx="228600" cy="685800"/>
          </a:xfrm>
          <a:prstGeom prst="downArrow">
            <a:avLst>
              <a:gd name="adj1" fmla="val 50000"/>
              <a:gd name="adj2" fmla="val 7500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900" spc="-1" strike="noStrike">
                <a:solidFill>
                  <a:srgbClr val="000000"/>
                </a:solidFill>
                <a:latin typeface="Noto Sans"/>
              </a:rPr>
              <a:t>Primary</a:t>
            </a:r>
            <a:endParaRPr b="0" lang="en-US" sz="900" spc="-1" strike="noStrike">
              <a:solidFill>
                <a:srgbClr val="000000"/>
              </a:solidFill>
              <a:latin typeface="Noto Sans"/>
            </a:endParaRPr>
          </a:p>
          <a:p>
            <a:pPr algn="ctr"/>
            <a:r>
              <a:rPr b="0" lang="en-US" sz="900" spc="-1" strike="noStrike">
                <a:solidFill>
                  <a:srgbClr val="000000"/>
                </a:solidFill>
                <a:latin typeface="Noto Sans"/>
              </a:rPr>
              <a:t>Key</a:t>
            </a: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a:p>
            <a:pPr algn="ctr"/>
            <a:endParaRPr b="0" lang="en-US" sz="9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07"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08" name="PlaceHolder 1"/>
          <p:cNvSpPr>
            <a:spLocks noGrp="1"/>
          </p:cNvSpPr>
          <p:nvPr>
            <p:ph type="title"/>
          </p:nvPr>
        </p:nvSpPr>
        <p:spPr>
          <a:xfrm>
            <a:off x="468000" y="0"/>
            <a:ext cx="9072000" cy="946440"/>
          </a:xfrm>
          <a:prstGeom prst="rect">
            <a:avLst/>
          </a:prstGeom>
          <a:noFill/>
          <a:ln w="0">
            <a:noFill/>
          </a:ln>
        </p:spPr>
        <p:txBody>
          <a:bodyPr lIns="0" rIns="0" tIns="0" bIns="0" anchor="ctr">
            <a:noAutofit/>
          </a:bodyPr>
          <a:p>
            <a:pPr indent="0" algn="ctr">
              <a:buNone/>
            </a:pPr>
            <a:r>
              <a:rPr b="1" lang="en-US" sz="5400" spc="-1" strike="noStrike" u="wavyHeavy">
                <a:solidFill>
                  <a:srgbClr val="55308d"/>
                </a:solidFill>
                <a:uFillTx/>
                <a:latin typeface="Noto Sans"/>
              </a:rPr>
              <a:t>Plan</a:t>
            </a:r>
            <a:endParaRPr b="1" lang="en-US" sz="5400" spc="-1" strike="noStrike" u="wavyHeavy">
              <a:solidFill>
                <a:srgbClr val="000000"/>
              </a:solidFill>
              <a:uFillTx/>
              <a:latin typeface="Noto Sans"/>
            </a:endParaRPr>
          </a:p>
        </p:txBody>
      </p:sp>
      <p:sp>
        <p:nvSpPr>
          <p:cNvPr id="309" name=""/>
          <p:cNvSpPr txBox="1"/>
          <p:nvPr/>
        </p:nvSpPr>
        <p:spPr>
          <a:xfrm>
            <a:off x="1143000" y="935640"/>
            <a:ext cx="7772400" cy="414828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0" lang="en-US" sz="2200" spc="-1" strike="sngStrike">
                <a:solidFill>
                  <a:srgbClr val="55308d"/>
                </a:solidFill>
                <a:latin typeface="Noto Sans"/>
                <a:ea typeface="Noto Sans CJK SC"/>
              </a:rPr>
              <a:t>Company</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sngStrike">
                <a:solidFill>
                  <a:srgbClr val="55308d"/>
                </a:solidFill>
                <a:latin typeface="Noto Sans"/>
                <a:ea typeface="Noto Sans CJK SC"/>
              </a:rPr>
              <a:t>Team</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sngStrike">
                <a:solidFill>
                  <a:srgbClr val="55308d"/>
                </a:solidFill>
                <a:latin typeface="Noto Sans"/>
                <a:ea typeface="Noto Sans CJK SC"/>
              </a:rPr>
              <a:t>Tools</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sngStrike">
                <a:solidFill>
                  <a:srgbClr val="55308d"/>
                </a:solidFill>
                <a:latin typeface="Noto Sans"/>
                <a:ea typeface="Noto Sans CJK SC"/>
              </a:rPr>
              <a:t>Scenario and setting up our data base</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1" lang="en-US" sz="2200" spc="-1" strike="noStrike">
                <a:solidFill>
                  <a:srgbClr val="55308d"/>
                </a:solidFill>
                <a:latin typeface="Noto Sans"/>
                <a:ea typeface="Noto Sans CJK SC"/>
              </a:rPr>
              <a:t>Collecting data from an API</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Storing data in our data base (rename column)</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Drop column we do not need</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Finding empty values (and maybe dropping them)</a:t>
            </a:r>
            <a:endParaRPr b="0" lang="en-US" sz="2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10"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11" name=""/>
          <p:cNvSpPr txBox="1"/>
          <p:nvPr/>
        </p:nvSpPr>
        <p:spPr>
          <a:xfrm>
            <a:off x="1143000" y="1439640"/>
            <a:ext cx="7772400" cy="336096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0" lang="en-US" sz="2400" spc="-1" strike="noStrike">
                <a:solidFill>
                  <a:srgbClr val="55308d"/>
                </a:solidFill>
                <a:latin typeface="Noto Sans"/>
                <a:ea typeface="Noto Sans CJK SC"/>
              </a:rPr>
              <a:t>Now we will start writing the code that gets the data from the API and puts it in our database. </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400" spc="-1" strike="noStrike">
              <a:solidFill>
                <a:srgbClr val="000000"/>
              </a:solidFill>
              <a:latin typeface="Noto Sans"/>
            </a:endParaRPr>
          </a:p>
        </p:txBody>
      </p:sp>
      <p:sp>
        <p:nvSpPr>
          <p:cNvPr id="312"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Collecting data from an API</a:t>
            </a:r>
            <a:endParaRPr b="1" lang="en-US" sz="3600" spc="-1" strike="noStrike" u="wavyHeavy">
              <a:solidFill>
                <a:srgbClr val="000000"/>
              </a:solidFill>
              <a:uFillTx/>
              <a:latin typeface="Noto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13"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14" name=""/>
          <p:cNvSpPr txBox="1"/>
          <p:nvPr/>
        </p:nvSpPr>
        <p:spPr>
          <a:xfrm>
            <a:off x="1143000" y="1439640"/>
            <a:ext cx="7772400" cy="336096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0" lang="en-US" sz="2400" spc="-1" strike="noStrike">
                <a:solidFill>
                  <a:srgbClr val="55308d"/>
                </a:solidFill>
                <a:latin typeface="Noto Sans"/>
                <a:ea typeface="Noto Sans CJK SC"/>
              </a:rPr>
              <a:t>Import the requests gallery (if you do not have it already, you’ll have to write ‘pip install requests’ in the terminal)</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400" spc="-1" strike="noStrike">
                <a:solidFill>
                  <a:srgbClr val="55308d"/>
                </a:solidFill>
                <a:latin typeface="Noto Sans"/>
                <a:ea typeface="Noto Sans CJK SC"/>
              </a:rPr>
              <a:t> </a:t>
            </a:r>
            <a:r>
              <a:rPr b="0" lang="en-US" sz="2400" spc="-1" strike="noStrike">
                <a:solidFill>
                  <a:srgbClr val="55308d"/>
                </a:solidFill>
                <a:latin typeface="Noto Sans"/>
                <a:ea typeface="Noto Sans CJK SC"/>
              </a:rPr>
              <a:t>Make a </a:t>
            </a:r>
            <a:r>
              <a:rPr b="1" lang="en-US" sz="2400" spc="-1" strike="noStrike">
                <a:solidFill>
                  <a:srgbClr val="55308d"/>
                </a:solidFill>
                <a:latin typeface="Noto Sans"/>
                <a:ea typeface="Noto Sans CJK SC"/>
              </a:rPr>
              <a:t>get </a:t>
            </a:r>
            <a:r>
              <a:rPr b="0" lang="en-US" sz="2400" spc="-1" strike="noStrike">
                <a:solidFill>
                  <a:srgbClr val="55308d"/>
                </a:solidFill>
                <a:latin typeface="Noto Sans"/>
                <a:ea typeface="Noto Sans CJK SC"/>
              </a:rPr>
              <a:t>request to amoresa.eu/get-year/2020</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400" spc="-1" strike="noStrike">
              <a:solidFill>
                <a:srgbClr val="000000"/>
              </a:solidFill>
              <a:latin typeface="Noto Sans"/>
            </a:endParaRPr>
          </a:p>
        </p:txBody>
      </p:sp>
      <p:sp>
        <p:nvSpPr>
          <p:cNvPr id="315"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Collecting data from an API</a:t>
            </a:r>
            <a:endParaRPr b="1" lang="en-US" sz="3600" spc="-1" strike="noStrike" u="wavyHeavy">
              <a:solidFill>
                <a:srgbClr val="000000"/>
              </a:solidFill>
              <a:uFillTx/>
              <a:latin typeface="Noto Sans"/>
            </a:endParaRPr>
          </a:p>
        </p:txBody>
      </p:sp>
      <p:pic>
        <p:nvPicPr>
          <p:cNvPr id="316" name="" descr=""/>
          <p:cNvPicPr/>
          <p:nvPr/>
        </p:nvPicPr>
        <p:blipFill>
          <a:blip r:embed="rId1"/>
          <a:stretch/>
        </p:blipFill>
        <p:spPr>
          <a:xfrm>
            <a:off x="72000" y="3543840"/>
            <a:ext cx="9905760" cy="15807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17"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18" name=""/>
          <p:cNvSpPr txBox="1"/>
          <p:nvPr/>
        </p:nvSpPr>
        <p:spPr>
          <a:xfrm>
            <a:off x="1143000" y="1079640"/>
            <a:ext cx="7772400" cy="336096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0" lang="en-US" sz="2400" spc="-1" strike="noStrike">
                <a:solidFill>
                  <a:srgbClr val="55308d"/>
                </a:solidFill>
                <a:latin typeface="Noto Sans"/>
                <a:ea typeface="Noto Sans CJK SC"/>
              </a:rPr>
              <a:t>This is what the data looks like. It is organized, but not in a way that a person can make sense of it, that’s why we want to put it in a database. </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1" lang="en-US" sz="2400" spc="-1" strike="noStrike">
                <a:solidFill>
                  <a:srgbClr val="55308d"/>
                </a:solidFill>
                <a:latin typeface="Noto Sans"/>
                <a:ea typeface="Noto Sans CJK SC"/>
              </a:rPr>
              <a:t>Question? </a:t>
            </a:r>
            <a:r>
              <a:rPr b="0" lang="en-US" sz="2400" spc="-1" strike="noStrike">
                <a:solidFill>
                  <a:srgbClr val="55308d"/>
                </a:solidFill>
                <a:latin typeface="Noto Sans"/>
                <a:ea typeface="Noto Sans CJK SC"/>
              </a:rPr>
              <a:t>Do you know any data structure that looks kind of similar?  </a:t>
            </a:r>
            <a:endParaRPr b="0" lang="en-US" sz="2400" spc="-1" strike="noStrike">
              <a:solidFill>
                <a:srgbClr val="000000"/>
              </a:solidFill>
              <a:latin typeface="Noto Sans"/>
            </a:endParaRPr>
          </a:p>
        </p:txBody>
      </p:sp>
      <p:sp>
        <p:nvSpPr>
          <p:cNvPr id="319" name="PlaceHolder 1"/>
          <p:cNvSpPr>
            <a:spLocks noGrp="1"/>
          </p:cNvSpPr>
          <p:nvPr>
            <p:ph type="title"/>
          </p:nvPr>
        </p:nvSpPr>
        <p:spPr>
          <a:xfrm>
            <a:off x="540000" y="360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Collecting data from an API</a:t>
            </a:r>
            <a:endParaRPr b="1" lang="en-US" sz="3600" spc="-1" strike="noStrike" u="wavyHeavy">
              <a:solidFill>
                <a:srgbClr val="000000"/>
              </a:solidFill>
              <a:uFillTx/>
              <a:latin typeface="Noto Sans"/>
            </a:endParaRPr>
          </a:p>
        </p:txBody>
      </p:sp>
      <p:pic>
        <p:nvPicPr>
          <p:cNvPr id="320" name="" descr=""/>
          <p:cNvPicPr/>
          <p:nvPr/>
        </p:nvPicPr>
        <p:blipFill>
          <a:blip r:embed="rId1"/>
          <a:stretch/>
        </p:blipFill>
        <p:spPr>
          <a:xfrm>
            <a:off x="0" y="3403800"/>
            <a:ext cx="10048680" cy="22856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21"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22" name=""/>
          <p:cNvSpPr txBox="1"/>
          <p:nvPr/>
        </p:nvSpPr>
        <p:spPr>
          <a:xfrm>
            <a:off x="1143000" y="1079640"/>
            <a:ext cx="7772400" cy="336096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0" lang="en-US" sz="2400" spc="-1" strike="noStrike">
                <a:solidFill>
                  <a:srgbClr val="55308d"/>
                </a:solidFill>
                <a:latin typeface="Noto Sans"/>
                <a:ea typeface="Noto Sans CJK SC"/>
              </a:rPr>
              <a:t>The response looks very similar to a </a:t>
            </a:r>
            <a:r>
              <a:rPr b="1" lang="en-US" sz="2400" spc="-1" strike="noStrike">
                <a:solidFill>
                  <a:srgbClr val="55308d"/>
                </a:solidFill>
                <a:latin typeface="Noto Sans"/>
                <a:ea typeface="Noto Sans CJK SC"/>
              </a:rPr>
              <a:t>python dictionary </a:t>
            </a:r>
            <a:r>
              <a:rPr b="0" lang="en-US" sz="2400" spc="-1" strike="noStrike">
                <a:solidFill>
                  <a:srgbClr val="55308d"/>
                </a:solidFill>
                <a:latin typeface="Noto Sans"/>
                <a:ea typeface="Noto Sans CJK SC"/>
              </a:rPr>
              <a:t>(you do not need to know it for GCSE) and a bit like an </a:t>
            </a:r>
            <a:r>
              <a:rPr b="1" lang="en-US" sz="2400" spc="-1" strike="noStrike">
                <a:solidFill>
                  <a:srgbClr val="55308d"/>
                </a:solidFill>
                <a:latin typeface="Noto Sans"/>
                <a:ea typeface="Noto Sans CJK SC"/>
              </a:rPr>
              <a:t>array</a:t>
            </a:r>
            <a:r>
              <a:rPr b="0" lang="en-US" sz="2400" spc="-1" strike="noStrike">
                <a:solidFill>
                  <a:srgbClr val="55308d"/>
                </a:solidFill>
                <a:latin typeface="Noto Sans"/>
                <a:ea typeface="Noto Sans CJK SC"/>
              </a:rPr>
              <a:t>, however, it is not a dictionary, it’s a json (java script object notation) </a:t>
            </a:r>
            <a:r>
              <a:rPr b="1" lang="en-US" sz="2400" spc="-1" strike="noStrike" u="sng">
                <a:solidFill>
                  <a:srgbClr val="55308d"/>
                </a:solidFill>
                <a:uFillTx/>
                <a:latin typeface="Noto Sans"/>
                <a:ea typeface="Noto Sans CJK SC"/>
              </a:rPr>
              <a:t>string</a:t>
            </a:r>
            <a:endParaRPr b="0" lang="en-US" sz="2400" spc="-1" strike="noStrike">
              <a:solidFill>
                <a:srgbClr val="000000"/>
              </a:solidFill>
              <a:latin typeface="Noto Sans"/>
            </a:endParaRPr>
          </a:p>
        </p:txBody>
      </p:sp>
      <p:sp>
        <p:nvSpPr>
          <p:cNvPr id="323" name="PlaceHolder 1"/>
          <p:cNvSpPr>
            <a:spLocks noGrp="1"/>
          </p:cNvSpPr>
          <p:nvPr>
            <p:ph type="title"/>
          </p:nvPr>
        </p:nvSpPr>
        <p:spPr>
          <a:xfrm>
            <a:off x="540000" y="360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Collecting data from an API</a:t>
            </a:r>
            <a:endParaRPr b="1" lang="en-US" sz="3600" spc="-1" strike="noStrike" u="wavyHeavy">
              <a:solidFill>
                <a:srgbClr val="000000"/>
              </a:solidFill>
              <a:uFillTx/>
              <a:latin typeface="Noto Sans"/>
            </a:endParaRPr>
          </a:p>
        </p:txBody>
      </p:sp>
      <p:pic>
        <p:nvPicPr>
          <p:cNvPr id="324" name="" descr=""/>
          <p:cNvPicPr/>
          <p:nvPr/>
        </p:nvPicPr>
        <p:blipFill>
          <a:blip r:embed="rId1"/>
          <a:stretch/>
        </p:blipFill>
        <p:spPr>
          <a:xfrm>
            <a:off x="0" y="3308400"/>
            <a:ext cx="10048680" cy="2285640"/>
          </a:xfrm>
          <a:prstGeom prst="rect">
            <a:avLst/>
          </a:prstGeom>
          <a:ln w="0">
            <a:noFill/>
          </a:ln>
        </p:spPr>
      </p:pic>
      <p:sp>
        <p:nvSpPr>
          <p:cNvPr id="325" name=""/>
          <p:cNvSpPr/>
          <p:nvPr/>
        </p:nvSpPr>
        <p:spPr>
          <a:xfrm>
            <a:off x="3354840" y="3901320"/>
            <a:ext cx="359640" cy="359640"/>
          </a:xfrm>
          <a:prstGeom prst="upArrow">
            <a:avLst>
              <a:gd name="adj1" fmla="val 50000"/>
              <a:gd name="adj2" fmla="val 25000"/>
            </a:avLst>
          </a:prstGeom>
          <a:solidFill>
            <a:srgbClr val="ff0000"/>
          </a:solidFill>
          <a:ln w="0">
            <a:solidFill>
              <a:srgbClr val="ff0000"/>
            </a:solid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326" name=""/>
          <p:cNvSpPr/>
          <p:nvPr/>
        </p:nvSpPr>
        <p:spPr>
          <a:xfrm>
            <a:off x="4430160" y="3886560"/>
            <a:ext cx="359640" cy="359640"/>
          </a:xfrm>
          <a:prstGeom prst="upArrow">
            <a:avLst>
              <a:gd name="adj1" fmla="val 50000"/>
              <a:gd name="adj2" fmla="val 25000"/>
            </a:avLst>
          </a:prstGeom>
          <a:solidFill>
            <a:srgbClr val="ff0000"/>
          </a:solidFill>
          <a:ln w="0">
            <a:solidFill>
              <a:srgbClr val="ff0000"/>
            </a:solid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27"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28" name=""/>
          <p:cNvSpPr txBox="1"/>
          <p:nvPr/>
        </p:nvSpPr>
        <p:spPr>
          <a:xfrm>
            <a:off x="1035000" y="1079640"/>
            <a:ext cx="8229600" cy="385164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200" spc="-1" strike="noStrike">
                <a:solidFill>
                  <a:srgbClr val="55308d"/>
                </a:solidFill>
                <a:latin typeface="Noto Sans"/>
                <a:ea typeface="Noto Sans CJK SC"/>
              </a:rPr>
              <a:t>The previous string contains our data, but it is not the best way to work with data and put it in our database. In order to make working with the data easier, we will convert the string into a new format called a data frame. </a:t>
            </a:r>
            <a:endParaRPr b="0" lang="en-US" sz="22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400" spc="-1" strike="noStrike">
              <a:solidFill>
                <a:srgbClr val="000000"/>
              </a:solidFill>
              <a:latin typeface="Noto Sans"/>
            </a:endParaRPr>
          </a:p>
        </p:txBody>
      </p:sp>
      <p:sp>
        <p:nvSpPr>
          <p:cNvPr id="329" name="PlaceHolder 1"/>
          <p:cNvSpPr>
            <a:spLocks noGrp="1"/>
          </p:cNvSpPr>
          <p:nvPr>
            <p:ph type="title"/>
          </p:nvPr>
        </p:nvSpPr>
        <p:spPr>
          <a:xfrm>
            <a:off x="468000" y="252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Storing the data in a data frame</a:t>
            </a:r>
            <a:endParaRPr b="1" lang="en-US" sz="3600" spc="-1" strike="noStrike" u="wavyHeavy">
              <a:solidFill>
                <a:srgbClr val="000000"/>
              </a:solidFill>
              <a:uFillTx/>
              <a:latin typeface="Noto Sans"/>
            </a:endParaRPr>
          </a:p>
        </p:txBody>
      </p:sp>
      <p:pic>
        <p:nvPicPr>
          <p:cNvPr id="330" name="" descr=""/>
          <p:cNvPicPr/>
          <p:nvPr/>
        </p:nvPicPr>
        <p:blipFill>
          <a:blip r:embed="rId1"/>
          <a:stretch/>
        </p:blipFill>
        <p:spPr>
          <a:xfrm>
            <a:off x="88920" y="2661120"/>
            <a:ext cx="9726480" cy="28195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31"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32" name=""/>
          <p:cNvSpPr txBox="1"/>
          <p:nvPr/>
        </p:nvSpPr>
        <p:spPr>
          <a:xfrm>
            <a:off x="927000" y="899640"/>
            <a:ext cx="8229600" cy="357948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A lot of work with data is done using data frames. Data frames are a type of data structure that has columns and rows (like a 2D array).</a:t>
            </a:r>
            <a:endParaRPr b="0" lang="en-US" sz="2400" spc="-1" strike="noStrike">
              <a:solidFill>
                <a:srgbClr val="000000"/>
              </a:solidFill>
              <a:latin typeface="Noto Sans"/>
            </a:endParaRPr>
          </a:p>
          <a:p>
            <a:pPr>
              <a:lnSpc>
                <a:spcPct val="100000"/>
              </a:lnSpc>
              <a:spcBef>
                <a:spcPts val="1134"/>
              </a:spcBef>
              <a:spcAft>
                <a:spcPts val="1134"/>
              </a:spcAft>
            </a:pPr>
            <a:r>
              <a:rPr b="0" lang="en-US" sz="2400" spc="-1" strike="noStrike">
                <a:solidFill>
                  <a:srgbClr val="55308d"/>
                </a:solidFill>
                <a:latin typeface="Noto Sans"/>
                <a:ea typeface="Noto Sans CJK SC"/>
              </a:rPr>
              <a:t>How does this relate to our database table?</a:t>
            </a: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400" spc="-1" strike="noStrike">
              <a:solidFill>
                <a:srgbClr val="000000"/>
              </a:solidFill>
              <a:latin typeface="Noto Sans"/>
            </a:endParaRPr>
          </a:p>
        </p:txBody>
      </p:sp>
      <p:sp>
        <p:nvSpPr>
          <p:cNvPr id="333" name="PlaceHolder 1"/>
          <p:cNvSpPr>
            <a:spLocks noGrp="1"/>
          </p:cNvSpPr>
          <p:nvPr>
            <p:ph type="title"/>
          </p:nvPr>
        </p:nvSpPr>
        <p:spPr>
          <a:xfrm>
            <a:off x="468000" y="144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Storing the data in a data frame</a:t>
            </a:r>
            <a:endParaRPr b="1" lang="en-US" sz="3600" spc="-1" strike="noStrike" u="wavyHeavy">
              <a:solidFill>
                <a:srgbClr val="000000"/>
              </a:solidFill>
              <a:uFillTx/>
              <a:latin typeface="Noto Sans"/>
            </a:endParaRPr>
          </a:p>
        </p:txBody>
      </p:sp>
      <p:pic>
        <p:nvPicPr>
          <p:cNvPr id="334" name="" descr=""/>
          <p:cNvPicPr/>
          <p:nvPr/>
        </p:nvPicPr>
        <p:blipFill>
          <a:blip r:embed="rId1"/>
          <a:stretch/>
        </p:blipFill>
        <p:spPr>
          <a:xfrm>
            <a:off x="124920" y="2733120"/>
            <a:ext cx="9726480" cy="28195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35"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36" name=""/>
          <p:cNvSpPr txBox="1"/>
          <p:nvPr/>
        </p:nvSpPr>
        <p:spPr>
          <a:xfrm>
            <a:off x="1143000" y="1547640"/>
            <a:ext cx="7772400" cy="357948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Pandas is the most popular library to work with data frames in the working world. </a:t>
            </a:r>
            <a:endParaRPr b="0" lang="en-US" sz="2400" spc="-1" strike="noStrike">
              <a:solidFill>
                <a:srgbClr val="000000"/>
              </a:solidFill>
              <a:latin typeface="Noto Sans"/>
            </a:endParaRPr>
          </a:p>
          <a:p>
            <a:pPr>
              <a:lnSpc>
                <a:spcPct val="100000"/>
              </a:lnSpc>
              <a:spcBef>
                <a:spcPts val="1134"/>
              </a:spcBef>
              <a:spcAft>
                <a:spcPts val="1134"/>
              </a:spcAft>
            </a:pPr>
            <a:r>
              <a:rPr b="0" lang="en-US" sz="2400" spc="-1" strike="noStrike">
                <a:solidFill>
                  <a:srgbClr val="55308d"/>
                </a:solidFill>
                <a:latin typeface="Noto Sans"/>
                <a:ea typeface="Noto Sans CJK SC"/>
              </a:rPr>
              <a:t>Task: If you have not done yet, import pandas as pd</a:t>
            </a: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400" spc="-1" strike="noStrike">
              <a:solidFill>
                <a:srgbClr val="000000"/>
              </a:solidFill>
              <a:latin typeface="Noto Sans"/>
            </a:endParaRPr>
          </a:p>
        </p:txBody>
      </p:sp>
      <p:sp>
        <p:nvSpPr>
          <p:cNvPr id="337" name="PlaceHolder 1"/>
          <p:cNvSpPr>
            <a:spLocks noGrp="1"/>
          </p:cNvSpPr>
          <p:nvPr>
            <p:ph type="title"/>
          </p:nvPr>
        </p:nvSpPr>
        <p:spPr>
          <a:xfrm>
            <a:off x="468000" y="720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Storing the data in a dataframe</a:t>
            </a:r>
            <a:endParaRPr b="1" lang="en-US" sz="3600" spc="-1" strike="noStrike" u="wavyHeavy">
              <a:solidFill>
                <a:srgbClr val="000000"/>
              </a:solidFill>
              <a:uFillTx/>
              <a:latin typeface="Noto Sans"/>
            </a:endParaRPr>
          </a:p>
        </p:txBody>
      </p:sp>
      <p:pic>
        <p:nvPicPr>
          <p:cNvPr id="338" name="" descr=""/>
          <p:cNvPicPr/>
          <p:nvPr/>
        </p:nvPicPr>
        <p:blipFill>
          <a:blip r:embed="rId1"/>
          <a:stretch/>
        </p:blipFill>
        <p:spPr>
          <a:xfrm>
            <a:off x="14760" y="3491280"/>
            <a:ext cx="10079640" cy="1982520"/>
          </a:xfrm>
          <a:prstGeom prst="rect">
            <a:avLst/>
          </a:prstGeom>
          <a:ln w="0">
            <a:noFill/>
          </a:ln>
        </p:spPr>
      </p:pic>
      <p:sp>
        <p:nvSpPr>
          <p:cNvPr id="339" name=""/>
          <p:cNvSpPr/>
          <p:nvPr/>
        </p:nvSpPr>
        <p:spPr>
          <a:xfrm>
            <a:off x="3357000" y="3742200"/>
            <a:ext cx="1371600" cy="685800"/>
          </a:xfrm>
          <a:prstGeom prst="leftArrow">
            <a:avLst>
              <a:gd name="adj1" fmla="val 50000"/>
              <a:gd name="adj2" fmla="val 5000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40"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41" name=""/>
          <p:cNvSpPr txBox="1"/>
          <p:nvPr/>
        </p:nvSpPr>
        <p:spPr>
          <a:xfrm>
            <a:off x="1056240" y="1059480"/>
            <a:ext cx="8330760" cy="385164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Pandas can convert many things into data frames: </a:t>
            </a:r>
            <a:endParaRPr b="0" lang="en-US" sz="2400" spc="-1" strike="noStrike">
              <a:solidFill>
                <a:srgbClr val="000000"/>
              </a:solidFill>
              <a:latin typeface="Noto Sans"/>
            </a:endParaRPr>
          </a:p>
          <a:p>
            <a:pPr>
              <a:lnSpc>
                <a:spcPct val="100000"/>
              </a:lnSpc>
              <a:spcBef>
                <a:spcPts val="1134"/>
              </a:spcBef>
              <a:spcAft>
                <a:spcPts val="1134"/>
              </a:spcAft>
            </a:pPr>
            <a:r>
              <a:rPr b="1" lang="en-US" sz="2400" spc="-1" strike="noStrike">
                <a:solidFill>
                  <a:srgbClr val="55308d"/>
                </a:solidFill>
                <a:latin typeface="Noto Sans"/>
                <a:ea typeface="Noto Sans CJK SC"/>
              </a:rPr>
              <a:t>CSV files:</a:t>
            </a:r>
            <a:r>
              <a:rPr b="0" lang="en-US" sz="2400" spc="-1" strike="noStrike">
                <a:solidFill>
                  <a:srgbClr val="55308d"/>
                </a:solidFill>
                <a:latin typeface="Noto Sans"/>
                <a:ea typeface="Noto Sans CJK SC"/>
              </a:rPr>
              <a:t> </a:t>
            </a:r>
            <a:r>
              <a:rPr b="0" lang="en-US" sz="2400" spc="-1" strike="noStrike" u="sng">
                <a:solidFill>
                  <a:srgbClr val="55308d"/>
                </a:solidFill>
                <a:uFillTx/>
                <a:latin typeface="Noto Sans"/>
                <a:ea typeface="Noto Sans CJK SC"/>
              </a:rPr>
              <a:t>pd.read_csv</a:t>
            </a:r>
            <a:r>
              <a:rPr b="0" lang="en-US" sz="2400" spc="-1" strike="noStrike">
                <a:solidFill>
                  <a:srgbClr val="55308d"/>
                </a:solidFill>
                <a:latin typeface="Noto Sans"/>
                <a:ea typeface="Noto Sans CJK SC"/>
              </a:rPr>
              <a:t>(‘name_of_the_file.csv’)</a:t>
            </a:r>
            <a:endParaRPr b="0" lang="en-US" sz="2400" spc="-1" strike="noStrike">
              <a:solidFill>
                <a:srgbClr val="000000"/>
              </a:solidFill>
              <a:latin typeface="Noto Sans"/>
            </a:endParaRPr>
          </a:p>
          <a:p>
            <a:pPr>
              <a:lnSpc>
                <a:spcPct val="100000"/>
              </a:lnSpc>
              <a:spcBef>
                <a:spcPts val="1134"/>
              </a:spcBef>
              <a:spcAft>
                <a:spcPts val="1134"/>
              </a:spcAft>
            </a:pPr>
            <a:r>
              <a:rPr b="1" lang="en-US" sz="2400" spc="-1" strike="noStrike">
                <a:solidFill>
                  <a:srgbClr val="55308d"/>
                </a:solidFill>
                <a:latin typeface="Noto Sans"/>
                <a:ea typeface="Noto Sans CJK SC"/>
              </a:rPr>
              <a:t>Excel files:</a:t>
            </a:r>
            <a:r>
              <a:rPr b="0" lang="en-US" sz="2400" spc="-1" strike="noStrike">
                <a:solidFill>
                  <a:srgbClr val="55308d"/>
                </a:solidFill>
                <a:latin typeface="Noto Sans"/>
                <a:ea typeface="Noto Sans CJK SC"/>
              </a:rPr>
              <a:t> </a:t>
            </a:r>
            <a:r>
              <a:rPr b="0" lang="en-US" sz="2400" spc="-1" strike="noStrike" u="sng">
                <a:solidFill>
                  <a:srgbClr val="55308d"/>
                </a:solidFill>
                <a:uFillTx/>
                <a:latin typeface="Noto Sans"/>
                <a:ea typeface="Noto Sans CJK SC"/>
              </a:rPr>
              <a:t>pd.read_excel</a:t>
            </a:r>
            <a:r>
              <a:rPr b="0" lang="en-US" sz="2400" spc="-1" strike="noStrike">
                <a:solidFill>
                  <a:srgbClr val="55308d"/>
                </a:solidFill>
                <a:latin typeface="Noto Sans"/>
                <a:ea typeface="Noto Sans CJK SC"/>
              </a:rPr>
              <a:t>(‘name_of_the_file.xlsx’)</a:t>
            </a:r>
            <a:endParaRPr b="0" lang="en-US" sz="2400" spc="-1" strike="noStrike">
              <a:solidFill>
                <a:srgbClr val="000000"/>
              </a:solidFill>
              <a:latin typeface="Noto Sans"/>
            </a:endParaRPr>
          </a:p>
          <a:p>
            <a:pPr>
              <a:lnSpc>
                <a:spcPct val="100000"/>
              </a:lnSpc>
            </a:pPr>
            <a:endParaRPr b="0" lang="en-US" sz="2400" spc="-1" strike="noStrike">
              <a:solidFill>
                <a:srgbClr val="000000"/>
              </a:solidFill>
              <a:latin typeface="Noto Sans"/>
            </a:endParaRPr>
          </a:p>
          <a:p>
            <a:pPr>
              <a:lnSpc>
                <a:spcPct val="100000"/>
              </a:lnSpc>
            </a:pPr>
            <a:r>
              <a:rPr b="0" lang="en-US" sz="2400" spc="-1" strike="noStrike">
                <a:solidFill>
                  <a:srgbClr val="55308d"/>
                </a:solidFill>
                <a:latin typeface="Noto Sans"/>
                <a:ea typeface="Noto Sans CJK SC"/>
              </a:rPr>
              <a:t>What kind of data did we get back from the api call?</a:t>
            </a:r>
            <a:endParaRPr b="0" lang="en-US" sz="2400" spc="-1" strike="noStrike">
              <a:solidFill>
                <a:srgbClr val="000000"/>
              </a:solidFill>
              <a:latin typeface="Noto Sans"/>
            </a:endParaRPr>
          </a:p>
          <a:p>
            <a:pPr>
              <a:lnSpc>
                <a:spcPct val="100000"/>
              </a:lnSpc>
            </a:pPr>
            <a:endParaRPr b="0" lang="en-US" sz="2400" spc="-1" strike="noStrike">
              <a:solidFill>
                <a:srgbClr val="000000"/>
              </a:solidFill>
              <a:latin typeface="Noto Sans"/>
            </a:endParaRPr>
          </a:p>
          <a:p>
            <a:pPr>
              <a:lnSpc>
                <a:spcPct val="100000"/>
              </a:lnSpc>
            </a:pPr>
            <a:r>
              <a:rPr b="1" lang="en-US" sz="2400" spc="-1" strike="noStrike">
                <a:solidFill>
                  <a:srgbClr val="55308d"/>
                </a:solidFill>
                <a:latin typeface="Noto Sans"/>
                <a:ea typeface="Noto Sans CJK SC"/>
              </a:rPr>
              <a:t>Guess what you have to write to convert it to a pandas df. </a:t>
            </a:r>
            <a:endParaRPr b="0" lang="en-US" sz="2400" spc="-1" strike="noStrike">
              <a:solidFill>
                <a:srgbClr val="000000"/>
              </a:solidFill>
              <a:latin typeface="Noto Sans"/>
            </a:endParaRPr>
          </a:p>
        </p:txBody>
      </p:sp>
      <p:sp>
        <p:nvSpPr>
          <p:cNvPr id="342" name="PlaceHolder 1"/>
          <p:cNvSpPr>
            <a:spLocks noGrp="1"/>
          </p:cNvSpPr>
          <p:nvPr>
            <p:ph type="title"/>
          </p:nvPr>
        </p:nvSpPr>
        <p:spPr>
          <a:xfrm>
            <a:off x="482400" y="23184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Storing the data in a data frame</a:t>
            </a:r>
            <a:endParaRPr b="1" lang="en-US" sz="3600" spc="-1" strike="noStrike" u="wavyHeavy">
              <a:solidFill>
                <a:srgbClr val="000000"/>
              </a:solidFill>
              <a:uFillTx/>
              <a:latin typeface="Noto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28"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29" name="PlaceHolder 1"/>
          <p:cNvSpPr>
            <a:spLocks noGrp="1"/>
          </p:cNvSpPr>
          <p:nvPr>
            <p:ph type="title"/>
          </p:nvPr>
        </p:nvSpPr>
        <p:spPr>
          <a:xfrm>
            <a:off x="468000" y="360000"/>
            <a:ext cx="9072000" cy="946440"/>
          </a:xfrm>
          <a:prstGeom prst="rect">
            <a:avLst/>
          </a:prstGeom>
          <a:noFill/>
          <a:ln w="0">
            <a:noFill/>
          </a:ln>
        </p:spPr>
        <p:txBody>
          <a:bodyPr lIns="0" rIns="0" tIns="0" bIns="0" anchor="ctr">
            <a:noAutofit/>
          </a:bodyPr>
          <a:p>
            <a:pPr indent="0" algn="ctr">
              <a:buNone/>
            </a:pPr>
            <a:r>
              <a:rPr b="1" lang="en-US" sz="5400" spc="-1" strike="noStrike" u="wavyHeavy">
                <a:solidFill>
                  <a:srgbClr val="55308d"/>
                </a:solidFill>
                <a:uFillTx/>
                <a:latin typeface="Noto Sans"/>
              </a:rPr>
              <a:t>Team</a:t>
            </a:r>
            <a:endParaRPr b="1" lang="en-US" sz="5400" spc="-1" strike="noStrike" u="wavyHeavy">
              <a:solidFill>
                <a:srgbClr val="000000"/>
              </a:solidFill>
              <a:uFillTx/>
              <a:latin typeface="Noto Sans"/>
            </a:endParaRPr>
          </a:p>
        </p:txBody>
      </p:sp>
      <p:sp>
        <p:nvSpPr>
          <p:cNvPr id="230" name=""/>
          <p:cNvSpPr txBox="1"/>
          <p:nvPr/>
        </p:nvSpPr>
        <p:spPr>
          <a:xfrm>
            <a:off x="1143000" y="1331640"/>
            <a:ext cx="7772400" cy="336096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0" lang="en-US" sz="2000" spc="-1" strike="noStrike">
                <a:solidFill>
                  <a:srgbClr val="55308d"/>
                </a:solidFill>
                <a:latin typeface="Noto Sans"/>
                <a:ea typeface="Noto Sans CJK SC"/>
              </a:rPr>
              <a:t>The data engineering analytics team is close to 16 people. We collect data and put it in a data base and create dashboards.</a:t>
            </a:r>
            <a:endParaRPr b="0" lang="en-US" sz="20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000" spc="-1" strike="noStrike">
              <a:solidFill>
                <a:srgbClr val="000000"/>
              </a:solidFill>
              <a:latin typeface="Noto Sans"/>
            </a:endParaRPr>
          </a:p>
        </p:txBody>
      </p:sp>
      <p:pic>
        <p:nvPicPr>
          <p:cNvPr id="231" name="" descr=""/>
          <p:cNvPicPr/>
          <p:nvPr/>
        </p:nvPicPr>
        <p:blipFill>
          <a:blip r:embed="rId1"/>
          <a:srcRect l="0" t="5327" r="0" b="5339"/>
          <a:stretch/>
        </p:blipFill>
        <p:spPr>
          <a:xfrm>
            <a:off x="927000" y="2034000"/>
            <a:ext cx="8091720" cy="368100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43"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44" name=""/>
          <p:cNvSpPr txBox="1"/>
          <p:nvPr/>
        </p:nvSpPr>
        <p:spPr>
          <a:xfrm>
            <a:off x="1143000" y="125964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You can use pd.read_json(thejsonstring) to make the dataframe.</a:t>
            </a: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400" spc="-1" strike="noStrike">
              <a:solidFill>
                <a:srgbClr val="000000"/>
              </a:solidFill>
              <a:latin typeface="Noto Sans"/>
            </a:endParaRPr>
          </a:p>
        </p:txBody>
      </p:sp>
      <p:sp>
        <p:nvSpPr>
          <p:cNvPr id="345" name="PlaceHolder 1"/>
          <p:cNvSpPr>
            <a:spLocks noGrp="1"/>
          </p:cNvSpPr>
          <p:nvPr>
            <p:ph type="title"/>
          </p:nvPr>
        </p:nvSpPr>
        <p:spPr>
          <a:xfrm>
            <a:off x="468000" y="324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Storing the data in a dataframe</a:t>
            </a:r>
            <a:endParaRPr b="1" lang="en-US" sz="3600" spc="-1" strike="noStrike" u="wavyHeavy">
              <a:solidFill>
                <a:srgbClr val="000000"/>
              </a:solidFill>
              <a:uFillTx/>
              <a:latin typeface="Noto Sans"/>
            </a:endParaRPr>
          </a:p>
        </p:txBody>
      </p:sp>
      <p:pic>
        <p:nvPicPr>
          <p:cNvPr id="346" name="" descr=""/>
          <p:cNvPicPr/>
          <p:nvPr/>
        </p:nvPicPr>
        <p:blipFill>
          <a:blip r:embed="rId1"/>
          <a:stretch/>
        </p:blipFill>
        <p:spPr>
          <a:xfrm>
            <a:off x="266760" y="2392200"/>
            <a:ext cx="9586440" cy="227232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47"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48" name=""/>
          <p:cNvSpPr txBox="1"/>
          <p:nvPr/>
        </p:nvSpPr>
        <p:spPr>
          <a:xfrm>
            <a:off x="1143000" y="166824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1" lang="en-US" sz="2400" spc="-1" strike="noStrike">
                <a:solidFill>
                  <a:srgbClr val="55308d"/>
                </a:solidFill>
                <a:latin typeface="Noto Sans"/>
                <a:ea typeface="Noto Sans CJK SC"/>
              </a:rPr>
              <a:t>Challenge</a:t>
            </a:r>
            <a:r>
              <a:rPr b="0" lang="en-US" sz="2400" spc="-1" strike="noStrike">
                <a:solidFill>
                  <a:srgbClr val="55308d"/>
                </a:solidFill>
                <a:latin typeface="Noto Sans"/>
                <a:ea typeface="Noto Sans CJK SC"/>
              </a:rPr>
              <a:t>: The API gives you access to a database that has data for years </a:t>
            </a:r>
            <a:r>
              <a:rPr b="1" lang="en-US" sz="2400" spc="-1" strike="noStrike">
                <a:solidFill>
                  <a:srgbClr val="55308d"/>
                </a:solidFill>
                <a:latin typeface="Noto Sans"/>
                <a:ea typeface="Noto Sans CJK SC"/>
              </a:rPr>
              <a:t>2020 to 2024</a:t>
            </a:r>
            <a:r>
              <a:rPr b="0" lang="en-US" sz="2400" spc="-1" strike="noStrike">
                <a:solidFill>
                  <a:srgbClr val="55308d"/>
                </a:solidFill>
                <a:latin typeface="Noto Sans"/>
                <a:ea typeface="Noto Sans CJK SC"/>
              </a:rPr>
              <a:t>.</a:t>
            </a:r>
            <a:endParaRPr b="0" lang="en-US" sz="2400" spc="-1" strike="noStrike">
              <a:solidFill>
                <a:srgbClr val="000000"/>
              </a:solidFill>
              <a:latin typeface="Noto Sans"/>
            </a:endParaRPr>
          </a:p>
          <a:p>
            <a:pPr>
              <a:lnSpc>
                <a:spcPct val="100000"/>
              </a:lnSpc>
              <a:spcBef>
                <a:spcPts val="1134"/>
              </a:spcBef>
              <a:spcAft>
                <a:spcPts val="1134"/>
              </a:spcAft>
            </a:pPr>
            <a:r>
              <a:rPr b="0" lang="en-US" sz="2400" spc="-1" strike="noStrike">
                <a:solidFill>
                  <a:srgbClr val="55308d"/>
                </a:solidFill>
                <a:latin typeface="Noto Sans"/>
                <a:ea typeface="Noto Sans CJK SC"/>
              </a:rPr>
              <a:t>How could your get the script to print all the data?</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400" spc="-1" strike="noStrike">
              <a:solidFill>
                <a:srgbClr val="000000"/>
              </a:solidFill>
              <a:latin typeface="Noto Sans"/>
            </a:endParaRPr>
          </a:p>
        </p:txBody>
      </p:sp>
      <p:sp>
        <p:nvSpPr>
          <p:cNvPr id="349" name="PlaceHolder 1"/>
          <p:cNvSpPr>
            <a:spLocks noGrp="1"/>
          </p:cNvSpPr>
          <p:nvPr>
            <p:ph type="title"/>
          </p:nvPr>
        </p:nvSpPr>
        <p:spPr>
          <a:xfrm>
            <a:off x="468000" y="792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Storing the data in a dataframe</a:t>
            </a:r>
            <a:endParaRPr b="1" lang="en-US" sz="3600" spc="-1" strike="noStrike" u="wavyHeavy">
              <a:solidFill>
                <a:srgbClr val="000000"/>
              </a:solidFill>
              <a:uFillTx/>
              <a:latin typeface="Noto Sans"/>
            </a:endParaRPr>
          </a:p>
        </p:txBody>
      </p:sp>
      <p:pic>
        <p:nvPicPr>
          <p:cNvPr id="350" name="" descr=""/>
          <p:cNvPicPr/>
          <p:nvPr/>
        </p:nvPicPr>
        <p:blipFill>
          <a:blip r:embed="rId1"/>
          <a:stretch/>
        </p:blipFill>
        <p:spPr>
          <a:xfrm>
            <a:off x="228600" y="3214080"/>
            <a:ext cx="9586440" cy="2272320"/>
          </a:xfrm>
          <a:prstGeom prst="rect">
            <a:avLst/>
          </a:prstGeom>
          <a:ln w="0">
            <a:noFill/>
          </a:ln>
        </p:spPr>
      </p:pic>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pic>
        <p:nvPicPr>
          <p:cNvPr id="351" name="" descr=""/>
          <p:cNvPicPr/>
          <p:nvPr/>
        </p:nvPicPr>
        <p:blipFill>
          <a:blip r:embed="rId1"/>
          <a:stretch/>
        </p:blipFill>
        <p:spPr>
          <a:xfrm>
            <a:off x="196920" y="1811520"/>
            <a:ext cx="9572400" cy="1885680"/>
          </a:xfrm>
          <a:prstGeom prst="rect">
            <a:avLst/>
          </a:prstGeom>
          <a:ln w="0">
            <a:noFill/>
          </a:ln>
        </p:spPr>
      </p:pic>
      <p:sp>
        <p:nvSpPr>
          <p:cNvPr id="352" name=""/>
          <p:cNvSpPr txBox="1"/>
          <p:nvPr/>
        </p:nvSpPr>
        <p:spPr>
          <a:xfrm>
            <a:off x="1143000" y="112824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A solution</a:t>
            </a: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p:txBody>
      </p:sp>
      <p:sp>
        <p:nvSpPr>
          <p:cNvPr id="353" name="PlaceHolder 1"/>
          <p:cNvSpPr>
            <a:spLocks noGrp="1"/>
          </p:cNvSpPr>
          <p:nvPr>
            <p:ph type="title"/>
          </p:nvPr>
        </p:nvSpPr>
        <p:spPr>
          <a:xfrm>
            <a:off x="468000" y="288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Collecting data from an API</a:t>
            </a:r>
            <a:endParaRPr b="1" lang="en-US" sz="3600" spc="-1" strike="noStrike" u="wavyHeavy">
              <a:solidFill>
                <a:srgbClr val="000000"/>
              </a:solidFill>
              <a:uFillTx/>
              <a:latin typeface="Noto Sans"/>
            </a:endParaRPr>
          </a:p>
        </p:txBody>
      </p:sp>
      <p:sp>
        <p:nvSpPr>
          <p:cNvPr id="354" name=""/>
          <p:cNvSpPr/>
          <p:nvPr/>
        </p:nvSpPr>
        <p:spPr>
          <a:xfrm rot="21586800">
            <a:off x="8405640" y="2949120"/>
            <a:ext cx="461520" cy="699840"/>
          </a:xfrm>
          <a:prstGeom prst="upArrow">
            <a:avLst>
              <a:gd name="adj1" fmla="val 50000"/>
              <a:gd name="adj2" fmla="val 3791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55" name=""/>
          <p:cNvSpPr/>
          <p:nvPr/>
        </p:nvSpPr>
        <p:spPr>
          <a:xfrm rot="21586800">
            <a:off x="3977640" y="2897280"/>
            <a:ext cx="461520" cy="699840"/>
          </a:xfrm>
          <a:prstGeom prst="upArrow">
            <a:avLst>
              <a:gd name="adj1" fmla="val 50000"/>
              <a:gd name="adj2" fmla="val 3791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56"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57" name=""/>
          <p:cNvSpPr txBox="1"/>
          <p:nvPr/>
        </p:nvSpPr>
        <p:spPr>
          <a:xfrm>
            <a:off x="1143000" y="1200240"/>
            <a:ext cx="7772400" cy="357948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There are quite a few ways you can concatenate data frames, this is a suggested one. </a:t>
            </a:r>
            <a:endParaRPr b="0" lang="en-US" sz="2400" spc="-1" strike="noStrike">
              <a:solidFill>
                <a:srgbClr val="000000"/>
              </a:solidFill>
              <a:latin typeface="Noto Sans"/>
            </a:endParaRPr>
          </a:p>
          <a:p>
            <a:pPr>
              <a:lnSpc>
                <a:spcPct val="100000"/>
              </a:lnSpc>
              <a:spcBef>
                <a:spcPts val="1134"/>
              </a:spcBef>
              <a:spcAft>
                <a:spcPts val="1134"/>
              </a:spcAft>
            </a:pPr>
            <a:r>
              <a:rPr b="0" lang="en-US" sz="2400" spc="-1" strike="noStrike">
                <a:solidFill>
                  <a:srgbClr val="55308d"/>
                </a:solidFill>
                <a:latin typeface="Noto Sans"/>
                <a:ea typeface="Noto Sans CJK SC"/>
              </a:rPr>
              <a:t>1) Create an </a:t>
            </a:r>
            <a:r>
              <a:rPr b="1" lang="en-US" sz="2400" spc="-1" strike="noStrike">
                <a:solidFill>
                  <a:srgbClr val="55308d"/>
                </a:solidFill>
                <a:latin typeface="Noto Sans"/>
                <a:ea typeface="Noto Sans CJK SC"/>
              </a:rPr>
              <a:t>empty list </a:t>
            </a:r>
            <a:r>
              <a:rPr b="0" lang="en-US" sz="2400" spc="-1" strike="noStrike">
                <a:solidFill>
                  <a:srgbClr val="55308d"/>
                </a:solidFill>
                <a:latin typeface="Noto Sans"/>
                <a:ea typeface="Noto Sans CJK SC"/>
              </a:rPr>
              <a:t>to put all the data frames in</a:t>
            </a:r>
            <a:endParaRPr b="0" lang="en-US" sz="2400" spc="-1" strike="noStrike">
              <a:solidFill>
                <a:srgbClr val="000000"/>
              </a:solidFill>
              <a:latin typeface="Noto Sans"/>
            </a:endParaRPr>
          </a:p>
          <a:p>
            <a:pPr>
              <a:lnSpc>
                <a:spcPct val="100000"/>
              </a:lnSpc>
              <a:spcBef>
                <a:spcPts val="1134"/>
              </a:spcBef>
              <a:spcAft>
                <a:spcPts val="1134"/>
              </a:spcAft>
            </a:pPr>
            <a:r>
              <a:rPr b="0" lang="en-US" sz="2400" spc="-1" strike="noStrike">
                <a:solidFill>
                  <a:srgbClr val="55308d"/>
                </a:solidFill>
                <a:latin typeface="Noto Sans"/>
                <a:ea typeface="Noto Sans CJK SC"/>
              </a:rPr>
              <a:t>2) </a:t>
            </a:r>
            <a:r>
              <a:rPr b="1" lang="en-US" sz="2400" spc="-1" strike="noStrike">
                <a:solidFill>
                  <a:srgbClr val="55308d"/>
                </a:solidFill>
                <a:latin typeface="Noto Sans"/>
                <a:ea typeface="Noto Sans CJK SC"/>
              </a:rPr>
              <a:t>Append </a:t>
            </a:r>
            <a:r>
              <a:rPr b="0" lang="en-US" sz="2400" spc="-1" strike="noStrike">
                <a:solidFill>
                  <a:srgbClr val="55308d"/>
                </a:solidFill>
                <a:latin typeface="Noto Sans"/>
                <a:ea typeface="Noto Sans CJK SC"/>
              </a:rPr>
              <a:t>the data frame for each year to the list. </a:t>
            </a:r>
            <a:endParaRPr b="0" lang="en-US" sz="2400" spc="-1" strike="noStrike">
              <a:solidFill>
                <a:srgbClr val="000000"/>
              </a:solidFill>
              <a:latin typeface="Noto Sans"/>
            </a:endParaRPr>
          </a:p>
          <a:p>
            <a:pPr>
              <a:lnSpc>
                <a:spcPct val="100000"/>
              </a:lnSpc>
              <a:spcBef>
                <a:spcPts val="1134"/>
              </a:spcBef>
              <a:spcAft>
                <a:spcPts val="1134"/>
              </a:spcAft>
            </a:pPr>
            <a:r>
              <a:rPr b="0" lang="en-US" sz="2400" spc="-1" strike="noStrike">
                <a:solidFill>
                  <a:srgbClr val="55308d"/>
                </a:solidFill>
                <a:latin typeface="Noto Sans"/>
                <a:ea typeface="Noto Sans CJK SC"/>
              </a:rPr>
              <a:t>2) Use pandas’ </a:t>
            </a:r>
            <a:r>
              <a:rPr b="1" lang="en-US" sz="2400" spc="-1" strike="noStrike">
                <a:solidFill>
                  <a:srgbClr val="55308d"/>
                </a:solidFill>
                <a:latin typeface="Noto Sans"/>
                <a:ea typeface="Noto Sans CJK SC"/>
              </a:rPr>
              <a:t>concat </a:t>
            </a:r>
            <a:r>
              <a:rPr b="0" lang="en-US" sz="2400" spc="-1" strike="noStrike">
                <a:solidFill>
                  <a:srgbClr val="55308d"/>
                </a:solidFill>
                <a:latin typeface="Noto Sans"/>
                <a:ea typeface="Noto Sans CJK SC"/>
              </a:rPr>
              <a:t>method to concatenate (join) the whole list into a single data frame. </a:t>
            </a: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p:txBody>
      </p:sp>
      <p:sp>
        <p:nvSpPr>
          <p:cNvPr id="358"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Concatenating dataframes</a:t>
            </a:r>
            <a:endParaRPr b="1" lang="en-US" sz="3600" spc="-1" strike="noStrike" u="wavyHeavy">
              <a:solidFill>
                <a:srgbClr val="000000"/>
              </a:solidFill>
              <a:uFillTx/>
              <a:latin typeface="Noto Sans"/>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pic>
        <p:nvPicPr>
          <p:cNvPr id="359" name="" descr=""/>
          <p:cNvPicPr/>
          <p:nvPr/>
        </p:nvPicPr>
        <p:blipFill>
          <a:blip r:embed="rId1"/>
          <a:stretch/>
        </p:blipFill>
        <p:spPr>
          <a:xfrm>
            <a:off x="0" y="1639800"/>
            <a:ext cx="10079640" cy="2932200"/>
          </a:xfrm>
          <a:prstGeom prst="rect">
            <a:avLst/>
          </a:prstGeom>
          <a:ln w="0">
            <a:noFill/>
          </a:ln>
        </p:spPr>
      </p:pic>
      <p:sp>
        <p:nvSpPr>
          <p:cNvPr id="360" name=""/>
          <p:cNvSpPr txBox="1"/>
          <p:nvPr/>
        </p:nvSpPr>
        <p:spPr>
          <a:xfrm>
            <a:off x="1143000" y="112824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2400" spc="-1" strike="noStrike">
                <a:solidFill>
                  <a:srgbClr val="55308d"/>
                </a:solidFill>
                <a:latin typeface="Noto Sans"/>
                <a:ea typeface="Noto Sans CJK SC"/>
              </a:rPr>
              <a:t>A solution</a:t>
            </a:r>
            <a:endParaRPr b="0" lang="en-US" sz="24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p:txBody>
      </p:sp>
      <p:sp>
        <p:nvSpPr>
          <p:cNvPr id="361"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Concatenating dataframes</a:t>
            </a:r>
            <a:endParaRPr b="1" lang="en-US" sz="3600" spc="-1" strike="noStrike" u="wavyHeavy">
              <a:solidFill>
                <a:srgbClr val="000000"/>
              </a:solidFill>
              <a:uFillTx/>
              <a:latin typeface="Noto Sans"/>
            </a:endParaRPr>
          </a:p>
        </p:txBody>
      </p:sp>
      <p:sp>
        <p:nvSpPr>
          <p:cNvPr id="362" name=""/>
          <p:cNvSpPr/>
          <p:nvPr/>
        </p:nvSpPr>
        <p:spPr>
          <a:xfrm rot="16227000">
            <a:off x="2864160" y="1931040"/>
            <a:ext cx="461520" cy="699840"/>
          </a:xfrm>
          <a:prstGeom prst="upArrow">
            <a:avLst>
              <a:gd name="adj1" fmla="val 50000"/>
              <a:gd name="adj2" fmla="val 3791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63" name=""/>
          <p:cNvSpPr/>
          <p:nvPr/>
        </p:nvSpPr>
        <p:spPr>
          <a:xfrm rot="16473000">
            <a:off x="6308280" y="3336840"/>
            <a:ext cx="461520" cy="699840"/>
          </a:xfrm>
          <a:prstGeom prst="upArrow">
            <a:avLst>
              <a:gd name="adj1" fmla="val 50000"/>
              <a:gd name="adj2" fmla="val 3791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64" name=""/>
          <p:cNvSpPr/>
          <p:nvPr/>
        </p:nvSpPr>
        <p:spPr>
          <a:xfrm rot="20941200">
            <a:off x="2904840" y="4380840"/>
            <a:ext cx="461520" cy="699840"/>
          </a:xfrm>
          <a:prstGeom prst="upArrow">
            <a:avLst>
              <a:gd name="adj1" fmla="val 50000"/>
              <a:gd name="adj2" fmla="val 3791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65"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66" name="PlaceHolder 1"/>
          <p:cNvSpPr>
            <a:spLocks noGrp="1"/>
          </p:cNvSpPr>
          <p:nvPr>
            <p:ph type="title"/>
          </p:nvPr>
        </p:nvSpPr>
        <p:spPr>
          <a:xfrm>
            <a:off x="468000" y="0"/>
            <a:ext cx="9072000" cy="946440"/>
          </a:xfrm>
          <a:prstGeom prst="rect">
            <a:avLst/>
          </a:prstGeom>
          <a:noFill/>
          <a:ln w="0">
            <a:noFill/>
          </a:ln>
        </p:spPr>
        <p:txBody>
          <a:bodyPr lIns="0" rIns="0" tIns="0" bIns="0" anchor="ctr">
            <a:noAutofit/>
          </a:bodyPr>
          <a:p>
            <a:pPr indent="0" algn="ctr">
              <a:buNone/>
            </a:pPr>
            <a:r>
              <a:rPr b="1" lang="en-US" sz="5400" spc="-1" strike="noStrike" u="wavyHeavy">
                <a:solidFill>
                  <a:srgbClr val="55308d"/>
                </a:solidFill>
                <a:uFillTx/>
                <a:latin typeface="Noto Sans"/>
              </a:rPr>
              <a:t>Plan</a:t>
            </a:r>
            <a:endParaRPr b="1" lang="en-US" sz="5400" spc="-1" strike="noStrike" u="wavyHeavy">
              <a:solidFill>
                <a:srgbClr val="000000"/>
              </a:solidFill>
              <a:uFillTx/>
              <a:latin typeface="Noto Sans"/>
            </a:endParaRPr>
          </a:p>
        </p:txBody>
      </p:sp>
      <p:sp>
        <p:nvSpPr>
          <p:cNvPr id="367" name=""/>
          <p:cNvSpPr txBox="1"/>
          <p:nvPr/>
        </p:nvSpPr>
        <p:spPr>
          <a:xfrm>
            <a:off x="1143000" y="935640"/>
            <a:ext cx="7772400" cy="442764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0" lang="en-US" sz="2400" spc="-1" strike="sngStrike">
                <a:solidFill>
                  <a:srgbClr val="55308d"/>
                </a:solidFill>
                <a:latin typeface="Noto Sans"/>
                <a:ea typeface="Noto Sans CJK SC"/>
              </a:rPr>
              <a:t>Company</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400" spc="-1" strike="sngStrike">
                <a:solidFill>
                  <a:srgbClr val="55308d"/>
                </a:solidFill>
                <a:latin typeface="Noto Sans"/>
                <a:ea typeface="Noto Sans CJK SC"/>
              </a:rPr>
              <a:t>Team</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400" spc="-1" strike="sngStrike">
                <a:solidFill>
                  <a:srgbClr val="55308d"/>
                </a:solidFill>
                <a:latin typeface="Noto Sans"/>
                <a:ea typeface="Noto Sans CJK SC"/>
              </a:rPr>
              <a:t>Tools</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400" spc="-1" strike="sngStrike">
                <a:solidFill>
                  <a:srgbClr val="55308d"/>
                </a:solidFill>
                <a:latin typeface="Noto Sans"/>
                <a:ea typeface="Noto Sans CJK SC"/>
              </a:rPr>
              <a:t>Scenario and setting up our data base</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1" lang="en-US" sz="2400" spc="-1" strike="noStrike">
                <a:solidFill>
                  <a:srgbClr val="55308d"/>
                </a:solidFill>
                <a:latin typeface="Noto Sans"/>
                <a:ea typeface="Noto Sans CJK SC"/>
              </a:rPr>
              <a:t>Collecting data from an API</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400" spc="-1" strike="noStrike">
                <a:solidFill>
                  <a:srgbClr val="55308d"/>
                </a:solidFill>
                <a:latin typeface="Noto Sans"/>
                <a:ea typeface="Noto Sans CJK SC"/>
              </a:rPr>
              <a:t>Storing data in our data base (first attempt!).</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400" spc="-1" strike="noStrike">
                <a:solidFill>
                  <a:srgbClr val="55308d"/>
                </a:solidFill>
                <a:latin typeface="Noto Sans"/>
                <a:ea typeface="Noto Sans CJK SC"/>
              </a:rPr>
              <a:t>Finding duplicates (and maybe dropping them)</a:t>
            </a:r>
            <a:endParaRPr b="0" lang="en-US" sz="24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400" spc="-1" strike="noStrike">
                <a:solidFill>
                  <a:srgbClr val="55308d"/>
                </a:solidFill>
                <a:latin typeface="Noto Sans"/>
                <a:ea typeface="Noto Sans CJK SC"/>
              </a:rPr>
              <a:t>Finding empty values (and maybe dropping them)</a:t>
            </a:r>
            <a:endParaRPr b="0" lang="en-US" sz="24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68"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69" name=""/>
          <p:cNvSpPr txBox="1"/>
          <p:nvPr/>
        </p:nvSpPr>
        <p:spPr>
          <a:xfrm>
            <a:off x="1143000" y="114300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1" lang="en-US" sz="1700" spc="-1" strike="noStrike">
                <a:solidFill>
                  <a:srgbClr val="55308d"/>
                </a:solidFill>
                <a:latin typeface="Noto Sans"/>
                <a:ea typeface="Noto Sans CJK SC"/>
              </a:rPr>
              <a:t>Attempt 1) </a:t>
            </a:r>
            <a:r>
              <a:rPr b="0" lang="en-US" sz="1700" spc="-1" strike="noStrike">
                <a:solidFill>
                  <a:srgbClr val="55308d"/>
                </a:solidFill>
                <a:latin typeface="Noto Sans"/>
              </a:rPr>
              <a:t>We follow this step to add data to our DB (but it </a:t>
            </a:r>
            <a:r>
              <a:rPr b="1" lang="en-US" sz="1700" spc="-1" strike="noStrike" u="sng">
                <a:solidFill>
                  <a:srgbClr val="ff0000"/>
                </a:solidFill>
                <a:uFillTx/>
                <a:latin typeface="Noto Sans"/>
              </a:rPr>
              <a:t>will</a:t>
            </a:r>
            <a:r>
              <a:rPr b="0" lang="en-US" sz="1700" spc="-1" strike="noStrike">
                <a:solidFill>
                  <a:srgbClr val="55308d"/>
                </a:solidFill>
                <a:latin typeface="Noto Sans"/>
              </a:rPr>
              <a:t> </a:t>
            </a:r>
            <a:r>
              <a:rPr b="1" lang="en-US" sz="1700" spc="-1" strike="noStrike" u="sng">
                <a:solidFill>
                  <a:srgbClr val="ff0000"/>
                </a:solidFill>
                <a:uFillTx/>
                <a:latin typeface="Noto Sans"/>
              </a:rPr>
              <a:t>fail</a:t>
            </a:r>
            <a:r>
              <a:rPr b="0" lang="en-US" sz="1700" spc="-1" strike="noStrike" u="sng">
                <a:solidFill>
                  <a:srgbClr val="ff0000"/>
                </a:solidFill>
                <a:uFillTx/>
                <a:latin typeface="Noto Sans"/>
              </a:rPr>
              <a:t> </a:t>
            </a:r>
            <a:r>
              <a:rPr b="0" lang="en-US" sz="1700" spc="-1" strike="noStrike">
                <a:solidFill>
                  <a:srgbClr val="55308d"/>
                </a:solidFill>
                <a:latin typeface="Noto Sans"/>
              </a:rPr>
              <a:t>this time around)</a:t>
            </a:r>
            <a:endParaRPr b="0" lang="en-US" sz="1700" spc="-1" strike="noStrike">
              <a:solidFill>
                <a:srgbClr val="000000"/>
              </a:solidFill>
              <a:latin typeface="Noto Sans"/>
            </a:endParaRPr>
          </a:p>
          <a:p>
            <a:pPr>
              <a:lnSpc>
                <a:spcPct val="100000"/>
              </a:lnSpc>
              <a:spcBef>
                <a:spcPts val="1134"/>
              </a:spcBef>
              <a:spcAft>
                <a:spcPts val="1134"/>
              </a:spcAft>
            </a:pPr>
            <a:r>
              <a:rPr b="0" lang="en-US" sz="1700" spc="-1" strike="noStrike">
                <a:solidFill>
                  <a:srgbClr val="55308d"/>
                </a:solidFill>
                <a:latin typeface="Noto Sans"/>
                <a:ea typeface="Noto Sans CJK SC"/>
              </a:rPr>
              <a:t>Use the pandas data frame method </a:t>
            </a:r>
            <a:r>
              <a:rPr b="1" lang="en-US" sz="1700" spc="-1" strike="noStrike">
                <a:solidFill>
                  <a:srgbClr val="55308d"/>
                </a:solidFill>
                <a:latin typeface="Noto Sans"/>
                <a:ea typeface="Noto Sans CJK SC"/>
              </a:rPr>
              <a:t>to_sql</a:t>
            </a:r>
            <a:r>
              <a:rPr b="0" lang="en-US" sz="1700" spc="-1" strike="noStrike">
                <a:solidFill>
                  <a:srgbClr val="55308d"/>
                </a:solidFill>
                <a:latin typeface="Noto Sans"/>
                <a:ea typeface="Noto Sans CJK SC"/>
              </a:rPr>
              <a:t>. Passing the name of the table, the connection, if_exists append (which means append the data if the table already exists) and index false (which means, ignore the index of the dataframe)</a:t>
            </a:r>
            <a:endParaRPr b="0" lang="en-US" sz="1700" spc="-1" strike="noStrike">
              <a:solidFill>
                <a:srgbClr val="000000"/>
              </a:solidFill>
              <a:latin typeface="Noto Sans"/>
            </a:endParaRPr>
          </a:p>
          <a:p>
            <a:pPr>
              <a:lnSpc>
                <a:spcPct val="100000"/>
              </a:lnSpc>
              <a:spcBef>
                <a:spcPts val="1134"/>
              </a:spcBef>
              <a:spcAft>
                <a:spcPts val="1134"/>
              </a:spcAft>
            </a:pPr>
            <a:r>
              <a:rPr b="1" lang="en-US" sz="1700" spc="-1" strike="noStrike">
                <a:solidFill>
                  <a:srgbClr val="ff0000"/>
                </a:solidFill>
                <a:latin typeface="Noto Sans"/>
                <a:ea typeface="Noto Sans CJK SC"/>
              </a:rPr>
              <a:t>DON’T RUN YOUR CODE YET!</a:t>
            </a: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p:txBody>
      </p:sp>
      <p:sp>
        <p:nvSpPr>
          <p:cNvPr id="370" name="PlaceHolder 1"/>
          <p:cNvSpPr>
            <a:spLocks noGrp="1"/>
          </p:cNvSpPr>
          <p:nvPr>
            <p:ph type="title"/>
          </p:nvPr>
        </p:nvSpPr>
        <p:spPr>
          <a:xfrm>
            <a:off x="468000" y="216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pic>
        <p:nvPicPr>
          <p:cNvPr id="371" name="" descr=""/>
          <p:cNvPicPr/>
          <p:nvPr/>
        </p:nvPicPr>
        <p:blipFill>
          <a:blip r:embed="rId1"/>
          <a:stretch/>
        </p:blipFill>
        <p:spPr>
          <a:xfrm>
            <a:off x="176400" y="4030560"/>
            <a:ext cx="9743760" cy="647280"/>
          </a:xfrm>
          <a:prstGeom prst="rect">
            <a:avLst/>
          </a:prstGeom>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72" name=""/>
          <p:cNvSpPr txBox="1"/>
          <p:nvPr/>
        </p:nvSpPr>
        <p:spPr>
          <a:xfrm>
            <a:off x="132480" y="566640"/>
            <a:ext cx="9744120" cy="49572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500" spc="-1" strike="noStrike">
                <a:solidFill>
                  <a:srgbClr val="55308d"/>
                </a:solidFill>
                <a:latin typeface="Noto Sans"/>
                <a:ea typeface="Noto Sans CJK SC"/>
              </a:rPr>
              <a:t>We can see below what the data frame looks like. We can also see the query we used to create the table. </a:t>
            </a:r>
            <a:endParaRPr b="0" lang="en-US" sz="1500" spc="-1" strike="noStrike">
              <a:solidFill>
                <a:srgbClr val="000000"/>
              </a:solidFill>
              <a:latin typeface="Noto Sans"/>
            </a:endParaRPr>
          </a:p>
        </p:txBody>
      </p:sp>
      <p:sp>
        <p:nvSpPr>
          <p:cNvPr id="373" name="PlaceHolder 1"/>
          <p:cNvSpPr>
            <a:spLocks noGrp="1"/>
          </p:cNvSpPr>
          <p:nvPr>
            <p:ph type="title"/>
          </p:nvPr>
        </p:nvSpPr>
        <p:spPr>
          <a:xfrm>
            <a:off x="756000" y="-180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sp>
        <p:nvSpPr>
          <p:cNvPr id="374" name=""/>
          <p:cNvSpPr txBox="1"/>
          <p:nvPr/>
        </p:nvSpPr>
        <p:spPr>
          <a:xfrm>
            <a:off x="5972760" y="3410280"/>
            <a:ext cx="3793680" cy="224352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800" spc="-1" strike="noStrike">
                <a:solidFill>
                  <a:srgbClr val="55308d"/>
                </a:solidFill>
                <a:latin typeface="Noto Sans"/>
                <a:ea typeface="Noto Sans CJK SC"/>
              </a:rPr>
              <a:t>We are going to put the data frame into the database table. Can you see where the error may be?</a:t>
            </a:r>
            <a:endParaRPr b="0" lang="en-US" sz="1800" spc="-1" strike="noStrike">
              <a:solidFill>
                <a:srgbClr val="000000"/>
              </a:solidFill>
              <a:latin typeface="Noto Sans"/>
            </a:endParaRPr>
          </a:p>
        </p:txBody>
      </p:sp>
      <p:pic>
        <p:nvPicPr>
          <p:cNvPr id="375" name="" descr=""/>
          <p:cNvPicPr/>
          <p:nvPr/>
        </p:nvPicPr>
        <p:blipFill>
          <a:blip r:embed="rId1"/>
          <a:stretch/>
        </p:blipFill>
        <p:spPr>
          <a:xfrm>
            <a:off x="650160" y="879840"/>
            <a:ext cx="8425800" cy="2442600"/>
          </a:xfrm>
          <a:prstGeom prst="rect">
            <a:avLst/>
          </a:prstGeom>
          <a:ln w="0">
            <a:noFill/>
          </a:ln>
        </p:spPr>
      </p:pic>
      <p:pic>
        <p:nvPicPr>
          <p:cNvPr id="376" name="" descr=""/>
          <p:cNvPicPr/>
          <p:nvPr/>
        </p:nvPicPr>
        <p:blipFill>
          <a:blip r:embed="rId2"/>
          <a:stretch/>
        </p:blipFill>
        <p:spPr>
          <a:xfrm>
            <a:off x="2160" y="3413160"/>
            <a:ext cx="5750280" cy="197496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pic>
        <p:nvPicPr>
          <p:cNvPr id="377" name="" descr=""/>
          <p:cNvPicPr/>
          <p:nvPr/>
        </p:nvPicPr>
        <p:blipFill>
          <a:blip r:embed="rId1"/>
          <a:stretch/>
        </p:blipFill>
        <p:spPr>
          <a:xfrm>
            <a:off x="0" y="1229400"/>
            <a:ext cx="10079640" cy="1855440"/>
          </a:xfrm>
          <a:prstGeom prst="rect">
            <a:avLst/>
          </a:prstGeom>
          <a:ln w="0">
            <a:noFill/>
          </a:ln>
        </p:spPr>
      </p:pic>
      <p:sp>
        <p:nvSpPr>
          <p:cNvPr id="378" name=""/>
          <p:cNvSpPr txBox="1"/>
          <p:nvPr/>
        </p:nvSpPr>
        <p:spPr>
          <a:xfrm>
            <a:off x="2007000" y="51624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800" spc="-1" strike="noStrike">
                <a:solidFill>
                  <a:srgbClr val="55308d"/>
                </a:solidFill>
                <a:latin typeface="Noto Sans"/>
                <a:ea typeface="Noto Sans CJK SC"/>
              </a:rPr>
              <a:t>When we </a:t>
            </a:r>
            <a:r>
              <a:rPr b="1" lang="en-US" sz="1800" spc="-1" strike="noStrike">
                <a:solidFill>
                  <a:srgbClr val="55308d"/>
                </a:solidFill>
                <a:latin typeface="Noto Sans"/>
                <a:ea typeface="Noto Sans CJK SC"/>
              </a:rPr>
              <a:t>run it</a:t>
            </a:r>
            <a:r>
              <a:rPr b="0" lang="en-US" sz="1800" spc="-1" strike="noStrike">
                <a:solidFill>
                  <a:srgbClr val="55308d"/>
                </a:solidFill>
                <a:latin typeface="Noto Sans"/>
                <a:ea typeface="Noto Sans CJK SC"/>
              </a:rPr>
              <a:t> we get an error because our table does not have a column called ‘Computer Science’. </a:t>
            </a:r>
            <a:endParaRPr b="0" lang="en-US" sz="18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p:txBody>
      </p:sp>
      <p:sp>
        <p:nvSpPr>
          <p:cNvPr id="379" name="PlaceHolder 1"/>
          <p:cNvSpPr>
            <a:spLocks noGrp="1"/>
          </p:cNvSpPr>
          <p:nvPr>
            <p:ph type="title"/>
          </p:nvPr>
        </p:nvSpPr>
        <p:spPr>
          <a:xfrm>
            <a:off x="756000" y="-180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pic>
        <p:nvPicPr>
          <p:cNvPr id="380" name="" descr=""/>
          <p:cNvPicPr/>
          <p:nvPr/>
        </p:nvPicPr>
        <p:blipFill>
          <a:blip r:embed="rId2"/>
          <a:stretch/>
        </p:blipFill>
        <p:spPr>
          <a:xfrm>
            <a:off x="2127240" y="3259440"/>
            <a:ext cx="5750280" cy="1974960"/>
          </a:xfrm>
          <a:prstGeom prst="rect">
            <a:avLst/>
          </a:prstGeom>
          <a:ln w="0">
            <a:noFill/>
          </a:ln>
        </p:spPr>
      </p:pic>
      <p:sp>
        <p:nvSpPr>
          <p:cNvPr id="381" name=""/>
          <p:cNvSpPr/>
          <p:nvPr/>
        </p:nvSpPr>
        <p:spPr>
          <a:xfrm rot="16227000">
            <a:off x="3512520" y="3417840"/>
            <a:ext cx="461520" cy="699840"/>
          </a:xfrm>
          <a:prstGeom prst="upArrow">
            <a:avLst>
              <a:gd name="adj1" fmla="val 50000"/>
              <a:gd name="adj2" fmla="val 3791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382" name=""/>
          <p:cNvSpPr/>
          <p:nvPr/>
        </p:nvSpPr>
        <p:spPr>
          <a:xfrm rot="5112600">
            <a:off x="1856880" y="4157280"/>
            <a:ext cx="461520" cy="699840"/>
          </a:xfrm>
          <a:prstGeom prst="upArrow">
            <a:avLst>
              <a:gd name="adj1" fmla="val 50000"/>
              <a:gd name="adj2" fmla="val 3791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383"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sp>
        <p:nvSpPr>
          <p:cNvPr id="384" name=""/>
          <p:cNvSpPr txBox="1"/>
          <p:nvPr/>
        </p:nvSpPr>
        <p:spPr>
          <a:xfrm>
            <a:off x="1143000" y="112824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800" spc="-1" strike="noStrike">
                <a:solidFill>
                  <a:srgbClr val="55308d"/>
                </a:solidFill>
                <a:latin typeface="Noto Sans"/>
                <a:ea typeface="Noto Sans CJK SC"/>
              </a:rPr>
              <a:t>Let’s have a look at the names of our columns. Add the code to print them below</a:t>
            </a:r>
            <a:endParaRPr b="0" lang="en-US" sz="18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p:txBody>
      </p:sp>
      <p:pic>
        <p:nvPicPr>
          <p:cNvPr id="385" name="" descr=""/>
          <p:cNvPicPr/>
          <p:nvPr/>
        </p:nvPicPr>
        <p:blipFill>
          <a:blip r:embed="rId1"/>
          <a:stretch/>
        </p:blipFill>
        <p:spPr>
          <a:xfrm>
            <a:off x="1143000" y="2080080"/>
            <a:ext cx="6308640" cy="637920"/>
          </a:xfrm>
          <a:prstGeom prst="rect">
            <a:avLst/>
          </a:prstGeom>
          <a:ln w="0">
            <a:noFill/>
          </a:ln>
        </p:spPr>
      </p:pic>
      <p:pic>
        <p:nvPicPr>
          <p:cNvPr id="386" name="" descr=""/>
          <p:cNvPicPr/>
          <p:nvPr/>
        </p:nvPicPr>
        <p:blipFill>
          <a:blip r:embed="rId2"/>
          <a:stretch/>
        </p:blipFill>
        <p:spPr>
          <a:xfrm>
            <a:off x="11520" y="3259080"/>
            <a:ext cx="10079640" cy="89604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32"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33" name="PlaceHolder 1"/>
          <p:cNvSpPr>
            <a:spLocks noGrp="1"/>
          </p:cNvSpPr>
          <p:nvPr>
            <p:ph type="title"/>
          </p:nvPr>
        </p:nvSpPr>
        <p:spPr>
          <a:xfrm>
            <a:off x="468000" y="360000"/>
            <a:ext cx="9072000" cy="946440"/>
          </a:xfrm>
          <a:prstGeom prst="rect">
            <a:avLst/>
          </a:prstGeom>
          <a:noFill/>
          <a:ln w="0">
            <a:noFill/>
          </a:ln>
        </p:spPr>
        <p:txBody>
          <a:bodyPr lIns="0" rIns="0" tIns="0" bIns="0" anchor="ctr">
            <a:noAutofit/>
          </a:bodyPr>
          <a:p>
            <a:pPr indent="0" algn="ctr">
              <a:buNone/>
            </a:pPr>
            <a:r>
              <a:rPr b="1" lang="en-US" sz="5400" spc="-1" strike="noStrike" u="wavyHeavy">
                <a:solidFill>
                  <a:srgbClr val="55308d"/>
                </a:solidFill>
                <a:uFillTx/>
                <a:latin typeface="Noto Sans"/>
              </a:rPr>
              <a:t>Decisions</a:t>
            </a:r>
            <a:endParaRPr b="1" lang="en-US" sz="5400" spc="-1" strike="noStrike" u="wavyHeavy">
              <a:solidFill>
                <a:srgbClr val="000000"/>
              </a:solidFill>
              <a:uFillTx/>
              <a:latin typeface="Noto Sans"/>
            </a:endParaRPr>
          </a:p>
        </p:txBody>
      </p:sp>
      <p:sp>
        <p:nvSpPr>
          <p:cNvPr id="234" name=""/>
          <p:cNvSpPr txBox="1"/>
          <p:nvPr/>
        </p:nvSpPr>
        <p:spPr>
          <a:xfrm>
            <a:off x="1143000" y="1331640"/>
            <a:ext cx="7772400" cy="336096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0" lang="en-US" sz="2000" spc="-1" strike="noStrike">
                <a:solidFill>
                  <a:srgbClr val="55308d"/>
                </a:solidFill>
                <a:latin typeface="Noto Sans"/>
                <a:ea typeface="Noto Sans CJK SC"/>
              </a:rPr>
              <a:t>When we have data and we understand it, we can make more informed and better business decisions.</a:t>
            </a:r>
            <a:endParaRPr b="0" lang="en-US" sz="20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000" spc="-1" strike="noStrike">
                <a:solidFill>
                  <a:srgbClr val="55308d"/>
                </a:solidFill>
                <a:latin typeface="Noto Sans"/>
                <a:ea typeface="Noto Sans CJK SC"/>
              </a:rPr>
              <a:t>For example: If we know there’s going to be very sunny and windy weather tomorrow, we know renewable energies will be very productive, so the cost of energy will come down. We may decide to wait until tomorrow to buy our energy supply.</a:t>
            </a:r>
            <a:endParaRPr b="0" lang="en-US" sz="20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0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pic>
        <p:nvPicPr>
          <p:cNvPr id="387" name="" descr=""/>
          <p:cNvPicPr/>
          <p:nvPr/>
        </p:nvPicPr>
        <p:blipFill>
          <a:blip r:embed="rId1"/>
          <a:stretch/>
        </p:blipFill>
        <p:spPr>
          <a:xfrm>
            <a:off x="2994120" y="2581200"/>
            <a:ext cx="7004520" cy="2372400"/>
          </a:xfrm>
          <a:prstGeom prst="rect">
            <a:avLst/>
          </a:prstGeom>
          <a:ln w="0">
            <a:noFill/>
          </a:ln>
        </p:spPr>
      </p:pic>
      <p:sp>
        <p:nvSpPr>
          <p:cNvPr id="388" name=""/>
          <p:cNvSpPr txBox="1"/>
          <p:nvPr/>
        </p:nvSpPr>
        <p:spPr>
          <a:xfrm>
            <a:off x="1143000" y="112824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800" spc="-1" strike="noStrike">
                <a:solidFill>
                  <a:srgbClr val="55308d"/>
                </a:solidFill>
                <a:latin typeface="Noto Sans"/>
                <a:ea typeface="Noto Sans CJK SC"/>
              </a:rPr>
              <a:t>Let’s rename our columns (as usual, there are many ways, this is one).</a:t>
            </a:r>
            <a:endParaRPr b="0" lang="en-US" sz="1800" spc="-1" strike="noStrike">
              <a:solidFill>
                <a:srgbClr val="000000"/>
              </a:solidFill>
              <a:latin typeface="Noto Sans"/>
            </a:endParaRPr>
          </a:p>
          <a:p>
            <a:pPr>
              <a:lnSpc>
                <a:spcPct val="100000"/>
              </a:lnSpc>
              <a:spcBef>
                <a:spcPts val="1134"/>
              </a:spcBef>
              <a:spcAft>
                <a:spcPts val="1134"/>
              </a:spcAft>
            </a:pPr>
            <a:endParaRPr b="0" lang="en-US" sz="2400" spc="-1" strike="noStrike">
              <a:solidFill>
                <a:srgbClr val="000000"/>
              </a:solidFill>
              <a:latin typeface="Noto Sans"/>
            </a:endParaRPr>
          </a:p>
        </p:txBody>
      </p:sp>
      <p:sp>
        <p:nvSpPr>
          <p:cNvPr id="389" name="PlaceHolder 1"/>
          <p:cNvSpPr>
            <a:spLocks noGrp="1"/>
          </p:cNvSpPr>
          <p:nvPr>
            <p:ph type="title"/>
          </p:nvPr>
        </p:nvSpPr>
        <p:spPr>
          <a:xfrm>
            <a:off x="468000" y="602640"/>
            <a:ext cx="9072000" cy="62388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sp>
        <p:nvSpPr>
          <p:cNvPr id="390" name=""/>
          <p:cNvSpPr txBox="1"/>
          <p:nvPr/>
        </p:nvSpPr>
        <p:spPr>
          <a:xfrm>
            <a:off x="7590600" y="1684440"/>
            <a:ext cx="2514600" cy="71244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800" spc="-1" strike="noStrike">
                <a:solidFill>
                  <a:srgbClr val="55308d"/>
                </a:solidFill>
                <a:latin typeface="Noto Sans"/>
                <a:ea typeface="Noto Sans CJK SC"/>
              </a:rPr>
              <a:t>The columns in the dataframe</a:t>
            </a:r>
            <a:endParaRPr b="0" lang="en-US" sz="1800" spc="-1" strike="noStrike">
              <a:solidFill>
                <a:srgbClr val="000000"/>
              </a:solidFill>
              <a:latin typeface="Noto Sans"/>
            </a:endParaRPr>
          </a:p>
        </p:txBody>
      </p:sp>
      <p:sp>
        <p:nvSpPr>
          <p:cNvPr id="391" name=""/>
          <p:cNvSpPr txBox="1"/>
          <p:nvPr/>
        </p:nvSpPr>
        <p:spPr>
          <a:xfrm>
            <a:off x="0" y="4572000"/>
            <a:ext cx="2514600" cy="71244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800" spc="-1" strike="noStrike">
                <a:solidFill>
                  <a:srgbClr val="55308d"/>
                </a:solidFill>
                <a:latin typeface="Noto Sans"/>
                <a:ea typeface="Noto Sans CJK SC"/>
              </a:rPr>
              <a:t>The columns in the database</a:t>
            </a:r>
            <a:endParaRPr b="0" lang="en-US" sz="1800" spc="-1" strike="noStrike">
              <a:solidFill>
                <a:srgbClr val="000000"/>
              </a:solidFill>
              <a:latin typeface="Noto Sans"/>
            </a:endParaRPr>
          </a:p>
        </p:txBody>
      </p:sp>
      <p:sp>
        <p:nvSpPr>
          <p:cNvPr id="392" name=""/>
          <p:cNvSpPr txBox="1"/>
          <p:nvPr/>
        </p:nvSpPr>
        <p:spPr>
          <a:xfrm>
            <a:off x="7243200" y="3980160"/>
            <a:ext cx="2514600" cy="71244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800" spc="-1" strike="noStrike">
                <a:solidFill>
                  <a:srgbClr val="874ce0"/>
                </a:solidFill>
                <a:latin typeface="Noto Sans"/>
                <a:ea typeface="Noto Sans CJK SC"/>
              </a:rPr>
              <a:t>Code to rename the columns</a:t>
            </a:r>
            <a:endParaRPr b="0" lang="en-US" sz="1800" spc="-1" strike="noStrike">
              <a:solidFill>
                <a:srgbClr val="000000"/>
              </a:solidFill>
              <a:latin typeface="Noto Sans"/>
            </a:endParaRPr>
          </a:p>
        </p:txBody>
      </p:sp>
      <p:pic>
        <p:nvPicPr>
          <p:cNvPr id="393" name="" descr=""/>
          <p:cNvPicPr/>
          <p:nvPr/>
        </p:nvPicPr>
        <p:blipFill>
          <a:blip r:embed="rId2"/>
          <a:stretch/>
        </p:blipFill>
        <p:spPr>
          <a:xfrm>
            <a:off x="-118440" y="1671120"/>
            <a:ext cx="7761240" cy="689760"/>
          </a:xfrm>
          <a:prstGeom prst="rect">
            <a:avLst/>
          </a:prstGeom>
          <a:ln w="0">
            <a:noFill/>
          </a:ln>
        </p:spPr>
      </p:pic>
      <p:pic>
        <p:nvPicPr>
          <p:cNvPr id="394" name="" descr=""/>
          <p:cNvPicPr/>
          <p:nvPr/>
        </p:nvPicPr>
        <p:blipFill>
          <a:blip r:embed="rId3"/>
          <a:srcRect l="0" t="12292" r="66218" b="23879"/>
          <a:stretch/>
        </p:blipFill>
        <p:spPr>
          <a:xfrm>
            <a:off x="68400" y="2740320"/>
            <a:ext cx="2620080" cy="1699920"/>
          </a:xfrm>
          <a:prstGeom prst="rect">
            <a:avLst/>
          </a:prstGeom>
          <a:ln w="0">
            <a:noFill/>
          </a:ln>
        </p:spPr>
      </p:pic>
      <p:sp>
        <p:nvSpPr>
          <p:cNvPr id="395" name=""/>
          <p:cNvSpPr/>
          <p:nvPr/>
        </p:nvSpPr>
        <p:spPr>
          <a:xfrm>
            <a:off x="1185120" y="2755080"/>
            <a:ext cx="1481760" cy="263880"/>
          </a:xfrm>
          <a:prstGeom prst="rect">
            <a:avLst/>
          </a:prstGeom>
          <a:solidFill>
            <a:srgbClr val="000000"/>
          </a:solidFill>
          <a:ln w="0">
            <a:solidFill>
              <a:srgbClr val="000000"/>
            </a:solid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396" name=""/>
          <p:cNvSpPr/>
          <p:nvPr/>
        </p:nvSpPr>
        <p:spPr>
          <a:xfrm>
            <a:off x="1991520" y="2995560"/>
            <a:ext cx="711360" cy="263880"/>
          </a:xfrm>
          <a:prstGeom prst="rect">
            <a:avLst/>
          </a:prstGeom>
          <a:solidFill>
            <a:srgbClr val="000000"/>
          </a:solidFill>
          <a:ln w="0">
            <a:solidFill>
              <a:srgbClr val="000000"/>
            </a:solid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397" name=""/>
          <p:cNvSpPr/>
          <p:nvPr/>
        </p:nvSpPr>
        <p:spPr>
          <a:xfrm>
            <a:off x="2174760" y="3309120"/>
            <a:ext cx="521640" cy="263880"/>
          </a:xfrm>
          <a:prstGeom prst="rect">
            <a:avLst/>
          </a:prstGeom>
          <a:solidFill>
            <a:srgbClr val="000000"/>
          </a:solidFill>
          <a:ln w="0">
            <a:solidFill>
              <a:srgbClr val="000000"/>
            </a:solid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398" name=""/>
          <p:cNvSpPr/>
          <p:nvPr/>
        </p:nvSpPr>
        <p:spPr>
          <a:xfrm>
            <a:off x="1347120" y="3610800"/>
            <a:ext cx="1356480" cy="263880"/>
          </a:xfrm>
          <a:prstGeom prst="rect">
            <a:avLst/>
          </a:prstGeom>
          <a:solidFill>
            <a:srgbClr val="000000"/>
          </a:solidFill>
          <a:ln w="0">
            <a:solidFill>
              <a:srgbClr val="000000"/>
            </a:solid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399" name=""/>
          <p:cNvSpPr/>
          <p:nvPr/>
        </p:nvSpPr>
        <p:spPr>
          <a:xfrm>
            <a:off x="2108520" y="4174920"/>
            <a:ext cx="543960" cy="263880"/>
          </a:xfrm>
          <a:prstGeom prst="rect">
            <a:avLst/>
          </a:prstGeom>
          <a:solidFill>
            <a:srgbClr val="000000"/>
          </a:solidFill>
          <a:ln w="0">
            <a:solidFill>
              <a:srgbClr val="000000"/>
            </a:solidFill>
          </a:ln>
        </p:spPr>
        <p:style>
          <a:lnRef idx="0"/>
          <a:fillRef idx="0"/>
          <a:effectRef idx="0"/>
          <a:fontRef idx="minor"/>
        </p:style>
        <p:txBody>
          <a:bodyPr wrap="none" lIns="90000" rIns="90000" tIns="45000" bIns="45000" anchor="ctr">
            <a:noAutofit/>
          </a:bodyPr>
          <a:p>
            <a:endParaRPr b="0" lang="en-US" sz="1800" spc="-1" strike="noStrike">
              <a:solidFill>
                <a:srgbClr val="ffffff"/>
              </a:solidFill>
              <a:latin typeface="Noto Sans"/>
            </a:endParaRPr>
          </a:p>
        </p:txBody>
      </p:sp>
      <p:sp>
        <p:nvSpPr>
          <p:cNvPr id="400" name=""/>
          <p:cNvSpPr txBox="1"/>
          <p:nvPr/>
        </p:nvSpPr>
        <p:spPr>
          <a:xfrm>
            <a:off x="2805840" y="4989600"/>
            <a:ext cx="5898600" cy="712440"/>
          </a:xfrm>
          <a:prstGeom prst="rect">
            <a:avLst/>
          </a:prstGeom>
          <a:noFill/>
          <a:ln w="0">
            <a:noFill/>
          </a:ln>
        </p:spPr>
        <p:txBody>
          <a:bodyPr lIns="90000" rIns="90000" tIns="45000" bIns="45000" anchor="t">
            <a:noAutofit/>
          </a:bodyPr>
          <a:p>
            <a:pPr>
              <a:lnSpc>
                <a:spcPct val="100000"/>
              </a:lnSpc>
              <a:spcBef>
                <a:spcPts val="1134"/>
              </a:spcBef>
              <a:spcAft>
                <a:spcPts val="1134"/>
              </a:spcAft>
            </a:pPr>
            <a:r>
              <a:rPr b="1" lang="en-US" sz="1700" spc="-1" strike="noStrike">
                <a:solidFill>
                  <a:srgbClr val="ff0000"/>
                </a:solidFill>
                <a:latin typeface="Noto Sans"/>
                <a:ea typeface="Noto Sans CJK SC"/>
              </a:rPr>
              <a:t>DON’T RUN YOUR CODE YET!</a:t>
            </a:r>
            <a:endParaRPr b="0" lang="en-US" sz="17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401" name=""/>
          <p:cNvSpPr txBox="1"/>
          <p:nvPr/>
        </p:nvSpPr>
        <p:spPr>
          <a:xfrm>
            <a:off x="1143000" y="112824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1" lang="en-US" sz="1700" spc="-1" strike="noStrike">
                <a:solidFill>
                  <a:srgbClr val="55308d"/>
                </a:solidFill>
                <a:latin typeface="Noto Sans"/>
                <a:ea typeface="Noto Sans CJK SC"/>
              </a:rPr>
              <a:t>Attempt 2</a:t>
            </a:r>
            <a:r>
              <a:rPr b="0" lang="en-US" sz="1700" spc="-1" strike="noStrike">
                <a:solidFill>
                  <a:srgbClr val="55308d"/>
                </a:solidFill>
                <a:latin typeface="Noto Sans"/>
                <a:ea typeface="Noto Sans CJK SC"/>
              </a:rPr>
              <a:t>. Let’s move the all_data_df.to_sql line to the end and try again.</a:t>
            </a:r>
            <a:endParaRPr b="0" lang="en-US" sz="1700" spc="-1" strike="noStrike">
              <a:solidFill>
                <a:srgbClr val="000000"/>
              </a:solidFill>
              <a:latin typeface="Noto Sans"/>
            </a:endParaRPr>
          </a:p>
          <a:p>
            <a:pPr>
              <a:lnSpc>
                <a:spcPct val="100000"/>
              </a:lnSpc>
              <a:spcBef>
                <a:spcPts val="1134"/>
              </a:spcBef>
              <a:spcAft>
                <a:spcPts val="1134"/>
              </a:spcAft>
            </a:pPr>
            <a:r>
              <a:rPr b="0" lang="en-US" sz="1700" spc="-1" strike="noStrike">
                <a:solidFill>
                  <a:srgbClr val="55308d"/>
                </a:solidFill>
                <a:latin typeface="Noto Sans"/>
                <a:ea typeface="Noto Sans CJK SC"/>
              </a:rPr>
              <a:t>Something will fail. Guesses? (Check the names for the columns in the data frame that we printed before)</a:t>
            </a: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p:txBody>
      </p:sp>
      <p:sp>
        <p:nvSpPr>
          <p:cNvPr id="402" name="PlaceHolder 1"/>
          <p:cNvSpPr>
            <a:spLocks noGrp="1"/>
          </p:cNvSpPr>
          <p:nvPr>
            <p:ph type="title"/>
          </p:nvPr>
        </p:nvSpPr>
        <p:spPr>
          <a:xfrm>
            <a:off x="468000" y="602640"/>
            <a:ext cx="9072000" cy="62388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pic>
        <p:nvPicPr>
          <p:cNvPr id="403" name="" descr=""/>
          <p:cNvPicPr/>
          <p:nvPr/>
        </p:nvPicPr>
        <p:blipFill>
          <a:blip r:embed="rId1"/>
          <a:stretch/>
        </p:blipFill>
        <p:spPr>
          <a:xfrm>
            <a:off x="1082520" y="3108960"/>
            <a:ext cx="7277760" cy="2464920"/>
          </a:xfrm>
          <a:prstGeom prst="rect">
            <a:avLst/>
          </a:prstGeom>
          <a:ln w="0">
            <a:noFill/>
          </a:ln>
        </p:spPr>
      </p:pic>
      <p:pic>
        <p:nvPicPr>
          <p:cNvPr id="404" name="" descr=""/>
          <p:cNvPicPr/>
          <p:nvPr/>
        </p:nvPicPr>
        <p:blipFill>
          <a:blip r:embed="rId2"/>
          <a:stretch/>
        </p:blipFill>
        <p:spPr>
          <a:xfrm>
            <a:off x="877680" y="2315520"/>
            <a:ext cx="7761240" cy="689760"/>
          </a:xfrm>
          <a:prstGeom prst="rect">
            <a:avLst/>
          </a:prstGeom>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405" name=""/>
          <p:cNvSpPr txBox="1"/>
          <p:nvPr/>
        </p:nvSpPr>
        <p:spPr>
          <a:xfrm>
            <a:off x="1143000" y="112824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700" spc="-1" strike="noStrike">
                <a:solidFill>
                  <a:srgbClr val="55308d"/>
                </a:solidFill>
                <a:latin typeface="Noto Sans"/>
                <a:ea typeface="Noto Sans CJK SC"/>
              </a:rPr>
              <a:t>Attempt 2. We have a column that we do not need! </a:t>
            </a: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p:txBody>
      </p:sp>
      <p:sp>
        <p:nvSpPr>
          <p:cNvPr id="406" name="PlaceHolder 1"/>
          <p:cNvSpPr>
            <a:spLocks noGrp="1"/>
          </p:cNvSpPr>
          <p:nvPr>
            <p:ph type="title"/>
          </p:nvPr>
        </p:nvSpPr>
        <p:spPr>
          <a:xfrm>
            <a:off x="468000" y="602640"/>
            <a:ext cx="9072000" cy="62388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pic>
        <p:nvPicPr>
          <p:cNvPr id="407" name="" descr=""/>
          <p:cNvPicPr/>
          <p:nvPr/>
        </p:nvPicPr>
        <p:blipFill>
          <a:blip r:embed="rId1"/>
          <a:stretch/>
        </p:blipFill>
        <p:spPr>
          <a:xfrm>
            <a:off x="0" y="2150280"/>
            <a:ext cx="10079640" cy="1964520"/>
          </a:xfrm>
          <a:prstGeom prst="rect">
            <a:avLst/>
          </a:prstGeom>
          <a:ln w="0">
            <a:noFill/>
          </a:ln>
        </p:spPr>
      </p:pic>
      <p:sp>
        <p:nvSpPr>
          <p:cNvPr id="408" name=""/>
          <p:cNvSpPr/>
          <p:nvPr/>
        </p:nvSpPr>
        <p:spPr>
          <a:xfrm rot="16275600">
            <a:off x="6750000" y="3490200"/>
            <a:ext cx="461520" cy="699840"/>
          </a:xfrm>
          <a:prstGeom prst="upArrow">
            <a:avLst>
              <a:gd name="adj1" fmla="val 50000"/>
              <a:gd name="adj2" fmla="val 3791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409" name=""/>
          <p:cNvSpPr txBox="1"/>
          <p:nvPr/>
        </p:nvSpPr>
        <p:spPr>
          <a:xfrm>
            <a:off x="1143000" y="112824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700" spc="-1" strike="noStrike">
                <a:solidFill>
                  <a:srgbClr val="55308d"/>
                </a:solidFill>
                <a:latin typeface="Noto Sans"/>
                <a:ea typeface="Noto Sans CJK SC"/>
              </a:rPr>
              <a:t>Let’s drop the column we do not need.</a:t>
            </a: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p:txBody>
      </p:sp>
      <p:sp>
        <p:nvSpPr>
          <p:cNvPr id="410" name="PlaceHolder 1"/>
          <p:cNvSpPr>
            <a:spLocks noGrp="1"/>
          </p:cNvSpPr>
          <p:nvPr>
            <p:ph type="title"/>
          </p:nvPr>
        </p:nvSpPr>
        <p:spPr>
          <a:xfrm>
            <a:off x="468000" y="602640"/>
            <a:ext cx="9072000" cy="62388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pic>
        <p:nvPicPr>
          <p:cNvPr id="411" name="" descr=""/>
          <p:cNvPicPr/>
          <p:nvPr/>
        </p:nvPicPr>
        <p:blipFill>
          <a:blip r:embed="rId1"/>
          <a:stretch/>
        </p:blipFill>
        <p:spPr>
          <a:xfrm>
            <a:off x="514800" y="2286000"/>
            <a:ext cx="8629200" cy="399600"/>
          </a:xfrm>
          <a:prstGeom prst="rect">
            <a:avLst/>
          </a:prstGeom>
          <a:ln w="0">
            <a:noFill/>
          </a:ln>
        </p:spPr>
      </p:pic>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pic>
        <p:nvPicPr>
          <p:cNvPr id="412" name="" descr=""/>
          <p:cNvPicPr/>
          <p:nvPr/>
        </p:nvPicPr>
        <p:blipFill>
          <a:blip r:embed="rId1"/>
          <a:stretch/>
        </p:blipFill>
        <p:spPr>
          <a:xfrm>
            <a:off x="1080" y="2026080"/>
            <a:ext cx="10079640" cy="1882800"/>
          </a:xfrm>
          <a:prstGeom prst="rect">
            <a:avLst/>
          </a:prstGeom>
          <a:ln w="0">
            <a:noFill/>
          </a:ln>
        </p:spPr>
      </p:pic>
      <p:sp>
        <p:nvSpPr>
          <p:cNvPr id="413" name=""/>
          <p:cNvSpPr txBox="1"/>
          <p:nvPr/>
        </p:nvSpPr>
        <p:spPr>
          <a:xfrm>
            <a:off x="1143000" y="1128240"/>
            <a:ext cx="7772400" cy="4262400"/>
          </a:xfrm>
          <a:prstGeom prst="rect">
            <a:avLst/>
          </a:prstGeom>
          <a:noFill/>
          <a:ln w="0">
            <a:noFill/>
          </a:ln>
        </p:spPr>
        <p:txBody>
          <a:bodyPr lIns="90000" rIns="90000" tIns="45000" bIns="45000" anchor="t">
            <a:noAutofit/>
          </a:bodyPr>
          <a:p>
            <a:pPr>
              <a:lnSpc>
                <a:spcPct val="100000"/>
              </a:lnSpc>
              <a:spcBef>
                <a:spcPts val="1191"/>
              </a:spcBef>
              <a:spcAft>
                <a:spcPts val="992"/>
              </a:spcAft>
            </a:pPr>
            <a:r>
              <a:rPr b="1" lang="en-US" sz="1700" spc="-1" strike="noStrike">
                <a:solidFill>
                  <a:srgbClr val="55308d"/>
                </a:solidFill>
                <a:latin typeface="Noto Sans"/>
                <a:ea typeface="Noto Sans CJK SC"/>
              </a:rPr>
              <a:t>Attempt 4</a:t>
            </a:r>
            <a:r>
              <a:rPr b="0" lang="en-US" sz="1700" spc="-1" strike="noStrike">
                <a:solidFill>
                  <a:srgbClr val="55308d"/>
                </a:solidFill>
                <a:latin typeface="Noto Sans"/>
                <a:ea typeface="Noto Sans CJK SC"/>
              </a:rPr>
              <a:t>. This one will fail too, but should be the </a:t>
            </a:r>
            <a:r>
              <a:rPr b="1" lang="en-US" sz="1700" spc="-1" strike="noStrike">
                <a:solidFill>
                  <a:srgbClr val="55308d"/>
                </a:solidFill>
                <a:latin typeface="Noto Sans"/>
                <a:ea typeface="Noto Sans CJK SC"/>
              </a:rPr>
              <a:t>last one to fail</a:t>
            </a:r>
            <a:r>
              <a:rPr b="0" lang="en-US" sz="1700" spc="-1" strike="noStrike">
                <a:solidFill>
                  <a:srgbClr val="55308d"/>
                </a:solidFill>
                <a:latin typeface="Noto Sans"/>
                <a:ea typeface="Noto Sans CJK SC"/>
              </a:rPr>
              <a:t>!</a:t>
            </a:r>
            <a:endParaRPr b="0" lang="en-US" sz="1700" spc="-1" strike="noStrike">
              <a:solidFill>
                <a:srgbClr val="000000"/>
              </a:solidFill>
              <a:latin typeface="Noto Sans"/>
            </a:endParaRPr>
          </a:p>
          <a:p>
            <a:pPr>
              <a:lnSpc>
                <a:spcPct val="100000"/>
              </a:lnSpc>
              <a:spcBef>
                <a:spcPts val="1134"/>
              </a:spcBef>
              <a:spcAft>
                <a:spcPts val="1134"/>
              </a:spcAft>
            </a:pPr>
            <a:r>
              <a:rPr b="0" lang="en-US" sz="1700" spc="-1" strike="noStrike">
                <a:solidFill>
                  <a:srgbClr val="55308d"/>
                </a:solidFill>
                <a:latin typeface="Noto Sans"/>
                <a:ea typeface="Noto Sans CJK SC"/>
              </a:rPr>
              <a:t>Let’s move the all_data_df.to_sql line to the end and try again.</a:t>
            </a: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91"/>
              </a:spcBef>
              <a:spcAft>
                <a:spcPts val="992"/>
              </a:spcAft>
            </a:pPr>
            <a:endParaRPr b="0" lang="en-US" sz="1700" spc="-1" strike="noStrike">
              <a:solidFill>
                <a:srgbClr val="000000"/>
              </a:solidFill>
              <a:latin typeface="Noto Sans"/>
            </a:endParaRPr>
          </a:p>
          <a:p>
            <a:pPr>
              <a:lnSpc>
                <a:spcPct val="100000"/>
              </a:lnSpc>
              <a:spcBef>
                <a:spcPts val="1191"/>
              </a:spcBef>
              <a:spcAft>
                <a:spcPts val="992"/>
              </a:spcAft>
            </a:pPr>
            <a:endParaRPr b="0" lang="en-US" sz="1700" spc="-1" strike="noStrike">
              <a:solidFill>
                <a:srgbClr val="000000"/>
              </a:solidFill>
              <a:latin typeface="Noto Sans"/>
            </a:endParaRPr>
          </a:p>
          <a:p>
            <a:pPr>
              <a:lnSpc>
                <a:spcPct val="100000"/>
              </a:lnSpc>
              <a:spcBef>
                <a:spcPts val="1191"/>
              </a:spcBef>
              <a:spcAft>
                <a:spcPts val="992"/>
              </a:spcAft>
            </a:pPr>
            <a:endParaRPr b="0" lang="en-US" sz="1700" spc="-1" strike="noStrike">
              <a:solidFill>
                <a:srgbClr val="000000"/>
              </a:solidFill>
              <a:latin typeface="Noto Sans"/>
            </a:endParaRPr>
          </a:p>
          <a:p>
            <a:pPr>
              <a:lnSpc>
                <a:spcPct val="100000"/>
              </a:lnSpc>
              <a:spcBef>
                <a:spcPts val="1191"/>
              </a:spcBef>
              <a:spcAft>
                <a:spcPts val="992"/>
              </a:spcAft>
            </a:pPr>
            <a:endParaRPr b="0" lang="en-US" sz="1050" spc="-1" strike="noStrike">
              <a:solidFill>
                <a:srgbClr val="000000"/>
              </a:solidFill>
              <a:latin typeface="Noto Sans"/>
            </a:endParaRPr>
          </a:p>
          <a:p>
            <a:pPr>
              <a:lnSpc>
                <a:spcPct val="100000"/>
              </a:lnSpc>
              <a:spcBef>
                <a:spcPts val="1191"/>
              </a:spcBef>
              <a:spcAft>
                <a:spcPts val="992"/>
              </a:spcAft>
            </a:pPr>
            <a:r>
              <a:rPr b="0" lang="en-US" sz="1700" spc="-1" strike="noStrike">
                <a:solidFill>
                  <a:srgbClr val="55308d"/>
                </a:solidFill>
                <a:latin typeface="Noto Sans"/>
                <a:ea typeface="Noto Sans CJK SC"/>
              </a:rPr>
              <a:t>NOT NULL constraint failed… What does that mean?</a:t>
            </a: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p:txBody>
      </p:sp>
      <p:sp>
        <p:nvSpPr>
          <p:cNvPr id="414" name="PlaceHolder 1"/>
          <p:cNvSpPr>
            <a:spLocks noGrp="1"/>
          </p:cNvSpPr>
          <p:nvPr>
            <p:ph type="title"/>
          </p:nvPr>
        </p:nvSpPr>
        <p:spPr>
          <a:xfrm>
            <a:off x="468000" y="602640"/>
            <a:ext cx="9072000" cy="62388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sp>
        <p:nvSpPr>
          <p:cNvPr id="415" name=""/>
          <p:cNvSpPr/>
          <p:nvPr/>
        </p:nvSpPr>
        <p:spPr>
          <a:xfrm>
            <a:off x="6413400" y="3452400"/>
            <a:ext cx="2959200" cy="685800"/>
          </a:xfrm>
          <a:prstGeom prst="leftArrow">
            <a:avLst>
              <a:gd name="adj1" fmla="val 50000"/>
              <a:gd name="adj2" fmla="val 107874"/>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800" spc="-1" strike="noStrike">
                <a:solidFill>
                  <a:srgbClr val="000000"/>
                </a:solidFill>
                <a:latin typeface="Noto Sans"/>
              </a:rPr>
              <a:t>NOT NULL constraint</a:t>
            </a:r>
            <a:endParaRPr b="0" lang="en-US" sz="18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pic>
        <p:nvPicPr>
          <p:cNvPr id="416" name="" descr=""/>
          <p:cNvPicPr/>
          <p:nvPr/>
        </p:nvPicPr>
        <p:blipFill>
          <a:blip r:embed="rId1"/>
          <a:stretch/>
        </p:blipFill>
        <p:spPr>
          <a:xfrm>
            <a:off x="1232640" y="1648080"/>
            <a:ext cx="8493480" cy="2917080"/>
          </a:xfrm>
          <a:prstGeom prst="rect">
            <a:avLst/>
          </a:prstGeom>
          <a:ln w="0">
            <a:noFill/>
          </a:ln>
        </p:spPr>
      </p:pic>
      <p:sp>
        <p:nvSpPr>
          <p:cNvPr id="417" name=""/>
          <p:cNvSpPr txBox="1"/>
          <p:nvPr/>
        </p:nvSpPr>
        <p:spPr>
          <a:xfrm>
            <a:off x="1143000" y="1128240"/>
            <a:ext cx="7772400" cy="46188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n-US" sz="1700" spc="-1" strike="noStrike">
                <a:solidFill>
                  <a:srgbClr val="55308d"/>
                </a:solidFill>
                <a:latin typeface="Noto Sans"/>
                <a:ea typeface="Noto Sans CJK SC"/>
              </a:rPr>
              <a:t>Remember that NOT NULL constraint we added when we created our DB? </a:t>
            </a:r>
            <a:endParaRPr b="0" lang="en-US" sz="1700" spc="-1" strike="noStrike">
              <a:solidFill>
                <a:srgbClr val="000000"/>
              </a:solidFill>
              <a:latin typeface="Noto Sans"/>
            </a:endParaRPr>
          </a:p>
        </p:txBody>
      </p:sp>
      <p:sp>
        <p:nvSpPr>
          <p:cNvPr id="418" name="PlaceHolder 1"/>
          <p:cNvSpPr>
            <a:spLocks noGrp="1"/>
          </p:cNvSpPr>
          <p:nvPr>
            <p:ph type="title"/>
          </p:nvPr>
        </p:nvSpPr>
        <p:spPr>
          <a:xfrm>
            <a:off x="468000" y="602640"/>
            <a:ext cx="9072000" cy="62388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sp>
        <p:nvSpPr>
          <p:cNvPr id="419" name=""/>
          <p:cNvSpPr/>
          <p:nvPr/>
        </p:nvSpPr>
        <p:spPr>
          <a:xfrm>
            <a:off x="5221800" y="2707200"/>
            <a:ext cx="3570480" cy="1091520"/>
          </a:xfrm>
          <a:prstGeom prst="leftArrow">
            <a:avLst>
              <a:gd name="adj1" fmla="val 50000"/>
              <a:gd name="adj2" fmla="val 81778"/>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600" spc="-1" strike="noStrike">
                <a:solidFill>
                  <a:srgbClr val="000000"/>
                </a:solidFill>
                <a:latin typeface="Noto Sans"/>
              </a:rPr>
              <a:t>Everyone does Maths, but not</a:t>
            </a:r>
            <a:br>
              <a:rPr sz="1600"/>
            </a:br>
            <a:r>
              <a:rPr b="0" lang="en-US" sz="1600" spc="-1" strike="noStrike">
                <a:solidFill>
                  <a:srgbClr val="000000"/>
                </a:solidFill>
                <a:latin typeface="Noto Sans"/>
              </a:rPr>
              <a:t> computer science!</a:t>
            </a:r>
            <a:endParaRPr b="0" lang="en-US" sz="1600" spc="-1" strike="noStrike">
              <a:solidFill>
                <a:srgbClr val="000000"/>
              </a:solidFill>
              <a:latin typeface="Noto Sans"/>
            </a:endParaRPr>
          </a:p>
        </p:txBody>
      </p:sp>
      <p:sp>
        <p:nvSpPr>
          <p:cNvPr id="420" name=""/>
          <p:cNvSpPr/>
          <p:nvPr/>
        </p:nvSpPr>
        <p:spPr>
          <a:xfrm>
            <a:off x="12600" y="1949400"/>
            <a:ext cx="1828800" cy="457200"/>
          </a:xfrm>
          <a:prstGeom prst="rightArrow">
            <a:avLst>
              <a:gd name="adj1" fmla="val 50000"/>
              <a:gd name="adj2" fmla="val 100000"/>
            </a:avLst>
          </a:prstGeom>
          <a:solidFill>
            <a:srgbClr val="729fcf"/>
          </a:solidFill>
          <a:ln w="0">
            <a:solidFill>
              <a:srgbClr val="3465a4"/>
            </a:solidFill>
          </a:ln>
        </p:spPr>
        <p:style>
          <a:lnRef idx="0"/>
          <a:fillRef idx="0"/>
          <a:effectRef idx="0"/>
          <a:fontRef idx="minor"/>
        </p:style>
        <p:txBody>
          <a:bodyPr wrap="none" lIns="90000" rIns="90000" tIns="45000" bIns="45000" anchor="ctr">
            <a:noAutofit/>
          </a:bodyPr>
          <a:p>
            <a:pPr algn="ctr"/>
            <a:r>
              <a:rPr b="0" lang="en-US" sz="1500" spc="-1" strike="noStrike">
                <a:solidFill>
                  <a:srgbClr val="000000"/>
                </a:solidFill>
                <a:latin typeface="Noto Sans"/>
              </a:rPr>
              <a:t>Each row needs it</a:t>
            </a:r>
            <a:endParaRPr b="0" lang="en-US" sz="15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421" name=""/>
          <p:cNvSpPr txBox="1"/>
          <p:nvPr/>
        </p:nvSpPr>
        <p:spPr>
          <a:xfrm>
            <a:off x="1143000" y="1128240"/>
            <a:ext cx="7772400" cy="41040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700" spc="-1" strike="noStrike">
                <a:solidFill>
                  <a:srgbClr val="55308d"/>
                </a:solidFill>
                <a:latin typeface="Noto Sans"/>
                <a:ea typeface="Noto Sans CJK SC"/>
              </a:rPr>
              <a:t>Let’s drop all the rows with gaps in maths, which is a NOT NULL column.</a:t>
            </a:r>
            <a:endParaRPr b="0" lang="en-US" sz="1700" spc="-1" strike="noStrike">
              <a:solidFill>
                <a:srgbClr val="000000"/>
              </a:solidFill>
              <a:latin typeface="Noto Sans"/>
            </a:endParaRPr>
          </a:p>
        </p:txBody>
      </p:sp>
      <p:sp>
        <p:nvSpPr>
          <p:cNvPr id="422" name="PlaceHolder 1"/>
          <p:cNvSpPr>
            <a:spLocks noGrp="1"/>
          </p:cNvSpPr>
          <p:nvPr>
            <p:ph type="title"/>
          </p:nvPr>
        </p:nvSpPr>
        <p:spPr>
          <a:xfrm>
            <a:off x="468000" y="314640"/>
            <a:ext cx="9072000" cy="62388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pic>
        <p:nvPicPr>
          <p:cNvPr id="423" name="" descr=""/>
          <p:cNvPicPr/>
          <p:nvPr/>
        </p:nvPicPr>
        <p:blipFill>
          <a:blip r:embed="rId1"/>
          <a:stretch/>
        </p:blipFill>
        <p:spPr>
          <a:xfrm>
            <a:off x="846360" y="1768680"/>
            <a:ext cx="8257680" cy="885600"/>
          </a:xfrm>
          <a:prstGeom prst="rect">
            <a:avLst/>
          </a:prstGeom>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424" name=""/>
          <p:cNvSpPr txBox="1"/>
          <p:nvPr/>
        </p:nvSpPr>
        <p:spPr>
          <a:xfrm>
            <a:off x="1143000" y="1128240"/>
            <a:ext cx="7772400" cy="5985000"/>
          </a:xfrm>
          <a:prstGeom prst="rect">
            <a:avLst/>
          </a:prstGeom>
          <a:noFill/>
          <a:ln w="0">
            <a:noFill/>
          </a:ln>
        </p:spPr>
        <p:txBody>
          <a:bodyPr lIns="90000" rIns="90000" tIns="45000" bIns="45000" anchor="t">
            <a:noAutofit/>
          </a:bodyPr>
          <a:p>
            <a:pPr>
              <a:lnSpc>
                <a:spcPct val="100000"/>
              </a:lnSpc>
              <a:spcBef>
                <a:spcPts val="1191"/>
              </a:spcBef>
              <a:spcAft>
                <a:spcPts val="992"/>
              </a:spcAft>
            </a:pPr>
            <a:r>
              <a:rPr b="1" lang="en-US" sz="1700" spc="-1" strike="noStrike">
                <a:solidFill>
                  <a:srgbClr val="55308d"/>
                </a:solidFill>
                <a:latin typeface="Noto Sans"/>
                <a:ea typeface="Noto Sans CJK SC"/>
              </a:rPr>
              <a:t>Attempt 5</a:t>
            </a:r>
            <a:r>
              <a:rPr b="0" lang="en-US" sz="1700" spc="-1" strike="noStrike">
                <a:solidFill>
                  <a:srgbClr val="55308d"/>
                </a:solidFill>
                <a:latin typeface="Noto Sans"/>
                <a:ea typeface="Noto Sans CJK SC"/>
              </a:rPr>
              <a:t>. This time we will succeed!</a:t>
            </a:r>
            <a:endParaRPr b="0" lang="en-US" sz="1700" spc="-1" strike="noStrike">
              <a:solidFill>
                <a:srgbClr val="000000"/>
              </a:solidFill>
              <a:latin typeface="Noto Sans"/>
            </a:endParaRPr>
          </a:p>
          <a:p>
            <a:pPr>
              <a:lnSpc>
                <a:spcPct val="100000"/>
              </a:lnSpc>
              <a:spcBef>
                <a:spcPts val="1134"/>
              </a:spcBef>
              <a:spcAft>
                <a:spcPts val="1134"/>
              </a:spcAft>
            </a:pPr>
            <a:r>
              <a:rPr b="0" lang="en-US" sz="1700" spc="-1" strike="noStrike">
                <a:solidFill>
                  <a:srgbClr val="55308d"/>
                </a:solidFill>
                <a:latin typeface="Noto Sans"/>
                <a:ea typeface="Noto Sans CJK SC"/>
              </a:rPr>
              <a:t>Let’s move the all_data_df.to_sql line to the end and try again.</a:t>
            </a: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34"/>
              </a:spcBef>
              <a:spcAft>
                <a:spcPts val="1134"/>
              </a:spcAft>
            </a:pPr>
            <a:r>
              <a:rPr b="0" lang="en-US" sz="1700" spc="-1" strike="noStrike">
                <a:solidFill>
                  <a:srgbClr val="55308d"/>
                </a:solidFill>
                <a:latin typeface="Noto Sans"/>
                <a:ea typeface="Noto Sans CJK SC"/>
              </a:rPr>
              <a:t>You may want to add this to the end of your code to double check that the data is really in our database.</a:t>
            </a: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91"/>
              </a:spcBef>
              <a:spcAft>
                <a:spcPts val="992"/>
              </a:spcAft>
            </a:pPr>
            <a:endParaRPr b="0" lang="en-US" sz="1700" spc="-1" strike="noStrike">
              <a:solidFill>
                <a:srgbClr val="000000"/>
              </a:solidFill>
              <a:latin typeface="Noto Sans"/>
            </a:endParaRPr>
          </a:p>
          <a:p>
            <a:pPr>
              <a:lnSpc>
                <a:spcPct val="100000"/>
              </a:lnSpc>
              <a:spcBef>
                <a:spcPts val="1191"/>
              </a:spcBef>
              <a:spcAft>
                <a:spcPts val="992"/>
              </a:spcAft>
            </a:pPr>
            <a:endParaRPr b="0" lang="en-US" sz="1700" spc="-1" strike="noStrike">
              <a:solidFill>
                <a:srgbClr val="000000"/>
              </a:solidFill>
              <a:latin typeface="Noto Sans"/>
            </a:endParaRPr>
          </a:p>
          <a:p>
            <a:pPr>
              <a:lnSpc>
                <a:spcPct val="100000"/>
              </a:lnSpc>
              <a:spcBef>
                <a:spcPts val="1191"/>
              </a:spcBef>
              <a:spcAft>
                <a:spcPts val="992"/>
              </a:spcAft>
            </a:pPr>
            <a:endParaRPr b="0" lang="en-US" sz="1700" spc="-1" strike="noStrike">
              <a:solidFill>
                <a:srgbClr val="000000"/>
              </a:solidFill>
              <a:latin typeface="Noto Sans"/>
            </a:endParaRPr>
          </a:p>
          <a:p>
            <a:pPr>
              <a:lnSpc>
                <a:spcPct val="100000"/>
              </a:lnSpc>
              <a:spcBef>
                <a:spcPts val="1191"/>
              </a:spcBef>
              <a:spcAft>
                <a:spcPts val="992"/>
              </a:spcAft>
            </a:pP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a:p>
            <a:pPr>
              <a:lnSpc>
                <a:spcPct val="100000"/>
              </a:lnSpc>
              <a:spcBef>
                <a:spcPts val="1134"/>
              </a:spcBef>
              <a:spcAft>
                <a:spcPts val="1134"/>
              </a:spcAft>
            </a:pPr>
            <a:endParaRPr b="0" lang="en-US" sz="1700" spc="-1" strike="noStrike">
              <a:solidFill>
                <a:srgbClr val="000000"/>
              </a:solidFill>
              <a:latin typeface="Noto Sans"/>
            </a:endParaRPr>
          </a:p>
        </p:txBody>
      </p:sp>
      <p:sp>
        <p:nvSpPr>
          <p:cNvPr id="425" name="PlaceHolder 1"/>
          <p:cNvSpPr>
            <a:spLocks noGrp="1"/>
          </p:cNvSpPr>
          <p:nvPr>
            <p:ph type="title"/>
          </p:nvPr>
        </p:nvSpPr>
        <p:spPr>
          <a:xfrm>
            <a:off x="468000" y="602640"/>
            <a:ext cx="9072000" cy="62388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Adding data to our DB</a:t>
            </a:r>
            <a:endParaRPr b="1" lang="en-US" sz="3600" spc="-1" strike="noStrike" u="wavyHeavy">
              <a:solidFill>
                <a:srgbClr val="000000"/>
              </a:solidFill>
              <a:uFillTx/>
              <a:latin typeface="Noto Sans"/>
            </a:endParaRPr>
          </a:p>
        </p:txBody>
      </p:sp>
      <p:pic>
        <p:nvPicPr>
          <p:cNvPr id="426" name="" descr=""/>
          <p:cNvPicPr/>
          <p:nvPr/>
        </p:nvPicPr>
        <p:blipFill>
          <a:blip r:embed="rId1"/>
          <a:srcRect l="0" t="38165" r="0" b="0"/>
          <a:stretch/>
        </p:blipFill>
        <p:spPr>
          <a:xfrm>
            <a:off x="999000" y="3402000"/>
            <a:ext cx="8076240" cy="1135800"/>
          </a:xfrm>
          <a:prstGeom prst="rect">
            <a:avLst/>
          </a:prstGeom>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427" name=""/>
          <p:cNvSpPr txBox="1"/>
          <p:nvPr/>
        </p:nvSpPr>
        <p:spPr>
          <a:xfrm>
            <a:off x="1143000" y="1128240"/>
            <a:ext cx="7772400" cy="364896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n-US" sz="1700" spc="-1" strike="noStrike">
                <a:solidFill>
                  <a:srgbClr val="55308d"/>
                </a:solidFill>
                <a:latin typeface="Noto Sans"/>
                <a:ea typeface="Noto Sans CJK SC"/>
              </a:rPr>
              <a:t>One the data is in the database the users can use it themselves (do their queries to figure out what to buy or sell or plan strategies) or you may be asked to create a dashboard to help the users make decisions.</a:t>
            </a:r>
            <a:endParaRPr b="0" lang="en-US" sz="1700" spc="-1" strike="noStrike">
              <a:solidFill>
                <a:srgbClr val="000000"/>
              </a:solidFill>
              <a:latin typeface="Noto Sans"/>
            </a:endParaRPr>
          </a:p>
          <a:p>
            <a:pPr>
              <a:lnSpc>
                <a:spcPct val="100000"/>
              </a:lnSpc>
              <a:spcBef>
                <a:spcPts val="1191"/>
              </a:spcBef>
              <a:spcAft>
                <a:spcPts val="992"/>
              </a:spcAft>
            </a:pPr>
            <a:r>
              <a:rPr b="0" lang="en-US" sz="1700" spc="-1" strike="noStrike">
                <a:solidFill>
                  <a:srgbClr val="55308d"/>
                </a:solidFill>
                <a:latin typeface="Noto Sans"/>
                <a:ea typeface="Noto Sans CJK SC"/>
              </a:rPr>
              <a:t>Make a new file called practice_querying.py</a:t>
            </a:r>
            <a:endParaRPr b="0" lang="en-US" sz="1700" spc="-1" strike="noStrike">
              <a:solidFill>
                <a:srgbClr val="000000"/>
              </a:solidFill>
              <a:latin typeface="Noto Sans"/>
            </a:endParaRPr>
          </a:p>
        </p:txBody>
      </p:sp>
      <p:sp>
        <p:nvSpPr>
          <p:cNvPr id="428" name="PlaceHolder 1"/>
          <p:cNvSpPr>
            <a:spLocks noGrp="1"/>
          </p:cNvSpPr>
          <p:nvPr>
            <p:ph type="title"/>
          </p:nvPr>
        </p:nvSpPr>
        <p:spPr>
          <a:xfrm>
            <a:off x="468000" y="602640"/>
            <a:ext cx="9072000" cy="62388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Now what?</a:t>
            </a:r>
            <a:endParaRPr b="1" lang="en-US" sz="3600" spc="-1" strike="noStrike" u="wavyHeavy">
              <a:solidFill>
                <a:srgbClr val="000000"/>
              </a:solidFill>
              <a:uFillTx/>
              <a:latin typeface="Noto Sans"/>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429" name=""/>
          <p:cNvSpPr txBox="1"/>
          <p:nvPr/>
        </p:nvSpPr>
        <p:spPr>
          <a:xfrm>
            <a:off x="1143000" y="1128240"/>
            <a:ext cx="7772400" cy="364896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n-US" sz="1700" spc="-1" strike="noStrike">
                <a:solidFill>
                  <a:srgbClr val="55308d"/>
                </a:solidFill>
                <a:latin typeface="Noto Sans"/>
                <a:ea typeface="Noto Sans CJK SC"/>
              </a:rPr>
              <a:t>You can in the new file practice querying the database.</a:t>
            </a:r>
            <a:endParaRPr b="0" lang="en-US" sz="1700" spc="-1" strike="noStrike">
              <a:solidFill>
                <a:srgbClr val="000000"/>
              </a:solidFill>
              <a:latin typeface="Noto Sans"/>
            </a:endParaRPr>
          </a:p>
          <a:p>
            <a:pPr>
              <a:lnSpc>
                <a:spcPct val="100000"/>
              </a:lnSpc>
              <a:spcBef>
                <a:spcPts val="1191"/>
              </a:spcBef>
              <a:spcAft>
                <a:spcPts val="992"/>
              </a:spcAft>
            </a:pPr>
            <a:r>
              <a:rPr b="0" lang="en-US" sz="1700" spc="-1" strike="noStrike">
                <a:solidFill>
                  <a:srgbClr val="55308d"/>
                </a:solidFill>
                <a:latin typeface="Noto Sans"/>
                <a:ea typeface="Noto Sans CJK SC"/>
              </a:rPr>
              <a:t>For example, how could you check how Jonathan Porter has done over the years in Maths and Computer Science?</a:t>
            </a:r>
            <a:endParaRPr b="0" lang="en-US" sz="1700" spc="-1" strike="noStrike">
              <a:solidFill>
                <a:srgbClr val="000000"/>
              </a:solidFill>
              <a:latin typeface="Noto Sans"/>
            </a:endParaRPr>
          </a:p>
          <a:p>
            <a:pPr>
              <a:lnSpc>
                <a:spcPct val="100000"/>
              </a:lnSpc>
              <a:spcBef>
                <a:spcPts val="1191"/>
              </a:spcBef>
              <a:spcAft>
                <a:spcPts val="992"/>
              </a:spcAft>
            </a:pPr>
            <a:endParaRPr b="0" lang="en-US" sz="1700" spc="-1" strike="noStrike">
              <a:solidFill>
                <a:srgbClr val="000000"/>
              </a:solidFill>
              <a:latin typeface="Noto Sans"/>
            </a:endParaRPr>
          </a:p>
        </p:txBody>
      </p:sp>
      <p:sp>
        <p:nvSpPr>
          <p:cNvPr id="430" name="PlaceHolder 1"/>
          <p:cNvSpPr>
            <a:spLocks noGrp="1"/>
          </p:cNvSpPr>
          <p:nvPr>
            <p:ph type="title"/>
          </p:nvPr>
        </p:nvSpPr>
        <p:spPr>
          <a:xfrm>
            <a:off x="468000" y="602640"/>
            <a:ext cx="9072000" cy="62388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Now what?</a:t>
            </a:r>
            <a:endParaRPr b="1" lang="en-US" sz="3600" spc="-1" strike="noStrike" u="wavyHeavy">
              <a:solidFill>
                <a:srgbClr val="000000"/>
              </a:solidFill>
              <a:uFillTx/>
              <a:latin typeface="Noto Sans"/>
            </a:endParaRPr>
          </a:p>
        </p:txBody>
      </p:sp>
      <p:pic>
        <p:nvPicPr>
          <p:cNvPr id="431" name="" descr=""/>
          <p:cNvPicPr/>
          <p:nvPr/>
        </p:nvPicPr>
        <p:blipFill>
          <a:blip r:embed="rId1"/>
          <a:stretch/>
        </p:blipFill>
        <p:spPr>
          <a:xfrm>
            <a:off x="308520" y="2393640"/>
            <a:ext cx="9690840" cy="279936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35"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36" name=""/>
          <p:cNvSpPr txBox="1"/>
          <p:nvPr/>
        </p:nvSpPr>
        <p:spPr>
          <a:xfrm>
            <a:off x="1143000" y="1439640"/>
            <a:ext cx="7772400" cy="336096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endParaRPr b="0" lang="en-US" sz="2100" spc="-1" strike="noStrike">
              <a:solidFill>
                <a:srgbClr val="000000"/>
              </a:solidFill>
              <a:latin typeface="Noto Sans"/>
            </a:endParaRPr>
          </a:p>
          <a:p>
            <a:pPr>
              <a:lnSpc>
                <a:spcPct val="100000"/>
              </a:lnSpc>
              <a:spcBef>
                <a:spcPts val="1134"/>
              </a:spcBef>
              <a:spcAft>
                <a:spcPts val="1134"/>
              </a:spcAft>
            </a:pPr>
            <a:r>
              <a:rPr b="1" lang="en-US" sz="2100" spc="-1" strike="noStrike">
                <a:solidFill>
                  <a:srgbClr val="55308d"/>
                </a:solidFill>
                <a:latin typeface="Noto Sans"/>
                <a:ea typeface="Noto Sans CJK SC"/>
              </a:rPr>
              <a:t>Analytics:</a:t>
            </a:r>
            <a:r>
              <a:rPr b="0" lang="en-US" sz="2100" spc="-1" strike="noStrike">
                <a:solidFill>
                  <a:srgbClr val="55308d"/>
                </a:solidFill>
                <a:latin typeface="Noto Sans"/>
                <a:ea typeface="Noto Sans CJK SC"/>
              </a:rPr>
              <a:t> Python, SQL, Amazon Web Services (AWS cloud technologies), Linux, bash, Git, Airflow and Dataiku.</a:t>
            </a:r>
            <a:endParaRPr b="0" lang="en-US" sz="2100" spc="-1" strike="noStrike">
              <a:solidFill>
                <a:srgbClr val="000000"/>
              </a:solidFill>
              <a:latin typeface="Noto Sans"/>
            </a:endParaRPr>
          </a:p>
          <a:p>
            <a:pPr>
              <a:lnSpc>
                <a:spcPct val="100000"/>
              </a:lnSpc>
              <a:spcBef>
                <a:spcPts val="1134"/>
              </a:spcBef>
              <a:spcAft>
                <a:spcPts val="1134"/>
              </a:spcAft>
            </a:pPr>
            <a:endParaRPr b="0" lang="en-US" sz="2100" spc="-1" strike="noStrike">
              <a:solidFill>
                <a:srgbClr val="000000"/>
              </a:solidFill>
              <a:latin typeface="Noto Sans"/>
            </a:endParaRPr>
          </a:p>
          <a:p>
            <a:pPr>
              <a:lnSpc>
                <a:spcPct val="100000"/>
              </a:lnSpc>
              <a:spcBef>
                <a:spcPts val="1134"/>
              </a:spcBef>
              <a:spcAft>
                <a:spcPts val="1134"/>
              </a:spcAft>
            </a:pPr>
            <a:endParaRPr b="0" lang="en-US" sz="2000" spc="-1" strike="noStrike">
              <a:solidFill>
                <a:srgbClr val="000000"/>
              </a:solidFill>
              <a:latin typeface="Noto Sans"/>
            </a:endParaRPr>
          </a:p>
        </p:txBody>
      </p:sp>
      <p:sp>
        <p:nvSpPr>
          <p:cNvPr id="237"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n-US" sz="5400" spc="-1" strike="noStrike" u="wavyHeavy">
                <a:solidFill>
                  <a:srgbClr val="55308d"/>
                </a:solidFill>
                <a:uFillTx/>
                <a:latin typeface="Noto Sans"/>
              </a:rPr>
              <a:t>Main technology</a:t>
            </a:r>
            <a:endParaRPr b="1" lang="en-US" sz="5400" spc="-1" strike="noStrike" u="wavyHeavy">
              <a:solidFill>
                <a:srgbClr val="000000"/>
              </a:solidFill>
              <a:uFillTx/>
              <a:latin typeface="Noto Sans"/>
            </a:endParaRPr>
          </a:p>
        </p:txBody>
      </p:sp>
      <p:pic>
        <p:nvPicPr>
          <p:cNvPr id="238" name="" descr=""/>
          <p:cNvPicPr/>
          <p:nvPr/>
        </p:nvPicPr>
        <p:blipFill>
          <a:blip r:embed="rId1"/>
          <a:stretch/>
        </p:blipFill>
        <p:spPr>
          <a:xfrm>
            <a:off x="8227800" y="2698200"/>
            <a:ext cx="1500480" cy="937800"/>
          </a:xfrm>
          <a:prstGeom prst="rect">
            <a:avLst/>
          </a:prstGeom>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432" name=""/>
          <p:cNvSpPr txBox="1"/>
          <p:nvPr/>
        </p:nvSpPr>
        <p:spPr>
          <a:xfrm>
            <a:off x="1143000" y="1128240"/>
            <a:ext cx="7772400" cy="3648960"/>
          </a:xfrm>
          <a:prstGeom prst="rect">
            <a:avLst/>
          </a:prstGeom>
          <a:noFill/>
          <a:ln w="0">
            <a:noFill/>
          </a:ln>
        </p:spPr>
        <p:txBody>
          <a:bodyPr lIns="90000" rIns="90000" tIns="45000" bIns="45000" anchor="t">
            <a:noAutofit/>
          </a:bodyPr>
          <a:p>
            <a:pPr>
              <a:lnSpc>
                <a:spcPct val="100000"/>
              </a:lnSpc>
              <a:spcBef>
                <a:spcPts val="1191"/>
              </a:spcBef>
              <a:spcAft>
                <a:spcPts val="992"/>
              </a:spcAft>
            </a:pPr>
            <a:r>
              <a:rPr b="0" lang="en-US" sz="1700" spc="-1" strike="noStrike">
                <a:solidFill>
                  <a:srgbClr val="55308d"/>
                </a:solidFill>
                <a:latin typeface="Noto Sans"/>
                <a:ea typeface="Noto Sans CJK SC"/>
              </a:rPr>
              <a:t>How could you find the 5 top students for computer science for 2024 and give them an award? </a:t>
            </a:r>
            <a:endParaRPr b="0" lang="en-US" sz="1700" spc="-1" strike="noStrike">
              <a:solidFill>
                <a:srgbClr val="000000"/>
              </a:solidFill>
              <a:latin typeface="Noto Sans"/>
            </a:endParaRPr>
          </a:p>
          <a:p>
            <a:pPr>
              <a:lnSpc>
                <a:spcPct val="100000"/>
              </a:lnSpc>
              <a:spcBef>
                <a:spcPts val="1191"/>
              </a:spcBef>
              <a:spcAft>
                <a:spcPts val="992"/>
              </a:spcAft>
            </a:pPr>
            <a:endParaRPr b="0" lang="en-US" sz="1700" spc="-1" strike="noStrike">
              <a:solidFill>
                <a:srgbClr val="000000"/>
              </a:solidFill>
              <a:latin typeface="Noto Sans"/>
            </a:endParaRPr>
          </a:p>
          <a:p>
            <a:pPr>
              <a:lnSpc>
                <a:spcPct val="100000"/>
              </a:lnSpc>
              <a:spcBef>
                <a:spcPts val="1191"/>
              </a:spcBef>
              <a:spcAft>
                <a:spcPts val="992"/>
              </a:spcAft>
            </a:pPr>
            <a:r>
              <a:rPr b="0" lang="en-US" sz="1700" spc="-1" strike="noStrike">
                <a:solidFill>
                  <a:srgbClr val="55308d"/>
                </a:solidFill>
                <a:latin typeface="Noto Sans"/>
                <a:ea typeface="Noto Sans CJK SC"/>
              </a:rPr>
              <a:t>How could find the students with the lowest marks in Maths in 2024 to give them extra support?</a:t>
            </a:r>
            <a:endParaRPr b="0" lang="en-US" sz="1700" spc="-1" strike="noStrike">
              <a:solidFill>
                <a:srgbClr val="000000"/>
              </a:solidFill>
              <a:latin typeface="Noto Sans"/>
            </a:endParaRPr>
          </a:p>
        </p:txBody>
      </p:sp>
      <p:sp>
        <p:nvSpPr>
          <p:cNvPr id="433" name="PlaceHolder 1"/>
          <p:cNvSpPr>
            <a:spLocks noGrp="1"/>
          </p:cNvSpPr>
          <p:nvPr>
            <p:ph type="title"/>
          </p:nvPr>
        </p:nvSpPr>
        <p:spPr>
          <a:xfrm>
            <a:off x="468000" y="602640"/>
            <a:ext cx="9072000" cy="623880"/>
          </a:xfrm>
          <a:prstGeom prst="rect">
            <a:avLst/>
          </a:prstGeom>
          <a:noFill/>
          <a:ln w="0">
            <a:noFill/>
          </a:ln>
        </p:spPr>
        <p:txBody>
          <a:bodyPr lIns="0" rIns="0" tIns="0" bIns="0" anchor="ctr">
            <a:noAutofit/>
          </a:bodyPr>
          <a:p>
            <a:pPr indent="0" algn="ctr">
              <a:lnSpc>
                <a:spcPct val="100000"/>
              </a:lnSpc>
              <a:spcBef>
                <a:spcPts val="1134"/>
              </a:spcBef>
              <a:spcAft>
                <a:spcPts val="1134"/>
              </a:spcAft>
              <a:buNone/>
            </a:pPr>
            <a:r>
              <a:rPr b="1" lang="en-US" sz="3600" spc="-1" strike="noStrike">
                <a:solidFill>
                  <a:srgbClr val="55308d"/>
                </a:solidFill>
                <a:latin typeface="Noto Sans"/>
                <a:ea typeface="Noto Sans CJK SC"/>
              </a:rPr>
              <a:t>Other example questions</a:t>
            </a:r>
            <a:endParaRPr b="1" lang="en-US" sz="3600" spc="-1" strike="noStrike" u="wavyHeavy">
              <a:solidFill>
                <a:srgbClr val="000000"/>
              </a:solidFill>
              <a:uFillTx/>
              <a:latin typeface="Noto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39" name=""/>
          <p:cNvSpPr txBox="1"/>
          <p:nvPr/>
        </p:nvSpPr>
        <p:spPr>
          <a:xfrm>
            <a:off x="1143000" y="1445040"/>
            <a:ext cx="7772400" cy="336096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1" lang="en-US" sz="2000" spc="-1" strike="noStrike">
                <a:solidFill>
                  <a:srgbClr val="55308d"/>
                </a:solidFill>
                <a:latin typeface="Noto Sans"/>
                <a:ea typeface="Noto Sans CJK SC"/>
              </a:rPr>
              <a:t>SQL:  A language used to put in or pull data out of the database in an organized manner.</a:t>
            </a:r>
            <a:endParaRPr b="0" lang="en-US" sz="20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0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0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0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endParaRPr b="0" lang="en-US" sz="20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000" spc="-1" strike="noStrike">
                <a:solidFill>
                  <a:srgbClr val="55308d"/>
                </a:solidFill>
                <a:latin typeface="Noto Sans"/>
                <a:ea typeface="Noto Sans CJK SC"/>
              </a:rPr>
              <a:t>https://www.codecademy.com/learn/learn-sql</a:t>
            </a:r>
            <a:endParaRPr b="0" lang="en-US" sz="2000" spc="-1" strike="noStrike">
              <a:solidFill>
                <a:srgbClr val="000000"/>
              </a:solidFill>
              <a:latin typeface="Noto Sans"/>
            </a:endParaRPr>
          </a:p>
        </p:txBody>
      </p:sp>
      <p:sp>
        <p:nvSpPr>
          <p:cNvPr id="240" name="PlaceHolder 1"/>
          <p:cNvSpPr>
            <a:spLocks noGrp="1"/>
          </p:cNvSpPr>
          <p:nvPr>
            <p:ph type="title"/>
          </p:nvPr>
        </p:nvSpPr>
        <p:spPr>
          <a:xfrm>
            <a:off x="468000" y="468000"/>
            <a:ext cx="9072000" cy="946440"/>
          </a:xfrm>
          <a:prstGeom prst="rect">
            <a:avLst/>
          </a:prstGeom>
          <a:noFill/>
          <a:ln w="0">
            <a:noFill/>
          </a:ln>
        </p:spPr>
        <p:txBody>
          <a:bodyPr lIns="0" rIns="0" tIns="0" bIns="0" anchor="ctr">
            <a:noAutofit/>
          </a:bodyPr>
          <a:p>
            <a:pPr indent="0" algn="ctr">
              <a:buNone/>
            </a:pPr>
            <a:r>
              <a:rPr b="1" lang="en-US" sz="5400" spc="-1" strike="noStrike" u="wavyHeavy">
                <a:solidFill>
                  <a:srgbClr val="55308d"/>
                </a:solidFill>
                <a:uFillTx/>
                <a:latin typeface="Noto Sans"/>
              </a:rPr>
              <a:t>Main technology</a:t>
            </a:r>
            <a:endParaRPr b="1" lang="en-US" sz="5400" spc="-1" strike="noStrike" u="wavyHeavy">
              <a:solidFill>
                <a:srgbClr val="000000"/>
              </a:solidFill>
              <a:uFillTx/>
              <a:latin typeface="Noto Sans"/>
            </a:endParaRPr>
          </a:p>
        </p:txBody>
      </p:sp>
      <p:pic>
        <p:nvPicPr>
          <p:cNvPr id="241" name="" descr=""/>
          <p:cNvPicPr/>
          <p:nvPr/>
        </p:nvPicPr>
        <p:blipFill>
          <a:blip r:embed="rId1"/>
          <a:stretch/>
        </p:blipFill>
        <p:spPr>
          <a:xfrm>
            <a:off x="23040" y="2733480"/>
            <a:ext cx="10079640" cy="10314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42"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43" name="PlaceHolder 1"/>
          <p:cNvSpPr>
            <a:spLocks noGrp="1"/>
          </p:cNvSpPr>
          <p:nvPr>
            <p:ph type="title"/>
          </p:nvPr>
        </p:nvSpPr>
        <p:spPr>
          <a:xfrm>
            <a:off x="468000" y="0"/>
            <a:ext cx="9072000" cy="946440"/>
          </a:xfrm>
          <a:prstGeom prst="rect">
            <a:avLst/>
          </a:prstGeom>
          <a:noFill/>
          <a:ln w="0">
            <a:noFill/>
          </a:ln>
        </p:spPr>
        <p:txBody>
          <a:bodyPr lIns="0" rIns="0" tIns="0" bIns="0" anchor="ctr">
            <a:noAutofit/>
          </a:bodyPr>
          <a:p>
            <a:pPr indent="0" algn="ctr">
              <a:buNone/>
            </a:pPr>
            <a:r>
              <a:rPr b="1" lang="en-US" sz="5400" spc="-1" strike="noStrike" u="wavyHeavy">
                <a:solidFill>
                  <a:srgbClr val="55308d"/>
                </a:solidFill>
                <a:uFillTx/>
                <a:latin typeface="Noto Sans"/>
              </a:rPr>
              <a:t>Plan</a:t>
            </a:r>
            <a:endParaRPr b="1" lang="en-US" sz="5400" spc="-1" strike="noStrike" u="wavyHeavy">
              <a:solidFill>
                <a:srgbClr val="000000"/>
              </a:solidFill>
              <a:uFillTx/>
              <a:latin typeface="Noto Sans"/>
            </a:endParaRPr>
          </a:p>
        </p:txBody>
      </p:sp>
      <p:sp>
        <p:nvSpPr>
          <p:cNvPr id="244" name=""/>
          <p:cNvSpPr txBox="1"/>
          <p:nvPr/>
        </p:nvSpPr>
        <p:spPr>
          <a:xfrm>
            <a:off x="1143000" y="935640"/>
            <a:ext cx="7772400" cy="4148280"/>
          </a:xfrm>
          <a:prstGeom prst="rect">
            <a:avLst/>
          </a:prstGeom>
          <a:noFill/>
          <a:ln w="0">
            <a:noFill/>
          </a:ln>
        </p:spPr>
        <p:txBody>
          <a:bodyPr lIns="90000" rIns="90000" tIns="45000" bIns="45000" anchor="t">
            <a:noAutofit/>
          </a:bodyPr>
          <a:p>
            <a:pPr marL="216000" indent="-216000">
              <a:lnSpc>
                <a:spcPct val="100000"/>
              </a:lnSpc>
              <a:spcBef>
                <a:spcPts val="1134"/>
              </a:spcBef>
              <a:spcAft>
                <a:spcPts val="1134"/>
              </a:spcAft>
              <a:buClr>
                <a:srgbClr val="000000"/>
              </a:buClr>
              <a:buFont typeface="OpenSymbol"/>
              <a:buAutoNum type="arabicParenR"/>
            </a:pPr>
            <a:r>
              <a:rPr b="0" lang="en-US" sz="2200" spc="-1" strike="sngStrike">
                <a:solidFill>
                  <a:srgbClr val="55308d"/>
                </a:solidFill>
                <a:latin typeface="Noto Sans"/>
                <a:ea typeface="Noto Sans CJK SC"/>
              </a:rPr>
              <a:t>Company</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sngStrike">
                <a:solidFill>
                  <a:srgbClr val="55308d"/>
                </a:solidFill>
                <a:latin typeface="Noto Sans"/>
                <a:ea typeface="Noto Sans CJK SC"/>
              </a:rPr>
              <a:t>Team</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sngStrike">
                <a:solidFill>
                  <a:srgbClr val="55308d"/>
                </a:solidFill>
                <a:latin typeface="Noto Sans"/>
                <a:ea typeface="Noto Sans CJK SC"/>
              </a:rPr>
              <a:t>Tools</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1" lang="en-US" sz="2200" spc="-1" strike="noStrike">
                <a:solidFill>
                  <a:srgbClr val="55308d"/>
                </a:solidFill>
                <a:latin typeface="Noto Sans"/>
                <a:ea typeface="Noto Sans CJK SC"/>
              </a:rPr>
              <a:t>Scenario and setting up our data base</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Collecting data from an API</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Storing data in our data base (first attempt!).</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Finding duplicates (and maybe dropping them)</a:t>
            </a:r>
            <a:endParaRPr b="0" lang="en-US" sz="2200" spc="-1" strike="noStrike">
              <a:solidFill>
                <a:srgbClr val="000000"/>
              </a:solidFill>
              <a:latin typeface="Noto Sans"/>
            </a:endParaRPr>
          </a:p>
          <a:p>
            <a:pPr marL="216000" indent="-216000">
              <a:lnSpc>
                <a:spcPct val="100000"/>
              </a:lnSpc>
              <a:spcBef>
                <a:spcPts val="1134"/>
              </a:spcBef>
              <a:spcAft>
                <a:spcPts val="1134"/>
              </a:spcAft>
              <a:buClr>
                <a:srgbClr val="000000"/>
              </a:buClr>
              <a:buFont typeface="OpenSymbol"/>
              <a:buAutoNum type="arabicParenR"/>
            </a:pPr>
            <a:r>
              <a:rPr b="0" lang="en-US" sz="2200" spc="-1" strike="noStrike">
                <a:solidFill>
                  <a:srgbClr val="55308d"/>
                </a:solidFill>
                <a:latin typeface="Noto Sans"/>
                <a:ea typeface="Noto Sans CJK SC"/>
              </a:rPr>
              <a:t>Finding empty values (and maybe dropping them)</a:t>
            </a:r>
            <a:endParaRPr b="0" lang="en-US" sz="22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45"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46" name="PlaceHolder 1"/>
          <p:cNvSpPr>
            <a:spLocks noGrp="1"/>
          </p:cNvSpPr>
          <p:nvPr>
            <p:ph type="title"/>
          </p:nvPr>
        </p:nvSpPr>
        <p:spPr>
          <a:xfrm>
            <a:off x="468000" y="324000"/>
            <a:ext cx="9072000" cy="946440"/>
          </a:xfrm>
          <a:prstGeom prst="rect">
            <a:avLst/>
          </a:prstGeom>
          <a:noFill/>
          <a:ln w="0">
            <a:noFill/>
          </a:ln>
        </p:spPr>
        <p:txBody>
          <a:bodyPr lIns="0" rIns="0" tIns="0" bIns="0" anchor="ctr">
            <a:noAutofit/>
          </a:bodyPr>
          <a:p>
            <a:pPr indent="0" algn="ctr">
              <a:buNone/>
            </a:pPr>
            <a:r>
              <a:rPr b="1" lang="en-US" sz="5400" spc="-1" strike="noStrike" u="wavyHeavy">
                <a:solidFill>
                  <a:srgbClr val="55308d"/>
                </a:solidFill>
                <a:uFillTx/>
                <a:latin typeface="Noto Sans"/>
              </a:rPr>
              <a:t>Scenario</a:t>
            </a:r>
            <a:endParaRPr b="1" lang="en-US" sz="5400" spc="-1" strike="noStrike" u="wavyHeavy">
              <a:solidFill>
                <a:srgbClr val="000000"/>
              </a:solidFill>
              <a:uFillTx/>
              <a:latin typeface="Noto Sans"/>
            </a:endParaRPr>
          </a:p>
        </p:txBody>
      </p:sp>
      <p:sp>
        <p:nvSpPr>
          <p:cNvPr id="247" name=""/>
          <p:cNvSpPr txBox="1"/>
          <p:nvPr/>
        </p:nvSpPr>
        <p:spPr>
          <a:xfrm>
            <a:off x="1143000" y="1223640"/>
            <a:ext cx="7772400" cy="3360960"/>
          </a:xfrm>
          <a:prstGeom prst="rect">
            <a:avLst/>
          </a:prstGeom>
          <a:noFill/>
          <a:ln w="0">
            <a:noFill/>
          </a:ln>
        </p:spPr>
        <p:txBody>
          <a:bodyPr lIns="90000" rIns="90000" tIns="45000" bIns="45000" anchor="t">
            <a:noAutofit/>
          </a:bodyPr>
          <a:p>
            <a:pPr>
              <a:lnSpc>
                <a:spcPct val="100000"/>
              </a:lnSpc>
              <a:spcBef>
                <a:spcPts val="1134"/>
              </a:spcBef>
              <a:spcAft>
                <a:spcPts val="1134"/>
              </a:spcAft>
            </a:pPr>
            <a:r>
              <a:rPr b="0" lang="en-US" sz="1800" spc="-1" strike="noStrike">
                <a:solidFill>
                  <a:srgbClr val="55308d"/>
                </a:solidFill>
                <a:latin typeface="Noto Sans"/>
                <a:ea typeface="Noto Sans CJK SC"/>
              </a:rPr>
              <a:t>A secondary school is joining Ark. There was a problem with student data and Computer Science and Maths data is missing. They have made an API (application programming interface) in this case the API as a way  for Ark to collect the data. </a:t>
            </a:r>
            <a:endParaRPr b="0" lang="en-US" sz="1800" spc="-1" strike="noStrike">
              <a:solidFill>
                <a:srgbClr val="000000"/>
              </a:solidFill>
              <a:latin typeface="Noto Sans"/>
            </a:endParaRPr>
          </a:p>
          <a:p>
            <a:pPr>
              <a:lnSpc>
                <a:spcPct val="100000"/>
              </a:lnSpc>
              <a:spcBef>
                <a:spcPts val="1191"/>
              </a:spcBef>
              <a:spcAft>
                <a:spcPts val="992"/>
              </a:spcAft>
            </a:pPr>
            <a:r>
              <a:rPr b="0" lang="en-US" sz="1800" spc="-1" strike="noStrike">
                <a:solidFill>
                  <a:srgbClr val="55308d"/>
                </a:solidFill>
                <a:latin typeface="Noto Sans"/>
                <a:ea typeface="Noto Sans CJK SC"/>
              </a:rPr>
              <a:t>Ark already has a lot of data (addresses, parents...), but want to retrieve the exam results by subject: </a:t>
            </a:r>
            <a:endParaRPr b="0" lang="en-US" sz="1800" spc="-1" strike="noStrike">
              <a:solidFill>
                <a:srgbClr val="000000"/>
              </a:solidFill>
              <a:latin typeface="Noto Sans"/>
            </a:endParaRPr>
          </a:p>
        </p:txBody>
      </p:sp>
      <p:sp>
        <p:nvSpPr>
          <p:cNvPr id="248" name=""/>
          <p:cNvSpPr txBox="1"/>
          <p:nvPr/>
        </p:nvSpPr>
        <p:spPr>
          <a:xfrm>
            <a:off x="2127600" y="3547800"/>
            <a:ext cx="5715000" cy="3485880"/>
          </a:xfrm>
          <a:prstGeom prst="rect">
            <a:avLst/>
          </a:prstGeom>
          <a:noFill/>
          <a:ln w="0">
            <a:noFill/>
          </a:ln>
        </p:spPr>
        <p:txBody>
          <a:bodyPr numCol="2" spcCol="0" lIns="90000" rIns="90000" tIns="45000" bIns="45000" anchor="t">
            <a:noAutofit/>
          </a:bodyPr>
          <a:p>
            <a:pPr marL="216000" indent="-216000">
              <a:lnSpc>
                <a:spcPct val="100000"/>
              </a:lnSpc>
              <a:spcBef>
                <a:spcPts val="1134"/>
              </a:spcBef>
              <a:spcAft>
                <a:spcPts val="1134"/>
              </a:spcAft>
              <a:buClr>
                <a:srgbClr val="000000"/>
              </a:buClr>
              <a:buSzPct val="45000"/>
              <a:buFont typeface="Wingdings" charset="2"/>
              <a:buChar char=""/>
            </a:pPr>
            <a:r>
              <a:rPr b="0" lang="en-US" sz="1800" spc="-1" strike="noStrike">
                <a:solidFill>
                  <a:srgbClr val="55308d"/>
                </a:solidFill>
                <a:latin typeface="Noto Sans"/>
                <a:ea typeface="Noto Sans CJK SC"/>
              </a:rPr>
              <a:t>Student ID</a:t>
            </a:r>
            <a:endParaRPr b="0" lang="en-US" sz="1800" spc="-1" strike="noStrike">
              <a:solidFill>
                <a:srgbClr val="000000"/>
              </a:solidFill>
              <a:latin typeface="Noto Sans"/>
            </a:endParaRPr>
          </a:p>
          <a:p>
            <a:pPr marL="216000" indent="-216000">
              <a:lnSpc>
                <a:spcPct val="100000"/>
              </a:lnSpc>
              <a:spcBef>
                <a:spcPts val="1191"/>
              </a:spcBef>
              <a:spcAft>
                <a:spcPts val="992"/>
              </a:spcAft>
              <a:buClr>
                <a:srgbClr val="000000"/>
              </a:buClr>
              <a:buSzPct val="45000"/>
              <a:buFont typeface="Wingdings" charset="2"/>
              <a:buChar char=""/>
            </a:pPr>
            <a:r>
              <a:rPr b="0" lang="en-US" sz="1800" spc="-1" strike="noStrike">
                <a:solidFill>
                  <a:srgbClr val="55308d"/>
                </a:solidFill>
                <a:latin typeface="Noto Sans"/>
                <a:ea typeface="Noto Sans CJK SC"/>
              </a:rPr>
              <a:t>Student Name</a:t>
            </a:r>
            <a:endParaRPr b="0" lang="en-US" sz="1800" spc="-1" strike="noStrike">
              <a:solidFill>
                <a:srgbClr val="000000"/>
              </a:solidFill>
              <a:latin typeface="Noto Sans"/>
            </a:endParaRPr>
          </a:p>
          <a:p>
            <a:pPr marL="216000" indent="-216000">
              <a:lnSpc>
                <a:spcPct val="100000"/>
              </a:lnSpc>
              <a:spcBef>
                <a:spcPts val="1191"/>
              </a:spcBef>
              <a:spcAft>
                <a:spcPts val="992"/>
              </a:spcAft>
              <a:buClr>
                <a:srgbClr val="000000"/>
              </a:buClr>
              <a:buSzPct val="45000"/>
              <a:buFont typeface="Wingdings" charset="2"/>
              <a:buChar char=""/>
            </a:pPr>
            <a:r>
              <a:rPr b="0" lang="en-US" sz="1800" spc="-1" strike="noStrike">
                <a:solidFill>
                  <a:srgbClr val="55308d"/>
                </a:solidFill>
                <a:latin typeface="Noto Sans"/>
                <a:ea typeface="Noto Sans CJK SC"/>
              </a:rPr>
              <a:t>Group (the name they use for sets) </a:t>
            </a:r>
            <a:endParaRPr b="0" lang="en-US" sz="1800" spc="-1" strike="noStrike">
              <a:solidFill>
                <a:srgbClr val="000000"/>
              </a:solidFill>
              <a:latin typeface="Noto Sans"/>
            </a:endParaRPr>
          </a:p>
          <a:p>
            <a:pPr marL="216000" indent="-216000">
              <a:lnSpc>
                <a:spcPct val="100000"/>
              </a:lnSpc>
              <a:spcBef>
                <a:spcPts val="1191"/>
              </a:spcBef>
              <a:spcAft>
                <a:spcPts val="992"/>
              </a:spcAft>
              <a:buClr>
                <a:srgbClr val="000000"/>
              </a:buClr>
              <a:buSzPct val="45000"/>
              <a:buFont typeface="Wingdings" charset="2"/>
              <a:buChar char=""/>
            </a:pPr>
            <a:endParaRPr b="0" lang="en-US" sz="1800" spc="-1" strike="noStrike">
              <a:solidFill>
                <a:srgbClr val="000000"/>
              </a:solidFill>
              <a:latin typeface="Noto Sans"/>
            </a:endParaRPr>
          </a:p>
          <a:p>
            <a:pPr marL="216000" indent="-216000">
              <a:lnSpc>
                <a:spcPct val="100000"/>
              </a:lnSpc>
              <a:spcBef>
                <a:spcPts val="1191"/>
              </a:spcBef>
              <a:spcAft>
                <a:spcPts val="992"/>
              </a:spcAft>
              <a:buClr>
                <a:srgbClr val="000000"/>
              </a:buClr>
              <a:buSzPct val="45000"/>
              <a:buFont typeface="Wingdings" charset="2"/>
              <a:buChar char=""/>
            </a:pPr>
            <a:endParaRPr b="0" lang="en-US" sz="1800" spc="-1" strike="noStrike">
              <a:solidFill>
                <a:srgbClr val="000000"/>
              </a:solidFill>
              <a:latin typeface="Noto Sans"/>
            </a:endParaRPr>
          </a:p>
          <a:p>
            <a:pPr marL="216000" indent="-216000">
              <a:lnSpc>
                <a:spcPct val="100000"/>
              </a:lnSpc>
              <a:spcBef>
                <a:spcPts val="1191"/>
              </a:spcBef>
              <a:spcAft>
                <a:spcPts val="992"/>
              </a:spcAft>
              <a:buClr>
                <a:srgbClr val="000000"/>
              </a:buClr>
              <a:buSzPct val="45000"/>
              <a:buFont typeface="Wingdings" charset="2"/>
              <a:buChar char=""/>
            </a:pPr>
            <a:r>
              <a:rPr b="0" lang="en-US" sz="1800" spc="-1" strike="noStrike">
                <a:solidFill>
                  <a:srgbClr val="55308d"/>
                </a:solidFill>
                <a:latin typeface="Noto Sans"/>
                <a:ea typeface="Noto Sans CJK SC"/>
              </a:rPr>
              <a:t>Maths</a:t>
            </a:r>
            <a:endParaRPr b="0" lang="en-US" sz="1800" spc="-1" strike="noStrike">
              <a:solidFill>
                <a:srgbClr val="000000"/>
              </a:solidFill>
              <a:latin typeface="Noto Sans"/>
            </a:endParaRPr>
          </a:p>
          <a:p>
            <a:pPr marL="216000" indent="-216000">
              <a:lnSpc>
                <a:spcPct val="100000"/>
              </a:lnSpc>
              <a:spcBef>
                <a:spcPts val="1191"/>
              </a:spcBef>
              <a:spcAft>
                <a:spcPts val="992"/>
              </a:spcAft>
              <a:buClr>
                <a:srgbClr val="000000"/>
              </a:buClr>
              <a:buSzPct val="45000"/>
              <a:buFont typeface="Wingdings" charset="2"/>
              <a:buChar char=""/>
            </a:pPr>
            <a:r>
              <a:rPr b="0" lang="en-US" sz="1800" spc="-1" strike="noStrike">
                <a:solidFill>
                  <a:srgbClr val="55308d"/>
                </a:solidFill>
                <a:latin typeface="Noto Sans"/>
                <a:ea typeface="Noto Sans CJK SC"/>
              </a:rPr>
              <a:t>Computer Science</a:t>
            </a:r>
            <a:endParaRPr b="0" lang="en-US" sz="1800" spc="-1" strike="noStrike">
              <a:solidFill>
                <a:srgbClr val="000000"/>
              </a:solidFill>
              <a:latin typeface="Noto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249" name=""/>
          <p:cNvSpPr/>
          <p:nvPr/>
        </p:nvSpPr>
        <p:spPr>
          <a:xfrm>
            <a:off x="914400" y="2835000"/>
            <a:ext cx="91440" cy="1645920"/>
          </a:xfrm>
          <a:prstGeom prst="rect">
            <a:avLst/>
          </a:prstGeom>
          <a:solidFill>
            <a:srgbClr val="ced4da">
              <a:alpha val="50000"/>
            </a:srgbClr>
          </a:solidFill>
          <a:ln w="0">
            <a:noFill/>
          </a:ln>
        </p:spPr>
        <p:style>
          <a:lnRef idx="0"/>
          <a:fillRef idx="0"/>
          <a:effectRef idx="0"/>
          <a:fontRef idx="minor"/>
        </p:style>
        <p:txBody>
          <a:bodyPr wrap="none" lIns="90000" rIns="90000" tIns="45000" bIns="45000" anchor="ctr">
            <a:noAutofit/>
          </a:bodyPr>
          <a:p>
            <a:endParaRPr b="0" lang="en-US" sz="1800" spc="-1" strike="noStrike">
              <a:solidFill>
                <a:srgbClr val="000000"/>
              </a:solidFill>
              <a:latin typeface="Noto Sans"/>
            </a:endParaRPr>
          </a:p>
        </p:txBody>
      </p:sp>
      <p:sp>
        <p:nvSpPr>
          <p:cNvPr id="250" name="PlaceHolder 1"/>
          <p:cNvSpPr>
            <a:spLocks noGrp="1"/>
          </p:cNvSpPr>
          <p:nvPr>
            <p:ph type="title"/>
          </p:nvPr>
        </p:nvSpPr>
        <p:spPr>
          <a:xfrm>
            <a:off x="300600" y="126360"/>
            <a:ext cx="9072000" cy="946440"/>
          </a:xfrm>
          <a:prstGeom prst="rect">
            <a:avLst/>
          </a:prstGeom>
          <a:noFill/>
          <a:ln w="0">
            <a:noFill/>
          </a:ln>
        </p:spPr>
        <p:txBody>
          <a:bodyPr lIns="0" rIns="0" tIns="0" bIns="0" anchor="ctr">
            <a:noAutofit/>
          </a:bodyPr>
          <a:p>
            <a:pPr indent="0" algn="ctr">
              <a:buNone/>
            </a:pPr>
            <a:r>
              <a:rPr b="1" lang="en-US" sz="4000" spc="-1" strike="noStrike" u="wavyHeavy">
                <a:solidFill>
                  <a:srgbClr val="55308d"/>
                </a:solidFill>
                <a:uFillTx/>
                <a:latin typeface="Noto Sans"/>
              </a:rPr>
              <a:t>Preparing the virtual environment</a:t>
            </a:r>
            <a:endParaRPr b="1" lang="en-US" sz="4000" spc="-1" strike="noStrike" u="wavyHeavy">
              <a:solidFill>
                <a:srgbClr val="000000"/>
              </a:solidFill>
              <a:uFillTx/>
              <a:latin typeface="Noto Sans"/>
            </a:endParaRPr>
          </a:p>
        </p:txBody>
      </p:sp>
      <p:sp>
        <p:nvSpPr>
          <p:cNvPr id="251" name="PlaceHolder 2"/>
          <p:cNvSpPr>
            <a:spLocks noGrp="1"/>
          </p:cNvSpPr>
          <p:nvPr>
            <p:ph type="title"/>
          </p:nvPr>
        </p:nvSpPr>
        <p:spPr>
          <a:xfrm>
            <a:off x="325080" y="1000440"/>
            <a:ext cx="9072000" cy="4126680"/>
          </a:xfrm>
          <a:prstGeom prst="rect">
            <a:avLst/>
          </a:prstGeom>
          <a:noFill/>
          <a:ln w="0">
            <a:noFill/>
          </a:ln>
        </p:spPr>
        <p:txBody>
          <a:bodyPr lIns="0" rIns="0" tIns="0" bIns="0" anchor="t">
            <a:noAutofit/>
          </a:bodyPr>
          <a:p>
            <a:pPr indent="0">
              <a:buNone/>
            </a:pPr>
            <a:r>
              <a:rPr b="0" lang="en-US" sz="2400" spc="-1" strike="noStrike">
                <a:solidFill>
                  <a:srgbClr val="55308d"/>
                </a:solidFill>
                <a:latin typeface="Noto Sans"/>
                <a:ea typeface="Noto Sans CJK SC"/>
              </a:rPr>
              <a:t>The school may be blocking us from modifying the system, one way we may be able to get around this is by creating a virtual environment (venv from now on) </a:t>
            </a:r>
            <a:br>
              <a:rPr sz="1100"/>
            </a:br>
            <a:r>
              <a:rPr b="0" lang="en-US" sz="1100" spc="-1" strike="noStrike">
                <a:solidFill>
                  <a:srgbClr val="55308d"/>
                </a:solidFill>
                <a:latin typeface="Noto Sans"/>
                <a:ea typeface="Noto Sans CJK SC"/>
              </a:rPr>
              <a:t> </a:t>
            </a:r>
            <a:br>
              <a:rPr sz="2400"/>
            </a:br>
            <a:r>
              <a:rPr b="0" lang="en-US" sz="2400" spc="-1" strike="noStrike">
                <a:solidFill>
                  <a:srgbClr val="55308d"/>
                </a:solidFill>
                <a:latin typeface="Noto Sans"/>
                <a:ea typeface="Noto Sans CJK SC"/>
              </a:rPr>
              <a:t>Venvs are special folders where we can install the Python libraries that we will need in isolation from our main system (so we are not touching our main Python installation).</a:t>
            </a:r>
            <a:br>
              <a:rPr sz="1100"/>
            </a:br>
            <a:r>
              <a:rPr b="0" lang="en-US" sz="1100" spc="-1" strike="noStrike">
                <a:solidFill>
                  <a:srgbClr val="55308d"/>
                </a:solidFill>
                <a:latin typeface="Noto Sans"/>
                <a:ea typeface="Noto Sans CJK SC"/>
              </a:rPr>
              <a:t> </a:t>
            </a:r>
            <a:br>
              <a:rPr sz="2400"/>
            </a:br>
            <a:r>
              <a:rPr b="0" lang="en-US" sz="2400" spc="-1" strike="noStrike">
                <a:solidFill>
                  <a:srgbClr val="55308d"/>
                </a:solidFill>
                <a:latin typeface="Noto Sans"/>
                <a:ea typeface="Noto Sans CJK SC"/>
              </a:rPr>
              <a:t>This allows us to keep our system clean and if we use a venv for each project, makes it easy to know exactly what libraries we need for that project. </a:t>
            </a:r>
            <a:endParaRPr b="1" lang="en-US" sz="2400" spc="-1" strike="noStrike" u="wavyHeavy">
              <a:solidFill>
                <a:srgbClr val="000000"/>
              </a:solidFill>
              <a:uFillTx/>
              <a:latin typeface="Noto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23645</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2025-04-05T11:51:37Z</dcterms:created>
  <dc:creator/>
  <dc:description>Credits:
Illustrations by Pixeltrue https://icons8.com/illustrations/author/5ec7b0e101d0360016f3d1b3 on icon8 (master slide "Table of content")
Photo by Dave Hoefler https://unsplash.com/fr/@iamthedave on Unsplash https://unsplash.com/fr/licence (slide 9)
    </dc:description>
  <dc:language>en-US</dc:language>
  <cp:lastModifiedBy/>
  <dcterms:modified xsi:type="dcterms:W3CDTF">2025-07-17T08:53:04Z</dcterms:modified>
  <cp:revision>96</cp:revision>
  <dc:subject/>
  <dc:title>Grey Elegant</dc:title>
</cp:coreProperties>
</file>