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2BE-0539-4CAC-8F57-00226B1E840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6CEC-1EF0-4953-8E7B-85F332BF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2BE-0539-4CAC-8F57-00226B1E840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6CEC-1EF0-4953-8E7B-85F332BF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7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2BE-0539-4CAC-8F57-00226B1E840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6CEC-1EF0-4953-8E7B-85F332BF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2BE-0539-4CAC-8F57-00226B1E840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6CEC-1EF0-4953-8E7B-85F332BF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2BE-0539-4CAC-8F57-00226B1E840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6CEC-1EF0-4953-8E7B-85F332BF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2BE-0539-4CAC-8F57-00226B1E840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6CEC-1EF0-4953-8E7B-85F332BF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2BE-0539-4CAC-8F57-00226B1E840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6CEC-1EF0-4953-8E7B-85F332BF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2BE-0539-4CAC-8F57-00226B1E840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6CEC-1EF0-4953-8E7B-85F332BF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5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2BE-0539-4CAC-8F57-00226B1E840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6CEC-1EF0-4953-8E7B-85F332BF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2BE-0539-4CAC-8F57-00226B1E840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6CEC-1EF0-4953-8E7B-85F332BF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1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2BE-0539-4CAC-8F57-00226B1E840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6CEC-1EF0-4953-8E7B-85F332BF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7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F2BE-0539-4CAC-8F57-00226B1E8400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A6CEC-1EF0-4953-8E7B-85F332BF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7211" y="1352810"/>
            <a:ext cx="3757809" cy="3795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9940" y="918575"/>
            <a:ext cx="2066794" cy="1887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 Micro-service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89940" y="3674301"/>
            <a:ext cx="2066794" cy="1887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Listing Micro-service</a:t>
            </a:r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379945" y="1622121"/>
            <a:ext cx="701458" cy="283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379945" y="4584526"/>
            <a:ext cx="3419606" cy="43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 Objects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382027" y="1622120"/>
            <a:ext cx="701458" cy="283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793120" y="2733000"/>
            <a:ext cx="1779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Aggregator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(Service Layer)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935087" y="2822770"/>
            <a:ext cx="1779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Web Application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4526" y="1622120"/>
            <a:ext cx="1215025" cy="79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Search Service</a:t>
            </a:r>
          </a:p>
          <a:p>
            <a:pPr algn="ctr"/>
            <a:r>
              <a:rPr lang="en-US" sz="1200" b="1" dirty="0" smtClean="0"/>
              <a:t>Stub</a:t>
            </a:r>
            <a:endParaRPr lang="en-US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4584525" y="2580361"/>
            <a:ext cx="1215025" cy="79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Review Service</a:t>
            </a:r>
          </a:p>
          <a:p>
            <a:pPr algn="ctr"/>
            <a:r>
              <a:rPr lang="en-US" sz="1200" b="1" dirty="0" smtClean="0"/>
              <a:t>Stub</a:t>
            </a:r>
            <a:endParaRPr lang="en-US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4584525" y="3547996"/>
            <a:ext cx="1215025" cy="79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Image Service </a:t>
            </a:r>
          </a:p>
          <a:p>
            <a:pPr algn="ctr"/>
            <a:r>
              <a:rPr lang="en-US" sz="1200" b="1" dirty="0" smtClean="0"/>
              <a:t>Stub</a:t>
            </a:r>
            <a:endParaRPr lang="en-US" sz="1200" b="1" dirty="0"/>
          </a:p>
        </p:txBody>
      </p: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083485" y="2019821"/>
            <a:ext cx="501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10625" y="2936307"/>
            <a:ext cx="501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10625" y="3838179"/>
            <a:ext cx="501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503090" y="1352810"/>
            <a:ext cx="914400" cy="50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Search Service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7503090" y="4108536"/>
            <a:ext cx="914400" cy="50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Review</a:t>
            </a:r>
          </a:p>
          <a:p>
            <a:pPr algn="ctr"/>
            <a:r>
              <a:rPr lang="en-US" sz="1400" b="1" dirty="0" smtClean="0"/>
              <a:t>Service</a:t>
            </a:r>
            <a:endParaRPr lang="en-US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7503090" y="4856967"/>
            <a:ext cx="914400" cy="50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Image Service</a:t>
            </a:r>
            <a:endParaRPr lang="en-US" sz="14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799550" y="1607506"/>
            <a:ext cx="1703540" cy="41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76585" y="3002070"/>
            <a:ext cx="1726505" cy="128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</p:cNvCxnSpPr>
          <p:nvPr/>
        </p:nvCxnSpPr>
        <p:spPr>
          <a:xfrm>
            <a:off x="5799550" y="3945698"/>
            <a:ext cx="1717109" cy="103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00176" y="1449888"/>
            <a:ext cx="8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ProtoBuf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195163" y="3177574"/>
            <a:ext cx="8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Json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213430" y="4032475"/>
            <a:ext cx="8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Json</a:t>
            </a:r>
            <a:endParaRPr lang="en-US" sz="1600" dirty="0"/>
          </a:p>
        </p:txBody>
      </p:sp>
      <p:pic>
        <p:nvPicPr>
          <p:cNvPr id="34" name="Picture 33" descr="http://b.dryicons.com/images/icon_sets/coquette_part_7_icons_set/png/128x128/female_us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7" y="2534163"/>
            <a:ext cx="1171816" cy="114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://us.cdn2.123rf.com/168nwm/ladyann/ladyann1109/ladyann110900004/10495492-vector-illustration-of-blue-internet-cloud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252" y="2166632"/>
            <a:ext cx="1794050" cy="159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0033348" y="1862203"/>
            <a:ext cx="13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Esty 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1" idx="3"/>
          </p:cNvCxnSpPr>
          <p:nvPr/>
        </p:nvCxnSpPr>
        <p:spPr>
          <a:xfrm>
            <a:off x="8417490" y="1607507"/>
            <a:ext cx="2304789" cy="92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459758" y="3250503"/>
            <a:ext cx="1961896" cy="120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459758" y="3250503"/>
            <a:ext cx="2425360" cy="188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170604" y="3316073"/>
            <a:ext cx="88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Json</a:t>
            </a:r>
            <a:endParaRPr lang="en-US" sz="16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665962" y="3177574"/>
            <a:ext cx="601249" cy="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394537" y="1869646"/>
            <a:ext cx="275572" cy="23658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6498920" y="3424150"/>
            <a:ext cx="275572" cy="23658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6382532" y="4410127"/>
            <a:ext cx="275572" cy="23658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80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16274" y="651353"/>
            <a:ext cx="1653436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Layer</a:t>
            </a:r>
          </a:p>
          <a:p>
            <a:pPr algn="ctr"/>
            <a:r>
              <a:rPr lang="en-US" sz="1400" dirty="0" smtClean="0"/>
              <a:t>(Aggregator)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909164" y="651353"/>
            <a:ext cx="1653436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13745" y="651353"/>
            <a:ext cx="1653436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Service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06636" y="651353"/>
            <a:ext cx="1653436" cy="626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Service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2642992" y="1277655"/>
            <a:ext cx="0" cy="498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35882" y="1277651"/>
            <a:ext cx="0" cy="498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32113" y="1277652"/>
            <a:ext cx="0" cy="498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014565" y="1277653"/>
            <a:ext cx="0" cy="498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42992" y="2279737"/>
            <a:ext cx="2092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21801" y="3031296"/>
            <a:ext cx="4227013" cy="1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80362" y="2893511"/>
            <a:ext cx="175364" cy="1077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755726" y="3432132"/>
            <a:ext cx="6258839" cy="2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21801" y="1898594"/>
            <a:ext cx="2127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getSearchResults(</a:t>
            </a:r>
            <a:r>
              <a:rPr lang="en-US" sz="1200" dirty="0" err="1" smtClean="0"/>
              <a:t>searchTerm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001740" y="2789379"/>
            <a:ext cx="196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getSellerReviews(</a:t>
            </a:r>
            <a:r>
              <a:rPr lang="en-US" sz="1200" dirty="0" err="1" smtClean="0"/>
              <a:t>sellerId</a:t>
            </a:r>
            <a:r>
              <a:rPr lang="en-US" sz="1200" dirty="0" smtClean="0"/>
              <a:t>)*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728575" y="3179521"/>
            <a:ext cx="2048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getProductImage</a:t>
            </a:r>
            <a:r>
              <a:rPr lang="en-US" sz="1200" dirty="0" smtClean="0"/>
              <a:t>(</a:t>
            </a:r>
            <a:r>
              <a:rPr lang="en-US" sz="1200" dirty="0" err="1" smtClean="0"/>
              <a:t>productId</a:t>
            </a:r>
            <a:r>
              <a:rPr lang="en-US" sz="1200" dirty="0" smtClean="0"/>
              <a:t>)*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22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53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Sapient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Prasad</dc:creator>
  <cp:lastModifiedBy>Sagar Prasad</cp:lastModifiedBy>
  <cp:revision>20</cp:revision>
  <dcterms:created xsi:type="dcterms:W3CDTF">2014-10-07T08:50:10Z</dcterms:created>
  <dcterms:modified xsi:type="dcterms:W3CDTF">2014-10-07T10:32:12Z</dcterms:modified>
</cp:coreProperties>
</file>