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388" y="-10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548A-7875-4182-829D-B3FFB4167CA4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9C3F-EE66-4FDA-A45D-3856329F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7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548A-7875-4182-829D-B3FFB4167CA4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9C3F-EE66-4FDA-A45D-3856329F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4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548A-7875-4182-829D-B3FFB4167CA4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9C3F-EE66-4FDA-A45D-3856329F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5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548A-7875-4182-829D-B3FFB4167CA4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9C3F-EE66-4FDA-A45D-3856329F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5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548A-7875-4182-829D-B3FFB4167CA4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9C3F-EE66-4FDA-A45D-3856329F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8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548A-7875-4182-829D-B3FFB4167CA4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9C3F-EE66-4FDA-A45D-3856329F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4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548A-7875-4182-829D-B3FFB4167CA4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9C3F-EE66-4FDA-A45D-3856329F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49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548A-7875-4182-829D-B3FFB4167CA4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9C3F-EE66-4FDA-A45D-3856329F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5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548A-7875-4182-829D-B3FFB4167CA4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9C3F-EE66-4FDA-A45D-3856329F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5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548A-7875-4182-829D-B3FFB4167CA4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9C3F-EE66-4FDA-A45D-3856329F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3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548A-7875-4182-829D-B3FFB4167CA4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9C3F-EE66-4FDA-A45D-3856329F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8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5548A-7875-4182-829D-B3FFB4167CA4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B9C3F-EE66-4FDA-A45D-3856329F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7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7728775" cy="572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B (Imperative)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1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46" y="1167110"/>
            <a:ext cx="8104909" cy="5614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6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600200"/>
            <a:ext cx="7753350" cy="102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18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9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FLOW B (Imperative)</vt:lpstr>
      <vt:lpstr>FLOW C</vt:lpstr>
      <vt:lpstr>FLOW D</vt:lpstr>
    </vt:vector>
  </TitlesOfParts>
  <Company>Sapient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 raman</dc:creator>
  <cp:lastModifiedBy>anand raman</cp:lastModifiedBy>
  <cp:revision>3</cp:revision>
  <dcterms:created xsi:type="dcterms:W3CDTF">2014-10-07T03:51:31Z</dcterms:created>
  <dcterms:modified xsi:type="dcterms:W3CDTF">2014-10-07T07:11:35Z</dcterms:modified>
</cp:coreProperties>
</file>