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8"/>
  </p:notesMasterIdLst>
  <p:handoutMasterIdLst>
    <p:handoutMasterId r:id="rId39"/>
  </p:handoutMasterIdLst>
  <p:sldIdLst>
    <p:sldId id="256" r:id="rId5"/>
    <p:sldId id="257" r:id="rId6"/>
    <p:sldId id="264" r:id="rId7"/>
    <p:sldId id="258" r:id="rId8"/>
    <p:sldId id="268" r:id="rId9"/>
    <p:sldId id="269" r:id="rId10"/>
    <p:sldId id="270" r:id="rId11"/>
    <p:sldId id="266" r:id="rId12"/>
    <p:sldId id="296" r:id="rId13"/>
    <p:sldId id="292" r:id="rId14"/>
    <p:sldId id="295" r:id="rId15"/>
    <p:sldId id="271" r:id="rId16"/>
    <p:sldId id="272" r:id="rId17"/>
    <p:sldId id="275" r:id="rId18"/>
    <p:sldId id="276" r:id="rId19"/>
    <p:sldId id="297" r:id="rId20"/>
    <p:sldId id="298" r:id="rId21"/>
    <p:sldId id="293" r:id="rId22"/>
    <p:sldId id="294" r:id="rId23"/>
    <p:sldId id="302" r:id="rId24"/>
    <p:sldId id="283" r:id="rId25"/>
    <p:sldId id="299" r:id="rId26"/>
    <p:sldId id="303" r:id="rId27"/>
    <p:sldId id="277" r:id="rId28"/>
    <p:sldId id="278" r:id="rId29"/>
    <p:sldId id="282" r:id="rId30"/>
    <p:sldId id="286" r:id="rId31"/>
    <p:sldId id="281" r:id="rId32"/>
    <p:sldId id="285" r:id="rId33"/>
    <p:sldId id="291" r:id="rId34"/>
    <p:sldId id="284" r:id="rId35"/>
    <p:sldId id="301" r:id="rId36"/>
    <p:sldId id="263" r:id="rId37"/>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exander Pajer" initials="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10/main" val="32B2D9" mc:Ignorable=""/>
    <a:srgbClr xmlns:mc="http://schemas.openxmlformats.org/markup-compatibility/2006" xmlns:a14="http://schemas.microsoft.com/office/drawing/2010/main" val="F8F8FA" mc:Ignorable=""/>
    <a:srgbClr xmlns:mc="http://schemas.openxmlformats.org/markup-compatibility/2006" xmlns:a14="http://schemas.microsoft.com/office/drawing/2010/main" val="69657E" mc:Ignorable=""/>
    <a:srgbClr xmlns:mc="http://schemas.openxmlformats.org/markup-compatibility/2006" xmlns:a14="http://schemas.microsoft.com/office/drawing/2010/main" val="08549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83" autoAdjust="0"/>
    <p:restoredTop sz="94660"/>
  </p:normalViewPr>
  <p:slideViewPr>
    <p:cSldViewPr>
      <p:cViewPr varScale="1">
        <p:scale>
          <a:sx n="121" d="100"/>
          <a:sy n="121" d="100"/>
        </p:scale>
        <p:origin x="-134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0" d="100"/>
          <a:sy n="90" d="100"/>
        </p:scale>
        <p:origin x="-3798" y="-12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A84B5B-C374-4099-8719-B9B06B2CFDB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de-AT"/>
        </a:p>
      </dgm:t>
    </dgm:pt>
    <dgm:pt modelId="{5E989EEC-0E14-40AA-B86E-A98AE0D1D3B6}">
      <dgm:prSet phldrT="[Text]"/>
      <dgm:spPr/>
      <dgm:t>
        <a:bodyPr/>
        <a:lstStyle/>
        <a:p>
          <a:r>
            <a:rPr lang="de-AT" dirty="0" smtClean="0"/>
            <a:t>Top Level Site</a:t>
          </a:r>
          <a:endParaRPr lang="de-AT" dirty="0"/>
        </a:p>
      </dgm:t>
    </dgm:pt>
    <dgm:pt modelId="{E0AFE55B-508C-41FB-9ACE-F416D0CD2CDF}" type="parTrans" cxnId="{EBB5E687-09B2-4BD3-B5B9-920888014213}">
      <dgm:prSet/>
      <dgm:spPr/>
      <dgm:t>
        <a:bodyPr/>
        <a:lstStyle/>
        <a:p>
          <a:endParaRPr lang="de-AT"/>
        </a:p>
      </dgm:t>
    </dgm:pt>
    <dgm:pt modelId="{425F491F-81C3-47E4-8172-756BA66158A2}" type="sibTrans" cxnId="{EBB5E687-09B2-4BD3-B5B9-920888014213}">
      <dgm:prSet/>
      <dgm:spPr/>
      <dgm:t>
        <a:bodyPr/>
        <a:lstStyle/>
        <a:p>
          <a:endParaRPr lang="de-AT"/>
        </a:p>
      </dgm:t>
    </dgm:pt>
    <dgm:pt modelId="{60EBC680-A496-4DB1-93DF-155B601D493F}">
      <dgm:prSet phldrT="[Text]"/>
      <dgm:spPr/>
      <dgm:t>
        <a:bodyPr/>
        <a:lstStyle/>
        <a:p>
          <a:r>
            <a:rPr lang="de-AT" dirty="0" smtClean="0"/>
            <a:t>Site</a:t>
          </a:r>
          <a:endParaRPr lang="de-AT" dirty="0"/>
        </a:p>
      </dgm:t>
    </dgm:pt>
    <dgm:pt modelId="{F778388B-040B-4D4A-B15B-70B7EF5B642E}" type="parTrans" cxnId="{7D52E1B3-0287-4A34-AFDA-92D78BC06D69}">
      <dgm:prSet/>
      <dgm:spPr/>
      <dgm:t>
        <a:bodyPr/>
        <a:lstStyle/>
        <a:p>
          <a:endParaRPr lang="de-AT"/>
        </a:p>
      </dgm:t>
    </dgm:pt>
    <dgm:pt modelId="{8E9B6EA3-5A8E-47C3-B9B8-A5785AF44690}" type="sibTrans" cxnId="{7D52E1B3-0287-4A34-AFDA-92D78BC06D69}">
      <dgm:prSet/>
      <dgm:spPr/>
      <dgm:t>
        <a:bodyPr/>
        <a:lstStyle/>
        <a:p>
          <a:endParaRPr lang="de-AT"/>
        </a:p>
      </dgm:t>
    </dgm:pt>
    <dgm:pt modelId="{139537DD-CC0E-4347-A22B-C99F41BF86A3}">
      <dgm:prSet phldrT="[Text]"/>
      <dgm:spPr/>
      <dgm:t>
        <a:bodyPr/>
        <a:lstStyle/>
        <a:p>
          <a:endParaRPr lang="de-AT" dirty="0"/>
        </a:p>
      </dgm:t>
    </dgm:pt>
    <dgm:pt modelId="{42DA8595-4E20-4DF0-8AC9-D1881FCC67C1}" type="parTrans" cxnId="{9AB884FF-A391-49BF-BF9A-108940D9545E}">
      <dgm:prSet/>
      <dgm:spPr/>
      <dgm:t>
        <a:bodyPr/>
        <a:lstStyle/>
        <a:p>
          <a:endParaRPr lang="de-AT"/>
        </a:p>
      </dgm:t>
    </dgm:pt>
    <dgm:pt modelId="{161E50FC-C7C7-45C5-BEC6-49D7007415FE}" type="sibTrans" cxnId="{9AB884FF-A391-49BF-BF9A-108940D9545E}">
      <dgm:prSet/>
      <dgm:spPr/>
      <dgm:t>
        <a:bodyPr/>
        <a:lstStyle/>
        <a:p>
          <a:endParaRPr lang="de-AT"/>
        </a:p>
      </dgm:t>
    </dgm:pt>
    <dgm:pt modelId="{2617712A-6958-412F-AA84-F1E96C4AA6FD}" type="pres">
      <dgm:prSet presAssocID="{C8A84B5B-C374-4099-8719-B9B06B2CFDBF}" presName="hierChild1" presStyleCnt="0">
        <dgm:presLayoutVars>
          <dgm:orgChart val="1"/>
          <dgm:chPref val="1"/>
          <dgm:dir/>
          <dgm:animOne val="branch"/>
          <dgm:animLvl val="lvl"/>
          <dgm:resizeHandles/>
        </dgm:presLayoutVars>
      </dgm:prSet>
      <dgm:spPr/>
      <dgm:t>
        <a:bodyPr/>
        <a:lstStyle/>
        <a:p>
          <a:endParaRPr lang="de-AT"/>
        </a:p>
      </dgm:t>
    </dgm:pt>
    <dgm:pt modelId="{3656FC66-67D7-4957-95F9-35817E82CCC7}" type="pres">
      <dgm:prSet presAssocID="{5E989EEC-0E14-40AA-B86E-A98AE0D1D3B6}" presName="hierRoot1" presStyleCnt="0">
        <dgm:presLayoutVars>
          <dgm:hierBranch val="init"/>
        </dgm:presLayoutVars>
      </dgm:prSet>
      <dgm:spPr/>
    </dgm:pt>
    <dgm:pt modelId="{801B7A8F-4CB1-43F9-B477-FE659ACDA58A}" type="pres">
      <dgm:prSet presAssocID="{5E989EEC-0E14-40AA-B86E-A98AE0D1D3B6}" presName="rootComposite1" presStyleCnt="0"/>
      <dgm:spPr/>
    </dgm:pt>
    <dgm:pt modelId="{2D0E1A2B-F4A7-496F-8C17-9511AECBE3D5}" type="pres">
      <dgm:prSet presAssocID="{5E989EEC-0E14-40AA-B86E-A98AE0D1D3B6}" presName="rootText1" presStyleLbl="node0" presStyleIdx="0" presStyleCnt="1">
        <dgm:presLayoutVars>
          <dgm:chPref val="3"/>
        </dgm:presLayoutVars>
      </dgm:prSet>
      <dgm:spPr/>
      <dgm:t>
        <a:bodyPr/>
        <a:lstStyle/>
        <a:p>
          <a:endParaRPr lang="de-AT"/>
        </a:p>
      </dgm:t>
    </dgm:pt>
    <dgm:pt modelId="{41126C88-A4DF-4C59-B713-5C4A42215785}" type="pres">
      <dgm:prSet presAssocID="{5E989EEC-0E14-40AA-B86E-A98AE0D1D3B6}" presName="rootConnector1" presStyleLbl="node1" presStyleIdx="0" presStyleCnt="0"/>
      <dgm:spPr/>
      <dgm:t>
        <a:bodyPr/>
        <a:lstStyle/>
        <a:p>
          <a:endParaRPr lang="de-AT"/>
        </a:p>
      </dgm:t>
    </dgm:pt>
    <dgm:pt modelId="{A03AF152-1DA4-4CBB-9EE7-A55F7A4FB849}" type="pres">
      <dgm:prSet presAssocID="{5E989EEC-0E14-40AA-B86E-A98AE0D1D3B6}" presName="hierChild2" presStyleCnt="0"/>
      <dgm:spPr/>
    </dgm:pt>
    <dgm:pt modelId="{CAAB10D3-D994-4F28-A848-D46F04566613}" type="pres">
      <dgm:prSet presAssocID="{F778388B-040B-4D4A-B15B-70B7EF5B642E}" presName="Name37" presStyleLbl="parChTrans1D2" presStyleIdx="0" presStyleCnt="2"/>
      <dgm:spPr/>
      <dgm:t>
        <a:bodyPr/>
        <a:lstStyle/>
        <a:p>
          <a:endParaRPr lang="de-AT"/>
        </a:p>
      </dgm:t>
    </dgm:pt>
    <dgm:pt modelId="{AD5BB82E-E1EC-44B2-8BF8-B3DA8AE96ADE}" type="pres">
      <dgm:prSet presAssocID="{60EBC680-A496-4DB1-93DF-155B601D493F}" presName="hierRoot2" presStyleCnt="0">
        <dgm:presLayoutVars>
          <dgm:hierBranch val="init"/>
        </dgm:presLayoutVars>
      </dgm:prSet>
      <dgm:spPr/>
    </dgm:pt>
    <dgm:pt modelId="{E64FF861-DC84-4B62-BA90-8B3591496EF4}" type="pres">
      <dgm:prSet presAssocID="{60EBC680-A496-4DB1-93DF-155B601D493F}" presName="rootComposite" presStyleCnt="0"/>
      <dgm:spPr/>
    </dgm:pt>
    <dgm:pt modelId="{16416F56-1B92-48EA-B9C9-DE09198FDF55}" type="pres">
      <dgm:prSet presAssocID="{60EBC680-A496-4DB1-93DF-155B601D493F}" presName="rootText" presStyleLbl="node2" presStyleIdx="0" presStyleCnt="2">
        <dgm:presLayoutVars>
          <dgm:chPref val="3"/>
        </dgm:presLayoutVars>
      </dgm:prSet>
      <dgm:spPr/>
      <dgm:t>
        <a:bodyPr/>
        <a:lstStyle/>
        <a:p>
          <a:endParaRPr lang="de-AT"/>
        </a:p>
      </dgm:t>
    </dgm:pt>
    <dgm:pt modelId="{0D5CB0B9-478D-4ADC-BCC6-C1D99DA9F1B5}" type="pres">
      <dgm:prSet presAssocID="{60EBC680-A496-4DB1-93DF-155B601D493F}" presName="rootConnector" presStyleLbl="node2" presStyleIdx="0" presStyleCnt="2"/>
      <dgm:spPr/>
      <dgm:t>
        <a:bodyPr/>
        <a:lstStyle/>
        <a:p>
          <a:endParaRPr lang="de-AT"/>
        </a:p>
      </dgm:t>
    </dgm:pt>
    <dgm:pt modelId="{A287786B-CC87-4AF1-8289-ACBD01565BB3}" type="pres">
      <dgm:prSet presAssocID="{60EBC680-A496-4DB1-93DF-155B601D493F}" presName="hierChild4" presStyleCnt="0"/>
      <dgm:spPr/>
    </dgm:pt>
    <dgm:pt modelId="{8C605246-3222-467C-8C96-D5D514BF2945}" type="pres">
      <dgm:prSet presAssocID="{60EBC680-A496-4DB1-93DF-155B601D493F}" presName="hierChild5" presStyleCnt="0"/>
      <dgm:spPr/>
    </dgm:pt>
    <dgm:pt modelId="{1CE0ABFF-1D1C-4CBC-B86C-834AA73E65C4}" type="pres">
      <dgm:prSet presAssocID="{42DA8595-4E20-4DF0-8AC9-D1881FCC67C1}" presName="Name37" presStyleLbl="parChTrans1D2" presStyleIdx="1" presStyleCnt="2"/>
      <dgm:spPr/>
      <dgm:t>
        <a:bodyPr/>
        <a:lstStyle/>
        <a:p>
          <a:endParaRPr lang="de-AT"/>
        </a:p>
      </dgm:t>
    </dgm:pt>
    <dgm:pt modelId="{6015A68F-08BB-4379-A5E2-EED4083C0FDC}" type="pres">
      <dgm:prSet presAssocID="{139537DD-CC0E-4347-A22B-C99F41BF86A3}" presName="hierRoot2" presStyleCnt="0">
        <dgm:presLayoutVars>
          <dgm:hierBranch val="init"/>
        </dgm:presLayoutVars>
      </dgm:prSet>
      <dgm:spPr/>
    </dgm:pt>
    <dgm:pt modelId="{446D3FB5-5AF1-4368-91B9-A88319422799}" type="pres">
      <dgm:prSet presAssocID="{139537DD-CC0E-4347-A22B-C99F41BF86A3}" presName="rootComposite" presStyleCnt="0"/>
      <dgm:spPr/>
    </dgm:pt>
    <dgm:pt modelId="{251197A4-E94D-48F7-8680-BA4FC9D67B29}" type="pres">
      <dgm:prSet presAssocID="{139537DD-CC0E-4347-A22B-C99F41BF86A3}" presName="rootText" presStyleLbl="node2" presStyleIdx="1" presStyleCnt="2">
        <dgm:presLayoutVars>
          <dgm:chPref val="3"/>
        </dgm:presLayoutVars>
      </dgm:prSet>
      <dgm:spPr/>
      <dgm:t>
        <a:bodyPr/>
        <a:lstStyle/>
        <a:p>
          <a:endParaRPr lang="de-AT"/>
        </a:p>
      </dgm:t>
    </dgm:pt>
    <dgm:pt modelId="{E10388FE-60E5-4557-B647-9D9AC1F0385F}" type="pres">
      <dgm:prSet presAssocID="{139537DD-CC0E-4347-A22B-C99F41BF86A3}" presName="rootConnector" presStyleLbl="node2" presStyleIdx="1" presStyleCnt="2"/>
      <dgm:spPr/>
      <dgm:t>
        <a:bodyPr/>
        <a:lstStyle/>
        <a:p>
          <a:endParaRPr lang="de-AT"/>
        </a:p>
      </dgm:t>
    </dgm:pt>
    <dgm:pt modelId="{B1B2D759-9A26-4D81-B0CC-DC549D251385}" type="pres">
      <dgm:prSet presAssocID="{139537DD-CC0E-4347-A22B-C99F41BF86A3}" presName="hierChild4" presStyleCnt="0"/>
      <dgm:spPr/>
    </dgm:pt>
    <dgm:pt modelId="{3D574229-2166-43FF-B325-AF644288D9DE}" type="pres">
      <dgm:prSet presAssocID="{139537DD-CC0E-4347-A22B-C99F41BF86A3}" presName="hierChild5" presStyleCnt="0"/>
      <dgm:spPr/>
    </dgm:pt>
    <dgm:pt modelId="{BD57C978-30A8-4E6F-8233-84E6F72DE004}" type="pres">
      <dgm:prSet presAssocID="{5E989EEC-0E14-40AA-B86E-A98AE0D1D3B6}" presName="hierChild3" presStyleCnt="0"/>
      <dgm:spPr/>
    </dgm:pt>
  </dgm:ptLst>
  <dgm:cxnLst>
    <dgm:cxn modelId="{7D52E1B3-0287-4A34-AFDA-92D78BC06D69}" srcId="{5E989EEC-0E14-40AA-B86E-A98AE0D1D3B6}" destId="{60EBC680-A496-4DB1-93DF-155B601D493F}" srcOrd="0" destOrd="0" parTransId="{F778388B-040B-4D4A-B15B-70B7EF5B642E}" sibTransId="{8E9B6EA3-5A8E-47C3-B9B8-A5785AF44690}"/>
    <dgm:cxn modelId="{9AB884FF-A391-49BF-BF9A-108940D9545E}" srcId="{5E989EEC-0E14-40AA-B86E-A98AE0D1D3B6}" destId="{139537DD-CC0E-4347-A22B-C99F41BF86A3}" srcOrd="1" destOrd="0" parTransId="{42DA8595-4E20-4DF0-8AC9-D1881FCC67C1}" sibTransId="{161E50FC-C7C7-45C5-BEC6-49D7007415FE}"/>
    <dgm:cxn modelId="{D38C1AA1-D416-49D0-8ED3-4423DC2B25B3}" type="presOf" srcId="{139537DD-CC0E-4347-A22B-C99F41BF86A3}" destId="{251197A4-E94D-48F7-8680-BA4FC9D67B29}" srcOrd="0" destOrd="0" presId="urn:microsoft.com/office/officeart/2005/8/layout/orgChart1"/>
    <dgm:cxn modelId="{45E4626B-484B-4170-82C0-94A59543F897}" type="presOf" srcId="{60EBC680-A496-4DB1-93DF-155B601D493F}" destId="{16416F56-1B92-48EA-B9C9-DE09198FDF55}" srcOrd="0" destOrd="0" presId="urn:microsoft.com/office/officeart/2005/8/layout/orgChart1"/>
    <dgm:cxn modelId="{EBB5E687-09B2-4BD3-B5B9-920888014213}" srcId="{C8A84B5B-C374-4099-8719-B9B06B2CFDBF}" destId="{5E989EEC-0E14-40AA-B86E-A98AE0D1D3B6}" srcOrd="0" destOrd="0" parTransId="{E0AFE55B-508C-41FB-9ACE-F416D0CD2CDF}" sibTransId="{425F491F-81C3-47E4-8172-756BA66158A2}"/>
    <dgm:cxn modelId="{BB526B1F-8964-4066-B14D-20B0A14237E0}" type="presOf" srcId="{139537DD-CC0E-4347-A22B-C99F41BF86A3}" destId="{E10388FE-60E5-4557-B647-9D9AC1F0385F}" srcOrd="1" destOrd="0" presId="urn:microsoft.com/office/officeart/2005/8/layout/orgChart1"/>
    <dgm:cxn modelId="{FBE60D41-1A55-4C15-8068-E9C8E88FC003}" type="presOf" srcId="{42DA8595-4E20-4DF0-8AC9-D1881FCC67C1}" destId="{1CE0ABFF-1D1C-4CBC-B86C-834AA73E65C4}" srcOrd="0" destOrd="0" presId="urn:microsoft.com/office/officeart/2005/8/layout/orgChart1"/>
    <dgm:cxn modelId="{E4154E78-46CD-49BB-A99E-CF62AB179523}" type="presOf" srcId="{60EBC680-A496-4DB1-93DF-155B601D493F}" destId="{0D5CB0B9-478D-4ADC-BCC6-C1D99DA9F1B5}" srcOrd="1" destOrd="0" presId="urn:microsoft.com/office/officeart/2005/8/layout/orgChart1"/>
    <dgm:cxn modelId="{8B88D3A0-EA26-4F1F-BEC0-64396C02FE13}" type="presOf" srcId="{5E989EEC-0E14-40AA-B86E-A98AE0D1D3B6}" destId="{2D0E1A2B-F4A7-496F-8C17-9511AECBE3D5}" srcOrd="0" destOrd="0" presId="urn:microsoft.com/office/officeart/2005/8/layout/orgChart1"/>
    <dgm:cxn modelId="{8999E39D-347C-4081-A874-50B63B15B4D9}" type="presOf" srcId="{C8A84B5B-C374-4099-8719-B9B06B2CFDBF}" destId="{2617712A-6958-412F-AA84-F1E96C4AA6FD}" srcOrd="0" destOrd="0" presId="urn:microsoft.com/office/officeart/2005/8/layout/orgChart1"/>
    <dgm:cxn modelId="{17DC691D-FCE5-4905-98ED-E252674218BC}" type="presOf" srcId="{F778388B-040B-4D4A-B15B-70B7EF5B642E}" destId="{CAAB10D3-D994-4F28-A848-D46F04566613}" srcOrd="0" destOrd="0" presId="urn:microsoft.com/office/officeart/2005/8/layout/orgChart1"/>
    <dgm:cxn modelId="{61BAB90E-38C4-4EE7-946C-82B339C25036}" type="presOf" srcId="{5E989EEC-0E14-40AA-B86E-A98AE0D1D3B6}" destId="{41126C88-A4DF-4C59-B713-5C4A42215785}" srcOrd="1" destOrd="0" presId="urn:microsoft.com/office/officeart/2005/8/layout/orgChart1"/>
    <dgm:cxn modelId="{A7F090C5-4DEE-44A5-A138-25F1A6684A1B}" type="presParOf" srcId="{2617712A-6958-412F-AA84-F1E96C4AA6FD}" destId="{3656FC66-67D7-4957-95F9-35817E82CCC7}" srcOrd="0" destOrd="0" presId="urn:microsoft.com/office/officeart/2005/8/layout/orgChart1"/>
    <dgm:cxn modelId="{6087E763-DF81-4C92-B01F-55E596028C46}" type="presParOf" srcId="{3656FC66-67D7-4957-95F9-35817E82CCC7}" destId="{801B7A8F-4CB1-43F9-B477-FE659ACDA58A}" srcOrd="0" destOrd="0" presId="urn:microsoft.com/office/officeart/2005/8/layout/orgChart1"/>
    <dgm:cxn modelId="{CEE14A01-D172-4BCE-82C7-8A6991CCC7F7}" type="presParOf" srcId="{801B7A8F-4CB1-43F9-B477-FE659ACDA58A}" destId="{2D0E1A2B-F4A7-496F-8C17-9511AECBE3D5}" srcOrd="0" destOrd="0" presId="urn:microsoft.com/office/officeart/2005/8/layout/orgChart1"/>
    <dgm:cxn modelId="{92915062-9CEE-45E4-A585-EC5CA975FA26}" type="presParOf" srcId="{801B7A8F-4CB1-43F9-B477-FE659ACDA58A}" destId="{41126C88-A4DF-4C59-B713-5C4A42215785}" srcOrd="1" destOrd="0" presId="urn:microsoft.com/office/officeart/2005/8/layout/orgChart1"/>
    <dgm:cxn modelId="{C750AFC8-5BF2-47DB-85B3-13A9FDF765B6}" type="presParOf" srcId="{3656FC66-67D7-4957-95F9-35817E82CCC7}" destId="{A03AF152-1DA4-4CBB-9EE7-A55F7A4FB849}" srcOrd="1" destOrd="0" presId="urn:microsoft.com/office/officeart/2005/8/layout/orgChart1"/>
    <dgm:cxn modelId="{ECEFF518-4342-4ED0-BCE5-7EE4FE5C55A6}" type="presParOf" srcId="{A03AF152-1DA4-4CBB-9EE7-A55F7A4FB849}" destId="{CAAB10D3-D994-4F28-A848-D46F04566613}" srcOrd="0" destOrd="0" presId="urn:microsoft.com/office/officeart/2005/8/layout/orgChart1"/>
    <dgm:cxn modelId="{EC2CB253-9E4C-4B58-9DFD-349B29E2711F}" type="presParOf" srcId="{A03AF152-1DA4-4CBB-9EE7-A55F7A4FB849}" destId="{AD5BB82E-E1EC-44B2-8BF8-B3DA8AE96ADE}" srcOrd="1" destOrd="0" presId="urn:microsoft.com/office/officeart/2005/8/layout/orgChart1"/>
    <dgm:cxn modelId="{AD66B0A0-BFDD-4E30-87F0-C9600EA56310}" type="presParOf" srcId="{AD5BB82E-E1EC-44B2-8BF8-B3DA8AE96ADE}" destId="{E64FF861-DC84-4B62-BA90-8B3591496EF4}" srcOrd="0" destOrd="0" presId="urn:microsoft.com/office/officeart/2005/8/layout/orgChart1"/>
    <dgm:cxn modelId="{B389F825-107C-473E-B4D3-C91FA226FD65}" type="presParOf" srcId="{E64FF861-DC84-4B62-BA90-8B3591496EF4}" destId="{16416F56-1B92-48EA-B9C9-DE09198FDF55}" srcOrd="0" destOrd="0" presId="urn:microsoft.com/office/officeart/2005/8/layout/orgChart1"/>
    <dgm:cxn modelId="{F2360856-951F-4DAE-82A0-0F754AEF6161}" type="presParOf" srcId="{E64FF861-DC84-4B62-BA90-8B3591496EF4}" destId="{0D5CB0B9-478D-4ADC-BCC6-C1D99DA9F1B5}" srcOrd="1" destOrd="0" presId="urn:microsoft.com/office/officeart/2005/8/layout/orgChart1"/>
    <dgm:cxn modelId="{DD8B8B11-A36A-4B1D-83B5-A2A1686479CC}" type="presParOf" srcId="{AD5BB82E-E1EC-44B2-8BF8-B3DA8AE96ADE}" destId="{A287786B-CC87-4AF1-8289-ACBD01565BB3}" srcOrd="1" destOrd="0" presId="urn:microsoft.com/office/officeart/2005/8/layout/orgChart1"/>
    <dgm:cxn modelId="{8F70C49B-4232-4256-B191-94E1761C2E7B}" type="presParOf" srcId="{AD5BB82E-E1EC-44B2-8BF8-B3DA8AE96ADE}" destId="{8C605246-3222-467C-8C96-D5D514BF2945}" srcOrd="2" destOrd="0" presId="urn:microsoft.com/office/officeart/2005/8/layout/orgChart1"/>
    <dgm:cxn modelId="{473901E2-3091-4F73-B71B-4740C2B524C6}" type="presParOf" srcId="{A03AF152-1DA4-4CBB-9EE7-A55F7A4FB849}" destId="{1CE0ABFF-1D1C-4CBC-B86C-834AA73E65C4}" srcOrd="2" destOrd="0" presId="urn:microsoft.com/office/officeart/2005/8/layout/orgChart1"/>
    <dgm:cxn modelId="{BFA7F5E9-FC97-4CF8-A5FD-FB9010A4881A}" type="presParOf" srcId="{A03AF152-1DA4-4CBB-9EE7-A55F7A4FB849}" destId="{6015A68F-08BB-4379-A5E2-EED4083C0FDC}" srcOrd="3" destOrd="0" presId="urn:microsoft.com/office/officeart/2005/8/layout/orgChart1"/>
    <dgm:cxn modelId="{219AC1AE-D97A-417D-95CB-A773A189196C}" type="presParOf" srcId="{6015A68F-08BB-4379-A5E2-EED4083C0FDC}" destId="{446D3FB5-5AF1-4368-91B9-A88319422799}" srcOrd="0" destOrd="0" presId="urn:microsoft.com/office/officeart/2005/8/layout/orgChart1"/>
    <dgm:cxn modelId="{221CAF8D-9B49-4B1A-8923-A9512662F68A}" type="presParOf" srcId="{446D3FB5-5AF1-4368-91B9-A88319422799}" destId="{251197A4-E94D-48F7-8680-BA4FC9D67B29}" srcOrd="0" destOrd="0" presId="urn:microsoft.com/office/officeart/2005/8/layout/orgChart1"/>
    <dgm:cxn modelId="{79EFDBD8-0D94-4E13-986E-B10434987A0E}" type="presParOf" srcId="{446D3FB5-5AF1-4368-91B9-A88319422799}" destId="{E10388FE-60E5-4557-B647-9D9AC1F0385F}" srcOrd="1" destOrd="0" presId="urn:microsoft.com/office/officeart/2005/8/layout/orgChart1"/>
    <dgm:cxn modelId="{20B4B907-8207-4193-8AF3-2D39F3D592D0}" type="presParOf" srcId="{6015A68F-08BB-4379-A5E2-EED4083C0FDC}" destId="{B1B2D759-9A26-4D81-B0CC-DC549D251385}" srcOrd="1" destOrd="0" presId="urn:microsoft.com/office/officeart/2005/8/layout/orgChart1"/>
    <dgm:cxn modelId="{FB8B8F25-2DC2-4ED6-88A0-69A178BFD7FF}" type="presParOf" srcId="{6015A68F-08BB-4379-A5E2-EED4083C0FDC}" destId="{3D574229-2166-43FF-B325-AF644288D9DE}" srcOrd="2" destOrd="0" presId="urn:microsoft.com/office/officeart/2005/8/layout/orgChart1"/>
    <dgm:cxn modelId="{A9581CFA-9452-4DF5-A753-54DCECAB6922}" type="presParOf" srcId="{3656FC66-67D7-4957-95F9-35817E82CCC7}" destId="{BD57C978-30A8-4E6F-8233-84E6F72DE004}"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8E5EEA-A461-4FC9-8C98-23DD74A22D0D}" type="doc">
      <dgm:prSet loTypeId="urn:microsoft.com/office/officeart/2005/8/layout/target3" loCatId="list" qsTypeId="urn:microsoft.com/office/officeart/2005/8/quickstyle/simple1" qsCatId="simple" csTypeId="urn:microsoft.com/office/officeart/2005/8/colors/colorful3" csCatId="colorful" phldr="1"/>
      <dgm:spPr/>
      <dgm:t>
        <a:bodyPr/>
        <a:lstStyle/>
        <a:p>
          <a:endParaRPr lang="de-AT"/>
        </a:p>
      </dgm:t>
    </dgm:pt>
    <dgm:pt modelId="{689DB0E1-DD32-42AF-9BF2-8BF730A8D76F}">
      <dgm:prSet phldrT="[Text]"/>
      <dgm:spPr/>
      <dgm:t>
        <a:bodyPr/>
        <a:lstStyle/>
        <a:p>
          <a:r>
            <a:rPr lang="de-AT" dirty="0" smtClean="0"/>
            <a:t>Site Collection</a:t>
          </a:r>
          <a:endParaRPr lang="de-AT" dirty="0"/>
        </a:p>
      </dgm:t>
    </dgm:pt>
    <dgm:pt modelId="{3A1F1AD1-78B6-4376-95B8-22D21FF4197F}" type="parTrans" cxnId="{C01FC942-5A19-47A5-B578-A34AACEAA299}">
      <dgm:prSet/>
      <dgm:spPr/>
      <dgm:t>
        <a:bodyPr/>
        <a:lstStyle/>
        <a:p>
          <a:endParaRPr lang="de-AT"/>
        </a:p>
      </dgm:t>
    </dgm:pt>
    <dgm:pt modelId="{B86D9990-9FF5-49A8-8A05-52650889604B}" type="sibTrans" cxnId="{C01FC942-5A19-47A5-B578-A34AACEAA299}">
      <dgm:prSet/>
      <dgm:spPr/>
      <dgm:t>
        <a:bodyPr/>
        <a:lstStyle/>
        <a:p>
          <a:endParaRPr lang="de-AT"/>
        </a:p>
      </dgm:t>
    </dgm:pt>
    <dgm:pt modelId="{C5D78378-3E0C-47E3-BF65-E83F6E2E870A}">
      <dgm:prSet phldrT="[Text]"/>
      <dgm:spPr/>
      <dgm:t>
        <a:bodyPr/>
        <a:lstStyle/>
        <a:p>
          <a:r>
            <a:rPr lang="de-AT" dirty="0" smtClean="0"/>
            <a:t>Basic unit of security, administration and deployment</a:t>
          </a:r>
          <a:endParaRPr lang="de-AT" dirty="0"/>
        </a:p>
      </dgm:t>
    </dgm:pt>
    <dgm:pt modelId="{22470157-4E24-46FD-AEA7-78B3FCF66B0C}" type="parTrans" cxnId="{8C3F493A-8246-45F6-8F23-C5511B74EE55}">
      <dgm:prSet/>
      <dgm:spPr/>
      <dgm:t>
        <a:bodyPr/>
        <a:lstStyle/>
        <a:p>
          <a:endParaRPr lang="de-AT"/>
        </a:p>
      </dgm:t>
    </dgm:pt>
    <dgm:pt modelId="{6C53F686-32D3-442D-B543-8DB311391B69}" type="sibTrans" cxnId="{8C3F493A-8246-45F6-8F23-C5511B74EE55}">
      <dgm:prSet/>
      <dgm:spPr/>
      <dgm:t>
        <a:bodyPr/>
        <a:lstStyle/>
        <a:p>
          <a:endParaRPr lang="de-AT"/>
        </a:p>
      </dgm:t>
    </dgm:pt>
    <dgm:pt modelId="{76581E69-FDCA-4AF3-AC9A-F59605D7D337}">
      <dgm:prSet phldrT="[Text]"/>
      <dgm:spPr/>
      <dgm:t>
        <a:bodyPr/>
        <a:lstStyle/>
        <a:p>
          <a:r>
            <a:rPr lang="de-AT" dirty="0" smtClean="0"/>
            <a:t>Site</a:t>
          </a:r>
          <a:endParaRPr lang="de-AT" dirty="0"/>
        </a:p>
      </dgm:t>
    </dgm:pt>
    <dgm:pt modelId="{1D64D7E9-E0EF-4261-8445-10D2C18DB160}" type="parTrans" cxnId="{FE5ED317-483A-4C9C-9EC5-B2CF9282B7E6}">
      <dgm:prSet/>
      <dgm:spPr/>
      <dgm:t>
        <a:bodyPr/>
        <a:lstStyle/>
        <a:p>
          <a:endParaRPr lang="de-AT"/>
        </a:p>
      </dgm:t>
    </dgm:pt>
    <dgm:pt modelId="{533DBF43-6F42-4FDD-9782-399468AC2DAB}" type="sibTrans" cxnId="{FE5ED317-483A-4C9C-9EC5-B2CF9282B7E6}">
      <dgm:prSet/>
      <dgm:spPr/>
      <dgm:t>
        <a:bodyPr/>
        <a:lstStyle/>
        <a:p>
          <a:endParaRPr lang="de-AT"/>
        </a:p>
      </dgm:t>
    </dgm:pt>
    <dgm:pt modelId="{99A2DADB-587B-4E4E-8135-542D56C9FF50}">
      <dgm:prSet phldrT="[Text]"/>
      <dgm:spPr/>
      <dgm:t>
        <a:bodyPr/>
        <a:lstStyle/>
        <a:p>
          <a:r>
            <a:rPr lang="de-AT" dirty="0" smtClean="0"/>
            <a:t>Provides content for a specific topic of interest. </a:t>
          </a:r>
          <a:br>
            <a:rPr lang="de-AT" dirty="0" smtClean="0"/>
          </a:br>
          <a:r>
            <a:rPr lang="de-AT" dirty="0" smtClean="0"/>
            <a:t/>
          </a:r>
          <a:br>
            <a:rPr lang="de-AT" dirty="0" smtClean="0"/>
          </a:br>
          <a:r>
            <a:rPr lang="de-AT" dirty="0" smtClean="0"/>
            <a:t>Example: information related to a project</a:t>
          </a:r>
          <a:endParaRPr lang="de-AT" dirty="0"/>
        </a:p>
      </dgm:t>
    </dgm:pt>
    <dgm:pt modelId="{F8E828EE-C6A4-4DAA-BADA-D74541D0C567}" type="parTrans" cxnId="{FA38595A-F873-4DFA-A207-9B50CD1F48D4}">
      <dgm:prSet/>
      <dgm:spPr/>
      <dgm:t>
        <a:bodyPr/>
        <a:lstStyle/>
        <a:p>
          <a:endParaRPr lang="de-AT"/>
        </a:p>
      </dgm:t>
    </dgm:pt>
    <dgm:pt modelId="{C66058F5-88B7-47DB-ACD2-F798935BD98C}" type="sibTrans" cxnId="{FA38595A-F873-4DFA-A207-9B50CD1F48D4}">
      <dgm:prSet/>
      <dgm:spPr/>
      <dgm:t>
        <a:bodyPr/>
        <a:lstStyle/>
        <a:p>
          <a:endParaRPr lang="de-AT"/>
        </a:p>
      </dgm:t>
    </dgm:pt>
    <dgm:pt modelId="{73D4B049-2D5D-4812-9835-85138DA0558C}">
      <dgm:prSet phldrT="[Text]"/>
      <dgm:spPr/>
      <dgm:t>
        <a:bodyPr/>
        <a:lstStyle/>
        <a:p>
          <a:r>
            <a:rPr lang="de-AT" dirty="0" smtClean="0"/>
            <a:t>List or Library</a:t>
          </a:r>
          <a:endParaRPr lang="de-AT" dirty="0"/>
        </a:p>
      </dgm:t>
    </dgm:pt>
    <dgm:pt modelId="{12CB7A4F-5A34-4DD2-A36A-F5B88F0C305E}" type="parTrans" cxnId="{0A45A67E-E6B5-4E85-9DB6-5EE8F6E67CCE}">
      <dgm:prSet/>
      <dgm:spPr/>
      <dgm:t>
        <a:bodyPr/>
        <a:lstStyle/>
        <a:p>
          <a:endParaRPr lang="de-AT"/>
        </a:p>
      </dgm:t>
    </dgm:pt>
    <dgm:pt modelId="{2231FE2A-F6F1-4620-982C-56AE2C39E14C}" type="sibTrans" cxnId="{0A45A67E-E6B5-4E85-9DB6-5EE8F6E67CCE}">
      <dgm:prSet/>
      <dgm:spPr/>
      <dgm:t>
        <a:bodyPr/>
        <a:lstStyle/>
        <a:p>
          <a:endParaRPr lang="de-AT"/>
        </a:p>
      </dgm:t>
    </dgm:pt>
    <dgm:pt modelId="{36FDBB11-0D25-4331-9F9D-A3C24BFE3FCD}">
      <dgm:prSet phldrT="[Text]"/>
      <dgm:spPr/>
      <dgm:t>
        <a:bodyPr/>
        <a:lstStyle/>
        <a:p>
          <a:r>
            <a:rPr lang="de-AT" dirty="0" smtClean="0"/>
            <a:t>Container for documents / tabular information</a:t>
          </a:r>
          <a:endParaRPr lang="de-AT" dirty="0"/>
        </a:p>
      </dgm:t>
    </dgm:pt>
    <dgm:pt modelId="{6FEFBFAB-AF1B-4D98-B054-EF275306991F}" type="parTrans" cxnId="{4879EF3A-9C31-461D-8039-F3791ECAF7DF}">
      <dgm:prSet/>
      <dgm:spPr/>
      <dgm:t>
        <a:bodyPr/>
        <a:lstStyle/>
        <a:p>
          <a:endParaRPr lang="de-AT"/>
        </a:p>
      </dgm:t>
    </dgm:pt>
    <dgm:pt modelId="{20C13DB1-3464-4319-9B57-CB5C64A12BE5}" type="sibTrans" cxnId="{4879EF3A-9C31-461D-8039-F3791ECAF7DF}">
      <dgm:prSet/>
      <dgm:spPr/>
      <dgm:t>
        <a:bodyPr/>
        <a:lstStyle/>
        <a:p>
          <a:endParaRPr lang="de-AT"/>
        </a:p>
      </dgm:t>
    </dgm:pt>
    <dgm:pt modelId="{05C7C332-79D9-46BF-A6E8-C147E483D730}">
      <dgm:prSet phldrT="[Text]"/>
      <dgm:spPr/>
      <dgm:t>
        <a:bodyPr/>
        <a:lstStyle/>
        <a:p>
          <a:r>
            <a:rPr lang="de-AT" dirty="0" smtClean="0"/>
            <a:t>Web Application</a:t>
          </a:r>
          <a:br>
            <a:rPr lang="de-AT" dirty="0" smtClean="0"/>
          </a:br>
          <a:r>
            <a:rPr lang="de-AT" dirty="0" smtClean="0"/>
            <a:t>(Central Admin.)</a:t>
          </a:r>
          <a:endParaRPr lang="de-AT" dirty="0"/>
        </a:p>
      </dgm:t>
    </dgm:pt>
    <dgm:pt modelId="{07596D75-CBFD-4E58-8F71-FE710865849C}" type="parTrans" cxnId="{0BA5165A-4910-4612-8A72-2625130021B6}">
      <dgm:prSet/>
      <dgm:spPr/>
      <dgm:t>
        <a:bodyPr/>
        <a:lstStyle/>
        <a:p>
          <a:endParaRPr lang="de-AT"/>
        </a:p>
      </dgm:t>
    </dgm:pt>
    <dgm:pt modelId="{D8958D62-E8CB-425B-8C78-D0192DABED52}" type="sibTrans" cxnId="{0BA5165A-4910-4612-8A72-2625130021B6}">
      <dgm:prSet/>
      <dgm:spPr/>
      <dgm:t>
        <a:bodyPr/>
        <a:lstStyle/>
        <a:p>
          <a:endParaRPr lang="de-AT"/>
        </a:p>
      </dgm:t>
    </dgm:pt>
    <dgm:pt modelId="{C199F1AE-4597-42DE-97AA-EFDD265A0C13}">
      <dgm:prSet phldrT="[Text]"/>
      <dgm:spPr/>
      <dgm:t>
        <a:bodyPr/>
        <a:lstStyle/>
        <a:p>
          <a:pPr eaLnBrk="1" latinLnBrk="0"/>
          <a:r>
            <a:rPr lang="de-AT" dirty="0" smtClean="0"/>
            <a:t>Corresponds to an IIS web with </a:t>
          </a:r>
          <a:br>
            <a:rPr lang="de-AT" dirty="0" smtClean="0"/>
          </a:br>
          <a:r>
            <a:rPr lang="de-AT" dirty="0" smtClean="0"/>
            <a:t>„SharePoint Extensions“</a:t>
          </a:r>
          <a:endParaRPr lang="de-AT" dirty="0"/>
        </a:p>
      </dgm:t>
    </dgm:pt>
    <dgm:pt modelId="{8BD5C49B-6FBB-401A-AE05-92073A9F8298}" type="parTrans" cxnId="{BFC4952B-10E6-4C97-90E0-BE13AF001495}">
      <dgm:prSet/>
      <dgm:spPr/>
      <dgm:t>
        <a:bodyPr/>
        <a:lstStyle/>
        <a:p>
          <a:endParaRPr lang="de-AT"/>
        </a:p>
      </dgm:t>
    </dgm:pt>
    <dgm:pt modelId="{571D34C0-A991-4E2F-8651-7476F3BB9F47}" type="sibTrans" cxnId="{BFC4952B-10E6-4C97-90E0-BE13AF001495}">
      <dgm:prSet/>
      <dgm:spPr/>
      <dgm:t>
        <a:bodyPr/>
        <a:lstStyle/>
        <a:p>
          <a:endParaRPr lang="de-AT"/>
        </a:p>
      </dgm:t>
    </dgm:pt>
    <dgm:pt modelId="{1F9D13E3-4720-4082-8C28-892530A1B16C}">
      <dgm:prSet phldrT="[Text]"/>
      <dgm:spPr/>
      <dgm:t>
        <a:bodyPr/>
        <a:lstStyle/>
        <a:p>
          <a:pPr eaLnBrk="1" latinLnBrk="0"/>
          <a:r>
            <a:rPr lang="de-AT" dirty="0" smtClean="0"/>
            <a:t>Hosts one or more Site Collections</a:t>
          </a:r>
          <a:endParaRPr lang="de-AT" dirty="0"/>
        </a:p>
      </dgm:t>
    </dgm:pt>
    <dgm:pt modelId="{0E87FF15-DF4A-4971-81BA-0C0F6D3CD644}" type="sibTrans" cxnId="{9D7D6481-7CF6-4BBD-8764-CE0545CA0986}">
      <dgm:prSet/>
      <dgm:spPr/>
      <dgm:t>
        <a:bodyPr/>
        <a:lstStyle/>
        <a:p>
          <a:endParaRPr lang="de-AT"/>
        </a:p>
      </dgm:t>
    </dgm:pt>
    <dgm:pt modelId="{B392F9FA-A52A-49C5-8C2D-002AE873BED4}" type="parTrans" cxnId="{9D7D6481-7CF6-4BBD-8764-CE0545CA0986}">
      <dgm:prSet/>
      <dgm:spPr/>
      <dgm:t>
        <a:bodyPr/>
        <a:lstStyle/>
        <a:p>
          <a:endParaRPr lang="de-AT"/>
        </a:p>
      </dgm:t>
    </dgm:pt>
    <dgm:pt modelId="{17E1E593-3996-47D6-96A7-B47D5AEE7DFB}">
      <dgm:prSet phldrT="[Text]"/>
      <dgm:spPr/>
      <dgm:t>
        <a:bodyPr/>
        <a:lstStyle/>
        <a:p>
          <a:pPr eaLnBrk="1" latinLnBrk="0"/>
          <a:r>
            <a:rPr lang="de-AT" dirty="0" smtClean="0"/>
            <a:t>Has one or more Content DBs</a:t>
          </a:r>
          <a:endParaRPr lang="de-AT" dirty="0"/>
        </a:p>
      </dgm:t>
    </dgm:pt>
    <dgm:pt modelId="{C91F7A6B-03AA-4560-AD5F-9C68CFC5A7A5}" type="parTrans" cxnId="{9EA4EF7B-FC23-4CB4-8525-0B9800ABE131}">
      <dgm:prSet/>
      <dgm:spPr/>
      <dgm:t>
        <a:bodyPr/>
        <a:lstStyle/>
        <a:p>
          <a:endParaRPr lang="de-AT"/>
        </a:p>
      </dgm:t>
    </dgm:pt>
    <dgm:pt modelId="{2D376FDB-450C-4C58-98D8-2008082FB7E2}" type="sibTrans" cxnId="{9EA4EF7B-FC23-4CB4-8525-0B9800ABE131}">
      <dgm:prSet/>
      <dgm:spPr/>
      <dgm:t>
        <a:bodyPr/>
        <a:lstStyle/>
        <a:p>
          <a:endParaRPr lang="de-AT"/>
        </a:p>
      </dgm:t>
    </dgm:pt>
    <dgm:pt modelId="{D15B1FCC-E118-4690-87BC-2900AAD86479}">
      <dgm:prSet phldrT="[Text]"/>
      <dgm:spPr/>
      <dgm:t>
        <a:bodyPr/>
        <a:lstStyle/>
        <a:p>
          <a:r>
            <a:rPr lang="de-AT" dirty="0" smtClean="0"/>
            <a:t>Example: project related documents, tasks</a:t>
          </a:r>
          <a:endParaRPr lang="de-AT" dirty="0"/>
        </a:p>
      </dgm:t>
    </dgm:pt>
    <dgm:pt modelId="{1F533BF9-17E5-4934-9879-773934C8CF03}" type="parTrans" cxnId="{89B26FAC-3A9D-4ABB-8963-037EE29792C6}">
      <dgm:prSet/>
      <dgm:spPr/>
    </dgm:pt>
    <dgm:pt modelId="{A7E19E59-59FB-48EC-9136-AF4B701D50B5}" type="sibTrans" cxnId="{89B26FAC-3A9D-4ABB-8963-037EE29792C6}">
      <dgm:prSet/>
      <dgm:spPr/>
    </dgm:pt>
    <dgm:pt modelId="{F1F727E2-6C40-4BF6-82F3-30EAAD33C14A}">
      <dgm:prSet phldrT="[Text]"/>
      <dgm:spPr/>
      <dgm:t>
        <a:bodyPr/>
        <a:lstStyle/>
        <a:p>
          <a:endParaRPr lang="de-AT" dirty="0"/>
        </a:p>
      </dgm:t>
    </dgm:pt>
    <dgm:pt modelId="{2F19056E-C6BE-48F7-AF11-21A7647F16D8}" type="parTrans" cxnId="{84B79E41-64BC-4680-B4F0-AC81C2B1D997}">
      <dgm:prSet/>
      <dgm:spPr/>
    </dgm:pt>
    <dgm:pt modelId="{F01A2B01-5C09-45FC-A172-C0273CD50A85}" type="sibTrans" cxnId="{84B79E41-64BC-4680-B4F0-AC81C2B1D997}">
      <dgm:prSet/>
      <dgm:spPr/>
    </dgm:pt>
    <dgm:pt modelId="{48DADBB9-B107-4C6B-94F0-767AD73EC296}" type="pres">
      <dgm:prSet presAssocID="{2E8E5EEA-A461-4FC9-8C98-23DD74A22D0D}" presName="Name0" presStyleCnt="0">
        <dgm:presLayoutVars>
          <dgm:chMax val="7"/>
          <dgm:dir/>
          <dgm:animLvl val="lvl"/>
          <dgm:resizeHandles val="exact"/>
        </dgm:presLayoutVars>
      </dgm:prSet>
      <dgm:spPr/>
      <dgm:t>
        <a:bodyPr/>
        <a:lstStyle/>
        <a:p>
          <a:endParaRPr lang="de-AT"/>
        </a:p>
      </dgm:t>
    </dgm:pt>
    <dgm:pt modelId="{7711DD13-D72D-42BE-81B5-564A2FF9C8BE}" type="pres">
      <dgm:prSet presAssocID="{05C7C332-79D9-46BF-A6E8-C147E483D730}" presName="circle1" presStyleLbl="node1" presStyleIdx="0" presStyleCnt="4"/>
      <dgm:spPr>
        <a:solidFill>
          <a:srgbClr xmlns:mc="http://schemas.openxmlformats.org/markup-compatibility/2006" xmlns:a14="http://schemas.microsoft.com/office/drawing/2010/main" val="32B2D9" mc:Ignorable=""/>
        </a:solidFill>
      </dgm:spPr>
      <dgm:t>
        <a:bodyPr/>
        <a:lstStyle/>
        <a:p>
          <a:endParaRPr lang="de-AT"/>
        </a:p>
      </dgm:t>
    </dgm:pt>
    <dgm:pt modelId="{388C13A1-CC66-4841-BF4F-AC374CCAAE02}" type="pres">
      <dgm:prSet presAssocID="{05C7C332-79D9-46BF-A6E8-C147E483D730}" presName="space" presStyleCnt="0"/>
      <dgm:spPr/>
      <dgm:t>
        <a:bodyPr/>
        <a:lstStyle/>
        <a:p>
          <a:endParaRPr lang="de-AT"/>
        </a:p>
      </dgm:t>
    </dgm:pt>
    <dgm:pt modelId="{6B7860CA-7DAB-4C6A-9E21-46501973FC53}" type="pres">
      <dgm:prSet presAssocID="{05C7C332-79D9-46BF-A6E8-C147E483D730}" presName="rect1" presStyleLbl="alignAcc1" presStyleIdx="0" presStyleCnt="4"/>
      <dgm:spPr/>
      <dgm:t>
        <a:bodyPr/>
        <a:lstStyle/>
        <a:p>
          <a:endParaRPr lang="de-AT"/>
        </a:p>
      </dgm:t>
    </dgm:pt>
    <dgm:pt modelId="{BB9E1304-B4FF-43B3-9FC8-993A546388D3}" type="pres">
      <dgm:prSet presAssocID="{689DB0E1-DD32-42AF-9BF2-8BF730A8D76F}" presName="vertSpace2" presStyleLbl="node1" presStyleIdx="0" presStyleCnt="4"/>
      <dgm:spPr/>
      <dgm:t>
        <a:bodyPr/>
        <a:lstStyle/>
        <a:p>
          <a:endParaRPr lang="de-AT"/>
        </a:p>
      </dgm:t>
    </dgm:pt>
    <dgm:pt modelId="{18E72455-7DD0-4448-98C7-72200A858823}" type="pres">
      <dgm:prSet presAssocID="{689DB0E1-DD32-42AF-9BF2-8BF730A8D76F}" presName="circle2" presStyleLbl="node1" presStyleIdx="1" presStyleCnt="4"/>
      <dgm:spPr>
        <a:solidFill>
          <a:srgbClr xmlns:mc="http://schemas.openxmlformats.org/markup-compatibility/2006" xmlns:a14="http://schemas.microsoft.com/office/drawing/2010/main" val="69657E" mc:Ignorable=""/>
        </a:solidFill>
      </dgm:spPr>
      <dgm:t>
        <a:bodyPr/>
        <a:lstStyle/>
        <a:p>
          <a:endParaRPr lang="de-AT"/>
        </a:p>
      </dgm:t>
    </dgm:pt>
    <dgm:pt modelId="{36F39976-29CF-45C5-AEF2-351F2431C837}" type="pres">
      <dgm:prSet presAssocID="{689DB0E1-DD32-42AF-9BF2-8BF730A8D76F}" presName="rect2" presStyleLbl="alignAcc1" presStyleIdx="1" presStyleCnt="4"/>
      <dgm:spPr/>
      <dgm:t>
        <a:bodyPr/>
        <a:lstStyle/>
        <a:p>
          <a:endParaRPr lang="de-AT"/>
        </a:p>
      </dgm:t>
    </dgm:pt>
    <dgm:pt modelId="{C0FB2779-A7F3-4B91-AE32-ED573679BE98}" type="pres">
      <dgm:prSet presAssocID="{76581E69-FDCA-4AF3-AC9A-F59605D7D337}" presName="vertSpace3" presStyleLbl="node1" presStyleIdx="1" presStyleCnt="4"/>
      <dgm:spPr/>
      <dgm:t>
        <a:bodyPr/>
        <a:lstStyle/>
        <a:p>
          <a:endParaRPr lang="de-AT"/>
        </a:p>
      </dgm:t>
    </dgm:pt>
    <dgm:pt modelId="{CAEFC26A-5206-4D96-9060-86B930CB6EB7}" type="pres">
      <dgm:prSet presAssocID="{76581E69-FDCA-4AF3-AC9A-F59605D7D337}" presName="circle3" presStyleLbl="node1" presStyleIdx="2" presStyleCnt="4"/>
      <dgm:spPr>
        <a:solidFill>
          <a:srgbClr xmlns:mc="http://schemas.openxmlformats.org/markup-compatibility/2006" xmlns:a14="http://schemas.microsoft.com/office/drawing/2010/main" val="F8F8FA" mc:Ignorable=""/>
        </a:solidFill>
      </dgm:spPr>
      <dgm:t>
        <a:bodyPr/>
        <a:lstStyle/>
        <a:p>
          <a:endParaRPr lang="de-AT"/>
        </a:p>
      </dgm:t>
    </dgm:pt>
    <dgm:pt modelId="{4697FE6D-2788-499F-B3DE-3DD7900F6708}" type="pres">
      <dgm:prSet presAssocID="{76581E69-FDCA-4AF3-AC9A-F59605D7D337}" presName="rect3" presStyleLbl="alignAcc1" presStyleIdx="2" presStyleCnt="4"/>
      <dgm:spPr/>
      <dgm:t>
        <a:bodyPr/>
        <a:lstStyle/>
        <a:p>
          <a:endParaRPr lang="de-AT"/>
        </a:p>
      </dgm:t>
    </dgm:pt>
    <dgm:pt modelId="{04F00523-F7F8-4352-9C23-B6B17C17095B}" type="pres">
      <dgm:prSet presAssocID="{73D4B049-2D5D-4812-9835-85138DA0558C}" presName="vertSpace4" presStyleLbl="node1" presStyleIdx="2" presStyleCnt="4"/>
      <dgm:spPr/>
      <dgm:t>
        <a:bodyPr/>
        <a:lstStyle/>
        <a:p>
          <a:endParaRPr lang="de-AT"/>
        </a:p>
      </dgm:t>
    </dgm:pt>
    <dgm:pt modelId="{0B20DBA9-8A51-40E4-AB85-A6EAF7EAA007}" type="pres">
      <dgm:prSet presAssocID="{73D4B049-2D5D-4812-9835-85138DA0558C}" presName="circle4" presStyleLbl="node1" presStyleIdx="3" presStyleCnt="4"/>
      <dgm:spPr>
        <a:solidFill>
          <a:srgbClr xmlns:mc="http://schemas.openxmlformats.org/markup-compatibility/2006" xmlns:a14="http://schemas.microsoft.com/office/drawing/2010/main" val="32B2D9" mc:Ignorable=""/>
        </a:solidFill>
      </dgm:spPr>
      <dgm:t>
        <a:bodyPr/>
        <a:lstStyle/>
        <a:p>
          <a:endParaRPr lang="de-AT"/>
        </a:p>
      </dgm:t>
    </dgm:pt>
    <dgm:pt modelId="{09901AE9-0137-4A0B-9545-4E2654D9BE2F}" type="pres">
      <dgm:prSet presAssocID="{73D4B049-2D5D-4812-9835-85138DA0558C}" presName="rect4" presStyleLbl="alignAcc1" presStyleIdx="3" presStyleCnt="4"/>
      <dgm:spPr/>
      <dgm:t>
        <a:bodyPr/>
        <a:lstStyle/>
        <a:p>
          <a:endParaRPr lang="de-AT"/>
        </a:p>
      </dgm:t>
    </dgm:pt>
    <dgm:pt modelId="{A0EAED19-82DD-49FC-B6F0-047AF974293F}" type="pres">
      <dgm:prSet presAssocID="{05C7C332-79D9-46BF-A6E8-C147E483D730}" presName="rect1ParTx" presStyleLbl="alignAcc1" presStyleIdx="3" presStyleCnt="4">
        <dgm:presLayoutVars>
          <dgm:chMax val="1"/>
          <dgm:bulletEnabled val="1"/>
        </dgm:presLayoutVars>
      </dgm:prSet>
      <dgm:spPr/>
      <dgm:t>
        <a:bodyPr/>
        <a:lstStyle/>
        <a:p>
          <a:endParaRPr lang="de-AT"/>
        </a:p>
      </dgm:t>
    </dgm:pt>
    <dgm:pt modelId="{C6555CEF-DBAC-427B-9F2C-9DD8544AFA4A}" type="pres">
      <dgm:prSet presAssocID="{05C7C332-79D9-46BF-A6E8-C147E483D730}" presName="rect1ChTx" presStyleLbl="alignAcc1" presStyleIdx="3" presStyleCnt="4">
        <dgm:presLayoutVars>
          <dgm:bulletEnabled val="1"/>
        </dgm:presLayoutVars>
      </dgm:prSet>
      <dgm:spPr/>
      <dgm:t>
        <a:bodyPr/>
        <a:lstStyle/>
        <a:p>
          <a:endParaRPr lang="de-AT"/>
        </a:p>
      </dgm:t>
    </dgm:pt>
    <dgm:pt modelId="{825600F8-C3A4-452D-BF32-46FED7792697}" type="pres">
      <dgm:prSet presAssocID="{689DB0E1-DD32-42AF-9BF2-8BF730A8D76F}" presName="rect2ParTx" presStyleLbl="alignAcc1" presStyleIdx="3" presStyleCnt="4">
        <dgm:presLayoutVars>
          <dgm:chMax val="1"/>
          <dgm:bulletEnabled val="1"/>
        </dgm:presLayoutVars>
      </dgm:prSet>
      <dgm:spPr/>
      <dgm:t>
        <a:bodyPr/>
        <a:lstStyle/>
        <a:p>
          <a:endParaRPr lang="de-AT"/>
        </a:p>
      </dgm:t>
    </dgm:pt>
    <dgm:pt modelId="{B5689EAD-9692-435F-A170-0952EBAAD26A}" type="pres">
      <dgm:prSet presAssocID="{689DB0E1-DD32-42AF-9BF2-8BF730A8D76F}" presName="rect2ChTx" presStyleLbl="alignAcc1" presStyleIdx="3" presStyleCnt="4">
        <dgm:presLayoutVars>
          <dgm:bulletEnabled val="1"/>
        </dgm:presLayoutVars>
      </dgm:prSet>
      <dgm:spPr/>
      <dgm:t>
        <a:bodyPr/>
        <a:lstStyle/>
        <a:p>
          <a:endParaRPr lang="de-AT"/>
        </a:p>
      </dgm:t>
    </dgm:pt>
    <dgm:pt modelId="{7E0E81CA-EEC0-4290-8EE1-23BBD68D2EFA}" type="pres">
      <dgm:prSet presAssocID="{76581E69-FDCA-4AF3-AC9A-F59605D7D337}" presName="rect3ParTx" presStyleLbl="alignAcc1" presStyleIdx="3" presStyleCnt="4">
        <dgm:presLayoutVars>
          <dgm:chMax val="1"/>
          <dgm:bulletEnabled val="1"/>
        </dgm:presLayoutVars>
      </dgm:prSet>
      <dgm:spPr/>
      <dgm:t>
        <a:bodyPr/>
        <a:lstStyle/>
        <a:p>
          <a:endParaRPr lang="de-AT"/>
        </a:p>
      </dgm:t>
    </dgm:pt>
    <dgm:pt modelId="{3557FF8A-CF3A-4D93-9227-DADEF094CEEC}" type="pres">
      <dgm:prSet presAssocID="{76581E69-FDCA-4AF3-AC9A-F59605D7D337}" presName="rect3ChTx" presStyleLbl="alignAcc1" presStyleIdx="3" presStyleCnt="4">
        <dgm:presLayoutVars>
          <dgm:bulletEnabled val="1"/>
        </dgm:presLayoutVars>
      </dgm:prSet>
      <dgm:spPr/>
      <dgm:t>
        <a:bodyPr/>
        <a:lstStyle/>
        <a:p>
          <a:endParaRPr lang="de-AT"/>
        </a:p>
      </dgm:t>
    </dgm:pt>
    <dgm:pt modelId="{240DF845-551F-46BA-8EB9-B81F7C76D435}" type="pres">
      <dgm:prSet presAssocID="{73D4B049-2D5D-4812-9835-85138DA0558C}" presName="rect4ParTx" presStyleLbl="alignAcc1" presStyleIdx="3" presStyleCnt="4">
        <dgm:presLayoutVars>
          <dgm:chMax val="1"/>
          <dgm:bulletEnabled val="1"/>
        </dgm:presLayoutVars>
      </dgm:prSet>
      <dgm:spPr/>
      <dgm:t>
        <a:bodyPr/>
        <a:lstStyle/>
        <a:p>
          <a:endParaRPr lang="de-AT"/>
        </a:p>
      </dgm:t>
    </dgm:pt>
    <dgm:pt modelId="{92FABA3C-5C67-4933-B9B7-2431E5D306FC}" type="pres">
      <dgm:prSet presAssocID="{73D4B049-2D5D-4812-9835-85138DA0558C}" presName="rect4ChTx" presStyleLbl="alignAcc1" presStyleIdx="3" presStyleCnt="4">
        <dgm:presLayoutVars>
          <dgm:bulletEnabled val="1"/>
        </dgm:presLayoutVars>
      </dgm:prSet>
      <dgm:spPr/>
      <dgm:t>
        <a:bodyPr/>
        <a:lstStyle/>
        <a:p>
          <a:endParaRPr lang="de-AT"/>
        </a:p>
      </dgm:t>
    </dgm:pt>
  </dgm:ptLst>
  <dgm:cxnLst>
    <dgm:cxn modelId="{9D2A9FBE-EBCA-4B64-8BAB-2B19893F1239}" type="presOf" srcId="{73D4B049-2D5D-4812-9835-85138DA0558C}" destId="{09901AE9-0137-4A0B-9545-4E2654D9BE2F}" srcOrd="0" destOrd="0" presId="urn:microsoft.com/office/officeart/2005/8/layout/target3"/>
    <dgm:cxn modelId="{8C3F493A-8246-45F6-8F23-C5511B74EE55}" srcId="{689DB0E1-DD32-42AF-9BF2-8BF730A8D76F}" destId="{C5D78378-3E0C-47E3-BF65-E83F6E2E870A}" srcOrd="0" destOrd="0" parTransId="{22470157-4E24-46FD-AEA7-78B3FCF66B0C}" sibTransId="{6C53F686-32D3-442D-B543-8DB311391B69}"/>
    <dgm:cxn modelId="{E4E7DD9D-F13E-49BA-9FFC-BCA4CBD98CAE}" type="presOf" srcId="{17E1E593-3996-47D6-96A7-B47D5AEE7DFB}" destId="{C6555CEF-DBAC-427B-9F2C-9DD8544AFA4A}" srcOrd="0" destOrd="2" presId="urn:microsoft.com/office/officeart/2005/8/layout/target3"/>
    <dgm:cxn modelId="{89B26FAC-3A9D-4ABB-8963-037EE29792C6}" srcId="{73D4B049-2D5D-4812-9835-85138DA0558C}" destId="{D15B1FCC-E118-4690-87BC-2900AAD86479}" srcOrd="2" destOrd="0" parTransId="{1F533BF9-17E5-4934-9879-773934C8CF03}" sibTransId="{A7E19E59-59FB-48EC-9136-AF4B701D50B5}"/>
    <dgm:cxn modelId="{4C1E9A69-7741-4C53-A8EB-705A86568DAA}" type="presOf" srcId="{689DB0E1-DD32-42AF-9BF2-8BF730A8D76F}" destId="{825600F8-C3A4-452D-BF32-46FED7792697}" srcOrd="1" destOrd="0" presId="urn:microsoft.com/office/officeart/2005/8/layout/target3"/>
    <dgm:cxn modelId="{BFC4952B-10E6-4C97-90E0-BE13AF001495}" srcId="{05C7C332-79D9-46BF-A6E8-C147E483D730}" destId="{C199F1AE-4597-42DE-97AA-EFDD265A0C13}" srcOrd="0" destOrd="0" parTransId="{8BD5C49B-6FBB-401A-AE05-92073A9F8298}" sibTransId="{571D34C0-A991-4E2F-8651-7476F3BB9F47}"/>
    <dgm:cxn modelId="{84B79E41-64BC-4680-B4F0-AC81C2B1D997}" srcId="{73D4B049-2D5D-4812-9835-85138DA0558C}" destId="{F1F727E2-6C40-4BF6-82F3-30EAAD33C14A}" srcOrd="1" destOrd="0" parTransId="{2F19056E-C6BE-48F7-AF11-21A7647F16D8}" sibTransId="{F01A2B01-5C09-45FC-A172-C0273CD50A85}"/>
    <dgm:cxn modelId="{712B1252-AEBB-439F-83EA-AF1F066447D3}" type="presOf" srcId="{05C7C332-79D9-46BF-A6E8-C147E483D730}" destId="{A0EAED19-82DD-49FC-B6F0-047AF974293F}" srcOrd="1" destOrd="0" presId="urn:microsoft.com/office/officeart/2005/8/layout/target3"/>
    <dgm:cxn modelId="{43408FA0-D20E-4DF2-9D25-D3C73A8D8E02}" type="presOf" srcId="{05C7C332-79D9-46BF-A6E8-C147E483D730}" destId="{6B7860CA-7DAB-4C6A-9E21-46501973FC53}" srcOrd="0" destOrd="0" presId="urn:microsoft.com/office/officeart/2005/8/layout/target3"/>
    <dgm:cxn modelId="{811E14FC-3B8F-4DD5-96B4-E561EC124D2B}" type="presOf" srcId="{36FDBB11-0D25-4331-9F9D-A3C24BFE3FCD}" destId="{92FABA3C-5C67-4933-B9B7-2431E5D306FC}" srcOrd="0" destOrd="0" presId="urn:microsoft.com/office/officeart/2005/8/layout/target3"/>
    <dgm:cxn modelId="{8FEC6C09-6851-4337-AD52-2495069360B4}" type="presOf" srcId="{99A2DADB-587B-4E4E-8135-542D56C9FF50}" destId="{3557FF8A-CF3A-4D93-9227-DADEF094CEEC}" srcOrd="0" destOrd="0" presId="urn:microsoft.com/office/officeart/2005/8/layout/target3"/>
    <dgm:cxn modelId="{0A45A67E-E6B5-4E85-9DB6-5EE8F6E67CCE}" srcId="{2E8E5EEA-A461-4FC9-8C98-23DD74A22D0D}" destId="{73D4B049-2D5D-4812-9835-85138DA0558C}" srcOrd="3" destOrd="0" parTransId="{12CB7A4F-5A34-4DD2-A36A-F5B88F0C305E}" sibTransId="{2231FE2A-F6F1-4620-982C-56AE2C39E14C}"/>
    <dgm:cxn modelId="{696736B7-4538-47D6-BB57-E79ACFAE1917}" type="presOf" srcId="{76581E69-FDCA-4AF3-AC9A-F59605D7D337}" destId="{7E0E81CA-EEC0-4290-8EE1-23BBD68D2EFA}" srcOrd="1" destOrd="0" presId="urn:microsoft.com/office/officeart/2005/8/layout/target3"/>
    <dgm:cxn modelId="{9EA4EF7B-FC23-4CB4-8525-0B9800ABE131}" srcId="{05C7C332-79D9-46BF-A6E8-C147E483D730}" destId="{17E1E593-3996-47D6-96A7-B47D5AEE7DFB}" srcOrd="2" destOrd="0" parTransId="{C91F7A6B-03AA-4560-AD5F-9C68CFC5A7A5}" sibTransId="{2D376FDB-450C-4C58-98D8-2008082FB7E2}"/>
    <dgm:cxn modelId="{4879EF3A-9C31-461D-8039-F3791ECAF7DF}" srcId="{73D4B049-2D5D-4812-9835-85138DA0558C}" destId="{36FDBB11-0D25-4331-9F9D-A3C24BFE3FCD}" srcOrd="0" destOrd="0" parTransId="{6FEFBFAB-AF1B-4D98-B054-EF275306991F}" sibTransId="{20C13DB1-3464-4319-9B57-CB5C64A12BE5}"/>
    <dgm:cxn modelId="{692F04ED-9BC7-42D9-A6CA-45BE039C461E}" type="presOf" srcId="{73D4B049-2D5D-4812-9835-85138DA0558C}" destId="{240DF845-551F-46BA-8EB9-B81F7C76D435}" srcOrd="1" destOrd="0" presId="urn:microsoft.com/office/officeart/2005/8/layout/target3"/>
    <dgm:cxn modelId="{0BA5165A-4910-4612-8A72-2625130021B6}" srcId="{2E8E5EEA-A461-4FC9-8C98-23DD74A22D0D}" destId="{05C7C332-79D9-46BF-A6E8-C147E483D730}" srcOrd="0" destOrd="0" parTransId="{07596D75-CBFD-4E58-8F71-FE710865849C}" sibTransId="{D8958D62-E8CB-425B-8C78-D0192DABED52}"/>
    <dgm:cxn modelId="{FE5ED317-483A-4C9C-9EC5-B2CF9282B7E6}" srcId="{2E8E5EEA-A461-4FC9-8C98-23DD74A22D0D}" destId="{76581E69-FDCA-4AF3-AC9A-F59605D7D337}" srcOrd="2" destOrd="0" parTransId="{1D64D7E9-E0EF-4261-8445-10D2C18DB160}" sibTransId="{533DBF43-6F42-4FDD-9782-399468AC2DAB}"/>
    <dgm:cxn modelId="{A1A5389E-AF4C-45DE-AD97-602BE5A70AC8}" type="presOf" srcId="{F1F727E2-6C40-4BF6-82F3-30EAAD33C14A}" destId="{92FABA3C-5C67-4933-B9B7-2431E5D306FC}" srcOrd="0" destOrd="1" presId="urn:microsoft.com/office/officeart/2005/8/layout/target3"/>
    <dgm:cxn modelId="{F8B89B68-D162-469A-9C9C-07108449EE8E}" type="presOf" srcId="{D15B1FCC-E118-4690-87BC-2900AAD86479}" destId="{92FABA3C-5C67-4933-B9B7-2431E5D306FC}" srcOrd="0" destOrd="2" presId="urn:microsoft.com/office/officeart/2005/8/layout/target3"/>
    <dgm:cxn modelId="{1571567A-D104-4F1F-801E-FF89121CAA5F}" type="presOf" srcId="{C199F1AE-4597-42DE-97AA-EFDD265A0C13}" destId="{C6555CEF-DBAC-427B-9F2C-9DD8544AFA4A}" srcOrd="0" destOrd="0" presId="urn:microsoft.com/office/officeart/2005/8/layout/target3"/>
    <dgm:cxn modelId="{FA38595A-F873-4DFA-A207-9B50CD1F48D4}" srcId="{76581E69-FDCA-4AF3-AC9A-F59605D7D337}" destId="{99A2DADB-587B-4E4E-8135-542D56C9FF50}" srcOrd="0" destOrd="0" parTransId="{F8E828EE-C6A4-4DAA-BADA-D74541D0C567}" sibTransId="{C66058F5-88B7-47DB-ACD2-F798935BD98C}"/>
    <dgm:cxn modelId="{85281418-20BD-4744-AFF9-9A1D989B78C8}" type="presOf" srcId="{76581E69-FDCA-4AF3-AC9A-F59605D7D337}" destId="{4697FE6D-2788-499F-B3DE-3DD7900F6708}" srcOrd="0" destOrd="0" presId="urn:microsoft.com/office/officeart/2005/8/layout/target3"/>
    <dgm:cxn modelId="{C5FBFD02-8982-4DE6-9533-F1325EE3E21D}" type="presOf" srcId="{689DB0E1-DD32-42AF-9BF2-8BF730A8D76F}" destId="{36F39976-29CF-45C5-AEF2-351F2431C837}" srcOrd="0" destOrd="0" presId="urn:microsoft.com/office/officeart/2005/8/layout/target3"/>
    <dgm:cxn modelId="{A1C700CD-3DBB-4B12-9576-B01066FCE3E7}" type="presOf" srcId="{1F9D13E3-4720-4082-8C28-892530A1B16C}" destId="{C6555CEF-DBAC-427B-9F2C-9DD8544AFA4A}" srcOrd="0" destOrd="1" presId="urn:microsoft.com/office/officeart/2005/8/layout/target3"/>
    <dgm:cxn modelId="{C01FC942-5A19-47A5-B578-A34AACEAA299}" srcId="{2E8E5EEA-A461-4FC9-8C98-23DD74A22D0D}" destId="{689DB0E1-DD32-42AF-9BF2-8BF730A8D76F}" srcOrd="1" destOrd="0" parTransId="{3A1F1AD1-78B6-4376-95B8-22D21FF4197F}" sibTransId="{B86D9990-9FF5-49A8-8A05-52650889604B}"/>
    <dgm:cxn modelId="{499AE1F3-1BBF-44CB-B852-39F0098CCEDF}" type="presOf" srcId="{C5D78378-3E0C-47E3-BF65-E83F6E2E870A}" destId="{B5689EAD-9692-435F-A170-0952EBAAD26A}" srcOrd="0" destOrd="0" presId="urn:microsoft.com/office/officeart/2005/8/layout/target3"/>
    <dgm:cxn modelId="{0A5300E2-A0C6-44BC-819B-2CD77D65F2E6}" type="presOf" srcId="{2E8E5EEA-A461-4FC9-8C98-23DD74A22D0D}" destId="{48DADBB9-B107-4C6B-94F0-767AD73EC296}" srcOrd="0" destOrd="0" presId="urn:microsoft.com/office/officeart/2005/8/layout/target3"/>
    <dgm:cxn modelId="{9D7D6481-7CF6-4BBD-8764-CE0545CA0986}" srcId="{05C7C332-79D9-46BF-A6E8-C147E483D730}" destId="{1F9D13E3-4720-4082-8C28-892530A1B16C}" srcOrd="1" destOrd="0" parTransId="{B392F9FA-A52A-49C5-8C2D-002AE873BED4}" sibTransId="{0E87FF15-DF4A-4971-81BA-0C0F6D3CD644}"/>
    <dgm:cxn modelId="{C6609B79-2BC6-48BE-AE7A-A888039C3C17}" type="presParOf" srcId="{48DADBB9-B107-4C6B-94F0-767AD73EC296}" destId="{7711DD13-D72D-42BE-81B5-564A2FF9C8BE}" srcOrd="0" destOrd="0" presId="urn:microsoft.com/office/officeart/2005/8/layout/target3"/>
    <dgm:cxn modelId="{91964CFA-3FAA-4104-B418-2A88DA88E709}" type="presParOf" srcId="{48DADBB9-B107-4C6B-94F0-767AD73EC296}" destId="{388C13A1-CC66-4841-BF4F-AC374CCAAE02}" srcOrd="1" destOrd="0" presId="urn:microsoft.com/office/officeart/2005/8/layout/target3"/>
    <dgm:cxn modelId="{474A2C90-4C46-4A16-BF2A-AA8A7AEC54A4}" type="presParOf" srcId="{48DADBB9-B107-4C6B-94F0-767AD73EC296}" destId="{6B7860CA-7DAB-4C6A-9E21-46501973FC53}" srcOrd="2" destOrd="0" presId="urn:microsoft.com/office/officeart/2005/8/layout/target3"/>
    <dgm:cxn modelId="{DF028AA3-0A47-4624-8A7D-3E6054F52B37}" type="presParOf" srcId="{48DADBB9-B107-4C6B-94F0-767AD73EC296}" destId="{BB9E1304-B4FF-43B3-9FC8-993A546388D3}" srcOrd="3" destOrd="0" presId="urn:microsoft.com/office/officeart/2005/8/layout/target3"/>
    <dgm:cxn modelId="{35EEB3C9-4031-4799-8E3D-21275A173C5C}" type="presParOf" srcId="{48DADBB9-B107-4C6B-94F0-767AD73EC296}" destId="{18E72455-7DD0-4448-98C7-72200A858823}" srcOrd="4" destOrd="0" presId="urn:microsoft.com/office/officeart/2005/8/layout/target3"/>
    <dgm:cxn modelId="{9B0F8CA1-DB62-484B-ABD7-B70E270FE989}" type="presParOf" srcId="{48DADBB9-B107-4C6B-94F0-767AD73EC296}" destId="{36F39976-29CF-45C5-AEF2-351F2431C837}" srcOrd="5" destOrd="0" presId="urn:microsoft.com/office/officeart/2005/8/layout/target3"/>
    <dgm:cxn modelId="{5CEC02C6-3679-4C12-AFC9-7AB52FD5A10F}" type="presParOf" srcId="{48DADBB9-B107-4C6B-94F0-767AD73EC296}" destId="{C0FB2779-A7F3-4B91-AE32-ED573679BE98}" srcOrd="6" destOrd="0" presId="urn:microsoft.com/office/officeart/2005/8/layout/target3"/>
    <dgm:cxn modelId="{FCB56666-E35B-476D-8213-F3A7CD13CF8F}" type="presParOf" srcId="{48DADBB9-B107-4C6B-94F0-767AD73EC296}" destId="{CAEFC26A-5206-4D96-9060-86B930CB6EB7}" srcOrd="7" destOrd="0" presId="urn:microsoft.com/office/officeart/2005/8/layout/target3"/>
    <dgm:cxn modelId="{2AB01E24-5704-4726-9B9F-2F3102AD454A}" type="presParOf" srcId="{48DADBB9-B107-4C6B-94F0-767AD73EC296}" destId="{4697FE6D-2788-499F-B3DE-3DD7900F6708}" srcOrd="8" destOrd="0" presId="urn:microsoft.com/office/officeart/2005/8/layout/target3"/>
    <dgm:cxn modelId="{E0D3E601-E595-46E2-A3FA-836781D057A3}" type="presParOf" srcId="{48DADBB9-B107-4C6B-94F0-767AD73EC296}" destId="{04F00523-F7F8-4352-9C23-B6B17C17095B}" srcOrd="9" destOrd="0" presId="urn:microsoft.com/office/officeart/2005/8/layout/target3"/>
    <dgm:cxn modelId="{9411C39B-207F-419D-A537-E5BBDE503A32}" type="presParOf" srcId="{48DADBB9-B107-4C6B-94F0-767AD73EC296}" destId="{0B20DBA9-8A51-40E4-AB85-A6EAF7EAA007}" srcOrd="10" destOrd="0" presId="urn:microsoft.com/office/officeart/2005/8/layout/target3"/>
    <dgm:cxn modelId="{7E134928-3421-4CB5-8E2D-52E66AC5B441}" type="presParOf" srcId="{48DADBB9-B107-4C6B-94F0-767AD73EC296}" destId="{09901AE9-0137-4A0B-9545-4E2654D9BE2F}" srcOrd="11" destOrd="0" presId="urn:microsoft.com/office/officeart/2005/8/layout/target3"/>
    <dgm:cxn modelId="{9E34D46D-D986-4096-BC93-555CFD558CDD}" type="presParOf" srcId="{48DADBB9-B107-4C6B-94F0-767AD73EC296}" destId="{A0EAED19-82DD-49FC-B6F0-047AF974293F}" srcOrd="12" destOrd="0" presId="urn:microsoft.com/office/officeart/2005/8/layout/target3"/>
    <dgm:cxn modelId="{3872274B-DE78-4649-AC09-7EDC514CE4C7}" type="presParOf" srcId="{48DADBB9-B107-4C6B-94F0-767AD73EC296}" destId="{C6555CEF-DBAC-427B-9F2C-9DD8544AFA4A}" srcOrd="13" destOrd="0" presId="urn:microsoft.com/office/officeart/2005/8/layout/target3"/>
    <dgm:cxn modelId="{468DFF7E-3F50-478C-84B4-7BC6F197E181}" type="presParOf" srcId="{48DADBB9-B107-4C6B-94F0-767AD73EC296}" destId="{825600F8-C3A4-452D-BF32-46FED7792697}" srcOrd="14" destOrd="0" presId="urn:microsoft.com/office/officeart/2005/8/layout/target3"/>
    <dgm:cxn modelId="{389CDB13-0C59-4414-BB37-E004197F7545}" type="presParOf" srcId="{48DADBB9-B107-4C6B-94F0-767AD73EC296}" destId="{B5689EAD-9692-435F-A170-0952EBAAD26A}" srcOrd="15" destOrd="0" presId="urn:microsoft.com/office/officeart/2005/8/layout/target3"/>
    <dgm:cxn modelId="{9FDC8465-D354-4D86-B4CF-405AA4F932A1}" type="presParOf" srcId="{48DADBB9-B107-4C6B-94F0-767AD73EC296}" destId="{7E0E81CA-EEC0-4290-8EE1-23BBD68D2EFA}" srcOrd="16" destOrd="0" presId="urn:microsoft.com/office/officeart/2005/8/layout/target3"/>
    <dgm:cxn modelId="{EAE6E6AC-4F1D-4E82-A2A7-4AF12D880651}" type="presParOf" srcId="{48DADBB9-B107-4C6B-94F0-767AD73EC296}" destId="{3557FF8A-CF3A-4D93-9227-DADEF094CEEC}" srcOrd="17" destOrd="0" presId="urn:microsoft.com/office/officeart/2005/8/layout/target3"/>
    <dgm:cxn modelId="{527C4E32-DC5C-40D1-B668-21D44CB5F497}" type="presParOf" srcId="{48DADBB9-B107-4C6B-94F0-767AD73EC296}" destId="{240DF845-551F-46BA-8EB9-B81F7C76D435}" srcOrd="18" destOrd="0" presId="urn:microsoft.com/office/officeart/2005/8/layout/target3"/>
    <dgm:cxn modelId="{DA81C7EF-D4DB-4F40-8B43-D8270B112EE9}" type="presParOf" srcId="{48DADBB9-B107-4C6B-94F0-767AD73EC296}" destId="{92FABA3C-5C67-4933-B9B7-2431E5D306FC}" srcOrd="19"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0ABFF-1D1C-4CBC-B86C-834AA73E65C4}">
      <dsp:nvSpPr>
        <dsp:cNvPr id="0" name=""/>
        <dsp:cNvSpPr/>
      </dsp:nvSpPr>
      <dsp:spPr>
        <a:xfrm>
          <a:off x="1700102" y="1035604"/>
          <a:ext cx="930376" cy="322940"/>
        </a:xfrm>
        <a:custGeom>
          <a:avLst/>
          <a:gdLst/>
          <a:ahLst/>
          <a:cxnLst/>
          <a:rect l="0" t="0" r="0" b="0"/>
          <a:pathLst>
            <a:path>
              <a:moveTo>
                <a:pt x="0" y="0"/>
              </a:moveTo>
              <a:lnTo>
                <a:pt x="0" y="161470"/>
              </a:lnTo>
              <a:lnTo>
                <a:pt x="930376" y="161470"/>
              </a:lnTo>
              <a:lnTo>
                <a:pt x="930376" y="322940"/>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AB10D3-D994-4F28-A848-D46F04566613}">
      <dsp:nvSpPr>
        <dsp:cNvPr id="0" name=""/>
        <dsp:cNvSpPr/>
      </dsp:nvSpPr>
      <dsp:spPr>
        <a:xfrm>
          <a:off x="769725" y="1035604"/>
          <a:ext cx="930376" cy="322940"/>
        </a:xfrm>
        <a:custGeom>
          <a:avLst/>
          <a:gdLst/>
          <a:ahLst/>
          <a:cxnLst/>
          <a:rect l="0" t="0" r="0" b="0"/>
          <a:pathLst>
            <a:path>
              <a:moveTo>
                <a:pt x="930376" y="0"/>
              </a:moveTo>
              <a:lnTo>
                <a:pt x="930376" y="161470"/>
              </a:lnTo>
              <a:lnTo>
                <a:pt x="0" y="161470"/>
              </a:lnTo>
              <a:lnTo>
                <a:pt x="0" y="322940"/>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0E1A2B-F4A7-496F-8C17-9511AECBE3D5}">
      <dsp:nvSpPr>
        <dsp:cNvPr id="0" name=""/>
        <dsp:cNvSpPr/>
      </dsp:nvSpPr>
      <dsp:spPr>
        <a:xfrm>
          <a:off x="931196" y="266698"/>
          <a:ext cx="1537812" cy="768906"/>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de-AT" sz="2700" kern="1200" dirty="0" smtClean="0"/>
            <a:t>Top Level Site</a:t>
          </a:r>
          <a:endParaRPr lang="de-AT" sz="2700" kern="1200" dirty="0"/>
        </a:p>
      </dsp:txBody>
      <dsp:txXfrm>
        <a:off x="931196" y="266698"/>
        <a:ext cx="1537812" cy="768906"/>
      </dsp:txXfrm>
    </dsp:sp>
    <dsp:sp modelId="{16416F56-1B92-48EA-B9C9-DE09198FDF55}">
      <dsp:nvSpPr>
        <dsp:cNvPr id="0" name=""/>
        <dsp:cNvSpPr/>
      </dsp:nvSpPr>
      <dsp:spPr>
        <a:xfrm>
          <a:off x="819" y="1358545"/>
          <a:ext cx="1537812" cy="768906"/>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de-AT" sz="2700" kern="1200" dirty="0" smtClean="0"/>
            <a:t>Site</a:t>
          </a:r>
          <a:endParaRPr lang="de-AT" sz="2700" kern="1200" dirty="0"/>
        </a:p>
      </dsp:txBody>
      <dsp:txXfrm>
        <a:off x="819" y="1358545"/>
        <a:ext cx="1537812" cy="768906"/>
      </dsp:txXfrm>
    </dsp:sp>
    <dsp:sp modelId="{251197A4-E94D-48F7-8680-BA4FC9D67B29}">
      <dsp:nvSpPr>
        <dsp:cNvPr id="0" name=""/>
        <dsp:cNvSpPr/>
      </dsp:nvSpPr>
      <dsp:spPr>
        <a:xfrm>
          <a:off x="1861572" y="1358545"/>
          <a:ext cx="1537812" cy="768906"/>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endParaRPr lang="de-AT" sz="2700" kern="1200" dirty="0"/>
        </a:p>
      </dsp:txBody>
      <dsp:txXfrm>
        <a:off x="1861572" y="1358545"/>
        <a:ext cx="1537812" cy="768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1DD13-D72D-42BE-81B5-564A2FF9C8BE}">
      <dsp:nvSpPr>
        <dsp:cNvPr id="0" name=""/>
        <dsp:cNvSpPr/>
      </dsp:nvSpPr>
      <dsp:spPr>
        <a:xfrm>
          <a:off x="0" y="21431"/>
          <a:ext cx="4672045" cy="4672045"/>
        </a:xfrm>
        <a:prstGeom prst="pie">
          <a:avLst>
            <a:gd name="adj1" fmla="val 5400000"/>
            <a:gd name="adj2" fmla="val 16200000"/>
          </a:avLst>
        </a:prstGeom>
        <a:solidFill>
          <a:srgbClr xmlns:mc="http://schemas.openxmlformats.org/markup-compatibility/2006" xmlns:a14="http://schemas.microsoft.com/office/drawing/2010/main" val="32B2D9" mc:Ignorabl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7860CA-7DAB-4C6A-9E21-46501973FC53}">
      <dsp:nvSpPr>
        <dsp:cNvPr id="0" name=""/>
        <dsp:cNvSpPr/>
      </dsp:nvSpPr>
      <dsp:spPr>
        <a:xfrm>
          <a:off x="2336022" y="21431"/>
          <a:ext cx="5450719" cy="4672045"/>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AT" sz="2700" kern="1200" dirty="0" smtClean="0"/>
            <a:t>Web Application</a:t>
          </a:r>
          <a:br>
            <a:rPr lang="de-AT" sz="2700" kern="1200" dirty="0" smtClean="0"/>
          </a:br>
          <a:r>
            <a:rPr lang="de-AT" sz="2700" kern="1200" dirty="0" smtClean="0"/>
            <a:t>(Central Admin.)</a:t>
          </a:r>
          <a:endParaRPr lang="de-AT" sz="2700" kern="1200" dirty="0"/>
        </a:p>
      </dsp:txBody>
      <dsp:txXfrm>
        <a:off x="2336022" y="21431"/>
        <a:ext cx="2725359" cy="992809"/>
      </dsp:txXfrm>
    </dsp:sp>
    <dsp:sp modelId="{18E72455-7DD0-4448-98C7-72200A858823}">
      <dsp:nvSpPr>
        <dsp:cNvPr id="0" name=""/>
        <dsp:cNvSpPr/>
      </dsp:nvSpPr>
      <dsp:spPr>
        <a:xfrm>
          <a:off x="613205" y="1014241"/>
          <a:ext cx="3445633" cy="3445633"/>
        </a:xfrm>
        <a:prstGeom prst="pie">
          <a:avLst>
            <a:gd name="adj1" fmla="val 5400000"/>
            <a:gd name="adj2" fmla="val 16200000"/>
          </a:avLst>
        </a:prstGeom>
        <a:solidFill>
          <a:srgbClr xmlns:mc="http://schemas.openxmlformats.org/markup-compatibility/2006" xmlns:a14="http://schemas.microsoft.com/office/drawing/2010/main" val="69657E" mc:Ignorabl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39976-29CF-45C5-AEF2-351F2431C837}">
      <dsp:nvSpPr>
        <dsp:cNvPr id="0" name=""/>
        <dsp:cNvSpPr/>
      </dsp:nvSpPr>
      <dsp:spPr>
        <a:xfrm>
          <a:off x="2336022" y="1014241"/>
          <a:ext cx="5450719" cy="3445633"/>
        </a:xfrm>
        <a:prstGeom prst="rect">
          <a:avLst/>
        </a:prstGeom>
        <a:solidFill>
          <a:schemeClr val="lt1">
            <a:alpha val="90000"/>
            <a:hueOff val="0"/>
            <a:satOff val="0"/>
            <a:lumOff val="0"/>
            <a:alphaOff val="0"/>
          </a:schemeClr>
        </a:solidFill>
        <a:ln w="19050" cap="flat" cmpd="sng" algn="ctr">
          <a:solidFill>
            <a:schemeClr val="accent3">
              <a:hueOff val="-539188"/>
              <a:satOff val="13796"/>
              <a:lumOff val="5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AT" sz="2700" kern="1200" dirty="0" smtClean="0"/>
            <a:t>Site Collection</a:t>
          </a:r>
          <a:endParaRPr lang="de-AT" sz="2700" kern="1200" dirty="0"/>
        </a:p>
      </dsp:txBody>
      <dsp:txXfrm>
        <a:off x="2336022" y="1014241"/>
        <a:ext cx="2725359" cy="992809"/>
      </dsp:txXfrm>
    </dsp:sp>
    <dsp:sp modelId="{CAEFC26A-5206-4D96-9060-86B930CB6EB7}">
      <dsp:nvSpPr>
        <dsp:cNvPr id="0" name=""/>
        <dsp:cNvSpPr/>
      </dsp:nvSpPr>
      <dsp:spPr>
        <a:xfrm>
          <a:off x="1226411" y="2007050"/>
          <a:ext cx="2219221" cy="2219221"/>
        </a:xfrm>
        <a:prstGeom prst="pie">
          <a:avLst>
            <a:gd name="adj1" fmla="val 5400000"/>
            <a:gd name="adj2" fmla="val 16200000"/>
          </a:avLst>
        </a:prstGeom>
        <a:solidFill>
          <a:srgbClr xmlns:mc="http://schemas.openxmlformats.org/markup-compatibility/2006" xmlns:a14="http://schemas.microsoft.com/office/drawing/2010/main" val="F8F8FA" mc:Ignorabl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97FE6D-2788-499F-B3DE-3DD7900F6708}">
      <dsp:nvSpPr>
        <dsp:cNvPr id="0" name=""/>
        <dsp:cNvSpPr/>
      </dsp:nvSpPr>
      <dsp:spPr>
        <a:xfrm>
          <a:off x="2336022" y="2007050"/>
          <a:ext cx="5450719" cy="2219221"/>
        </a:xfrm>
        <a:prstGeom prst="rect">
          <a:avLst/>
        </a:prstGeom>
        <a:solidFill>
          <a:schemeClr val="lt1">
            <a:alpha val="90000"/>
            <a:hueOff val="0"/>
            <a:satOff val="0"/>
            <a:lumOff val="0"/>
            <a:alphaOff val="0"/>
          </a:schemeClr>
        </a:solidFill>
        <a:ln w="19050" cap="flat" cmpd="sng" algn="ctr">
          <a:solidFill>
            <a:schemeClr val="accent3">
              <a:hueOff val="-1078377"/>
              <a:satOff val="27591"/>
              <a:lumOff val="10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AT" sz="2700" kern="1200" dirty="0" smtClean="0"/>
            <a:t>Site</a:t>
          </a:r>
          <a:endParaRPr lang="de-AT" sz="2700" kern="1200" dirty="0"/>
        </a:p>
      </dsp:txBody>
      <dsp:txXfrm>
        <a:off x="2336022" y="2007050"/>
        <a:ext cx="2725359" cy="992809"/>
      </dsp:txXfrm>
    </dsp:sp>
    <dsp:sp modelId="{0B20DBA9-8A51-40E4-AB85-A6EAF7EAA007}">
      <dsp:nvSpPr>
        <dsp:cNvPr id="0" name=""/>
        <dsp:cNvSpPr/>
      </dsp:nvSpPr>
      <dsp:spPr>
        <a:xfrm>
          <a:off x="1839617" y="2999860"/>
          <a:ext cx="992809" cy="992809"/>
        </a:xfrm>
        <a:prstGeom prst="pie">
          <a:avLst>
            <a:gd name="adj1" fmla="val 5400000"/>
            <a:gd name="adj2" fmla="val 16200000"/>
          </a:avLst>
        </a:prstGeom>
        <a:solidFill>
          <a:srgbClr xmlns:mc="http://schemas.openxmlformats.org/markup-compatibility/2006" xmlns:a14="http://schemas.microsoft.com/office/drawing/2010/main" val="32B2D9" mc:Ignorabl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901AE9-0137-4A0B-9545-4E2654D9BE2F}">
      <dsp:nvSpPr>
        <dsp:cNvPr id="0" name=""/>
        <dsp:cNvSpPr/>
      </dsp:nvSpPr>
      <dsp:spPr>
        <a:xfrm>
          <a:off x="2336022" y="2999860"/>
          <a:ext cx="5450719" cy="992809"/>
        </a:xfrm>
        <a:prstGeom prst="rect">
          <a:avLst/>
        </a:prstGeom>
        <a:solidFill>
          <a:schemeClr val="lt1">
            <a:alpha val="90000"/>
            <a:hueOff val="0"/>
            <a:satOff val="0"/>
            <a:lumOff val="0"/>
            <a:alphaOff val="0"/>
          </a:schemeClr>
        </a:solidFill>
        <a:ln w="19050" cap="flat" cmpd="sng" algn="ctr">
          <a:solidFill>
            <a:schemeClr val="accent3">
              <a:hueOff val="-1617565"/>
              <a:satOff val="41387"/>
              <a:lumOff val="15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AT" sz="2700" kern="1200" dirty="0" smtClean="0"/>
            <a:t>List or Library</a:t>
          </a:r>
          <a:endParaRPr lang="de-AT" sz="2700" kern="1200" dirty="0"/>
        </a:p>
      </dsp:txBody>
      <dsp:txXfrm>
        <a:off x="2336022" y="2999860"/>
        <a:ext cx="2725359" cy="992809"/>
      </dsp:txXfrm>
    </dsp:sp>
    <dsp:sp modelId="{C6555CEF-DBAC-427B-9F2C-9DD8544AFA4A}">
      <dsp:nvSpPr>
        <dsp:cNvPr id="0" name=""/>
        <dsp:cNvSpPr/>
      </dsp:nvSpPr>
      <dsp:spPr>
        <a:xfrm>
          <a:off x="5061382" y="21431"/>
          <a:ext cx="2725359" cy="992809"/>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eaLnBrk="1" latinLnBrk="0">
            <a:lnSpc>
              <a:spcPct val="90000"/>
            </a:lnSpc>
            <a:spcBef>
              <a:spcPct val="0"/>
            </a:spcBef>
            <a:spcAft>
              <a:spcPct val="15000"/>
            </a:spcAft>
            <a:buChar char="••"/>
          </a:pPr>
          <a:r>
            <a:rPr lang="de-AT" sz="1200" kern="1200" dirty="0" smtClean="0"/>
            <a:t>Corresponds to an IIS web with </a:t>
          </a:r>
          <a:br>
            <a:rPr lang="de-AT" sz="1200" kern="1200" dirty="0" smtClean="0"/>
          </a:br>
          <a:r>
            <a:rPr lang="de-AT" sz="1200" kern="1200" dirty="0" smtClean="0"/>
            <a:t>„SharePoint Extensions“</a:t>
          </a:r>
          <a:endParaRPr lang="de-AT" sz="1200" kern="1200" dirty="0"/>
        </a:p>
        <a:p>
          <a:pPr marL="114300" lvl="1" indent="-114300" algn="l" defTabSz="533400" eaLnBrk="1" latinLnBrk="0">
            <a:lnSpc>
              <a:spcPct val="90000"/>
            </a:lnSpc>
            <a:spcBef>
              <a:spcPct val="0"/>
            </a:spcBef>
            <a:spcAft>
              <a:spcPct val="15000"/>
            </a:spcAft>
            <a:buChar char="••"/>
          </a:pPr>
          <a:r>
            <a:rPr lang="de-AT" sz="1200" kern="1200" dirty="0" smtClean="0"/>
            <a:t>Hosts one or more Site Collections</a:t>
          </a:r>
          <a:endParaRPr lang="de-AT" sz="1200" kern="1200" dirty="0"/>
        </a:p>
        <a:p>
          <a:pPr marL="114300" lvl="1" indent="-114300" algn="l" defTabSz="533400" eaLnBrk="1" latinLnBrk="0">
            <a:lnSpc>
              <a:spcPct val="90000"/>
            </a:lnSpc>
            <a:spcBef>
              <a:spcPct val="0"/>
            </a:spcBef>
            <a:spcAft>
              <a:spcPct val="15000"/>
            </a:spcAft>
            <a:buChar char="••"/>
          </a:pPr>
          <a:r>
            <a:rPr lang="de-AT" sz="1200" kern="1200" dirty="0" smtClean="0"/>
            <a:t>Has one or more Content DBs</a:t>
          </a:r>
          <a:endParaRPr lang="de-AT" sz="1200" kern="1200" dirty="0"/>
        </a:p>
      </dsp:txBody>
      <dsp:txXfrm>
        <a:off x="5061382" y="21431"/>
        <a:ext cx="2725359" cy="992809"/>
      </dsp:txXfrm>
    </dsp:sp>
    <dsp:sp modelId="{B5689EAD-9692-435F-A170-0952EBAAD26A}">
      <dsp:nvSpPr>
        <dsp:cNvPr id="0" name=""/>
        <dsp:cNvSpPr/>
      </dsp:nvSpPr>
      <dsp:spPr>
        <a:xfrm>
          <a:off x="5061382" y="1014241"/>
          <a:ext cx="2725359" cy="992809"/>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de-AT" sz="1200" kern="1200" dirty="0" smtClean="0"/>
            <a:t>Basic unit of security, administration and deployment</a:t>
          </a:r>
          <a:endParaRPr lang="de-AT" sz="1200" kern="1200" dirty="0"/>
        </a:p>
      </dsp:txBody>
      <dsp:txXfrm>
        <a:off x="5061382" y="1014241"/>
        <a:ext cx="2725359" cy="992809"/>
      </dsp:txXfrm>
    </dsp:sp>
    <dsp:sp modelId="{3557FF8A-CF3A-4D93-9227-DADEF094CEEC}">
      <dsp:nvSpPr>
        <dsp:cNvPr id="0" name=""/>
        <dsp:cNvSpPr/>
      </dsp:nvSpPr>
      <dsp:spPr>
        <a:xfrm>
          <a:off x="5061382" y="2007050"/>
          <a:ext cx="2725359" cy="992809"/>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de-AT" sz="1200" kern="1200" dirty="0" smtClean="0"/>
            <a:t>Provides content for a specific topic of interest. </a:t>
          </a:r>
          <a:br>
            <a:rPr lang="de-AT" sz="1200" kern="1200" dirty="0" smtClean="0"/>
          </a:br>
          <a:r>
            <a:rPr lang="de-AT" sz="1200" kern="1200" dirty="0" smtClean="0"/>
            <a:t/>
          </a:r>
          <a:br>
            <a:rPr lang="de-AT" sz="1200" kern="1200" dirty="0" smtClean="0"/>
          </a:br>
          <a:r>
            <a:rPr lang="de-AT" sz="1200" kern="1200" dirty="0" smtClean="0"/>
            <a:t>Example: information related to a project</a:t>
          </a:r>
          <a:endParaRPr lang="de-AT" sz="1200" kern="1200" dirty="0"/>
        </a:p>
      </dsp:txBody>
      <dsp:txXfrm>
        <a:off x="5061382" y="2007050"/>
        <a:ext cx="2725359" cy="992809"/>
      </dsp:txXfrm>
    </dsp:sp>
    <dsp:sp modelId="{92FABA3C-5C67-4933-B9B7-2431E5D306FC}">
      <dsp:nvSpPr>
        <dsp:cNvPr id="0" name=""/>
        <dsp:cNvSpPr/>
      </dsp:nvSpPr>
      <dsp:spPr>
        <a:xfrm>
          <a:off x="5061382" y="2999860"/>
          <a:ext cx="2725359" cy="992809"/>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de-AT" sz="1200" kern="1200" dirty="0" smtClean="0"/>
            <a:t>Container for documents / tabular information</a:t>
          </a:r>
          <a:endParaRPr lang="de-AT" sz="1200" kern="1200" dirty="0"/>
        </a:p>
        <a:p>
          <a:pPr marL="114300" lvl="1" indent="-114300" algn="l" defTabSz="533400">
            <a:lnSpc>
              <a:spcPct val="90000"/>
            </a:lnSpc>
            <a:spcBef>
              <a:spcPct val="0"/>
            </a:spcBef>
            <a:spcAft>
              <a:spcPct val="15000"/>
            </a:spcAft>
            <a:buChar char="••"/>
          </a:pPr>
          <a:endParaRPr lang="de-AT" sz="1200" kern="1200" dirty="0"/>
        </a:p>
        <a:p>
          <a:pPr marL="114300" lvl="1" indent="-114300" algn="l" defTabSz="533400">
            <a:lnSpc>
              <a:spcPct val="90000"/>
            </a:lnSpc>
            <a:spcBef>
              <a:spcPct val="0"/>
            </a:spcBef>
            <a:spcAft>
              <a:spcPct val="15000"/>
            </a:spcAft>
            <a:buChar char="••"/>
          </a:pPr>
          <a:r>
            <a:rPr lang="de-AT" sz="1200" kern="1200" dirty="0" smtClean="0"/>
            <a:t>Example: project related documents, tasks</a:t>
          </a:r>
          <a:endParaRPr lang="de-AT" sz="1200" kern="1200" dirty="0"/>
        </a:p>
      </dsp:txBody>
      <dsp:txXfrm>
        <a:off x="5061382" y="2999860"/>
        <a:ext cx="2725359" cy="99280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F10B5E3-0ED4-4D57-8B6D-28AF19003DFD}" type="datetimeFigureOut">
              <a:rPr lang="de-DE" smtClean="0"/>
              <a:pPr/>
              <a:t>20.12.2009</a:t>
            </a:fld>
            <a:endParaRPr lang="de-AT"/>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AT"/>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1120506-540E-4808-9FB9-34137B3C542C}" type="slidenum">
              <a:rPr lang="de-AT" smtClean="0"/>
              <a:pPr/>
              <a:t>‹#›</a:t>
            </a:fld>
            <a:endParaRPr lang="de-AT"/>
          </a:p>
        </p:txBody>
      </p:sp>
    </p:spTree>
    <p:extLst>
      <p:ext uri="{BB962C8B-B14F-4D97-AF65-F5344CB8AC3E}">
        <p14:creationId xmlns:p14="http://schemas.microsoft.com/office/powerpoint/2010/main" val="21068407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FEBF1EC-EE84-4428-9EA0-EB4D9B92AB90}" type="datetimeFigureOut">
              <a:rPr lang="de-DE" smtClean="0"/>
              <a:pPr/>
              <a:t>20.12.2009</a:t>
            </a:fld>
            <a:endParaRPr lang="de-AT"/>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6852656-8D79-4A1C-98FA-A52976785D98}" type="slidenum">
              <a:rPr lang="de-AT" smtClean="0"/>
              <a:pPr/>
              <a:t>‹#›</a:t>
            </a:fld>
            <a:endParaRPr lang="de-AT"/>
          </a:p>
        </p:txBody>
      </p:sp>
    </p:spTree>
    <p:extLst>
      <p:ext uri="{BB962C8B-B14F-4D97-AF65-F5344CB8AC3E}">
        <p14:creationId xmlns:p14="http://schemas.microsoft.com/office/powerpoint/2010/main" val="404029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a:p>
        </p:txBody>
      </p:sp>
      <p:sp>
        <p:nvSpPr>
          <p:cNvPr id="4" name="Slide Number Placeholder 3"/>
          <p:cNvSpPr>
            <a:spLocks noGrp="1"/>
          </p:cNvSpPr>
          <p:nvPr>
            <p:ph type="sldNum" sz="quarter" idx="10"/>
          </p:nvPr>
        </p:nvSpPr>
        <p:spPr/>
        <p:txBody>
          <a:bodyPr/>
          <a:lstStyle/>
          <a:p>
            <a:fld id="{56852656-8D79-4A1C-98FA-A52976785D98}" type="slidenum">
              <a:rPr lang="de-AT" smtClean="0"/>
              <a:pPr/>
              <a:t>1</a:t>
            </a:fld>
            <a:endParaRPr lang="de-A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a:p>
        </p:txBody>
      </p:sp>
      <p:sp>
        <p:nvSpPr>
          <p:cNvPr id="4" name="Slide Number Placeholder 3"/>
          <p:cNvSpPr>
            <a:spLocks noGrp="1"/>
          </p:cNvSpPr>
          <p:nvPr>
            <p:ph type="sldNum" sz="quarter" idx="10"/>
          </p:nvPr>
        </p:nvSpPr>
        <p:spPr/>
        <p:txBody>
          <a:bodyPr/>
          <a:lstStyle/>
          <a:p>
            <a:fld id="{56852656-8D79-4A1C-98FA-A52976785D98}" type="slidenum">
              <a:rPr lang="de-AT" smtClean="0"/>
              <a:pPr/>
              <a:t>12</a:t>
            </a:fld>
            <a:endParaRPr lang="de-A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a:p>
        </p:txBody>
      </p:sp>
      <p:sp>
        <p:nvSpPr>
          <p:cNvPr id="4" name="Slide Number Placeholder 3"/>
          <p:cNvSpPr>
            <a:spLocks noGrp="1"/>
          </p:cNvSpPr>
          <p:nvPr>
            <p:ph type="sldNum" sz="quarter" idx="10"/>
          </p:nvPr>
        </p:nvSpPr>
        <p:spPr/>
        <p:txBody>
          <a:bodyPr/>
          <a:lstStyle/>
          <a:p>
            <a:fld id="{56852656-8D79-4A1C-98FA-A52976785D98}" type="slidenum">
              <a:rPr lang="de-AT" smtClean="0"/>
              <a:pPr/>
              <a:t>13</a:t>
            </a:fld>
            <a:endParaRPr lang="de-A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a:p>
        </p:txBody>
      </p:sp>
      <p:sp>
        <p:nvSpPr>
          <p:cNvPr id="4" name="Slide Number Placeholder 3"/>
          <p:cNvSpPr>
            <a:spLocks noGrp="1"/>
          </p:cNvSpPr>
          <p:nvPr>
            <p:ph type="sldNum" sz="quarter" idx="10"/>
          </p:nvPr>
        </p:nvSpPr>
        <p:spPr/>
        <p:txBody>
          <a:bodyPr/>
          <a:lstStyle/>
          <a:p>
            <a:fld id="{56852656-8D79-4A1C-98FA-A52976785D98}" type="slidenum">
              <a:rPr lang="de-AT" smtClean="0"/>
              <a:pPr/>
              <a:t>14</a:t>
            </a:fld>
            <a:endParaRPr lang="de-A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a:p>
        </p:txBody>
      </p:sp>
      <p:sp>
        <p:nvSpPr>
          <p:cNvPr id="4" name="Slide Number Placeholder 3"/>
          <p:cNvSpPr>
            <a:spLocks noGrp="1"/>
          </p:cNvSpPr>
          <p:nvPr>
            <p:ph type="sldNum" sz="quarter" idx="10"/>
          </p:nvPr>
        </p:nvSpPr>
        <p:spPr/>
        <p:txBody>
          <a:bodyPr/>
          <a:lstStyle/>
          <a:p>
            <a:fld id="{56852656-8D79-4A1C-98FA-A52976785D98}" type="slidenum">
              <a:rPr lang="de-AT" smtClean="0"/>
              <a:pPr/>
              <a:t>15</a:t>
            </a:fld>
            <a:endParaRPr lang="de-A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60416"/>
          <p:cNvSpPr>
            <a:spLocks noGrp="1" noRot="1" noChangeAspect="1" noChangeArrowheads="1" noTextEdit="1"/>
          </p:cNvSpPr>
          <p:nvPr>
            <p:ph type="sldImg"/>
          </p:nvPr>
        </p:nvSpPr>
        <p:spPr>
          <a:noFill/>
          <a:ln cap="flat">
            <a:headEnd type="none" w="med" len="med"/>
            <a:tailEnd type="none" w="med" len="med"/>
          </a:ln>
        </p:spPr>
      </p:sp>
      <p:sp>
        <p:nvSpPr>
          <p:cNvPr id="97283" name="Rectangle 97282"/>
          <p:cNvSpPr>
            <a:spLocks noGrp="1" noChangeArrowheads="1"/>
          </p:cNvSpPr>
          <p:nvPr>
            <p:ph type="body" idx="1"/>
          </p:nvPr>
        </p:nvSpPr>
        <p:spPr>
          <a:noFill/>
          <a:ln/>
        </p:spPr>
        <p:txBody>
          <a:bodyPr/>
          <a:lstStyle/>
          <a:p>
            <a:pPr>
              <a:buFontTx/>
              <a:buChar char="•"/>
            </a:pPr>
            <a:endParaRPr lang="en-US" b="1" dirty="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a:p>
        </p:txBody>
      </p:sp>
      <p:sp>
        <p:nvSpPr>
          <p:cNvPr id="4" name="Slide Number Placeholder 3"/>
          <p:cNvSpPr>
            <a:spLocks noGrp="1"/>
          </p:cNvSpPr>
          <p:nvPr>
            <p:ph type="sldNum" sz="quarter" idx="10"/>
          </p:nvPr>
        </p:nvSpPr>
        <p:spPr/>
        <p:txBody>
          <a:bodyPr/>
          <a:lstStyle/>
          <a:p>
            <a:fld id="{56852656-8D79-4A1C-98FA-A52976785D98}" type="slidenum">
              <a:rPr lang="de-AT" smtClean="0"/>
              <a:pPr/>
              <a:t>33</a:t>
            </a:fld>
            <a:endParaRPr lang="de-A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a:p>
        </p:txBody>
      </p:sp>
      <p:sp>
        <p:nvSpPr>
          <p:cNvPr id="4" name="Slide Number Placeholder 3"/>
          <p:cNvSpPr>
            <a:spLocks noGrp="1"/>
          </p:cNvSpPr>
          <p:nvPr>
            <p:ph type="sldNum" sz="quarter" idx="10"/>
          </p:nvPr>
        </p:nvSpPr>
        <p:spPr/>
        <p:txBody>
          <a:bodyPr/>
          <a:lstStyle/>
          <a:p>
            <a:fld id="{56852656-8D79-4A1C-98FA-A52976785D98}" type="slidenum">
              <a:rPr lang="de-AT" smtClean="0"/>
              <a:pPr/>
              <a:t>2</a:t>
            </a:fld>
            <a:endParaRPr lang="de-A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a:p>
        </p:txBody>
      </p:sp>
      <p:sp>
        <p:nvSpPr>
          <p:cNvPr id="4" name="Slide Number Placeholder 3"/>
          <p:cNvSpPr>
            <a:spLocks noGrp="1"/>
          </p:cNvSpPr>
          <p:nvPr>
            <p:ph type="sldNum" sz="quarter" idx="10"/>
          </p:nvPr>
        </p:nvSpPr>
        <p:spPr/>
        <p:txBody>
          <a:bodyPr/>
          <a:lstStyle/>
          <a:p>
            <a:fld id="{56852656-8D79-4A1C-98FA-A52976785D98}" type="slidenum">
              <a:rPr lang="de-AT" smtClean="0"/>
              <a:pPr/>
              <a:t>3</a:t>
            </a:fld>
            <a:endParaRPr lang="de-A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a:p>
        </p:txBody>
      </p:sp>
      <p:sp>
        <p:nvSpPr>
          <p:cNvPr id="4" name="Slide Number Placeholder 3"/>
          <p:cNvSpPr>
            <a:spLocks noGrp="1"/>
          </p:cNvSpPr>
          <p:nvPr>
            <p:ph type="sldNum" sz="quarter" idx="10"/>
          </p:nvPr>
        </p:nvSpPr>
        <p:spPr/>
        <p:txBody>
          <a:bodyPr/>
          <a:lstStyle/>
          <a:p>
            <a:fld id="{56852656-8D79-4A1C-98FA-A52976785D98}" type="slidenum">
              <a:rPr lang="de-AT" smtClean="0"/>
              <a:pPr/>
              <a:t>4</a:t>
            </a:fld>
            <a:endParaRPr lang="de-A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a:p>
        </p:txBody>
      </p:sp>
      <p:sp>
        <p:nvSpPr>
          <p:cNvPr id="4" name="Slide Number Placeholder 3"/>
          <p:cNvSpPr>
            <a:spLocks noGrp="1"/>
          </p:cNvSpPr>
          <p:nvPr>
            <p:ph type="sldNum" sz="quarter" idx="10"/>
          </p:nvPr>
        </p:nvSpPr>
        <p:spPr/>
        <p:txBody>
          <a:bodyPr/>
          <a:lstStyle/>
          <a:p>
            <a:fld id="{56852656-8D79-4A1C-98FA-A52976785D98}" type="slidenum">
              <a:rPr lang="de-AT" smtClean="0"/>
              <a:pPr/>
              <a:t>5</a:t>
            </a:fld>
            <a:endParaRPr lang="de-A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a:p>
        </p:txBody>
      </p:sp>
      <p:sp>
        <p:nvSpPr>
          <p:cNvPr id="4" name="Slide Number Placeholder 3"/>
          <p:cNvSpPr>
            <a:spLocks noGrp="1"/>
          </p:cNvSpPr>
          <p:nvPr>
            <p:ph type="sldNum" sz="quarter" idx="10"/>
          </p:nvPr>
        </p:nvSpPr>
        <p:spPr/>
        <p:txBody>
          <a:bodyPr/>
          <a:lstStyle/>
          <a:p>
            <a:fld id="{56852656-8D79-4A1C-98FA-A52976785D98}" type="slidenum">
              <a:rPr lang="de-AT" smtClean="0"/>
              <a:pPr/>
              <a:t>6</a:t>
            </a:fld>
            <a:endParaRPr lang="de-A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a:p>
        </p:txBody>
      </p:sp>
      <p:sp>
        <p:nvSpPr>
          <p:cNvPr id="4" name="Slide Number Placeholder 3"/>
          <p:cNvSpPr>
            <a:spLocks noGrp="1"/>
          </p:cNvSpPr>
          <p:nvPr>
            <p:ph type="sldNum" sz="quarter" idx="10"/>
          </p:nvPr>
        </p:nvSpPr>
        <p:spPr/>
        <p:txBody>
          <a:bodyPr/>
          <a:lstStyle/>
          <a:p>
            <a:fld id="{56852656-8D79-4A1C-98FA-A52976785D98}" type="slidenum">
              <a:rPr lang="de-AT" smtClean="0"/>
              <a:pPr/>
              <a:t>7</a:t>
            </a:fld>
            <a:endParaRPr lang="de-A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a:p>
        </p:txBody>
      </p:sp>
      <p:sp>
        <p:nvSpPr>
          <p:cNvPr id="4" name="Slide Number Placeholder 3"/>
          <p:cNvSpPr>
            <a:spLocks noGrp="1"/>
          </p:cNvSpPr>
          <p:nvPr>
            <p:ph type="sldNum" sz="quarter" idx="10"/>
          </p:nvPr>
        </p:nvSpPr>
        <p:spPr/>
        <p:txBody>
          <a:bodyPr/>
          <a:lstStyle/>
          <a:p>
            <a:fld id="{56852656-8D79-4A1C-98FA-A52976785D98}" type="slidenum">
              <a:rPr lang="de-AT" smtClean="0"/>
              <a:pPr/>
              <a:t>8</a:t>
            </a:fld>
            <a:endParaRPr lang="de-A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a:p>
        </p:txBody>
      </p:sp>
      <p:sp>
        <p:nvSpPr>
          <p:cNvPr id="4" name="Slide Number Placeholder 3"/>
          <p:cNvSpPr>
            <a:spLocks noGrp="1"/>
          </p:cNvSpPr>
          <p:nvPr>
            <p:ph type="sldNum" sz="quarter" idx="10"/>
          </p:nvPr>
        </p:nvSpPr>
        <p:spPr/>
        <p:txBody>
          <a:bodyPr/>
          <a:lstStyle/>
          <a:p>
            <a:fld id="{56852656-8D79-4A1C-98FA-A52976785D98}" type="slidenum">
              <a:rPr lang="de-AT" smtClean="0"/>
              <a:pPr/>
              <a:t>9</a:t>
            </a:fld>
            <a:endParaRPr lang="de-A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xmlns:mc="http://schemas.openxmlformats.org/markup-compatibility/2006" xmlns:a14="http://schemas.microsoft.com/office/drawing/2010/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rgbClr xmlns:mc="http://schemas.openxmlformats.org/markup-compatibility/2006" xmlns:a14="http://schemas.microsoft.com/office/drawing/2010/main" val="32B2D9"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rgbClr xmlns:mc="http://schemas.openxmlformats.org/markup-compatibility/2006" xmlns:a14="http://schemas.microsoft.com/office/drawing/2010/main" val="69657E"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xmlns:mc="http://schemas.openxmlformats.org/markup-compatibility/2006" xmlns:a14="http://schemas.microsoft.com/office/drawing/2010/main" val="FFFFFF" mc:Ignorable=""/>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xmlns:mc="http://schemas.openxmlformats.org/markup-compatibility/2006" xmlns:a14="http://schemas.microsoft.com/office/drawing/2010/main" val="FFFFFF" mc:Ignorable=""/>
                </a:solidFill>
              </a:defRPr>
            </a:lvl1pPr>
          </a:lstStyle>
          <a:p>
            <a:fld id="{BA531573-7E56-46B8-92C7-4B061504DAB6}" type="datetimeFigureOut">
              <a:rPr lang="en-US" smtClean="0"/>
              <a:pPr/>
              <a:t>12/20/2009</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354D2CE-F660-4131-9336-DFD1544F58E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531573-7E56-46B8-92C7-4B061504DAB6}" type="datetimeFigureOut">
              <a:rPr lang="en-US" smtClean="0"/>
              <a:pPr/>
              <a:t>12/20/2009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54D2CE-F660-4131-9336-DFD1544F58E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A531573-7E56-46B8-92C7-4B061504DAB6}" type="datetimeFigureOut">
              <a:rPr lang="en-US" smtClean="0"/>
              <a:pPr/>
              <a:t>12/20/2009</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xmlns:mc="http://schemas.openxmlformats.org/markup-compatibility/2006" xmlns:a14="http://schemas.microsoft.com/office/drawing/2010/main" val="FFFFFF" mc:Ignorable=""/>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E354D2CE-F660-4131-9336-DFD1544F58E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ample">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031186" cy="990600"/>
          </a:xfrm>
        </p:spPr>
        <p:txBody>
          <a:bodyPr/>
          <a:lstStyle/>
          <a:p>
            <a:r>
              <a:rPr kumimoji="0" lang="en-US" smtClean="0"/>
              <a:t>Click to edit Master title style</a:t>
            </a:r>
            <a:endParaRPr kumimoji="0" lang="en-US" dirty="0"/>
          </a:p>
        </p:txBody>
      </p:sp>
      <p:sp>
        <p:nvSpPr>
          <p:cNvPr id="9" name="Text Placeholder 8"/>
          <p:cNvSpPr>
            <a:spLocks noGrp="1"/>
          </p:cNvSpPr>
          <p:nvPr>
            <p:ph type="body" sz="quarter" idx="13"/>
          </p:nvPr>
        </p:nvSpPr>
        <p:spPr>
          <a:xfrm>
            <a:off x="642939" y="1785926"/>
            <a:ext cx="8143903" cy="4643470"/>
          </a:xfrm>
          <a:noFill/>
          <a:ln w="19050" cap="rnd" cmpd="sng">
            <a:noFill/>
          </a:ln>
          <a:effectLst/>
        </p:spPr>
        <p:txBody>
          <a:bodyPr>
            <a:noAutofit/>
          </a:bodyPr>
          <a:lstStyle>
            <a:lvl1pPr>
              <a:buFontTx/>
              <a:buNone/>
              <a:defRPr kumimoji="0" lang="de-AT" sz="2400" b="1" kern="1200" dirty="0">
                <a:solidFill>
                  <a:schemeClr val="bg1"/>
                </a:solidFill>
                <a:latin typeface="+mn-lt"/>
                <a:ea typeface="+mn-ea"/>
                <a:cs typeface="+mn-cs"/>
              </a:defRPr>
            </a:lvl1pPr>
            <a:lvl2pPr>
              <a:buNone/>
              <a:defRPr/>
            </a:lvl2pPr>
            <a:lvl3pPr>
              <a:buNone/>
              <a:defRPr/>
            </a:lvl3pPr>
            <a:lvl4pPr>
              <a:buNone/>
              <a:defRPr/>
            </a:lvl4pPr>
            <a:lvl5pPr>
              <a:buNone/>
              <a:defRPr/>
            </a:lvl5pPr>
          </a:lstStyle>
          <a:p>
            <a:pPr lvl="0"/>
            <a:endParaRPr lang="de-AT" dirty="0"/>
          </a:p>
        </p:txBody>
      </p:sp>
      <p:pic>
        <p:nvPicPr>
          <p:cNvPr id="3074" name="Picture 2" descr="F:\IconExperience\all\all\48x48\plain\components.png"/>
          <p:cNvPicPr>
            <a:picLocks noChangeAspect="1" noChangeArrowheads="1"/>
          </p:cNvPicPr>
          <p:nvPr/>
        </p:nvPicPr>
        <p:blipFill>
          <a:blip r:embed="rId2"/>
          <a:srcRect/>
          <a:stretch>
            <a:fillRect/>
          </a:stretch>
        </p:blipFill>
        <p:spPr bwMode="auto">
          <a:xfrm>
            <a:off x="8001024" y="428604"/>
            <a:ext cx="617538" cy="617538"/>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rev="1">
        <p:tmplLst>
          <p:tmpl>
            <p:tnLst>
              <p:par>
                <p:cTn xmlns:p14="http://schemas.microsoft.com/office/powerpoint/2010/main" presetID="3" presetClass="entr" presetSubtype="10" fill="hold" nodeType="click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blinds(horizontal)">
                      <p:cBhvr>
                        <p:cTn dur="500"/>
                        <p:tgtEl>
                          <p:spTgt spid="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Pattern with Definition and Sample">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174062" cy="990600"/>
          </a:xfrm>
        </p:spPr>
        <p:txBody>
          <a:bodyPr/>
          <a:lstStyle/>
          <a:p>
            <a:r>
              <a:rPr kumimoji="0" lang="en-US" smtClean="0"/>
              <a:t>Click to edit Master title style</a:t>
            </a:r>
            <a:endParaRPr kumimoji="0" lang="en-US"/>
          </a:p>
        </p:txBody>
      </p:sp>
      <p:sp>
        <p:nvSpPr>
          <p:cNvPr id="9" name="Text Placeholder 8"/>
          <p:cNvSpPr>
            <a:spLocks noGrp="1"/>
          </p:cNvSpPr>
          <p:nvPr>
            <p:ph type="body" sz="quarter" idx="13"/>
          </p:nvPr>
        </p:nvSpPr>
        <p:spPr>
          <a:xfrm>
            <a:off x="642939" y="4214818"/>
            <a:ext cx="8143903" cy="2214578"/>
          </a:xfrm>
          <a:solidFill>
            <a:schemeClr val="accent5">
              <a:lumMod val="40000"/>
              <a:lumOff val="60000"/>
            </a:schemeClr>
          </a:solidFill>
          <a:ln w="19050" cap="rnd" cmpd="sng">
            <a:noFill/>
          </a:ln>
          <a:effectLst/>
        </p:spPr>
        <p:txBody>
          <a:bodyPr>
            <a:noAutofit/>
          </a:bodyPr>
          <a:lstStyle>
            <a:lvl1pPr>
              <a:buNone/>
              <a:defRPr kumimoji="0" lang="de-AT" sz="1800" b="1" kern="1200" dirty="0">
                <a:solidFill>
                  <a:schemeClr val="tx1"/>
                </a:solidFill>
                <a:latin typeface="+mn-lt"/>
                <a:ea typeface="+mn-ea"/>
                <a:cs typeface="+mn-cs"/>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3"/>
          <p:cNvSpPr>
            <a:spLocks noGrp="1"/>
          </p:cNvSpPr>
          <p:nvPr>
            <p:ph type="body" sz="quarter" idx="14"/>
          </p:nvPr>
        </p:nvSpPr>
        <p:spPr>
          <a:xfrm>
            <a:off x="642938" y="1714500"/>
            <a:ext cx="8143875" cy="1143000"/>
          </a:xfrm>
          <a:solidFill>
            <a:schemeClr val="accent5">
              <a:lumMod val="40000"/>
              <a:lumOff val="60000"/>
            </a:schemeClr>
          </a:solidFill>
          <a:ln>
            <a:noFill/>
          </a:ln>
        </p:spPr>
        <p:txBody>
          <a:bodyPr>
            <a:normAutofit/>
          </a:bodyPr>
          <a:lstStyle>
            <a:lvl1pPr>
              <a:buNone/>
              <a:defRPr sz="2000" b="1"/>
            </a:lvl1pPr>
          </a:lstStyle>
          <a:p>
            <a:pPr lvl="0"/>
            <a:r>
              <a:rPr lang="en-US" smtClean="0"/>
              <a:t>Click to edit Master text styles</a:t>
            </a:r>
          </a:p>
        </p:txBody>
      </p:sp>
      <p:sp>
        <p:nvSpPr>
          <p:cNvPr id="16" name="Text Placeholder 15"/>
          <p:cNvSpPr>
            <a:spLocks noGrp="1"/>
          </p:cNvSpPr>
          <p:nvPr>
            <p:ph type="body" sz="quarter" idx="15"/>
          </p:nvPr>
        </p:nvSpPr>
        <p:spPr>
          <a:xfrm>
            <a:off x="642910" y="3096525"/>
            <a:ext cx="8143875" cy="857255"/>
          </a:xfrm>
          <a:solidFill>
            <a:schemeClr val="tx2"/>
          </a:solidFill>
        </p:spPr>
        <p:txBody>
          <a:bodyPr>
            <a:normAutofit/>
          </a:bodyPr>
          <a:lstStyle>
            <a:lvl1pPr>
              <a:buNone/>
              <a:defRPr kumimoji="0" lang="de-AT" sz="2000" b="1" kern="1200" dirty="0" smtClean="0">
                <a:solidFill>
                  <a:schemeClr val="bg2"/>
                </a:solidFill>
                <a:latin typeface="+mn-lt"/>
                <a:ea typeface="+mn-ea"/>
                <a:cs typeface="+mn-cs"/>
              </a:defRPr>
            </a:lvl1pPr>
          </a:lstStyle>
          <a:p>
            <a:pPr lvl="0"/>
            <a:r>
              <a:rPr lang="en-US" smtClean="0"/>
              <a:t>Click to edit Master text styles</a:t>
            </a:r>
          </a:p>
        </p:txBody>
      </p:sp>
      <p:pic>
        <p:nvPicPr>
          <p:cNvPr id="2050" name="Picture 2" descr="F:\IconExperience\all\all\48x48\plain\components.png"/>
          <p:cNvPicPr>
            <a:picLocks noChangeAspect="1" noChangeArrowheads="1"/>
          </p:cNvPicPr>
          <p:nvPr/>
        </p:nvPicPr>
        <p:blipFill>
          <a:blip r:embed="rId2"/>
          <a:srcRect/>
          <a:stretch>
            <a:fillRect/>
          </a:stretch>
        </p:blipFill>
        <p:spPr bwMode="auto">
          <a:xfrm>
            <a:off x="8143900" y="428604"/>
            <a:ext cx="617538" cy="617538"/>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16">
                                            <p:txEl>
                                              <p:charRg st="4294967295" end="4294967295"/>
                                            </p:txEl>
                                          </p:spTgt>
                                        </p:tgtEl>
                                        <p:attrNameLst>
                                          <p:attrName>style.visibility</p:attrName>
                                        </p:attrNameLst>
                                      </p:cBhvr>
                                      <p:to>
                                        <p:strVal val="visible"/>
                                      </p:to>
                                    </p:set>
                                    <p:animEffect transition="in" filter="blinds(horizontal)">
                                      <p:cBhvr>
                                        <p:cTn id="7" dur="500"/>
                                        <p:tgtEl>
                                          <p:spTgt spid="16">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rev="1">
        <p:tmplLst>
          <p:tmpl>
            <p:tnLst>
              <p:par>
                <p:cTn xmlns:p14="http://schemas.microsoft.com/office/powerpoint/2010/main" presetID="3" presetClass="entr" presetSubtype="1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blinds(horizontal)">
                      <p:cBhvr>
                        <p:cTn dur="500"/>
                        <p:tgtEl>
                          <p:spTgt spid="9"/>
                        </p:tgtEl>
                      </p:cBhvr>
                    </p:animEffect>
                  </p:childTnLst>
                </p:cTn>
              </p:par>
            </p:tnLst>
          </p:tmpl>
        </p:tmplLst>
      </p:bldP>
      <p:bldP spid="14" grpId="0" animBg="1">
        <p:tmplLst>
          <p:tmpl>
            <p:tnLst>
              <p:par>
                <p:cTn xmlns:p14="http://schemas.microsoft.com/office/powerpoint/2010/main" presetID="3" presetClass="entr" presetSubtype="10"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blinds(horizontal)">
                      <p:cBhvr>
                        <p:cTn dur="500"/>
                        <p:tgtEl>
                          <p:spTgt spid="14"/>
                        </p:tgtEl>
                      </p:cBhvr>
                    </p:animEffect>
                  </p:childTnLst>
                </p:cTn>
              </p:par>
            </p:tnLst>
          </p:tmpl>
        </p:tmplLst>
      </p:bldP>
      <p:bldP spid="16" grpId="0" autoUpdateAnimBg="0">
        <p:tmplLst>
          <p:tmpl lvl="1">
            <p:tnLst>
              <p:par>
                <p:cTn xmlns:p14="http://schemas.microsoft.com/office/powerpoint/2010/main" presetID="3" presetClass="entr" presetSubtype="10" fill="hold" nodeType="click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blinds(horizontal)">
                      <p:cBhvr>
                        <p:cTn dur="500"/>
                        <p:tgtEl>
                          <p:spTgt spid="1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finition and Sample">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174062" cy="990600"/>
          </a:xfrm>
        </p:spPr>
        <p:txBody>
          <a:bodyPr/>
          <a:lstStyle/>
          <a:p>
            <a:r>
              <a:rPr kumimoji="0" lang="en-US" smtClean="0"/>
              <a:t>Click to edit Master title style</a:t>
            </a:r>
            <a:endParaRPr kumimoji="0" lang="en-US"/>
          </a:p>
        </p:txBody>
      </p:sp>
      <p:sp>
        <p:nvSpPr>
          <p:cNvPr id="9" name="Text Placeholder 8"/>
          <p:cNvSpPr>
            <a:spLocks noGrp="1"/>
          </p:cNvSpPr>
          <p:nvPr>
            <p:ph type="body" sz="quarter" idx="13"/>
          </p:nvPr>
        </p:nvSpPr>
        <p:spPr>
          <a:xfrm>
            <a:off x="642939" y="3000372"/>
            <a:ext cx="8143903" cy="3429024"/>
          </a:xfrm>
          <a:solidFill>
            <a:schemeClr val="accent5">
              <a:lumMod val="40000"/>
              <a:lumOff val="60000"/>
            </a:schemeClr>
          </a:solidFill>
          <a:ln w="19050" cap="rnd" cmpd="sng">
            <a:noFill/>
          </a:ln>
          <a:effectLst/>
        </p:spPr>
        <p:txBody>
          <a:bodyPr>
            <a:noAutofit/>
          </a:bodyPr>
          <a:lstStyle>
            <a:lvl1pPr>
              <a:buNone/>
              <a:defRPr kumimoji="0" lang="de-AT" sz="1800" b="1" kern="1200" dirty="0">
                <a:solidFill>
                  <a:schemeClr val="tx1"/>
                </a:solidFill>
                <a:latin typeface="+mn-lt"/>
                <a:ea typeface="+mn-ea"/>
                <a:cs typeface="+mn-cs"/>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6" name="Text Placeholder 15"/>
          <p:cNvSpPr>
            <a:spLocks noGrp="1"/>
          </p:cNvSpPr>
          <p:nvPr>
            <p:ph type="body" sz="quarter" idx="15"/>
          </p:nvPr>
        </p:nvSpPr>
        <p:spPr>
          <a:xfrm>
            <a:off x="642910" y="1785926"/>
            <a:ext cx="8143875" cy="857255"/>
          </a:xfrm>
          <a:solidFill>
            <a:schemeClr val="tx2"/>
          </a:solidFill>
        </p:spPr>
        <p:txBody>
          <a:bodyPr>
            <a:normAutofit/>
          </a:bodyPr>
          <a:lstStyle>
            <a:lvl1pPr>
              <a:buNone/>
              <a:defRPr kumimoji="0" lang="de-AT" sz="2000" b="1" kern="1200" dirty="0" smtClean="0">
                <a:solidFill>
                  <a:schemeClr val="bg2"/>
                </a:solidFill>
                <a:latin typeface="+mn-lt"/>
                <a:ea typeface="+mn-ea"/>
                <a:cs typeface="+mn-cs"/>
              </a:defRPr>
            </a:lvl1pPr>
          </a:lstStyle>
          <a:p>
            <a:pPr lvl="0"/>
            <a:r>
              <a:rPr lang="en-US" smtClean="0"/>
              <a:t>Click to edit Master text styles</a:t>
            </a:r>
          </a:p>
        </p:txBody>
      </p:sp>
      <p:pic>
        <p:nvPicPr>
          <p:cNvPr id="1028" name="Picture 4" descr="F:\IconExperience\all\all\48x48\plain\components.png"/>
          <p:cNvPicPr>
            <a:picLocks noChangeAspect="1" noChangeArrowheads="1"/>
          </p:cNvPicPr>
          <p:nvPr/>
        </p:nvPicPr>
        <p:blipFill>
          <a:blip r:embed="rId2"/>
          <a:srcRect/>
          <a:stretch>
            <a:fillRect/>
          </a:stretch>
        </p:blipFill>
        <p:spPr bwMode="auto">
          <a:xfrm>
            <a:off x="8072462" y="428604"/>
            <a:ext cx="617537" cy="617537"/>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16">
                                            <p:txEl>
                                              <p:charRg st="4294967295" end="4294967295"/>
                                            </p:txEl>
                                          </p:spTgt>
                                        </p:tgtEl>
                                        <p:attrNameLst>
                                          <p:attrName>style.visibility</p:attrName>
                                        </p:attrNameLst>
                                      </p:cBhvr>
                                      <p:to>
                                        <p:strVal val="visible"/>
                                      </p:to>
                                    </p:set>
                                    <p:animEffect transition="in" filter="blinds(horizontal)">
                                      <p:cBhvr>
                                        <p:cTn id="7" dur="500"/>
                                        <p:tgtEl>
                                          <p:spTgt spid="16">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rev="1">
        <p:tmplLst>
          <p:tmpl>
            <p:tnLst>
              <p:par>
                <p:cTn xmlns:p14="http://schemas.microsoft.com/office/powerpoint/2010/main" presetID="3" presetClass="entr" presetSubtype="1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blinds(horizontal)">
                      <p:cBhvr>
                        <p:cTn dur="500"/>
                        <p:tgtEl>
                          <p:spTgt spid="9"/>
                        </p:tgtEl>
                      </p:cBhvr>
                    </p:animEffect>
                  </p:childTnLst>
                </p:cTn>
              </p:par>
            </p:tnLst>
          </p:tmpl>
        </p:tmplLst>
      </p:bldP>
      <p:bldP spid="16" grpId="0" autoUpdateAnimBg="0">
        <p:tmplLst>
          <p:tmpl lvl="1">
            <p:tnLst>
              <p:par>
                <p:cTn xmlns:p14="http://schemas.microsoft.com/office/powerpoint/2010/main" presetID="3" presetClass="entr" presetSubtype="10" fill="hold" nodeType="click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blinds(horizontal)">
                      <p:cBhvr>
                        <p:cTn dur="500"/>
                        <p:tgtEl>
                          <p:spTgt spid="1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Sample">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031186" cy="990600"/>
          </a:xfrm>
        </p:spPr>
        <p:txBody>
          <a:bodyPr/>
          <a:lstStyle/>
          <a:p>
            <a:r>
              <a:rPr kumimoji="0" lang="en-US" smtClean="0"/>
              <a:t>Click to edit Master title style</a:t>
            </a:r>
            <a:endParaRPr kumimoji="0" lang="en-US" dirty="0"/>
          </a:p>
        </p:txBody>
      </p:sp>
      <p:sp>
        <p:nvSpPr>
          <p:cNvPr id="9" name="Text Placeholder 8"/>
          <p:cNvSpPr>
            <a:spLocks noGrp="1"/>
          </p:cNvSpPr>
          <p:nvPr>
            <p:ph type="body" sz="quarter" idx="13"/>
          </p:nvPr>
        </p:nvSpPr>
        <p:spPr>
          <a:xfrm>
            <a:off x="642939" y="1785926"/>
            <a:ext cx="8143903" cy="4643470"/>
          </a:xfrm>
          <a:solidFill>
            <a:schemeClr val="accent5">
              <a:lumMod val="40000"/>
              <a:lumOff val="60000"/>
            </a:schemeClr>
          </a:solidFill>
          <a:ln w="19050" cap="rnd" cmpd="sng">
            <a:noFill/>
          </a:ln>
          <a:effectLst/>
        </p:spPr>
        <p:txBody>
          <a:bodyPr>
            <a:noAutofit/>
          </a:bodyPr>
          <a:lstStyle>
            <a:lvl1pPr>
              <a:buNone/>
              <a:defRPr kumimoji="0" lang="de-AT" sz="1800" b="1" kern="1200" dirty="0">
                <a:solidFill>
                  <a:schemeClr val="tx1"/>
                </a:solidFill>
                <a:latin typeface="+mn-lt"/>
                <a:ea typeface="+mn-ea"/>
                <a:cs typeface="+mn-cs"/>
              </a:defRPr>
            </a:lvl1pPr>
            <a:lvl2pPr>
              <a:buNone/>
              <a:defRPr/>
            </a:lvl2pPr>
            <a:lvl3pPr>
              <a:buNone/>
              <a:defRPr/>
            </a:lvl3pPr>
            <a:lvl4pPr>
              <a:buNone/>
              <a:defRPr/>
            </a:lvl4pPr>
            <a:lvl5pPr>
              <a:buNone/>
              <a:defRPr/>
            </a:lvl5pPr>
          </a:lstStyle>
          <a:p>
            <a:pPr lvl="0"/>
            <a:r>
              <a:rPr lang="en-US" smtClean="0"/>
              <a:t>Click to edit Master text styles</a:t>
            </a:r>
          </a:p>
        </p:txBody>
      </p:sp>
      <p:pic>
        <p:nvPicPr>
          <p:cNvPr id="1030" name="Picture 6" descr="F:\IconExperience\all\all\128x128\plain\schoolboy.png"/>
          <p:cNvPicPr>
            <a:picLocks noChangeAspect="1" noChangeArrowheads="1"/>
          </p:cNvPicPr>
          <p:nvPr/>
        </p:nvPicPr>
        <p:blipFill>
          <a:blip r:embed="rId2"/>
          <a:srcRect/>
          <a:stretch>
            <a:fillRect/>
          </a:stretch>
        </p:blipFill>
        <p:spPr bwMode="auto">
          <a:xfrm>
            <a:off x="7929586" y="285728"/>
            <a:ext cx="884238" cy="884238"/>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rev="1">
        <p:tmplLst>
          <p:tmpl>
            <p:tnLst>
              <p:par>
                <p:cTn xmlns:p14="http://schemas.microsoft.com/office/powerpoint/2010/main" presetID="3" presetClass="entr" presetSubtype="1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blinds(horizontal)">
                      <p:cBhvr>
                        <p:cTn dur="500"/>
                        <p:tgtEl>
                          <p:spTgt spid="9"/>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A531573-7E56-46B8-92C7-4B061504DAB6}" type="datetimeFigureOut">
              <a:rPr lang="en-US" smtClean="0"/>
              <a:pPr/>
              <a:t>12/20/2009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xmlns:mc="http://schemas.openxmlformats.org/markup-compatibility/2006" xmlns:a14="http://schemas.microsoft.com/office/drawing/2010/main" val="FFFFFF" mc:Ignorable=""/>
                </a:solidFill>
              </a:defRPr>
            </a:lvl1pPr>
          </a:lstStyle>
          <a:p>
            <a:fld id="{E354D2CE-F660-4131-9336-DFD1544F58E4}"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472" y="228600"/>
            <a:ext cx="7000924" cy="990600"/>
          </a:xfrm>
        </p:spPr>
        <p:txBody>
          <a:bodyPr/>
          <a:lstStyle>
            <a:lvl1pPr>
              <a:defRPr/>
            </a:lvl1pPr>
          </a:lstStyle>
          <a:p>
            <a:r>
              <a:rPr kumimoji="0" lang="en-US" dirty="0" smtClean="0"/>
              <a:t>Agenda</a:t>
            </a:r>
            <a:endParaRPr kumimoji="0" lang="en-US" dirty="0"/>
          </a:p>
        </p:txBody>
      </p:sp>
      <p:sp>
        <p:nvSpPr>
          <p:cNvPr id="4" name="Date Placeholder 3"/>
          <p:cNvSpPr>
            <a:spLocks noGrp="1"/>
          </p:cNvSpPr>
          <p:nvPr>
            <p:ph type="dt" sz="half" idx="10"/>
          </p:nvPr>
        </p:nvSpPr>
        <p:spPr/>
        <p:txBody>
          <a:bodyPr/>
          <a:lstStyle/>
          <a:p>
            <a:fld id="{BA531573-7E56-46B8-92C7-4B061504DAB6}" type="datetimeFigureOut">
              <a:rPr lang="en-US" smtClean="0"/>
              <a:pPr/>
              <a:t>12/20/2009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xmlns:mc="http://schemas.openxmlformats.org/markup-compatibility/2006" xmlns:a14="http://schemas.microsoft.com/office/drawing/2010/main" val="FFFFFF" mc:Ignorable=""/>
                </a:solidFill>
              </a:defRPr>
            </a:lvl1pPr>
          </a:lstStyle>
          <a:p>
            <a:fld id="{E354D2CE-F660-4131-9336-DFD1544F58E4}"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p:txBody>
      </p:sp>
      <p:pic>
        <p:nvPicPr>
          <p:cNvPr id="2051" name="Picture 3" descr="F:\IconExperience\all\all\128x128\plain\teacher.png"/>
          <p:cNvPicPr>
            <a:picLocks noChangeAspect="1" noChangeArrowheads="1"/>
          </p:cNvPicPr>
          <p:nvPr/>
        </p:nvPicPr>
        <p:blipFill>
          <a:blip r:embed="rId2"/>
          <a:srcRect/>
          <a:stretch>
            <a:fillRect/>
          </a:stretch>
        </p:blipFill>
        <p:spPr bwMode="auto">
          <a:xfrm>
            <a:off x="7844766" y="250575"/>
            <a:ext cx="928694" cy="928694"/>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Secti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57290" y="3357562"/>
            <a:ext cx="7123113" cy="2286016"/>
          </a:xfrm>
        </p:spPr>
        <p:txBody>
          <a:bodyPr anchor="t"/>
          <a:lstStyle>
            <a:lvl1pPr marL="0" indent="0">
              <a:buNone/>
              <a:defRPr sz="2800">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7" name="Rectangle 6"/>
          <p:cNvSpPr/>
          <p:nvPr/>
        </p:nvSpPr>
        <p:spPr bwMode="white">
          <a:xfrm>
            <a:off x="0" y="1214422"/>
            <a:ext cx="9144000" cy="1143000"/>
          </a:xfrm>
          <a:prstGeom prst="rect">
            <a:avLst/>
          </a:prstGeom>
          <a:solidFill>
            <a:srgbClr xmlns:mc="http://schemas.openxmlformats.org/markup-compatibility/2006" xmlns:a14="http://schemas.microsoft.com/office/drawing/2010/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5860"/>
            <a:ext cx="1295400" cy="990600"/>
          </a:xfrm>
          <a:prstGeom prst="rect">
            <a:avLst/>
          </a:prstGeom>
          <a:solidFill>
            <a:srgbClr xmlns:mc="http://schemas.openxmlformats.org/markup-compatibility/2006" xmlns:a14="http://schemas.microsoft.com/office/drawing/2010/main" val="32B2D9"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285860"/>
            <a:ext cx="7772400" cy="990600"/>
          </a:xfrm>
          <a:prstGeom prst="rect">
            <a:avLst/>
          </a:prstGeom>
          <a:solidFill>
            <a:srgbClr xmlns:mc="http://schemas.openxmlformats.org/markup-compatibility/2006" xmlns:a14="http://schemas.microsoft.com/office/drawing/2010/main" val="69657E"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428728" y="1285860"/>
            <a:ext cx="7620000" cy="990600"/>
          </a:xfrm>
        </p:spPr>
        <p:txBody>
          <a:bodyPr/>
          <a:lstStyle>
            <a:lvl1pPr algn="l">
              <a:buNone/>
              <a:defRPr sz="4400" b="0" cap="none">
                <a:solidFill>
                  <a:srgbClr xmlns:mc="http://schemas.openxmlformats.org/markup-compatibility/2006" xmlns:a14="http://schemas.microsoft.com/office/drawing/2010/main" val="FFFFFF" mc:Ignorable=""/>
                </a:solidFill>
              </a:defRPr>
            </a:lvl1pPr>
          </a:lstStyle>
          <a:p>
            <a:r>
              <a:rPr kumimoji="0" lang="en-US" dirty="0" smtClean="0"/>
              <a:t>Click to edit Master title style</a:t>
            </a:r>
            <a:endParaRPr kumimoji="0" lang="en-US" dirty="0"/>
          </a:p>
        </p:txBody>
      </p:sp>
      <p:sp>
        <p:nvSpPr>
          <p:cNvPr id="12" name="Date Placeholder 11"/>
          <p:cNvSpPr>
            <a:spLocks noGrp="1"/>
          </p:cNvSpPr>
          <p:nvPr>
            <p:ph type="dt" sz="half" idx="10"/>
          </p:nvPr>
        </p:nvSpPr>
        <p:spPr/>
        <p:txBody>
          <a:bodyPr/>
          <a:lstStyle/>
          <a:p>
            <a:fld id="{BA531573-7E56-46B8-92C7-4B061504DAB6}" type="datetimeFigureOut">
              <a:rPr lang="en-US" smtClean="0"/>
              <a:pPr/>
              <a:t>12/20/2009</a:t>
            </a:fld>
            <a:endParaRPr lang="en-US" dirty="0"/>
          </a:p>
        </p:txBody>
      </p:sp>
      <p:sp>
        <p:nvSpPr>
          <p:cNvPr id="14" name="Footer Placeholder 13"/>
          <p:cNvSpPr>
            <a:spLocks noGrp="1"/>
          </p:cNvSpPr>
          <p:nvPr>
            <p:ph type="ftr" sz="quarter" idx="12"/>
          </p:nvPr>
        </p:nvSpPr>
        <p:spPr/>
        <p:txBody>
          <a:bodyPr/>
          <a:lstStyle/>
          <a:p>
            <a:endParaRPr lang="en-US" dirty="0"/>
          </a:p>
        </p:txBody>
      </p:sp>
      <p:pic>
        <p:nvPicPr>
          <p:cNvPr id="1026" name="Picture 2" descr="F:\IconExperience\all\all\48x48\plain\book_blue_new.png"/>
          <p:cNvPicPr>
            <a:picLocks noChangeAspect="1" noChangeArrowheads="1"/>
          </p:cNvPicPr>
          <p:nvPr/>
        </p:nvPicPr>
        <p:blipFill>
          <a:blip r:embed="rId2"/>
          <a:srcRect/>
          <a:stretch>
            <a:fillRect/>
          </a:stretch>
        </p:blipFill>
        <p:spPr bwMode="auto">
          <a:xfrm>
            <a:off x="357158" y="1428736"/>
            <a:ext cx="617537" cy="617537"/>
          </a:xfrm>
          <a:prstGeom prst="rect">
            <a:avLst/>
          </a:prstGeom>
          <a:noFill/>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Dem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57290" y="2285992"/>
            <a:ext cx="7123113" cy="3500462"/>
          </a:xfrm>
        </p:spPr>
        <p:txBody>
          <a:bodyPr anchor="t"/>
          <a:lstStyle>
            <a:lvl1pPr marL="0" indent="0">
              <a:buFontTx/>
              <a:buBlip>
                <a:blip r:embed="rId2"/>
              </a:buBlip>
              <a:defRPr sz="2800">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7" name="Rectangle 6"/>
          <p:cNvSpPr/>
          <p:nvPr/>
        </p:nvSpPr>
        <p:spPr bwMode="white">
          <a:xfrm>
            <a:off x="0" y="928670"/>
            <a:ext cx="9144000" cy="1143000"/>
          </a:xfrm>
          <a:prstGeom prst="rect">
            <a:avLst/>
          </a:prstGeom>
          <a:solidFill>
            <a:srgbClr xmlns:mc="http://schemas.openxmlformats.org/markup-compatibility/2006" xmlns:a14="http://schemas.microsoft.com/office/drawing/2010/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009640"/>
            <a:ext cx="1295400" cy="990600"/>
          </a:xfrm>
          <a:prstGeom prst="rect">
            <a:avLst/>
          </a:prstGeom>
          <a:solidFill>
            <a:srgbClr xmlns:mc="http://schemas.openxmlformats.org/markup-compatibility/2006" xmlns:a14="http://schemas.microsoft.com/office/drawing/2010/main" val="32B2D9"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000108"/>
            <a:ext cx="7772400" cy="990600"/>
          </a:xfrm>
          <a:prstGeom prst="rect">
            <a:avLst/>
          </a:prstGeom>
          <a:solidFill>
            <a:srgbClr xmlns:mc="http://schemas.openxmlformats.org/markup-compatibility/2006" xmlns:a14="http://schemas.microsoft.com/office/drawing/2010/main" val="69657E"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928670"/>
            <a:ext cx="7620000" cy="990600"/>
          </a:xfrm>
        </p:spPr>
        <p:txBody>
          <a:bodyPr/>
          <a:lstStyle>
            <a:lvl1pPr algn="l">
              <a:buNone/>
              <a:defRPr sz="4400" b="0" cap="none">
                <a:solidFill>
                  <a:srgbClr xmlns:mc="http://schemas.openxmlformats.org/markup-compatibility/2006" xmlns:a14="http://schemas.microsoft.com/office/drawing/2010/main" val="FFFFFF" mc:Ignorable=""/>
                </a:solidFill>
              </a:defRPr>
            </a:lvl1pPr>
          </a:lstStyle>
          <a:p>
            <a:r>
              <a:rPr kumimoji="0" lang="en-US" smtClean="0"/>
              <a:t>Click to edit Master title style</a:t>
            </a:r>
            <a:endParaRPr kumimoji="0" lang="en-US" dirty="0"/>
          </a:p>
        </p:txBody>
      </p:sp>
      <p:sp>
        <p:nvSpPr>
          <p:cNvPr id="12" name="Date Placeholder 11"/>
          <p:cNvSpPr>
            <a:spLocks noGrp="1"/>
          </p:cNvSpPr>
          <p:nvPr>
            <p:ph type="dt" sz="half" idx="10"/>
          </p:nvPr>
        </p:nvSpPr>
        <p:spPr/>
        <p:txBody>
          <a:bodyPr/>
          <a:lstStyle/>
          <a:p>
            <a:fld id="{BA531573-7E56-46B8-92C7-4B061504DAB6}" type="datetimeFigureOut">
              <a:rPr lang="en-US" smtClean="0"/>
              <a:pPr/>
              <a:t>12/20/2009</a:t>
            </a:fld>
            <a:endParaRPr lang="en-US" dirty="0"/>
          </a:p>
        </p:txBody>
      </p:sp>
      <p:sp>
        <p:nvSpPr>
          <p:cNvPr id="13" name="Slide Number Placeholder 12"/>
          <p:cNvSpPr>
            <a:spLocks noGrp="1"/>
          </p:cNvSpPr>
          <p:nvPr>
            <p:ph type="sldNum" sz="quarter" idx="11"/>
          </p:nvPr>
        </p:nvSpPr>
        <p:spPr>
          <a:xfrm>
            <a:off x="0" y="1081070"/>
            <a:ext cx="1295400" cy="701676"/>
          </a:xfrm>
        </p:spPr>
        <p:txBody>
          <a:bodyPr>
            <a:noAutofit/>
          </a:bodyPr>
          <a:lstStyle>
            <a:lvl1pPr>
              <a:defRPr sz="2400">
                <a:solidFill>
                  <a:srgbClr xmlns:mc="http://schemas.openxmlformats.org/markup-compatibility/2006" xmlns:a14="http://schemas.microsoft.com/office/drawing/2010/main" val="FFFFFF" mc:Ignorable=""/>
                </a:solidFill>
              </a:defRPr>
            </a:lvl1pPr>
          </a:lstStyle>
          <a:p>
            <a:fld id="{E354D2CE-F660-4131-9336-DFD1544F58E4}"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pic>
        <p:nvPicPr>
          <p:cNvPr id="4099" name="Picture 3" descr="F:\IconExperience\all\all\48x48\plain\step.png"/>
          <p:cNvPicPr>
            <a:picLocks noChangeAspect="1" noChangeArrowheads="1"/>
          </p:cNvPicPr>
          <p:nvPr/>
        </p:nvPicPr>
        <p:blipFill>
          <a:blip r:embed="rId3"/>
          <a:srcRect/>
          <a:stretch>
            <a:fillRect/>
          </a:stretch>
        </p:blipFill>
        <p:spPr bwMode="auto">
          <a:xfrm>
            <a:off x="357158" y="1142984"/>
            <a:ext cx="617538" cy="617538"/>
          </a:xfrm>
          <a:prstGeom prst="rect">
            <a:avLst/>
          </a:prstGeom>
          <a:noFill/>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A531573-7E56-46B8-92C7-4B061504DAB6}" type="datetimeFigureOut">
              <a:rPr lang="en-US" smtClean="0"/>
              <a:pPr/>
              <a:t>12/20/2009</a:t>
            </a:fld>
            <a:endParaRPr lang="en-US" dirty="0"/>
          </a:p>
        </p:txBody>
      </p:sp>
      <p:sp>
        <p:nvSpPr>
          <p:cNvPr id="10" name="Slide Number Placeholder 9"/>
          <p:cNvSpPr>
            <a:spLocks noGrp="1"/>
          </p:cNvSpPr>
          <p:nvPr>
            <p:ph type="sldNum" sz="quarter" idx="16"/>
          </p:nvPr>
        </p:nvSpPr>
        <p:spPr/>
        <p:txBody>
          <a:bodyPr rtlCol="0"/>
          <a:lstStyle/>
          <a:p>
            <a:fld id="{E354D2CE-F660-4131-9336-DFD1544F58E4}"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A531573-7E56-46B8-92C7-4B061504DAB6}" type="datetimeFigureOut">
              <a:rPr lang="en-US" smtClean="0"/>
              <a:pPr/>
              <a:t>12/20/2009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xmlns:mc="http://schemas.openxmlformats.org/markup-compatibility/2006" xmlns:a14="http://schemas.microsoft.com/office/drawing/2010/main" val="FFFFFF" mc:Ignorable=""/>
                </a:solidFill>
              </a:defRPr>
            </a:lvl1pPr>
          </a:lstStyle>
          <a:p>
            <a:fld id="{E354D2CE-F660-4131-9336-DFD1544F58E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A531573-7E56-46B8-92C7-4B061504DAB6}" type="datetimeFigureOut">
              <a:rPr lang="en-US" smtClean="0"/>
              <a:pPr/>
              <a:t>12/20/2009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xmlns:mc="http://schemas.openxmlformats.org/markup-compatibility/2006" xmlns:a14="http://schemas.microsoft.com/office/drawing/2010/main" val="FFFFFF" mc:Ignorable=""/>
                </a:solidFill>
              </a:defRPr>
            </a:lvl1pPr>
          </a:lstStyle>
          <a:p>
            <a:fld id="{E354D2CE-F660-4131-9336-DFD1544F58E4}"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solidFill>
            <a:srgbClr xmlns:mc="http://schemas.openxmlformats.org/markup-compatibility/2006" xmlns:a14="http://schemas.microsoft.com/office/drawing/2010/main" val="69657E" mc:Ignorable=""/>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dirty="0" smtClean="0"/>
              <a:t>ALEXANDER.PAJER@INTEGRATIONS.AT</a:t>
            </a:r>
          </a:p>
        </p:txBody>
      </p:sp>
      <p:sp>
        <p:nvSpPr>
          <p:cNvPr id="8" name="Rectangle 7"/>
          <p:cNvSpPr/>
          <p:nvPr/>
        </p:nvSpPr>
        <p:spPr bwMode="white">
          <a:xfrm>
            <a:off x="-9144" y="4572000"/>
            <a:ext cx="9144000" cy="886968"/>
          </a:xfrm>
          <a:prstGeom prst="rect">
            <a:avLst/>
          </a:prstGeom>
          <a:solidFill>
            <a:srgbClr xmlns:mc="http://schemas.openxmlformats.org/markup-compatibility/2006" xmlns:a14="http://schemas.microsoft.com/office/drawing/2010/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hasCustomPrompt="1"/>
          </p:nvPr>
        </p:nvSpPr>
        <p:spPr>
          <a:xfrm>
            <a:off x="1600200" y="4648200"/>
            <a:ext cx="7315200" cy="685800"/>
          </a:xfrm>
        </p:spPr>
        <p:txBody>
          <a:bodyPr anchor="ctr"/>
          <a:lstStyle>
            <a:lvl1pPr algn="l">
              <a:buNone/>
              <a:defRPr sz="2800" b="0">
                <a:solidFill>
                  <a:srgbClr xmlns:mc="http://schemas.openxmlformats.org/markup-compatibility/2006" xmlns:a14="http://schemas.microsoft.com/office/drawing/2010/main" val="FFFFFF" mc:Ignorable=""/>
                </a:solidFill>
              </a:defRPr>
            </a:lvl1pPr>
          </a:lstStyle>
          <a:p>
            <a:r>
              <a:rPr kumimoji="0" lang="en-US" dirty="0" smtClean="0"/>
              <a:t>Thank You!!! </a:t>
            </a:r>
            <a:endParaRPr kumimoji="0" lang="en-US" dirty="0"/>
          </a:p>
        </p:txBody>
      </p:sp>
      <p:sp>
        <p:nvSpPr>
          <p:cNvPr id="11" name="Rectangle 10"/>
          <p:cNvSpPr/>
          <p:nvPr/>
        </p:nvSpPr>
        <p:spPr bwMode="white">
          <a:xfrm>
            <a:off x="1447800" y="0"/>
            <a:ext cx="100584" cy="6867144"/>
          </a:xfrm>
          <a:prstGeom prst="rect">
            <a:avLst/>
          </a:prstGeom>
          <a:solidFill>
            <a:srgbClr xmlns:mc="http://schemas.openxmlformats.org/markup-compatibility/2006" xmlns:a14="http://schemas.microsoft.com/office/drawing/2010/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BA531573-7E56-46B8-92C7-4B061504DAB6}" type="datetimeFigureOut">
              <a:rPr lang="en-US" smtClean="0"/>
              <a:pPr/>
              <a:t>12/20/2009</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354D2CE-F660-4131-9336-DFD1544F58E4}"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pic>
        <p:nvPicPr>
          <p:cNvPr id="3074" name="Picture 2" descr="F:\IconExperience\all\all\128x128\plain\cup.png"/>
          <p:cNvPicPr>
            <a:picLocks noChangeAspect="1" noChangeArrowheads="1"/>
          </p:cNvPicPr>
          <p:nvPr/>
        </p:nvPicPr>
        <p:blipFill>
          <a:blip r:embed="rId2"/>
          <a:srcRect/>
          <a:stretch>
            <a:fillRect/>
          </a:stretch>
        </p:blipFill>
        <p:spPr bwMode="auto">
          <a:xfrm>
            <a:off x="4500562" y="1500174"/>
            <a:ext cx="1625600" cy="1625600"/>
          </a:xfrm>
          <a:prstGeom prst="rect">
            <a:avLst/>
          </a:prstGeom>
          <a:noFill/>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xmlns:mc="http://schemas.openxmlformats.org/markup-compatibility/2006" xmlns:a14="http://schemas.microsoft.com/office/drawing/2010/main" val="085490" mc:Ignorable=""/>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A531573-7E56-46B8-92C7-4B061504DAB6}" type="datetimeFigureOut">
              <a:rPr lang="en-US" smtClean="0"/>
              <a:pPr/>
              <a:t>12/20/2009</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bg1"/>
                </a:solidFill>
              </a:defRPr>
            </a:lvl1pPr>
          </a:lstStyle>
          <a:p>
            <a:endParaRPr lang="en-US" dirty="0"/>
          </a:p>
        </p:txBody>
      </p:sp>
      <p:sp>
        <p:nvSpPr>
          <p:cNvPr id="7" name="Rectangle 6"/>
          <p:cNvSpPr/>
          <p:nvPr/>
        </p:nvSpPr>
        <p:spPr bwMode="white">
          <a:xfrm>
            <a:off x="0" y="1234440"/>
            <a:ext cx="9144000" cy="320040"/>
          </a:xfrm>
          <a:prstGeom prst="rect">
            <a:avLst/>
          </a:prstGeom>
          <a:solidFill>
            <a:srgbClr xmlns:mc="http://schemas.openxmlformats.org/markup-compatibility/2006" xmlns:a14="http://schemas.microsoft.com/office/drawing/2010/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rgbClr xmlns:mc="http://schemas.openxmlformats.org/markup-compatibility/2006" xmlns:a14="http://schemas.microsoft.com/office/drawing/2010/main" val="32B2D9"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rgbClr xmlns:mc="http://schemas.openxmlformats.org/markup-compatibility/2006" xmlns:a14="http://schemas.microsoft.com/office/drawing/2010/main" val="69657E"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xmlns:mc="http://schemas.openxmlformats.org/markup-compatibility/2006" xmlns:a14="http://schemas.microsoft.com/office/drawing/2010/main" val="FFFFFF" mc:Ignorable=""/>
                </a:solidFill>
              </a:defRPr>
            </a:lvl1pPr>
          </a:lstStyle>
          <a:p>
            <a:fld id="{E354D2CE-F660-4131-9336-DFD1544F58E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4400" kern="1200" baseline="0">
          <a:solidFill>
            <a:schemeClr val="bg1"/>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baseline="0">
          <a:solidFill>
            <a:schemeClr val="bg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baseline="0">
          <a:solidFill>
            <a:schemeClr val="bg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baseline="0">
          <a:solidFill>
            <a:schemeClr val="bg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baseline="0">
          <a:solidFill>
            <a:schemeClr val="bg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baseline="0">
          <a:solidFill>
            <a:schemeClr val="bg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png"/><Relationship Id="rId7" Type="http://schemas.openxmlformats.org/officeDocument/2006/relationships/diagramColors" Target="../diagrams/colors1.xml"/><Relationship Id="rId12"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14.png"/><Relationship Id="rId5" Type="http://schemas.openxmlformats.org/officeDocument/2006/relationships/diagramLayout" Target="../diagrams/layout1.xml"/><Relationship Id="rId10" Type="http://schemas.openxmlformats.org/officeDocument/2006/relationships/image" Target="../media/image13.png"/><Relationship Id="rId4" Type="http://schemas.openxmlformats.org/officeDocument/2006/relationships/diagramData" Target="../diagrams/data1.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7422" y="3786190"/>
            <a:ext cx="6477000" cy="1828800"/>
          </a:xfrm>
        </p:spPr>
        <p:txBody>
          <a:bodyPr>
            <a:normAutofit/>
          </a:bodyPr>
          <a:lstStyle/>
          <a:p>
            <a:r>
              <a:rPr lang="en-US" sz="3600" dirty="0" smtClean="0"/>
              <a:t>SharePoint 2007</a:t>
            </a:r>
            <a:br>
              <a:rPr lang="en-US" sz="3600" dirty="0" smtClean="0"/>
            </a:br>
            <a:r>
              <a:rPr lang="en-US" sz="3600" smtClean="0"/>
              <a:t>A Technical </a:t>
            </a:r>
            <a:r>
              <a:rPr lang="en-US" sz="3600" dirty="0" smtClean="0"/>
              <a:t>overview</a:t>
            </a:r>
            <a:endParaRPr lang="en-US" sz="3600" dirty="0"/>
          </a:p>
        </p:txBody>
      </p:sp>
      <p:sp>
        <p:nvSpPr>
          <p:cNvPr id="4" name="Subtitle 3"/>
          <p:cNvSpPr>
            <a:spLocks noGrp="1"/>
          </p:cNvSpPr>
          <p:nvPr>
            <p:ph type="subTitle" idx="1"/>
          </p:nvPr>
        </p:nvSpPr>
        <p:spPr/>
        <p:txBody>
          <a:bodyPr>
            <a:normAutofit/>
          </a:bodyPr>
          <a:lstStyle/>
          <a:p>
            <a:pPr algn="r"/>
            <a:r>
              <a:rPr lang="de-AT" dirty="0" smtClean="0"/>
              <a:t>© 2007 Alexander Pajer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Shared Service Provider</a:t>
            </a:r>
            <a:endParaRPr lang="de-AT" dirty="0"/>
          </a:p>
        </p:txBody>
      </p:sp>
      <p:grpSp>
        <p:nvGrpSpPr>
          <p:cNvPr id="3" name="Group 5"/>
          <p:cNvGrpSpPr/>
          <p:nvPr/>
        </p:nvGrpSpPr>
        <p:grpSpPr>
          <a:xfrm>
            <a:off x="5786446" y="3357562"/>
            <a:ext cx="2214578" cy="785818"/>
            <a:chOff x="857224" y="2214554"/>
            <a:chExt cx="2214578" cy="1500198"/>
          </a:xfrm>
        </p:grpSpPr>
        <p:sp>
          <p:nvSpPr>
            <p:cNvPr id="4" name="Rectangle 3"/>
            <p:cNvSpPr/>
            <p:nvPr/>
          </p:nvSpPr>
          <p:spPr>
            <a:xfrm>
              <a:off x="857224" y="2214554"/>
              <a:ext cx="2214578" cy="1500198"/>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de-AT" dirty="0"/>
            </a:p>
          </p:txBody>
        </p:sp>
        <p:sp>
          <p:nvSpPr>
            <p:cNvPr id="5" name="TextBox 4"/>
            <p:cNvSpPr txBox="1"/>
            <p:nvPr/>
          </p:nvSpPr>
          <p:spPr>
            <a:xfrm>
              <a:off x="1000100" y="2357430"/>
              <a:ext cx="1500198" cy="369332"/>
            </a:xfrm>
            <a:prstGeom prst="rect">
              <a:avLst/>
            </a:prstGeom>
            <a:noFill/>
          </p:spPr>
          <p:txBody>
            <a:bodyPr wrap="square" rtlCol="0">
              <a:spAutoFit/>
            </a:bodyPr>
            <a:lstStyle/>
            <a:p>
              <a:r>
                <a:rPr lang="de-AT" dirty="0" smtClean="0">
                  <a:solidFill>
                    <a:schemeClr val="bg1"/>
                  </a:solidFill>
                </a:rPr>
                <a:t>Site Collection</a:t>
              </a:r>
              <a:endParaRPr lang="de-AT" dirty="0">
                <a:solidFill>
                  <a:schemeClr val="bg1"/>
                </a:solidFill>
              </a:endParaRPr>
            </a:p>
          </p:txBody>
        </p:sp>
      </p:grpSp>
      <p:grpSp>
        <p:nvGrpSpPr>
          <p:cNvPr id="6" name="Group 6"/>
          <p:cNvGrpSpPr/>
          <p:nvPr/>
        </p:nvGrpSpPr>
        <p:grpSpPr>
          <a:xfrm>
            <a:off x="3286116" y="3357562"/>
            <a:ext cx="2214578" cy="785818"/>
            <a:chOff x="857224" y="2214554"/>
            <a:chExt cx="2214578" cy="1500198"/>
          </a:xfrm>
        </p:grpSpPr>
        <p:sp>
          <p:nvSpPr>
            <p:cNvPr id="8" name="Rectangle 7"/>
            <p:cNvSpPr/>
            <p:nvPr/>
          </p:nvSpPr>
          <p:spPr>
            <a:xfrm>
              <a:off x="857224" y="2214554"/>
              <a:ext cx="2214578" cy="1500198"/>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de-AT" dirty="0"/>
            </a:p>
          </p:txBody>
        </p:sp>
        <p:sp>
          <p:nvSpPr>
            <p:cNvPr id="9" name="TextBox 8"/>
            <p:cNvSpPr txBox="1"/>
            <p:nvPr/>
          </p:nvSpPr>
          <p:spPr>
            <a:xfrm>
              <a:off x="1000100" y="2357430"/>
              <a:ext cx="1500198" cy="369332"/>
            </a:xfrm>
            <a:prstGeom prst="rect">
              <a:avLst/>
            </a:prstGeom>
            <a:noFill/>
          </p:spPr>
          <p:txBody>
            <a:bodyPr wrap="square" rtlCol="0">
              <a:spAutoFit/>
            </a:bodyPr>
            <a:lstStyle/>
            <a:p>
              <a:r>
                <a:rPr lang="de-AT" dirty="0" smtClean="0">
                  <a:solidFill>
                    <a:schemeClr val="bg1"/>
                  </a:solidFill>
                </a:rPr>
                <a:t>Site Collection</a:t>
              </a:r>
              <a:endParaRPr lang="de-AT" dirty="0">
                <a:solidFill>
                  <a:schemeClr val="bg1"/>
                </a:solidFill>
              </a:endParaRPr>
            </a:p>
          </p:txBody>
        </p:sp>
      </p:grpSp>
      <p:grpSp>
        <p:nvGrpSpPr>
          <p:cNvPr id="7" name="Group 12"/>
          <p:cNvGrpSpPr/>
          <p:nvPr/>
        </p:nvGrpSpPr>
        <p:grpSpPr>
          <a:xfrm>
            <a:off x="785786" y="3357562"/>
            <a:ext cx="2214578" cy="785818"/>
            <a:chOff x="857224" y="2214554"/>
            <a:chExt cx="2214578" cy="1500198"/>
          </a:xfrm>
        </p:grpSpPr>
        <p:sp>
          <p:nvSpPr>
            <p:cNvPr id="14" name="Rectangle 13"/>
            <p:cNvSpPr/>
            <p:nvPr/>
          </p:nvSpPr>
          <p:spPr>
            <a:xfrm>
              <a:off x="857224" y="2214554"/>
              <a:ext cx="2214578" cy="1500198"/>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de-AT" dirty="0"/>
            </a:p>
          </p:txBody>
        </p:sp>
        <p:sp>
          <p:nvSpPr>
            <p:cNvPr id="15" name="TextBox 14"/>
            <p:cNvSpPr txBox="1"/>
            <p:nvPr/>
          </p:nvSpPr>
          <p:spPr>
            <a:xfrm>
              <a:off x="1000100" y="2357430"/>
              <a:ext cx="1500198" cy="369333"/>
            </a:xfrm>
            <a:prstGeom prst="rect">
              <a:avLst/>
            </a:prstGeom>
            <a:noFill/>
          </p:spPr>
          <p:txBody>
            <a:bodyPr wrap="square" rtlCol="0">
              <a:spAutoFit/>
            </a:bodyPr>
            <a:lstStyle/>
            <a:p>
              <a:r>
                <a:rPr lang="de-AT" dirty="0" smtClean="0">
                  <a:solidFill>
                    <a:schemeClr val="bg1"/>
                  </a:solidFill>
                </a:rPr>
                <a:t>Site Collection</a:t>
              </a:r>
              <a:endParaRPr lang="de-AT" dirty="0">
                <a:solidFill>
                  <a:schemeClr val="bg1"/>
                </a:solidFill>
              </a:endParaRPr>
            </a:p>
          </p:txBody>
        </p:sp>
      </p:grpSp>
      <p:sp>
        <p:nvSpPr>
          <p:cNvPr id="16" name="Rectangle 15"/>
          <p:cNvSpPr/>
          <p:nvPr/>
        </p:nvSpPr>
        <p:spPr>
          <a:xfrm>
            <a:off x="785786" y="4929198"/>
            <a:ext cx="4714908" cy="92869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7" name="Rectangle 16"/>
          <p:cNvSpPr/>
          <p:nvPr/>
        </p:nvSpPr>
        <p:spPr>
          <a:xfrm>
            <a:off x="5786446" y="4929198"/>
            <a:ext cx="2214578" cy="92869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8" name="TextBox 17"/>
          <p:cNvSpPr txBox="1"/>
          <p:nvPr/>
        </p:nvSpPr>
        <p:spPr>
          <a:xfrm>
            <a:off x="928662" y="5072074"/>
            <a:ext cx="1928826" cy="369332"/>
          </a:xfrm>
          <a:prstGeom prst="rect">
            <a:avLst/>
          </a:prstGeom>
          <a:noFill/>
        </p:spPr>
        <p:txBody>
          <a:bodyPr wrap="square" rtlCol="0">
            <a:spAutoFit/>
          </a:bodyPr>
          <a:lstStyle/>
          <a:p>
            <a:r>
              <a:rPr lang="de-AT" dirty="0" smtClean="0"/>
              <a:t>SSP</a:t>
            </a:r>
            <a:endParaRPr lang="de-AT" dirty="0"/>
          </a:p>
        </p:txBody>
      </p:sp>
      <p:sp>
        <p:nvSpPr>
          <p:cNvPr id="19" name="TextBox 18"/>
          <p:cNvSpPr txBox="1"/>
          <p:nvPr/>
        </p:nvSpPr>
        <p:spPr>
          <a:xfrm>
            <a:off x="5929322" y="5072074"/>
            <a:ext cx="1928826" cy="369332"/>
          </a:xfrm>
          <a:prstGeom prst="rect">
            <a:avLst/>
          </a:prstGeom>
          <a:noFill/>
        </p:spPr>
        <p:txBody>
          <a:bodyPr wrap="square" rtlCol="0">
            <a:spAutoFit/>
          </a:bodyPr>
          <a:lstStyle/>
          <a:p>
            <a:r>
              <a:rPr lang="de-AT" dirty="0" smtClean="0"/>
              <a:t>SSP</a:t>
            </a:r>
            <a:endParaRPr lang="de-AT" dirty="0"/>
          </a:p>
        </p:txBody>
      </p:sp>
      <p:cxnSp>
        <p:nvCxnSpPr>
          <p:cNvPr id="23" name="Straight Arrow Connector 22"/>
          <p:cNvCxnSpPr/>
          <p:nvPr/>
        </p:nvCxnSpPr>
        <p:spPr>
          <a:xfrm rot="5400000">
            <a:off x="3446852" y="3911207"/>
            <a:ext cx="714381" cy="11787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rot="16200000" flipH="1">
            <a:off x="2160967" y="3875488"/>
            <a:ext cx="714380" cy="12501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rot="5400000">
            <a:off x="6518686" y="4482711"/>
            <a:ext cx="714381" cy="357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Rectangle 19"/>
          <p:cNvSpPr/>
          <p:nvPr/>
        </p:nvSpPr>
        <p:spPr>
          <a:xfrm>
            <a:off x="642910" y="1857364"/>
            <a:ext cx="7643866" cy="923330"/>
          </a:xfrm>
          <a:prstGeom prst="rect">
            <a:avLst/>
          </a:prstGeom>
        </p:spPr>
        <p:txBody>
          <a:bodyPr wrap="square" numCol="2">
            <a:spAutoFit/>
          </a:bodyPr>
          <a:lstStyle/>
          <a:p>
            <a:pPr lvl="0">
              <a:buFont typeface="Arial" pitchFamily="34" charset="0"/>
              <a:buChar char="•"/>
            </a:pPr>
            <a:r>
              <a:rPr lang="de-AT" dirty="0" smtClean="0">
                <a:solidFill>
                  <a:schemeClr val="bg1"/>
                </a:solidFill>
              </a:rPr>
              <a:t>AD Integration (Profiles, Audiences)</a:t>
            </a:r>
          </a:p>
          <a:p>
            <a:pPr lvl="0">
              <a:buFont typeface="Arial" pitchFamily="34" charset="0"/>
              <a:buChar char="•"/>
            </a:pPr>
            <a:r>
              <a:rPr lang="de-AT" dirty="0" smtClean="0">
                <a:solidFill>
                  <a:schemeClr val="bg1"/>
                </a:solidFill>
              </a:rPr>
              <a:t>Usage Reporting</a:t>
            </a:r>
          </a:p>
          <a:p>
            <a:pPr lvl="0">
              <a:buFont typeface="Arial" pitchFamily="34" charset="0"/>
              <a:buChar char="•"/>
            </a:pPr>
            <a:r>
              <a:rPr lang="de-AT" dirty="0" smtClean="0">
                <a:solidFill>
                  <a:schemeClr val="bg1"/>
                </a:solidFill>
              </a:rPr>
              <a:t>My-Site-Hosting</a:t>
            </a:r>
          </a:p>
          <a:p>
            <a:pPr lvl="0">
              <a:buFont typeface="Arial" pitchFamily="34" charset="0"/>
              <a:buChar char="•"/>
            </a:pPr>
            <a:r>
              <a:rPr lang="de-AT" dirty="0" smtClean="0">
                <a:solidFill>
                  <a:schemeClr val="bg1"/>
                </a:solidFill>
              </a:rPr>
              <a:t>Excel Services</a:t>
            </a:r>
          </a:p>
          <a:p>
            <a:pPr lvl="0">
              <a:buFont typeface="Arial" pitchFamily="34" charset="0"/>
              <a:buChar char="•"/>
            </a:pPr>
            <a:r>
              <a:rPr lang="de-AT" dirty="0" smtClean="0">
                <a:solidFill>
                  <a:schemeClr val="bg1"/>
                </a:solidFill>
              </a:rPr>
              <a:t>Business Data Catalogue</a:t>
            </a:r>
          </a:p>
          <a:p>
            <a:pPr lvl="0">
              <a:buFont typeface="Arial" pitchFamily="34" charset="0"/>
              <a:buChar char="•"/>
            </a:pPr>
            <a:r>
              <a:rPr lang="de-AT" dirty="0" smtClean="0">
                <a:solidFill>
                  <a:schemeClr val="bg1"/>
                </a:solidFill>
              </a:rPr>
              <a:t>Enterprise Search</a:t>
            </a:r>
            <a:endParaRPr lang="de-AT" dirty="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AT" sz="3600" dirty="0" smtClean="0"/>
              <a:t>InfoPath and InfoPath Forms Services</a:t>
            </a:r>
            <a:endParaRPr lang="de-AT" sz="3600" dirty="0"/>
          </a:p>
        </p:txBody>
      </p:sp>
      <p:sp>
        <p:nvSpPr>
          <p:cNvPr id="3" name="Content Placeholder 2"/>
          <p:cNvSpPr>
            <a:spLocks noGrp="1"/>
          </p:cNvSpPr>
          <p:nvPr>
            <p:ph sz="quarter" idx="1"/>
          </p:nvPr>
        </p:nvSpPr>
        <p:spPr/>
        <p:txBody>
          <a:bodyPr>
            <a:normAutofit/>
          </a:bodyPr>
          <a:lstStyle/>
          <a:p>
            <a:pPr>
              <a:lnSpc>
                <a:spcPct val="150000"/>
              </a:lnSpc>
            </a:pPr>
            <a:r>
              <a:rPr lang="de-AT" dirty="0" smtClean="0"/>
              <a:t>Forms Services enable rendering of InfoPath Forms as HTML Forms</a:t>
            </a:r>
          </a:p>
          <a:p>
            <a:pPr>
              <a:lnSpc>
                <a:spcPct val="150000"/>
              </a:lnSpc>
            </a:pPr>
            <a:r>
              <a:rPr lang="de-AT" dirty="0" smtClean="0"/>
              <a:t>InfoPath Forms for data entry can be embedded using XmlFormView-WebPart</a:t>
            </a:r>
          </a:p>
          <a:p>
            <a:pPr>
              <a:lnSpc>
                <a:spcPct val="150000"/>
              </a:lnSpc>
            </a:pPr>
            <a:r>
              <a:rPr lang="de-AT" dirty="0" smtClean="0"/>
              <a:t>InfoPath Forms can be used in VS 2005 / 2008 Workflows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de-AT"/>
          </a:p>
        </p:txBody>
      </p:sp>
      <p:sp>
        <p:nvSpPr>
          <p:cNvPr id="6" name="Title 5"/>
          <p:cNvSpPr>
            <a:spLocks noGrp="1"/>
          </p:cNvSpPr>
          <p:nvPr>
            <p:ph type="title"/>
          </p:nvPr>
        </p:nvSpPr>
        <p:spPr/>
        <p:txBody>
          <a:bodyPr/>
          <a:lstStyle/>
          <a:p>
            <a:r>
              <a:rPr lang="de-AT" dirty="0" smtClean="0"/>
              <a:t>SharePoints Basic Elements</a:t>
            </a:r>
            <a:endParaRPr lang="de-AT"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Logical Elements - Overview</a:t>
            </a:r>
            <a:endParaRPr lang="de-AT" dirty="0"/>
          </a:p>
        </p:txBody>
      </p:sp>
      <p:graphicFrame>
        <p:nvGraphicFramePr>
          <p:cNvPr id="11" name="Content Placeholder 10"/>
          <p:cNvGraphicFramePr>
            <a:graphicFrameLocks noGrp="1"/>
          </p:cNvGraphicFramePr>
          <p:nvPr>
            <p:ph sz="quarter" idx="1"/>
          </p:nvPr>
        </p:nvGraphicFramePr>
        <p:xfrm>
          <a:off x="642910" y="1714488"/>
          <a:ext cx="7786742" cy="471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4"/>
          <p:cNvSpPr/>
          <p:nvPr/>
        </p:nvSpPr>
        <p:spPr>
          <a:xfrm>
            <a:off x="1406113" y="3143248"/>
            <a:ext cx="902486" cy="17478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endParaRPr lang="de-AT" sz="6500" kern="12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Site Collection</a:t>
            </a:r>
            <a:endParaRPr lang="de-AT" dirty="0"/>
          </a:p>
        </p:txBody>
      </p:sp>
      <p:sp>
        <p:nvSpPr>
          <p:cNvPr id="3" name="Content Placeholder 2"/>
          <p:cNvSpPr>
            <a:spLocks noGrp="1"/>
          </p:cNvSpPr>
          <p:nvPr>
            <p:ph sz="quarter" idx="1"/>
          </p:nvPr>
        </p:nvSpPr>
        <p:spPr/>
        <p:txBody>
          <a:bodyPr>
            <a:normAutofit fontScale="85000" lnSpcReduction="10000"/>
          </a:bodyPr>
          <a:lstStyle/>
          <a:p>
            <a:pPr>
              <a:spcBef>
                <a:spcPts val="1800"/>
              </a:spcBef>
            </a:pPr>
            <a:r>
              <a:rPr lang="de-AT" dirty="0" smtClean="0"/>
              <a:t>Is a basic unit of security, administration and deployment – Does NOT inherit users / groups except from policies applied through Central Admin</a:t>
            </a:r>
          </a:p>
          <a:p>
            <a:pPr>
              <a:spcBef>
                <a:spcPts val="1800"/>
              </a:spcBef>
            </a:pPr>
            <a:r>
              <a:rPr lang="de-AT" dirty="0" smtClean="0"/>
              <a:t>Can be created at the root of an IIS web or any given child path</a:t>
            </a:r>
          </a:p>
          <a:p>
            <a:pPr>
              <a:spcBef>
                <a:spcPts val="1800"/>
              </a:spcBef>
            </a:pPr>
            <a:r>
              <a:rPr lang="de-AT" dirty="0" smtClean="0"/>
              <a:t>Site Collections always contain a Top-Level-Site which is used to administer Site Collections settings</a:t>
            </a:r>
          </a:p>
          <a:p>
            <a:r>
              <a:rPr lang="de-AT" dirty="0" smtClean="0"/>
              <a:t>Contains „Galleries“ (WebParts, Workflows, Page Layouts, Templates) and settings that it shares with all its child-sites </a:t>
            </a:r>
            <a:br>
              <a:rPr lang="de-AT" dirty="0" smtClean="0"/>
            </a:br>
            <a:endParaRPr lang="de-AT"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Site</a:t>
            </a:r>
            <a:endParaRPr lang="de-AT" dirty="0"/>
          </a:p>
        </p:txBody>
      </p:sp>
      <p:sp>
        <p:nvSpPr>
          <p:cNvPr id="3" name="Content Placeholder 2"/>
          <p:cNvSpPr>
            <a:spLocks noGrp="1"/>
          </p:cNvSpPr>
          <p:nvPr>
            <p:ph sz="quarter" idx="1"/>
          </p:nvPr>
        </p:nvSpPr>
        <p:spPr/>
        <p:txBody>
          <a:bodyPr>
            <a:normAutofit fontScale="92500"/>
          </a:bodyPr>
          <a:lstStyle/>
          <a:p>
            <a:pPr>
              <a:spcBef>
                <a:spcPts val="1800"/>
              </a:spcBef>
            </a:pPr>
            <a:r>
              <a:rPr lang="de-AT" sz="2600" dirty="0" smtClean="0"/>
              <a:t>Provides a container for a given focus</a:t>
            </a:r>
          </a:p>
          <a:p>
            <a:pPr lvl="1"/>
            <a:r>
              <a:rPr lang="de-AT" sz="2200" dirty="0" smtClean="0"/>
              <a:t>To support colloboration for a certain project</a:t>
            </a:r>
          </a:p>
          <a:p>
            <a:pPr lvl="1"/>
            <a:r>
              <a:rPr lang="de-AT" sz="2200" dirty="0" smtClean="0"/>
              <a:t>To be used by a unit of the companies organzational hirachie</a:t>
            </a:r>
          </a:p>
          <a:p>
            <a:pPr lvl="1"/>
            <a:r>
              <a:rPr lang="de-AT" sz="2200" dirty="0" smtClean="0"/>
              <a:t>To provision an application (Helpdesk, ...)</a:t>
            </a:r>
          </a:p>
          <a:p>
            <a:pPr>
              <a:spcBef>
                <a:spcPts val="1800"/>
              </a:spcBef>
            </a:pPr>
            <a:r>
              <a:rPr lang="de-AT" sz="2600" dirty="0" smtClean="0"/>
              <a:t>Contains list, libraries and subsites</a:t>
            </a:r>
          </a:p>
          <a:p>
            <a:pPr>
              <a:spcBef>
                <a:spcPts val="1800"/>
              </a:spcBef>
            </a:pPr>
            <a:r>
              <a:rPr lang="de-AT" sz="2600" dirty="0" smtClean="0"/>
              <a:t>Can inherit the parents groups / users or define its own security principals – is a unit of administration</a:t>
            </a:r>
          </a:p>
          <a:p>
            <a:pPr>
              <a:spcBef>
                <a:spcPts val="1800"/>
              </a:spcBef>
            </a:pPr>
            <a:r>
              <a:rPr lang="de-AT" sz="2600" dirty="0" smtClean="0"/>
              <a:t>Can be created using a site definition or a template</a:t>
            </a:r>
          </a:p>
          <a:p>
            <a:pPr>
              <a:spcBef>
                <a:spcPts val="1800"/>
              </a:spcBef>
            </a:pPr>
            <a:r>
              <a:rPr lang="de-AT" sz="2600" dirty="0" smtClean="0"/>
              <a:t>Can make use of provisioned Features</a:t>
            </a:r>
            <a:endParaRPr lang="de-AT" dirty="0" smtClean="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Library / List</a:t>
            </a:r>
            <a:endParaRPr lang="de-AT" dirty="0"/>
          </a:p>
        </p:txBody>
      </p:sp>
      <p:sp>
        <p:nvSpPr>
          <p:cNvPr id="3" name="Content Placeholder 2"/>
          <p:cNvSpPr>
            <a:spLocks noGrp="1"/>
          </p:cNvSpPr>
          <p:nvPr>
            <p:ph sz="quarter" idx="1"/>
          </p:nvPr>
        </p:nvSpPr>
        <p:spPr/>
        <p:txBody>
          <a:bodyPr>
            <a:normAutofit fontScale="92500" lnSpcReduction="10000"/>
          </a:bodyPr>
          <a:lstStyle/>
          <a:p>
            <a:pPr lvl="0">
              <a:lnSpc>
                <a:spcPct val="150000"/>
              </a:lnSpc>
            </a:pPr>
            <a:r>
              <a:rPr lang="de-AT" dirty="0" smtClean="0"/>
              <a:t>Container for </a:t>
            </a:r>
          </a:p>
          <a:p>
            <a:pPr lvl="1">
              <a:lnSpc>
                <a:spcPct val="150000"/>
              </a:lnSpc>
            </a:pPr>
            <a:r>
              <a:rPr lang="de-AT" dirty="0" smtClean="0"/>
              <a:t>binary documents with metadata or (library)</a:t>
            </a:r>
          </a:p>
          <a:p>
            <a:pPr lvl="1">
              <a:lnSpc>
                <a:spcPct val="150000"/>
              </a:lnSpc>
            </a:pPr>
            <a:r>
              <a:rPr lang="de-AT" dirty="0" smtClean="0"/>
              <a:t>tabular information with attachments (list)</a:t>
            </a:r>
          </a:p>
          <a:p>
            <a:pPr>
              <a:lnSpc>
                <a:spcPct val="150000"/>
              </a:lnSpc>
            </a:pPr>
            <a:r>
              <a:rPr lang="de-AT" dirty="0" smtClean="0"/>
              <a:t>Display of Content can be customized by implementing</a:t>
            </a:r>
          </a:p>
          <a:p>
            <a:pPr lvl="1">
              <a:lnSpc>
                <a:spcPct val="150000"/>
              </a:lnSpc>
            </a:pPr>
            <a:r>
              <a:rPr lang="de-AT" dirty="0" smtClean="0"/>
              <a:t>Views which allow grouping, sorting, filtering</a:t>
            </a:r>
          </a:p>
          <a:p>
            <a:pPr lvl="1">
              <a:lnSpc>
                <a:spcPct val="150000"/>
              </a:lnSpc>
            </a:pPr>
            <a:r>
              <a:rPr lang="de-AT" dirty="0" smtClean="0"/>
              <a:t>Custom Forms deployed with List Definitions</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AT" dirty="0" smtClean="0"/>
              <a:t>Templates compared to Definitions</a:t>
            </a:r>
            <a:endParaRPr lang="de-AT" dirty="0"/>
          </a:p>
        </p:txBody>
      </p:sp>
      <p:sp>
        <p:nvSpPr>
          <p:cNvPr id="3" name="Content Placeholder 2"/>
          <p:cNvSpPr>
            <a:spLocks noGrp="1"/>
          </p:cNvSpPr>
          <p:nvPr>
            <p:ph sz="quarter" idx="1"/>
          </p:nvPr>
        </p:nvSpPr>
        <p:spPr/>
        <p:txBody>
          <a:bodyPr>
            <a:normAutofit fontScale="85000" lnSpcReduction="10000"/>
          </a:bodyPr>
          <a:lstStyle/>
          <a:p>
            <a:pPr>
              <a:lnSpc>
                <a:spcPct val="150000"/>
              </a:lnSpc>
            </a:pPr>
            <a:r>
              <a:rPr lang="de-AT" dirty="0" smtClean="0"/>
              <a:t>Existing Sites/Lists can be used to create Templates</a:t>
            </a:r>
          </a:p>
          <a:p>
            <a:pPr>
              <a:lnSpc>
                <a:spcPct val="150000"/>
              </a:lnSpc>
            </a:pPr>
            <a:r>
              <a:rPr lang="de-AT" dirty="0" smtClean="0"/>
              <a:t>Templates are stored in the Content DB</a:t>
            </a:r>
          </a:p>
          <a:p>
            <a:pPr>
              <a:lnSpc>
                <a:spcPct val="150000"/>
              </a:lnSpc>
            </a:pPr>
            <a:r>
              <a:rPr lang="de-AT" dirty="0" smtClean="0"/>
              <a:t>Definitions are simmular to templates but provide more control over Site/List configuration</a:t>
            </a:r>
          </a:p>
          <a:p>
            <a:pPr>
              <a:lnSpc>
                <a:spcPct val="150000"/>
              </a:lnSpc>
            </a:pPr>
            <a:r>
              <a:rPr lang="de-AT" dirty="0" smtClean="0"/>
              <a:t>Definitions are deployed using Features or Solutions and are copied to ../Templates/Features/ on all Front-End-Servers</a:t>
            </a:r>
          </a:p>
          <a:p>
            <a:endParaRPr lang="de-AT"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Site Definition</a:t>
            </a:r>
            <a:endParaRPr lang="de-AT" dirty="0"/>
          </a:p>
        </p:txBody>
      </p:sp>
      <p:sp>
        <p:nvSpPr>
          <p:cNvPr id="3" name="Content Placeholder 2"/>
          <p:cNvSpPr>
            <a:spLocks noGrp="1"/>
          </p:cNvSpPr>
          <p:nvPr>
            <p:ph sz="quarter" idx="1"/>
          </p:nvPr>
        </p:nvSpPr>
        <p:spPr/>
        <p:txBody>
          <a:bodyPr/>
          <a:lstStyle/>
          <a:p>
            <a:pPr>
              <a:lnSpc>
                <a:spcPct val="150000"/>
              </a:lnSpc>
            </a:pPr>
            <a:r>
              <a:rPr lang="de-AT" sz="2800" dirty="0" smtClean="0"/>
              <a:t>Defined in onet.xml</a:t>
            </a:r>
          </a:p>
          <a:p>
            <a:pPr>
              <a:lnSpc>
                <a:spcPct val="150000"/>
              </a:lnSpc>
            </a:pPr>
            <a:r>
              <a:rPr lang="de-AT" sz="2800" dirty="0" smtClean="0"/>
              <a:t>Influcences the following aspcets of a site</a:t>
            </a:r>
          </a:p>
          <a:p>
            <a:pPr lvl="1">
              <a:lnSpc>
                <a:spcPct val="150000"/>
              </a:lnSpc>
            </a:pPr>
            <a:r>
              <a:rPr lang="de-AT" sz="2400" dirty="0" smtClean="0"/>
              <a:t>Content (Lists, Pages, ...)</a:t>
            </a:r>
          </a:p>
          <a:p>
            <a:pPr lvl="1">
              <a:lnSpc>
                <a:spcPct val="150000"/>
              </a:lnSpc>
            </a:pPr>
            <a:r>
              <a:rPr lang="de-AT" sz="2400" dirty="0" smtClean="0"/>
              <a:t>User Interface - Look &amp; Feel (WebParts, CSS)</a:t>
            </a:r>
          </a:p>
          <a:p>
            <a:pPr lvl="1">
              <a:lnSpc>
                <a:spcPct val="150000"/>
              </a:lnSpc>
            </a:pPr>
            <a:r>
              <a:rPr lang="de-AT" sz="2400" dirty="0" smtClean="0"/>
              <a:t>Functionality (Features, Workflows, Custom Code)</a:t>
            </a:r>
          </a:p>
          <a:p>
            <a:pPr lvl="1">
              <a:lnSpc>
                <a:spcPct val="150000"/>
              </a:lnSpc>
            </a:pPr>
            <a:r>
              <a:rPr lang="de-AT" sz="2400" dirty="0" smtClean="0"/>
              <a:t>Security (Security Principals, Permissions)</a:t>
            </a:r>
          </a:p>
          <a:p>
            <a:pPr lvl="1">
              <a:buNone/>
            </a:pPr>
            <a:endParaRPr lang="de-AT"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List Definition</a:t>
            </a:r>
            <a:endParaRPr lang="de-AT" dirty="0"/>
          </a:p>
        </p:txBody>
      </p:sp>
      <p:sp>
        <p:nvSpPr>
          <p:cNvPr id="3" name="Content Placeholder 2"/>
          <p:cNvSpPr>
            <a:spLocks noGrp="1"/>
          </p:cNvSpPr>
          <p:nvPr>
            <p:ph sz="quarter" idx="1"/>
          </p:nvPr>
        </p:nvSpPr>
        <p:spPr/>
        <p:txBody>
          <a:bodyPr>
            <a:normAutofit fontScale="92500" lnSpcReduction="10000"/>
          </a:bodyPr>
          <a:lstStyle/>
          <a:p>
            <a:pPr>
              <a:lnSpc>
                <a:spcPct val="150000"/>
              </a:lnSpc>
            </a:pPr>
            <a:r>
              <a:rPr lang="de-AT" dirty="0" smtClean="0"/>
              <a:t>Defined in schema.xml</a:t>
            </a:r>
          </a:p>
          <a:p>
            <a:pPr>
              <a:lnSpc>
                <a:spcPct val="150000"/>
              </a:lnSpc>
            </a:pPr>
            <a:r>
              <a:rPr lang="de-AT" dirty="0" smtClean="0"/>
              <a:t>Influence the following aspects of a list</a:t>
            </a:r>
          </a:p>
          <a:p>
            <a:pPr lvl="1">
              <a:lnSpc>
                <a:spcPct val="150000"/>
              </a:lnSpc>
            </a:pPr>
            <a:r>
              <a:rPr lang="de-AT" dirty="0" smtClean="0"/>
              <a:t>Columns, Views, Custom Forms</a:t>
            </a:r>
          </a:p>
          <a:p>
            <a:pPr lvl="1">
              <a:lnSpc>
                <a:spcPct val="150000"/>
              </a:lnSpc>
            </a:pPr>
            <a:r>
              <a:rPr lang="de-AT" dirty="0" smtClean="0"/>
              <a:t>Content Type Binding</a:t>
            </a:r>
          </a:p>
          <a:p>
            <a:pPr lvl="1">
              <a:lnSpc>
                <a:spcPct val="150000"/>
              </a:lnSpc>
            </a:pPr>
            <a:r>
              <a:rPr lang="de-AT" dirty="0" smtClean="0"/>
              <a:t>Workflow Association</a:t>
            </a:r>
          </a:p>
          <a:p>
            <a:pPr lvl="1">
              <a:lnSpc>
                <a:spcPct val="150000"/>
              </a:lnSpc>
            </a:pPr>
            <a:r>
              <a:rPr lang="de-AT" dirty="0" smtClean="0"/>
              <a:t>Information Management Policies</a:t>
            </a:r>
          </a:p>
          <a:p>
            <a:pPr lvl="1">
              <a:lnSpc>
                <a:spcPct val="150000"/>
              </a:lnSpc>
            </a:pPr>
            <a:r>
              <a:rPr lang="de-AT" dirty="0" smtClean="0"/>
              <a:t>...</a:t>
            </a:r>
            <a:endParaRPr lang="de-AT"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Agenda</a:t>
            </a:r>
            <a:endParaRPr lang="en-US" dirty="0"/>
          </a:p>
        </p:txBody>
      </p:sp>
      <p:sp>
        <p:nvSpPr>
          <p:cNvPr id="3" name="Content Placeholder 2"/>
          <p:cNvSpPr>
            <a:spLocks noGrp="1"/>
          </p:cNvSpPr>
          <p:nvPr>
            <p:ph sz="quarter" idx="1"/>
          </p:nvPr>
        </p:nvSpPr>
        <p:spPr/>
        <p:txBody>
          <a:bodyPr>
            <a:normAutofit/>
          </a:bodyPr>
          <a:lstStyle/>
          <a:p>
            <a:endParaRPr lang="de-AT" dirty="0" smtClean="0"/>
          </a:p>
          <a:p>
            <a:pPr>
              <a:spcBef>
                <a:spcPts val="1800"/>
              </a:spcBef>
            </a:pPr>
            <a:r>
              <a:rPr lang="de-AT" dirty="0" smtClean="0"/>
              <a:t>Infrastructure Requirements</a:t>
            </a:r>
          </a:p>
          <a:p>
            <a:pPr>
              <a:spcBef>
                <a:spcPts val="1800"/>
              </a:spcBef>
            </a:pPr>
            <a:r>
              <a:rPr lang="de-AT" dirty="0" smtClean="0"/>
              <a:t>SharePoint Services and Components</a:t>
            </a:r>
          </a:p>
          <a:p>
            <a:pPr>
              <a:spcBef>
                <a:spcPts val="1800"/>
              </a:spcBef>
            </a:pPr>
            <a:r>
              <a:rPr lang="de-AT" dirty="0" smtClean="0"/>
              <a:t>SharePoints Basic Elements</a:t>
            </a:r>
          </a:p>
          <a:p>
            <a:pPr>
              <a:spcBef>
                <a:spcPts val="1800"/>
              </a:spcBef>
            </a:pPr>
            <a:r>
              <a:rPr lang="de-AT" dirty="0" smtClean="0"/>
              <a:t>WSS compared to MOSS 2007</a:t>
            </a:r>
          </a:p>
          <a:p>
            <a:pPr>
              <a:spcBef>
                <a:spcPts val="1800"/>
              </a:spcBef>
            </a:pPr>
            <a:r>
              <a:rPr lang="de-AT" dirty="0" smtClean="0"/>
              <a:t>SharePoint and ASP.NET 2.0</a:t>
            </a:r>
          </a:p>
          <a:p>
            <a:endParaRPr lang="de-AT"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785786" y="2714620"/>
            <a:ext cx="7572428" cy="42862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785786" y="1785926"/>
            <a:ext cx="7572428"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de-AT" dirty="0" smtClean="0"/>
              <a:t>Site Columns and Content Types</a:t>
            </a:r>
            <a:endParaRPr lang="en-US" dirty="0"/>
          </a:p>
        </p:txBody>
      </p:sp>
      <p:sp>
        <p:nvSpPr>
          <p:cNvPr id="4" name="TextBox 3"/>
          <p:cNvSpPr txBox="1"/>
          <p:nvPr/>
        </p:nvSpPr>
        <p:spPr>
          <a:xfrm>
            <a:off x="2857488" y="1928802"/>
            <a:ext cx="1214446" cy="369332"/>
          </a:xfrm>
          <a:prstGeom prst="rect">
            <a:avLst/>
          </a:prstGeom>
          <a:noFill/>
        </p:spPr>
        <p:txBody>
          <a:bodyPr wrap="square" rtlCol="0">
            <a:spAutoFit/>
          </a:bodyPr>
          <a:lstStyle/>
          <a:p>
            <a:r>
              <a:rPr lang="de-AT" dirty="0" smtClean="0"/>
              <a:t>Customer</a:t>
            </a:r>
            <a:endParaRPr lang="en-US" dirty="0" smtClean="0"/>
          </a:p>
        </p:txBody>
      </p:sp>
      <p:sp>
        <p:nvSpPr>
          <p:cNvPr id="5" name="Right Brace 4"/>
          <p:cNvSpPr/>
          <p:nvPr/>
        </p:nvSpPr>
        <p:spPr>
          <a:xfrm rot="5400000">
            <a:off x="5000628" y="-71462"/>
            <a:ext cx="428628" cy="4857784"/>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dirty="0">
              <a:solidFill>
                <a:schemeClr val="bg1"/>
              </a:solidFill>
            </a:endParaRPr>
          </a:p>
        </p:txBody>
      </p:sp>
      <p:sp>
        <p:nvSpPr>
          <p:cNvPr id="6" name="TextBox 5"/>
          <p:cNvSpPr txBox="1"/>
          <p:nvPr/>
        </p:nvSpPr>
        <p:spPr>
          <a:xfrm>
            <a:off x="785786" y="1928802"/>
            <a:ext cx="1441420" cy="369332"/>
          </a:xfrm>
          <a:prstGeom prst="rect">
            <a:avLst/>
          </a:prstGeom>
          <a:noFill/>
        </p:spPr>
        <p:txBody>
          <a:bodyPr wrap="none" rtlCol="0">
            <a:spAutoFit/>
          </a:bodyPr>
          <a:lstStyle/>
          <a:p>
            <a:r>
              <a:rPr lang="de-AT" dirty="0" smtClean="0"/>
              <a:t>Site</a:t>
            </a:r>
            <a:r>
              <a:rPr lang="de-AT" dirty="0" smtClean="0">
                <a:solidFill>
                  <a:schemeClr val="bg2">
                    <a:lumMod val="90000"/>
                  </a:schemeClr>
                </a:solidFill>
              </a:rPr>
              <a:t> </a:t>
            </a:r>
            <a:r>
              <a:rPr lang="de-AT" dirty="0" smtClean="0"/>
              <a:t>Column</a:t>
            </a:r>
            <a:endParaRPr lang="en-US" dirty="0" smtClean="0"/>
          </a:p>
        </p:txBody>
      </p:sp>
      <p:sp>
        <p:nvSpPr>
          <p:cNvPr id="7" name="Rectangle 6"/>
          <p:cNvSpPr/>
          <p:nvPr/>
        </p:nvSpPr>
        <p:spPr>
          <a:xfrm>
            <a:off x="785786" y="2714620"/>
            <a:ext cx="1552733" cy="369332"/>
          </a:xfrm>
          <a:prstGeom prst="rect">
            <a:avLst/>
          </a:prstGeom>
        </p:spPr>
        <p:txBody>
          <a:bodyPr wrap="none">
            <a:spAutoFit/>
          </a:bodyPr>
          <a:lstStyle/>
          <a:p>
            <a:r>
              <a:rPr lang="de-AT" dirty="0" smtClean="0"/>
              <a:t>Content Type</a:t>
            </a:r>
            <a:endParaRPr lang="en-US" dirty="0" smtClean="0"/>
          </a:p>
        </p:txBody>
      </p:sp>
      <p:sp>
        <p:nvSpPr>
          <p:cNvPr id="8" name="TextBox 7"/>
          <p:cNvSpPr txBox="1"/>
          <p:nvPr/>
        </p:nvSpPr>
        <p:spPr>
          <a:xfrm>
            <a:off x="4214810" y="1928802"/>
            <a:ext cx="1428760" cy="369332"/>
          </a:xfrm>
          <a:prstGeom prst="rect">
            <a:avLst/>
          </a:prstGeom>
          <a:noFill/>
        </p:spPr>
        <p:txBody>
          <a:bodyPr wrap="square" rtlCol="0">
            <a:spAutoFit/>
          </a:bodyPr>
          <a:lstStyle/>
          <a:p>
            <a:r>
              <a:rPr lang="de-AT" dirty="0" smtClean="0"/>
              <a:t>Offer Value</a:t>
            </a:r>
            <a:endParaRPr lang="en-US" dirty="0" smtClean="0"/>
          </a:p>
        </p:txBody>
      </p:sp>
      <p:sp>
        <p:nvSpPr>
          <p:cNvPr id="9" name="TextBox 8"/>
          <p:cNvSpPr txBox="1"/>
          <p:nvPr/>
        </p:nvSpPr>
        <p:spPr>
          <a:xfrm>
            <a:off x="5786446" y="1928802"/>
            <a:ext cx="1214446" cy="369332"/>
          </a:xfrm>
          <a:prstGeom prst="rect">
            <a:avLst/>
          </a:prstGeom>
          <a:noFill/>
        </p:spPr>
        <p:txBody>
          <a:bodyPr wrap="square" rtlCol="0">
            <a:spAutoFit/>
          </a:bodyPr>
          <a:lstStyle/>
          <a:p>
            <a:r>
              <a:rPr lang="de-AT" dirty="0" smtClean="0"/>
              <a:t>Valid Until</a:t>
            </a:r>
            <a:endParaRPr lang="en-US" dirty="0" smtClean="0"/>
          </a:p>
        </p:txBody>
      </p:sp>
      <p:sp>
        <p:nvSpPr>
          <p:cNvPr id="10" name="TextBox 9"/>
          <p:cNvSpPr txBox="1"/>
          <p:nvPr/>
        </p:nvSpPr>
        <p:spPr>
          <a:xfrm>
            <a:off x="4857752" y="2714620"/>
            <a:ext cx="785818" cy="369332"/>
          </a:xfrm>
          <a:prstGeom prst="rect">
            <a:avLst/>
          </a:prstGeom>
          <a:noFill/>
        </p:spPr>
        <p:txBody>
          <a:bodyPr wrap="square" rtlCol="0">
            <a:spAutoFit/>
          </a:bodyPr>
          <a:lstStyle/>
          <a:p>
            <a:r>
              <a:rPr lang="de-AT" dirty="0" smtClean="0"/>
              <a:t>Offer</a:t>
            </a:r>
            <a:endParaRPr lang="en-US" dirty="0" smtClean="0"/>
          </a:p>
        </p:txBody>
      </p:sp>
      <p:sp>
        <p:nvSpPr>
          <p:cNvPr id="11" name="TextBox 10"/>
          <p:cNvSpPr txBox="1"/>
          <p:nvPr/>
        </p:nvSpPr>
        <p:spPr>
          <a:xfrm>
            <a:off x="7072330" y="1928802"/>
            <a:ext cx="571504" cy="369332"/>
          </a:xfrm>
          <a:prstGeom prst="rect">
            <a:avLst/>
          </a:prstGeom>
          <a:noFill/>
        </p:spPr>
        <p:txBody>
          <a:bodyPr wrap="square" rtlCol="0">
            <a:spAutoFit/>
          </a:bodyPr>
          <a:lstStyle/>
          <a:p>
            <a:r>
              <a:rPr lang="de-AT" dirty="0" smtClean="0"/>
              <a:t>...</a:t>
            </a:r>
            <a:endParaRPr lang="en-US" dirty="0" smtClean="0"/>
          </a:p>
        </p:txBody>
      </p:sp>
      <p:sp>
        <p:nvSpPr>
          <p:cNvPr id="22" name="Straight Connector 3"/>
          <p:cNvSpPr/>
          <p:nvPr/>
        </p:nvSpPr>
        <p:spPr>
          <a:xfrm>
            <a:off x="2983452" y="5123235"/>
            <a:ext cx="930376" cy="322940"/>
          </a:xfrm>
          <a:custGeom>
            <a:avLst/>
            <a:gdLst/>
            <a:ahLst/>
            <a:cxnLst/>
            <a:rect l="0" t="0" r="0" b="0"/>
            <a:pathLst>
              <a:path>
                <a:moveTo>
                  <a:pt x="0" y="0"/>
                </a:moveTo>
                <a:lnTo>
                  <a:pt x="0" y="161470"/>
                </a:lnTo>
                <a:lnTo>
                  <a:pt x="930376" y="161470"/>
                </a:lnTo>
                <a:lnTo>
                  <a:pt x="930376" y="322940"/>
                </a:lnTo>
              </a:path>
            </a:pathLst>
          </a:custGeom>
          <a:noFill/>
        </p:spPr>
        <p:style>
          <a:lnRef idx="2">
            <a:schemeClr val="dk2">
              <a:shade val="6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sp>
        <p:nvSpPr>
          <p:cNvPr id="23" name="Straight Connector 4"/>
          <p:cNvSpPr/>
          <p:nvPr/>
        </p:nvSpPr>
        <p:spPr>
          <a:xfrm>
            <a:off x="2053075" y="5123235"/>
            <a:ext cx="930376" cy="322940"/>
          </a:xfrm>
          <a:custGeom>
            <a:avLst/>
            <a:gdLst/>
            <a:ahLst/>
            <a:cxnLst/>
            <a:rect l="0" t="0" r="0" b="0"/>
            <a:pathLst>
              <a:path>
                <a:moveTo>
                  <a:pt x="930376" y="0"/>
                </a:moveTo>
                <a:lnTo>
                  <a:pt x="930376" y="161470"/>
                </a:lnTo>
                <a:lnTo>
                  <a:pt x="0" y="161470"/>
                </a:lnTo>
                <a:lnTo>
                  <a:pt x="0" y="322940"/>
                </a:lnTo>
              </a:path>
            </a:pathLst>
          </a:custGeom>
          <a:noFill/>
        </p:spPr>
        <p:style>
          <a:lnRef idx="2">
            <a:schemeClr val="dk2">
              <a:shade val="60000"/>
              <a:hueOff val="0"/>
              <a:satOff val="0"/>
              <a:lumOff val="0"/>
              <a:alphaOff val="0"/>
            </a:schemeClr>
          </a:lnRef>
          <a:fillRef idx="0">
            <a:scrgbClr r="0" g="0" b="0"/>
          </a:fillRef>
          <a:effectRef idx="0">
            <a:schemeClr val="dk2">
              <a:hueOff val="0"/>
              <a:satOff val="0"/>
              <a:lumOff val="0"/>
              <a:alphaOff val="0"/>
            </a:schemeClr>
          </a:effectRef>
          <a:fontRef idx="minor">
            <a:schemeClr val="tx1">
              <a:hueOff val="0"/>
              <a:satOff val="0"/>
              <a:lumOff val="0"/>
              <a:alphaOff val="0"/>
            </a:schemeClr>
          </a:fontRef>
        </p:style>
      </p:sp>
      <p:grpSp>
        <p:nvGrpSpPr>
          <p:cNvPr id="24" name="Group 23"/>
          <p:cNvGrpSpPr/>
          <p:nvPr/>
        </p:nvGrpSpPr>
        <p:grpSpPr>
          <a:xfrm>
            <a:off x="2214546" y="4354329"/>
            <a:ext cx="1537812" cy="768906"/>
            <a:chOff x="931196" y="266698"/>
            <a:chExt cx="1537812" cy="768906"/>
          </a:xfrm>
        </p:grpSpPr>
        <p:sp>
          <p:nvSpPr>
            <p:cNvPr id="31" name="Rectangle 30"/>
            <p:cNvSpPr/>
            <p:nvPr/>
          </p:nvSpPr>
          <p:spPr>
            <a:xfrm>
              <a:off x="931196" y="266698"/>
              <a:ext cx="1537812" cy="768906"/>
            </a:xfrm>
            <a:prstGeom prst="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2" name="Rectangle 31"/>
            <p:cNvSpPr/>
            <p:nvPr/>
          </p:nvSpPr>
          <p:spPr>
            <a:xfrm>
              <a:off x="931196" y="266698"/>
              <a:ext cx="1537812" cy="768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endParaRPr lang="de-AT" sz="2700" kern="1200" dirty="0"/>
            </a:p>
          </p:txBody>
        </p:sp>
      </p:grpSp>
      <p:grpSp>
        <p:nvGrpSpPr>
          <p:cNvPr id="25" name="Group 24"/>
          <p:cNvGrpSpPr/>
          <p:nvPr/>
        </p:nvGrpSpPr>
        <p:grpSpPr>
          <a:xfrm>
            <a:off x="1284169" y="5446176"/>
            <a:ext cx="1537812" cy="768906"/>
            <a:chOff x="819" y="1358545"/>
            <a:chExt cx="1537812" cy="768906"/>
          </a:xfrm>
        </p:grpSpPr>
        <p:sp>
          <p:nvSpPr>
            <p:cNvPr id="29" name="Rectangle 28"/>
            <p:cNvSpPr/>
            <p:nvPr/>
          </p:nvSpPr>
          <p:spPr>
            <a:xfrm>
              <a:off x="819" y="1358545"/>
              <a:ext cx="1537812" cy="768906"/>
            </a:xfrm>
            <a:prstGeom prst="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0" name="Rectangle 29"/>
            <p:cNvSpPr/>
            <p:nvPr/>
          </p:nvSpPr>
          <p:spPr>
            <a:xfrm>
              <a:off x="819" y="1358545"/>
              <a:ext cx="1537812" cy="768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endParaRPr lang="de-AT" sz="2700" kern="1200" dirty="0"/>
            </a:p>
          </p:txBody>
        </p:sp>
      </p:grpSp>
      <p:grpSp>
        <p:nvGrpSpPr>
          <p:cNvPr id="26" name="Group 25"/>
          <p:cNvGrpSpPr/>
          <p:nvPr/>
        </p:nvGrpSpPr>
        <p:grpSpPr>
          <a:xfrm>
            <a:off x="3144922" y="5446176"/>
            <a:ext cx="1537812" cy="768906"/>
            <a:chOff x="1861572" y="1358545"/>
            <a:chExt cx="1537812" cy="768906"/>
          </a:xfrm>
        </p:grpSpPr>
        <p:sp>
          <p:nvSpPr>
            <p:cNvPr id="27" name="Rectangle 26"/>
            <p:cNvSpPr/>
            <p:nvPr/>
          </p:nvSpPr>
          <p:spPr>
            <a:xfrm>
              <a:off x="1861572" y="1358545"/>
              <a:ext cx="1537812" cy="768906"/>
            </a:xfrm>
            <a:prstGeom prst="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8" name="Rectangle 27"/>
            <p:cNvSpPr/>
            <p:nvPr/>
          </p:nvSpPr>
          <p:spPr>
            <a:xfrm>
              <a:off x="1861572" y="1358545"/>
              <a:ext cx="1537812" cy="768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endParaRPr lang="de-AT" sz="2700" kern="1200" dirty="0"/>
            </a:p>
          </p:txBody>
        </p:sp>
      </p:grpSp>
      <p:pic>
        <p:nvPicPr>
          <p:cNvPr id="33" name="Picture 6" descr="F:\IconExperience\all\all\48x48\plain\folder_green.png"/>
          <p:cNvPicPr>
            <a:picLocks noChangeAspect="1" noChangeArrowheads="1"/>
          </p:cNvPicPr>
          <p:nvPr/>
        </p:nvPicPr>
        <p:blipFill>
          <a:blip r:embed="rId2"/>
          <a:srcRect/>
          <a:stretch>
            <a:fillRect/>
          </a:stretch>
        </p:blipFill>
        <p:spPr bwMode="auto">
          <a:xfrm>
            <a:off x="1357290" y="5497337"/>
            <a:ext cx="552455" cy="648784"/>
          </a:xfrm>
          <a:prstGeom prst="rect">
            <a:avLst/>
          </a:prstGeom>
          <a:noFill/>
        </p:spPr>
      </p:pic>
      <p:pic>
        <p:nvPicPr>
          <p:cNvPr id="34" name="Picture 5" descr="F:\IconExperience\all\all\48x48\plain\note.png"/>
          <p:cNvPicPr>
            <a:picLocks noChangeAspect="1" noChangeArrowheads="1"/>
          </p:cNvPicPr>
          <p:nvPr/>
        </p:nvPicPr>
        <p:blipFill>
          <a:blip r:embed="rId3"/>
          <a:srcRect/>
          <a:stretch>
            <a:fillRect/>
          </a:stretch>
        </p:blipFill>
        <p:spPr bwMode="auto">
          <a:xfrm>
            <a:off x="1749822" y="5702215"/>
            <a:ext cx="377023" cy="442763"/>
          </a:xfrm>
          <a:prstGeom prst="rect">
            <a:avLst/>
          </a:prstGeom>
          <a:noFill/>
        </p:spPr>
      </p:pic>
      <p:pic>
        <p:nvPicPr>
          <p:cNvPr id="35" name="Picture 6" descr="F:\IconExperience\all\all\48x48\plain\folder_green.png"/>
          <p:cNvPicPr>
            <a:picLocks noChangeAspect="1" noChangeArrowheads="1"/>
          </p:cNvPicPr>
          <p:nvPr/>
        </p:nvPicPr>
        <p:blipFill>
          <a:blip r:embed="rId2"/>
          <a:srcRect/>
          <a:stretch>
            <a:fillRect/>
          </a:stretch>
        </p:blipFill>
        <p:spPr bwMode="auto">
          <a:xfrm>
            <a:off x="3214678" y="5497337"/>
            <a:ext cx="552455" cy="648784"/>
          </a:xfrm>
          <a:prstGeom prst="rect">
            <a:avLst/>
          </a:prstGeom>
          <a:noFill/>
        </p:spPr>
      </p:pic>
      <p:pic>
        <p:nvPicPr>
          <p:cNvPr id="36" name="Picture 5" descr="F:\IconExperience\all\all\48x48\plain\note.png"/>
          <p:cNvPicPr>
            <a:picLocks noChangeAspect="1" noChangeArrowheads="1"/>
          </p:cNvPicPr>
          <p:nvPr/>
        </p:nvPicPr>
        <p:blipFill>
          <a:blip r:embed="rId3"/>
          <a:srcRect/>
          <a:stretch>
            <a:fillRect/>
          </a:stretch>
        </p:blipFill>
        <p:spPr bwMode="auto">
          <a:xfrm>
            <a:off x="3607210" y="5702215"/>
            <a:ext cx="377023" cy="442763"/>
          </a:xfrm>
          <a:prstGeom prst="rect">
            <a:avLst/>
          </a:prstGeom>
          <a:noFill/>
        </p:spPr>
      </p:pic>
      <p:sp>
        <p:nvSpPr>
          <p:cNvPr id="37" name="TextBox 36"/>
          <p:cNvSpPr txBox="1"/>
          <p:nvPr/>
        </p:nvSpPr>
        <p:spPr>
          <a:xfrm>
            <a:off x="2143108" y="5711651"/>
            <a:ext cx="785818" cy="369332"/>
          </a:xfrm>
          <a:prstGeom prst="rect">
            <a:avLst/>
          </a:prstGeom>
          <a:noFill/>
        </p:spPr>
        <p:txBody>
          <a:bodyPr wrap="square" rtlCol="0">
            <a:spAutoFit/>
          </a:bodyPr>
          <a:lstStyle/>
          <a:p>
            <a:r>
              <a:rPr lang="de-AT" dirty="0" smtClean="0">
                <a:solidFill>
                  <a:schemeClr val="bg1"/>
                </a:solidFill>
              </a:rPr>
              <a:t>Offer</a:t>
            </a:r>
            <a:endParaRPr lang="en-US" dirty="0" smtClean="0">
              <a:solidFill>
                <a:schemeClr val="bg1"/>
              </a:solidFill>
            </a:endParaRPr>
          </a:p>
        </p:txBody>
      </p:sp>
      <p:sp>
        <p:nvSpPr>
          <p:cNvPr id="38" name="TextBox 37"/>
          <p:cNvSpPr txBox="1"/>
          <p:nvPr/>
        </p:nvSpPr>
        <p:spPr>
          <a:xfrm>
            <a:off x="4000496" y="5711651"/>
            <a:ext cx="785818" cy="369332"/>
          </a:xfrm>
          <a:prstGeom prst="rect">
            <a:avLst/>
          </a:prstGeom>
          <a:noFill/>
        </p:spPr>
        <p:txBody>
          <a:bodyPr wrap="square" rtlCol="0">
            <a:spAutoFit/>
          </a:bodyPr>
          <a:lstStyle/>
          <a:p>
            <a:r>
              <a:rPr lang="de-AT" dirty="0" smtClean="0">
                <a:solidFill>
                  <a:schemeClr val="bg1"/>
                </a:solidFill>
              </a:rPr>
              <a:t>Offer</a:t>
            </a:r>
            <a:endParaRPr lang="en-US" dirty="0" smtClean="0">
              <a:solidFill>
                <a:schemeClr val="bg1"/>
              </a:solidFill>
            </a:endParaRPr>
          </a:p>
        </p:txBody>
      </p:sp>
      <p:cxnSp>
        <p:nvCxnSpPr>
          <p:cNvPr id="40" name="Straight Arrow Connector 39"/>
          <p:cNvCxnSpPr/>
          <p:nvPr/>
        </p:nvCxnSpPr>
        <p:spPr>
          <a:xfrm rot="10800000" flipV="1">
            <a:off x="3000364" y="3214686"/>
            <a:ext cx="2143140" cy="1071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10800000" flipV="1">
            <a:off x="2000232" y="3214686"/>
            <a:ext cx="3143272" cy="235745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p:nvPr/>
        </p:nvCxnSpPr>
        <p:spPr>
          <a:xfrm rot="5400000">
            <a:off x="3321835" y="3750471"/>
            <a:ext cx="2357454" cy="12858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6" name="TextBox 45"/>
          <p:cNvSpPr txBox="1"/>
          <p:nvPr/>
        </p:nvSpPr>
        <p:spPr>
          <a:xfrm>
            <a:off x="1071538" y="3571876"/>
            <a:ext cx="1785950"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de-AT" dirty="0" smtClean="0">
                <a:solidFill>
                  <a:schemeClr val="bg1"/>
                </a:solidFill>
              </a:rPr>
              <a:t>Site Settings: Declare</a:t>
            </a:r>
            <a:endParaRPr lang="en-US" dirty="0" smtClean="0">
              <a:solidFill>
                <a:schemeClr val="bg1"/>
              </a:solidFill>
            </a:endParaRPr>
          </a:p>
        </p:txBody>
      </p:sp>
      <p:sp>
        <p:nvSpPr>
          <p:cNvPr id="49" name="TextBox 48"/>
          <p:cNvSpPr txBox="1"/>
          <p:nvPr/>
        </p:nvSpPr>
        <p:spPr>
          <a:xfrm>
            <a:off x="3857620" y="4071942"/>
            <a:ext cx="642942"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de-AT" dirty="0" smtClean="0">
                <a:solidFill>
                  <a:schemeClr val="bg1"/>
                </a:solidFill>
              </a:rPr>
              <a:t>Bind</a:t>
            </a:r>
            <a:endParaRPr lang="en-US" dirty="0" smtClean="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rm 1"/>
          <p:cNvSpPr>
            <a:spLocks noGrp="1"/>
          </p:cNvSpPr>
          <p:nvPr>
            <p:ph type="title"/>
          </p:nvPr>
        </p:nvSpPr>
        <p:spPr>
          <a:xfrm>
            <a:off x="612775" y="228600"/>
            <a:ext cx="8153400" cy="990600"/>
          </a:xfrm>
        </p:spPr>
        <p:txBody>
          <a:bodyPr>
            <a:normAutofit/>
          </a:bodyPr>
          <a:lstStyle/>
          <a:p>
            <a:pPr>
              <a:spcBef>
                <a:spcPct val="20000"/>
              </a:spcBef>
            </a:pPr>
            <a:r>
              <a:rPr lang="de-AT" sz="4000" dirty="0" smtClean="0"/>
              <a:t>Site Columns and Content Types</a:t>
            </a:r>
            <a:endParaRPr lang="en-US" sz="4000" dirty="0" smtClean="0"/>
          </a:p>
        </p:txBody>
      </p:sp>
      <p:sp>
        <p:nvSpPr>
          <p:cNvPr id="3" name="Inhaltsplatzhalter 2"/>
          <p:cNvSpPr>
            <a:spLocks noGrp="1"/>
          </p:cNvSpPr>
          <p:nvPr>
            <p:ph sz="quarter" idx="1"/>
          </p:nvPr>
        </p:nvSpPr>
        <p:spPr>
          <a:xfrm>
            <a:off x="612775" y="1600200"/>
            <a:ext cx="8153400" cy="4495800"/>
          </a:xfrm>
        </p:spPr>
        <p:txBody>
          <a:bodyPr>
            <a:normAutofit fontScale="77500" lnSpcReduction="20000"/>
          </a:bodyPr>
          <a:lstStyle/>
          <a:p>
            <a:pPr marL="320040" indent="-320040" eaLnBrk="1" fontAlgn="auto" hangingPunct="1">
              <a:lnSpc>
                <a:spcPct val="150000"/>
              </a:lnSpc>
              <a:spcAft>
                <a:spcPts val="0"/>
              </a:spcAft>
              <a:defRPr/>
            </a:pPr>
            <a:r>
              <a:rPr lang="de-AT" dirty="0" smtClean="0"/>
              <a:t>Site Column</a:t>
            </a:r>
            <a:r>
              <a:rPr lang="en-US" dirty="0" smtClean="0"/>
              <a:t/>
            </a:r>
            <a:br>
              <a:rPr lang="en-US" dirty="0" smtClean="0"/>
            </a:br>
            <a:r>
              <a:rPr lang="en-US" dirty="0" smtClean="0"/>
              <a:t>Reusable definition of an attribute of a certain type. </a:t>
            </a:r>
            <a:br>
              <a:rPr lang="en-US" dirty="0" smtClean="0"/>
            </a:br>
            <a:r>
              <a:rPr lang="en-US" dirty="0" smtClean="0"/>
              <a:t>Example: Comment, Multiple Lines of Text</a:t>
            </a:r>
          </a:p>
          <a:p>
            <a:pPr marL="320040" indent="-320040" eaLnBrk="1" fontAlgn="auto" hangingPunct="1">
              <a:lnSpc>
                <a:spcPct val="150000"/>
              </a:lnSpc>
              <a:spcAft>
                <a:spcPts val="0"/>
              </a:spcAft>
              <a:defRPr/>
            </a:pPr>
            <a:r>
              <a:rPr lang="de-AT" dirty="0" smtClean="0"/>
              <a:t>Content Type</a:t>
            </a:r>
            <a:br>
              <a:rPr lang="de-AT" dirty="0" smtClean="0"/>
            </a:br>
            <a:r>
              <a:rPr lang="de-AT" dirty="0" smtClean="0"/>
              <a:t>Reusable Collection of Site Columns that supports:</a:t>
            </a:r>
          </a:p>
          <a:p>
            <a:pPr lvl="1" indent="-320040">
              <a:lnSpc>
                <a:spcPct val="150000"/>
              </a:lnSpc>
              <a:defRPr/>
            </a:pPr>
            <a:r>
              <a:rPr lang="de-AT" dirty="0" smtClean="0"/>
              <a:t>Support inheritance and updating</a:t>
            </a:r>
          </a:p>
          <a:p>
            <a:pPr lvl="1" indent="-320040">
              <a:lnSpc>
                <a:spcPct val="150000"/>
              </a:lnSpc>
              <a:defRPr/>
            </a:pPr>
            <a:r>
              <a:rPr lang="de-AT" dirty="0" smtClean="0"/>
              <a:t>Allow Workflow- and Template binding</a:t>
            </a:r>
          </a:p>
          <a:p>
            <a:pPr>
              <a:lnSpc>
                <a:spcPct val="150000"/>
              </a:lnSpc>
              <a:defRPr/>
            </a:pPr>
            <a:r>
              <a:rPr lang="en-US" dirty="0" smtClean="0"/>
              <a:t>Site Columns and Content Types are inherited downwards the Site Collection - Names must be UNIQUE</a:t>
            </a:r>
            <a:endParaRPr lang="de-AT" dirty="0" smtClean="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Features</a:t>
            </a:r>
            <a:endParaRPr lang="de-AT" dirty="0"/>
          </a:p>
        </p:txBody>
      </p:sp>
      <p:sp>
        <p:nvSpPr>
          <p:cNvPr id="5" name="Content Placeholder 4"/>
          <p:cNvSpPr>
            <a:spLocks noGrp="1"/>
          </p:cNvSpPr>
          <p:nvPr>
            <p:ph sz="quarter" idx="1"/>
          </p:nvPr>
        </p:nvSpPr>
        <p:spPr/>
        <p:txBody>
          <a:bodyPr>
            <a:normAutofit fontScale="85000" lnSpcReduction="10000"/>
          </a:bodyPr>
          <a:lstStyle/>
          <a:p>
            <a:pPr>
              <a:lnSpc>
                <a:spcPct val="150000"/>
              </a:lnSpc>
            </a:pPr>
            <a:r>
              <a:rPr lang="de-AT" dirty="0" smtClean="0"/>
              <a:t>Features are modular functionality that can be activated on a new or existing Site</a:t>
            </a:r>
          </a:p>
          <a:p>
            <a:pPr>
              <a:lnSpc>
                <a:spcPct val="150000"/>
              </a:lnSpc>
            </a:pPr>
            <a:r>
              <a:rPr lang="de-AT" dirty="0" smtClean="0"/>
              <a:t>Features are stored in ..\Web Server Extension\12\Template\Features</a:t>
            </a:r>
          </a:p>
          <a:p>
            <a:pPr>
              <a:lnSpc>
                <a:spcPct val="150000"/>
              </a:lnSpc>
            </a:pPr>
            <a:r>
              <a:rPr lang="de-AT" dirty="0" smtClean="0"/>
              <a:t>Features can be made available on different scopes  (Farm|Web Application|Site Collection|Site) and are the basic unit of deployment</a:t>
            </a:r>
            <a:endParaRPr lang="de-AT"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5"/>
          <p:cNvSpPr>
            <a:spLocks noGrp="1" noChangeArrowheads="1"/>
          </p:cNvSpPr>
          <p:nvPr>
            <p:ph type="title"/>
          </p:nvPr>
        </p:nvSpPr>
        <p:spPr/>
        <p:txBody>
          <a:bodyPr/>
          <a:lstStyle/>
          <a:p>
            <a:r>
              <a:rPr lang="en-US" dirty="0" smtClean="0"/>
              <a:t>SharePoint Solutions</a:t>
            </a:r>
            <a:endParaRPr lang="en-US" dirty="0"/>
          </a:p>
        </p:txBody>
      </p:sp>
      <p:sp>
        <p:nvSpPr>
          <p:cNvPr id="27654" name="Rectangle 6"/>
          <p:cNvSpPr>
            <a:spLocks noGrp="1" noChangeArrowheads="1"/>
          </p:cNvSpPr>
          <p:nvPr>
            <p:ph sz="quarter" idx="1"/>
          </p:nvPr>
        </p:nvSpPr>
        <p:spPr/>
        <p:txBody>
          <a:bodyPr>
            <a:normAutofit/>
          </a:bodyPr>
          <a:lstStyle/>
          <a:p>
            <a:pPr>
              <a:lnSpc>
                <a:spcPct val="150000"/>
              </a:lnSpc>
            </a:pPr>
            <a:r>
              <a:rPr lang="en-US" dirty="0" smtClean="0"/>
              <a:t>A Solution is a set of Features used together and typically related to each other</a:t>
            </a:r>
            <a:endParaRPr lang="en-US" dirty="0"/>
          </a:p>
          <a:p>
            <a:pPr>
              <a:lnSpc>
                <a:spcPct val="150000"/>
              </a:lnSpc>
            </a:pPr>
            <a:r>
              <a:rPr lang="en-US" dirty="0" smtClean="0"/>
              <a:t>A Solution is a unit of deployment with automatic registration of its components</a:t>
            </a:r>
            <a:endParaRPr lang="en-US" dirty="0"/>
          </a:p>
          <a:p>
            <a:pPr>
              <a:lnSpc>
                <a:spcPct val="150000"/>
              </a:lnSpc>
            </a:pPr>
            <a:r>
              <a:rPr lang="en-US" dirty="0" smtClean="0"/>
              <a:t>Solutions can be updated and deployment can be scheduled</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de-AT"/>
          </a:p>
        </p:txBody>
      </p:sp>
      <p:sp>
        <p:nvSpPr>
          <p:cNvPr id="4" name="Title 3"/>
          <p:cNvSpPr>
            <a:spLocks noGrp="1"/>
          </p:cNvSpPr>
          <p:nvPr>
            <p:ph type="title"/>
          </p:nvPr>
        </p:nvSpPr>
        <p:spPr/>
        <p:txBody>
          <a:bodyPr/>
          <a:lstStyle/>
          <a:p>
            <a:r>
              <a:rPr lang="de-AT" dirty="0" smtClean="0"/>
              <a:t>WSS compared to MOSS</a:t>
            </a:r>
            <a:endParaRPr lang="de-AT"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WSS compared to MOSS</a:t>
            </a:r>
            <a:endParaRPr lang="de-AT" dirty="0"/>
          </a:p>
        </p:txBody>
      </p:sp>
      <p:sp>
        <p:nvSpPr>
          <p:cNvPr id="3" name="Content Placeholder 2"/>
          <p:cNvSpPr>
            <a:spLocks noGrp="1"/>
          </p:cNvSpPr>
          <p:nvPr>
            <p:ph sz="quarter" idx="1"/>
          </p:nvPr>
        </p:nvSpPr>
        <p:spPr/>
        <p:txBody>
          <a:bodyPr>
            <a:normAutofit fontScale="85000" lnSpcReduction="20000"/>
          </a:bodyPr>
          <a:lstStyle/>
          <a:p>
            <a:pPr>
              <a:lnSpc>
                <a:spcPct val="150000"/>
              </a:lnSpc>
            </a:pPr>
            <a:r>
              <a:rPr lang="en-GB" dirty="0" smtClean="0"/>
              <a:t>Microsoft</a:t>
            </a:r>
            <a:r>
              <a:rPr lang="de-AT" dirty="0" smtClean="0"/>
              <a:t> Officse SharePoint Server is built upon Windows SharePoint Services</a:t>
            </a:r>
          </a:p>
          <a:p>
            <a:pPr>
              <a:lnSpc>
                <a:spcPct val="150000"/>
              </a:lnSpc>
            </a:pPr>
            <a:r>
              <a:rPr lang="de-AT" dirty="0" smtClean="0"/>
              <a:t>It extends WSS by adding</a:t>
            </a:r>
          </a:p>
          <a:p>
            <a:pPr lvl="1">
              <a:lnSpc>
                <a:spcPct val="150000"/>
              </a:lnSpc>
            </a:pPr>
            <a:r>
              <a:rPr lang="de-AT" dirty="0" smtClean="0"/>
              <a:t>Portal Functionality and Enterprise Search</a:t>
            </a:r>
          </a:p>
          <a:p>
            <a:pPr lvl="1">
              <a:lnSpc>
                <a:spcPct val="150000"/>
              </a:lnSpc>
            </a:pPr>
            <a:r>
              <a:rPr lang="de-AT" dirty="0" smtClean="0"/>
              <a:t>Web Content Management</a:t>
            </a:r>
          </a:p>
          <a:p>
            <a:pPr lvl="1">
              <a:lnSpc>
                <a:spcPct val="150000"/>
              </a:lnSpc>
            </a:pPr>
            <a:r>
              <a:rPr lang="de-AT" dirty="0" smtClean="0"/>
              <a:t>Business Intelligence</a:t>
            </a:r>
          </a:p>
          <a:p>
            <a:pPr lvl="1">
              <a:lnSpc>
                <a:spcPct val="150000"/>
              </a:lnSpc>
            </a:pPr>
            <a:r>
              <a:rPr lang="de-AT" dirty="0" smtClean="0"/>
              <a:t>Business Process Management</a:t>
            </a:r>
          </a:p>
          <a:p>
            <a:pPr lvl="1">
              <a:lnSpc>
                <a:spcPct val="150000"/>
              </a:lnSpc>
            </a:pPr>
            <a:r>
              <a:rPr lang="de-AT" dirty="0" smtClean="0"/>
              <a:t>Enterprise Content Management</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de-AT"/>
          </a:p>
        </p:txBody>
      </p:sp>
      <p:sp>
        <p:nvSpPr>
          <p:cNvPr id="4" name="Title 3"/>
          <p:cNvSpPr>
            <a:spLocks noGrp="1"/>
          </p:cNvSpPr>
          <p:nvPr>
            <p:ph type="title"/>
          </p:nvPr>
        </p:nvSpPr>
        <p:spPr/>
        <p:txBody>
          <a:bodyPr>
            <a:noAutofit/>
          </a:bodyPr>
          <a:lstStyle/>
          <a:p>
            <a:r>
              <a:rPr lang="de-AT" sz="3200" dirty="0" smtClean="0"/>
              <a:t>SharePoint and ASP.NET</a:t>
            </a:r>
            <a:endParaRPr lang="de-AT" sz="3200"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web.config</a:t>
            </a:r>
            <a:endParaRPr lang="de-AT" dirty="0"/>
          </a:p>
        </p:txBody>
      </p:sp>
      <p:sp>
        <p:nvSpPr>
          <p:cNvPr id="5" name="Content Placeholder 4"/>
          <p:cNvSpPr>
            <a:spLocks noGrp="1"/>
          </p:cNvSpPr>
          <p:nvPr>
            <p:ph sz="quarter" idx="1"/>
          </p:nvPr>
        </p:nvSpPr>
        <p:spPr/>
        <p:txBody>
          <a:bodyPr>
            <a:normAutofit/>
          </a:bodyPr>
          <a:lstStyle/>
          <a:p>
            <a:r>
              <a:rPr lang="de-AT" sz="2800" dirty="0" smtClean="0"/>
              <a:t>SharePoint uses web.config and IIS policy files to implement .NET Code Access Security - CAS - before executing custom code</a:t>
            </a:r>
          </a:p>
          <a:p>
            <a:r>
              <a:rPr lang="de-AT" sz="2800" dirty="0" smtClean="0"/>
              <a:t>Web.config also defines other settings such as authentication methode, membership providers, ...</a:t>
            </a:r>
            <a:endParaRPr lang="de-AT" sz="2800" dirty="0"/>
          </a:p>
        </p:txBody>
      </p:sp>
      <p:sp>
        <p:nvSpPr>
          <p:cNvPr id="7" name="Rounded Rectangle 6"/>
          <p:cNvSpPr/>
          <p:nvPr/>
        </p:nvSpPr>
        <p:spPr>
          <a:xfrm>
            <a:off x="714348" y="4143380"/>
            <a:ext cx="8001056" cy="1500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AT" dirty="0" smtClean="0">
                <a:solidFill>
                  <a:schemeClr val="tx1"/>
                </a:solidFill>
              </a:rPr>
              <a:t>&lt;SafeControl Assembly=„DemoEvtHandler, Version=1.0.0.0, Culture=neutral, 	PublicKeyToken=f44d8c5f4c147679" </a:t>
            </a:r>
          </a:p>
          <a:p>
            <a:r>
              <a:rPr lang="de-AT" dirty="0" smtClean="0">
                <a:solidFill>
                  <a:schemeClr val="tx1"/>
                </a:solidFill>
              </a:rPr>
              <a:t>	Namespace="Integrations" </a:t>
            </a:r>
          </a:p>
          <a:p>
            <a:r>
              <a:rPr lang="de-AT" dirty="0" smtClean="0">
                <a:solidFill>
                  <a:schemeClr val="tx1"/>
                </a:solidFill>
              </a:rPr>
              <a:t>	TypeName="*" </a:t>
            </a:r>
          </a:p>
          <a:p>
            <a:r>
              <a:rPr lang="de-AT" dirty="0" smtClean="0">
                <a:solidFill>
                  <a:schemeClr val="tx1"/>
                </a:solidFill>
              </a:rPr>
              <a:t>	Safe="True" /&gt;</a:t>
            </a:r>
            <a:endParaRPr lang="de-AT" dirty="0">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AT" sz="3200" dirty="0" smtClean="0"/>
              <a:t>ASP.NET Master Pages</a:t>
            </a:r>
            <a:endParaRPr lang="de-AT" sz="3200" dirty="0"/>
          </a:p>
        </p:txBody>
      </p:sp>
      <p:sp>
        <p:nvSpPr>
          <p:cNvPr id="41" name="Rectangle 40"/>
          <p:cNvSpPr/>
          <p:nvPr/>
        </p:nvSpPr>
        <p:spPr>
          <a:xfrm>
            <a:off x="988894" y="3876415"/>
            <a:ext cx="3011602" cy="17671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2" name="Rectangle 41"/>
          <p:cNvSpPr/>
          <p:nvPr/>
        </p:nvSpPr>
        <p:spPr>
          <a:xfrm>
            <a:off x="1771911" y="3998288"/>
            <a:ext cx="2108121" cy="18281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3" name="Rectangle 42"/>
          <p:cNvSpPr/>
          <p:nvPr/>
        </p:nvSpPr>
        <p:spPr>
          <a:xfrm>
            <a:off x="1109358" y="4302972"/>
            <a:ext cx="542088" cy="11577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4" name="Rectangle 43"/>
          <p:cNvSpPr/>
          <p:nvPr/>
        </p:nvSpPr>
        <p:spPr>
          <a:xfrm>
            <a:off x="1771911" y="4302972"/>
            <a:ext cx="2108121" cy="11577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solidFill>
                  <a:schemeClr val="tx1"/>
                </a:solidFill>
              </a:rPr>
              <a:t>Content PlaceHolder</a:t>
            </a:r>
            <a:endParaRPr lang="de-AT" dirty="0">
              <a:solidFill>
                <a:schemeClr val="tx1"/>
              </a:solidFill>
            </a:endParaRPr>
          </a:p>
        </p:txBody>
      </p:sp>
      <p:sp>
        <p:nvSpPr>
          <p:cNvPr id="46" name="TextBox 45"/>
          <p:cNvSpPr txBox="1"/>
          <p:nvPr/>
        </p:nvSpPr>
        <p:spPr>
          <a:xfrm>
            <a:off x="928662" y="3500438"/>
            <a:ext cx="1350819" cy="369332"/>
          </a:xfrm>
          <a:prstGeom prst="rect">
            <a:avLst/>
          </a:prstGeom>
          <a:noFill/>
        </p:spPr>
        <p:txBody>
          <a:bodyPr wrap="none" rtlCol="0">
            <a:spAutoFit/>
          </a:bodyPr>
          <a:lstStyle/>
          <a:p>
            <a:r>
              <a:rPr lang="de-AT" dirty="0" smtClean="0">
                <a:solidFill>
                  <a:schemeClr val="bg1"/>
                </a:solidFill>
              </a:rPr>
              <a:t>Master Page</a:t>
            </a:r>
            <a:endParaRPr lang="de-AT" dirty="0">
              <a:solidFill>
                <a:schemeClr val="bg1"/>
              </a:solidFill>
            </a:endParaRPr>
          </a:p>
        </p:txBody>
      </p:sp>
      <p:sp>
        <p:nvSpPr>
          <p:cNvPr id="62" name="Content Placeholder 61"/>
          <p:cNvSpPr txBox="1">
            <a:spLocks noGrp="1"/>
          </p:cNvSpPr>
          <p:nvPr>
            <p:ph sz="quarter" idx="1"/>
          </p:nvPr>
        </p:nvSpPr>
        <p:spPr>
          <a:xfrm>
            <a:off x="612648" y="1600201"/>
            <a:ext cx="8102756" cy="1659429"/>
          </a:xfrm>
          <a:prstGeom prst="rect">
            <a:avLst/>
          </a:prstGeom>
          <a:noFill/>
        </p:spPr>
        <p:txBody>
          <a:bodyPr wrap="square" rtlCol="0">
            <a:spAutoFit/>
          </a:bodyPr>
          <a:lstStyle/>
          <a:p>
            <a:r>
              <a:rPr lang="de-AT" sz="2400" dirty="0" smtClean="0"/>
              <a:t>Master Pages are used to provide the base layout by defining Content Placeholders</a:t>
            </a:r>
          </a:p>
          <a:p>
            <a:r>
              <a:rPr lang="de-AT" sz="2400" dirty="0" smtClean="0"/>
              <a:t>ASPX-Pages can display custom content or default to the masters content</a:t>
            </a:r>
            <a:endParaRPr lang="de-AT" dirty="0"/>
          </a:p>
        </p:txBody>
      </p:sp>
      <p:grpSp>
        <p:nvGrpSpPr>
          <p:cNvPr id="67" name="Group 66"/>
          <p:cNvGrpSpPr/>
          <p:nvPr/>
        </p:nvGrpSpPr>
        <p:grpSpPr>
          <a:xfrm>
            <a:off x="5286380" y="3500438"/>
            <a:ext cx="2928958" cy="2143140"/>
            <a:chOff x="5000628" y="3429000"/>
            <a:chExt cx="3571900" cy="2500330"/>
          </a:xfrm>
        </p:grpSpPr>
        <p:sp>
          <p:nvSpPr>
            <p:cNvPr id="53" name="Rectangle 52"/>
            <p:cNvSpPr/>
            <p:nvPr/>
          </p:nvSpPr>
          <p:spPr>
            <a:xfrm>
              <a:off x="5000628" y="3857628"/>
              <a:ext cx="3571900" cy="207170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smtClean="0">
                <a:solidFill>
                  <a:schemeClr val="tx1"/>
                </a:solidFill>
              </a:endParaRPr>
            </a:p>
          </p:txBody>
        </p:sp>
        <p:sp>
          <p:nvSpPr>
            <p:cNvPr id="54" name="Rectangle 53"/>
            <p:cNvSpPr/>
            <p:nvPr/>
          </p:nvSpPr>
          <p:spPr>
            <a:xfrm>
              <a:off x="5929322" y="4000504"/>
              <a:ext cx="2500330" cy="2143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smtClean="0">
                <a:solidFill>
                  <a:schemeClr val="tx1"/>
                </a:solidFill>
              </a:endParaRPr>
            </a:p>
          </p:txBody>
        </p:sp>
        <p:sp>
          <p:nvSpPr>
            <p:cNvPr id="55" name="Rectangle 54"/>
            <p:cNvSpPr/>
            <p:nvPr/>
          </p:nvSpPr>
          <p:spPr>
            <a:xfrm>
              <a:off x="5143504" y="4357694"/>
              <a:ext cx="642942" cy="13573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smtClean="0">
                <a:solidFill>
                  <a:schemeClr val="tx1"/>
                </a:solidFill>
              </a:endParaRPr>
            </a:p>
          </p:txBody>
        </p:sp>
        <p:sp>
          <p:nvSpPr>
            <p:cNvPr id="56" name="Rectangle 55"/>
            <p:cNvSpPr/>
            <p:nvPr/>
          </p:nvSpPr>
          <p:spPr>
            <a:xfrm>
              <a:off x="5929322" y="4357694"/>
              <a:ext cx="2500330" cy="13573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solidFill>
                    <a:schemeClr val="tx1"/>
                  </a:solidFill>
                </a:rPr>
                <a:t>Custom Content</a:t>
              </a:r>
              <a:endParaRPr lang="de-AT" dirty="0">
                <a:solidFill>
                  <a:schemeClr val="tx1"/>
                </a:solidFill>
              </a:endParaRPr>
            </a:p>
          </p:txBody>
        </p:sp>
        <p:sp>
          <p:nvSpPr>
            <p:cNvPr id="63" name="TextBox 62"/>
            <p:cNvSpPr txBox="1"/>
            <p:nvPr/>
          </p:nvSpPr>
          <p:spPr>
            <a:xfrm>
              <a:off x="5000628" y="3429000"/>
              <a:ext cx="1701139" cy="430887"/>
            </a:xfrm>
            <a:prstGeom prst="rect">
              <a:avLst/>
            </a:prstGeom>
            <a:noFill/>
          </p:spPr>
          <p:txBody>
            <a:bodyPr wrap="none" rtlCol="0">
              <a:spAutoFit/>
            </a:bodyPr>
            <a:lstStyle/>
            <a:p>
              <a:r>
                <a:rPr lang="de-AT" dirty="0" smtClean="0">
                  <a:solidFill>
                    <a:schemeClr val="bg1"/>
                  </a:solidFill>
                </a:rPr>
                <a:t>Custom ASPX</a:t>
              </a:r>
              <a:endParaRPr lang="de-AT" dirty="0">
                <a:solidFill>
                  <a:schemeClr val="bg1"/>
                </a:solidFill>
              </a:endParaRPr>
            </a:p>
          </p:txBody>
        </p:sp>
      </p:grpSp>
      <p:sp>
        <p:nvSpPr>
          <p:cNvPr id="65" name="Left Arrow 64"/>
          <p:cNvSpPr/>
          <p:nvPr/>
        </p:nvSpPr>
        <p:spPr>
          <a:xfrm>
            <a:off x="4143372" y="4500570"/>
            <a:ext cx="1000132" cy="428628"/>
          </a:xfrm>
          <a:prstGeom prst="lef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Site Pages – Application Pages</a:t>
            </a:r>
            <a:endParaRPr lang="de-AT" dirty="0"/>
          </a:p>
        </p:txBody>
      </p:sp>
      <p:sp>
        <p:nvSpPr>
          <p:cNvPr id="3" name="Content Placeholder 2"/>
          <p:cNvSpPr>
            <a:spLocks noGrp="1"/>
          </p:cNvSpPr>
          <p:nvPr>
            <p:ph sz="quarter" idx="1"/>
          </p:nvPr>
        </p:nvSpPr>
        <p:spPr/>
        <p:txBody>
          <a:bodyPr>
            <a:normAutofit fontScale="85000" lnSpcReduction="10000"/>
          </a:bodyPr>
          <a:lstStyle/>
          <a:p>
            <a:pPr>
              <a:lnSpc>
                <a:spcPct val="150000"/>
              </a:lnSpc>
            </a:pPr>
            <a:r>
              <a:rPr lang="de-AT" dirty="0" smtClean="0"/>
              <a:t>Pages like default.aspx, define Page Layouts that can be customized using SharePoint Designer and are then stored in the content DB. They may NOT contain code and are refered to as „Site Pages“</a:t>
            </a:r>
          </a:p>
          <a:p>
            <a:pPr>
              <a:lnSpc>
                <a:spcPct val="150000"/>
              </a:lnSpc>
            </a:pPr>
            <a:r>
              <a:rPr lang="de-AT" dirty="0" smtClean="0"/>
              <a:t>„Application Pages“ are stored in ..</a:t>
            </a:r>
            <a:r>
              <a:rPr lang="en-US" dirty="0" smtClean="0"/>
              <a:t>\Template\Layouts </a:t>
            </a:r>
            <a:r>
              <a:rPr lang="de-AT" dirty="0" smtClean="0"/>
              <a:t>and may contain INLINE CODE or code deployed to the GAC. They are implemented to extend functionality and are often integrated into the menus</a:t>
            </a:r>
            <a:endParaRPr lang="de-AT"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de-AT"/>
          </a:p>
        </p:txBody>
      </p:sp>
      <p:sp>
        <p:nvSpPr>
          <p:cNvPr id="4" name="Title 3"/>
          <p:cNvSpPr>
            <a:spLocks noGrp="1"/>
          </p:cNvSpPr>
          <p:nvPr>
            <p:ph type="title"/>
          </p:nvPr>
        </p:nvSpPr>
        <p:spPr/>
        <p:txBody>
          <a:bodyPr>
            <a:normAutofit/>
          </a:bodyPr>
          <a:lstStyle/>
          <a:p>
            <a:r>
              <a:rPr lang="de-AT" dirty="0" smtClean="0"/>
              <a:t>Infrastructure Requirements</a:t>
            </a:r>
            <a:endParaRPr lang="de-AT"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Page Layouts</a:t>
            </a:r>
            <a:endParaRPr lang="de-AT" dirty="0"/>
          </a:p>
        </p:txBody>
      </p:sp>
      <p:sp>
        <p:nvSpPr>
          <p:cNvPr id="3" name="Content Placeholder 2"/>
          <p:cNvSpPr>
            <a:spLocks noGrp="1"/>
          </p:cNvSpPr>
          <p:nvPr>
            <p:ph sz="quarter" idx="1"/>
          </p:nvPr>
        </p:nvSpPr>
        <p:spPr/>
        <p:txBody>
          <a:bodyPr>
            <a:normAutofit/>
          </a:bodyPr>
          <a:lstStyle/>
          <a:p>
            <a:pPr>
              <a:lnSpc>
                <a:spcPct val="150000"/>
              </a:lnSpc>
            </a:pPr>
            <a:r>
              <a:rPr lang="de-AT" sz="2400" dirty="0" smtClean="0"/>
              <a:t>Page Layouts are implemented as ASPX-pages and define the layout of WebPart-Zones and SharePoint controls used in a page. They serve as a template for new pages.</a:t>
            </a:r>
          </a:p>
          <a:p>
            <a:pPr>
              <a:lnSpc>
                <a:spcPct val="150000"/>
              </a:lnSpc>
            </a:pPr>
            <a:r>
              <a:rPr lang="de-AT" sz="2400" dirty="0" smtClean="0"/>
              <a:t>They are stored in the Master Page Gallery of the Site Collection</a:t>
            </a:r>
            <a:endParaRPr lang="de-AT" sz="2400"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Customized Pages</a:t>
            </a:r>
            <a:endParaRPr lang="de-AT" dirty="0"/>
          </a:p>
        </p:txBody>
      </p:sp>
      <p:sp>
        <p:nvSpPr>
          <p:cNvPr id="46" name="Content Placeholder 45"/>
          <p:cNvSpPr>
            <a:spLocks noGrp="1"/>
          </p:cNvSpPr>
          <p:nvPr>
            <p:ph sz="quarter" idx="1"/>
          </p:nvPr>
        </p:nvSpPr>
        <p:spPr/>
        <p:txBody>
          <a:bodyPr/>
          <a:lstStyle/>
          <a:p>
            <a:r>
              <a:rPr lang="de-AT" dirty="0" smtClean="0"/>
              <a:t>Customized pages are stored in Content DBs.</a:t>
            </a:r>
            <a:endParaRPr lang="de-AT" dirty="0"/>
          </a:p>
        </p:txBody>
      </p:sp>
      <p:grpSp>
        <p:nvGrpSpPr>
          <p:cNvPr id="72" name="Group 71"/>
          <p:cNvGrpSpPr/>
          <p:nvPr/>
        </p:nvGrpSpPr>
        <p:grpSpPr>
          <a:xfrm>
            <a:off x="1285852" y="2416726"/>
            <a:ext cx="6215106" cy="3527039"/>
            <a:chOff x="1000100" y="2000240"/>
            <a:chExt cx="7429552" cy="4402117"/>
          </a:xfrm>
        </p:grpSpPr>
        <p:sp>
          <p:nvSpPr>
            <p:cNvPr id="73" name="Rectangle 72"/>
            <p:cNvSpPr/>
            <p:nvPr/>
          </p:nvSpPr>
          <p:spPr>
            <a:xfrm>
              <a:off x="1000100" y="2000240"/>
              <a:ext cx="7429552" cy="2143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74" name="Group 10"/>
            <p:cNvGrpSpPr/>
            <p:nvPr/>
          </p:nvGrpSpPr>
          <p:grpSpPr>
            <a:xfrm>
              <a:off x="1643042" y="2285992"/>
              <a:ext cx="2928958" cy="857256"/>
              <a:chOff x="1714480" y="2285992"/>
              <a:chExt cx="2928958" cy="857256"/>
            </a:xfrm>
          </p:grpSpPr>
          <p:sp>
            <p:nvSpPr>
              <p:cNvPr id="95" name="Rounded Rectangle 6"/>
              <p:cNvSpPr/>
              <p:nvPr/>
            </p:nvSpPr>
            <p:spPr>
              <a:xfrm>
                <a:off x="1714480" y="2285992"/>
                <a:ext cx="2928958" cy="8572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AT"/>
              </a:p>
            </p:txBody>
          </p:sp>
          <p:sp>
            <p:nvSpPr>
              <p:cNvPr id="96" name="TextBox 95"/>
              <p:cNvSpPr txBox="1"/>
              <p:nvPr/>
            </p:nvSpPr>
            <p:spPr>
              <a:xfrm>
                <a:off x="2000233" y="2428868"/>
                <a:ext cx="2500330" cy="384138"/>
              </a:xfrm>
              <a:prstGeom prst="rect">
                <a:avLst/>
              </a:prstGeom>
              <a:noFill/>
            </p:spPr>
            <p:txBody>
              <a:bodyPr wrap="square" rtlCol="0">
                <a:spAutoFit/>
              </a:bodyPr>
              <a:lstStyle/>
              <a:p>
                <a:r>
                  <a:rPr lang="de-AT" sz="1400" dirty="0" smtClean="0"/>
                  <a:t>SPVirtualPathProvider</a:t>
                </a:r>
                <a:endParaRPr lang="de-AT" sz="1400" dirty="0"/>
              </a:p>
            </p:txBody>
          </p:sp>
        </p:grpSp>
        <p:grpSp>
          <p:nvGrpSpPr>
            <p:cNvPr id="75" name="Group 11"/>
            <p:cNvGrpSpPr/>
            <p:nvPr/>
          </p:nvGrpSpPr>
          <p:grpSpPr>
            <a:xfrm>
              <a:off x="1357290" y="2857496"/>
              <a:ext cx="2500330" cy="857256"/>
              <a:chOff x="2143108" y="2285992"/>
              <a:chExt cx="2500330" cy="857256"/>
            </a:xfrm>
          </p:grpSpPr>
          <p:sp>
            <p:nvSpPr>
              <p:cNvPr id="93" name="Rounded Rectangle 92"/>
              <p:cNvSpPr/>
              <p:nvPr/>
            </p:nvSpPr>
            <p:spPr>
              <a:xfrm>
                <a:off x="2143108" y="2285992"/>
                <a:ext cx="2500330" cy="8572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AT"/>
              </a:p>
            </p:txBody>
          </p:sp>
          <p:sp>
            <p:nvSpPr>
              <p:cNvPr id="94" name="TextBox 93"/>
              <p:cNvSpPr txBox="1"/>
              <p:nvPr/>
            </p:nvSpPr>
            <p:spPr>
              <a:xfrm>
                <a:off x="2285984" y="2428868"/>
                <a:ext cx="2214577" cy="384138"/>
              </a:xfrm>
              <a:prstGeom prst="rect">
                <a:avLst/>
              </a:prstGeom>
              <a:noFill/>
            </p:spPr>
            <p:txBody>
              <a:bodyPr wrap="square" rtlCol="0">
                <a:spAutoFit/>
              </a:bodyPr>
              <a:lstStyle/>
              <a:p>
                <a:r>
                  <a:rPr lang="de-AT" sz="1400" dirty="0" smtClean="0"/>
                  <a:t>SPPageParserFilter</a:t>
                </a:r>
                <a:endParaRPr lang="de-AT" sz="1400" dirty="0"/>
              </a:p>
            </p:txBody>
          </p:sp>
        </p:grpSp>
        <p:grpSp>
          <p:nvGrpSpPr>
            <p:cNvPr id="76" name="Group 14"/>
            <p:cNvGrpSpPr/>
            <p:nvPr/>
          </p:nvGrpSpPr>
          <p:grpSpPr>
            <a:xfrm>
              <a:off x="5500694" y="2285992"/>
              <a:ext cx="2500330" cy="857256"/>
              <a:chOff x="2143108" y="2285992"/>
              <a:chExt cx="2500330" cy="857256"/>
            </a:xfrm>
          </p:grpSpPr>
          <p:sp>
            <p:nvSpPr>
              <p:cNvPr id="91" name="Rounded Rectangle 90"/>
              <p:cNvSpPr/>
              <p:nvPr/>
            </p:nvSpPr>
            <p:spPr>
              <a:xfrm>
                <a:off x="2143108" y="2285992"/>
                <a:ext cx="2500330" cy="8572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AT"/>
              </a:p>
            </p:txBody>
          </p:sp>
          <p:sp>
            <p:nvSpPr>
              <p:cNvPr id="92" name="TextBox 91"/>
              <p:cNvSpPr txBox="1"/>
              <p:nvPr/>
            </p:nvSpPr>
            <p:spPr>
              <a:xfrm>
                <a:off x="2285984" y="2425479"/>
                <a:ext cx="2214577" cy="653034"/>
              </a:xfrm>
              <a:prstGeom prst="rect">
                <a:avLst/>
              </a:prstGeom>
              <a:noFill/>
            </p:spPr>
            <p:txBody>
              <a:bodyPr wrap="square" rtlCol="0">
                <a:spAutoFit/>
              </a:bodyPr>
              <a:lstStyle/>
              <a:p>
                <a:r>
                  <a:rPr lang="de-AT" sz="1400" dirty="0" smtClean="0"/>
                  <a:t>ASPNET Page Parser</a:t>
                </a:r>
                <a:endParaRPr lang="de-AT" sz="1400" dirty="0"/>
              </a:p>
            </p:txBody>
          </p:sp>
        </p:grpSp>
        <p:sp>
          <p:nvSpPr>
            <p:cNvPr id="77" name="Rounded Rectangle 4"/>
            <p:cNvSpPr/>
            <p:nvPr/>
          </p:nvSpPr>
          <p:spPr>
            <a:xfrm>
              <a:off x="7133894" y="4617133"/>
              <a:ext cx="1138007" cy="14785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endParaRPr lang="de-AT" sz="6500" kern="1200" dirty="0"/>
            </a:p>
          </p:txBody>
        </p:sp>
        <p:cxnSp>
          <p:nvCxnSpPr>
            <p:cNvPr id="78" name="Straight Arrow Connector 77"/>
            <p:cNvCxnSpPr/>
            <p:nvPr/>
          </p:nvCxnSpPr>
          <p:spPr>
            <a:xfrm>
              <a:off x="2357422" y="5643578"/>
              <a:ext cx="11430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1928794" y="4500570"/>
              <a:ext cx="1571636" cy="806689"/>
            </a:xfrm>
            <a:prstGeom prst="rect">
              <a:avLst/>
            </a:prstGeom>
            <a:noFill/>
          </p:spPr>
          <p:txBody>
            <a:bodyPr wrap="square" rtlCol="0">
              <a:spAutoFit/>
            </a:bodyPr>
            <a:lstStyle/>
            <a:p>
              <a:r>
                <a:rPr lang="de-AT" dirty="0" smtClean="0">
                  <a:solidFill>
                    <a:schemeClr val="bg1"/>
                  </a:solidFill>
                </a:rPr>
                <a:t>Client Request</a:t>
              </a:r>
              <a:endParaRPr lang="de-AT" dirty="0">
                <a:solidFill>
                  <a:schemeClr val="bg1"/>
                </a:solidFill>
              </a:endParaRPr>
            </a:p>
          </p:txBody>
        </p:sp>
        <p:cxnSp>
          <p:nvCxnSpPr>
            <p:cNvPr id="80" name="Straight Arrow Connector 79"/>
            <p:cNvCxnSpPr/>
            <p:nvPr/>
          </p:nvCxnSpPr>
          <p:spPr>
            <a:xfrm>
              <a:off x="5072066" y="5643578"/>
              <a:ext cx="207170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flipH="1">
              <a:off x="5072066" y="5357826"/>
              <a:ext cx="207170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rot="5400000" flipH="1" flipV="1">
              <a:off x="3644100" y="3928272"/>
              <a:ext cx="128588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a:xfrm>
              <a:off x="4643438" y="2570156"/>
              <a:ext cx="78581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4" name="Straight Arrow Connector 83"/>
            <p:cNvCxnSpPr/>
            <p:nvPr/>
          </p:nvCxnSpPr>
          <p:spPr>
            <a:xfrm flipH="1">
              <a:off x="4643438" y="2786058"/>
              <a:ext cx="78581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rot="16200000" flipH="1">
              <a:off x="3429786" y="3928272"/>
              <a:ext cx="128588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a:xfrm rot="10800000">
              <a:off x="2285984" y="5357826"/>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87" name="Picture 2"/>
            <p:cNvPicPr>
              <a:picLocks noChangeAspect="1" noChangeArrowheads="1"/>
            </p:cNvPicPr>
            <p:nvPr/>
          </p:nvPicPr>
          <p:blipFill>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blip>
            <a:srcRect/>
            <a:stretch>
              <a:fillRect/>
            </a:stretch>
          </p:blipFill>
          <p:spPr bwMode="auto">
            <a:xfrm>
              <a:off x="7500958" y="4857760"/>
              <a:ext cx="666750" cy="914400"/>
            </a:xfrm>
            <a:prstGeom prst="rect">
              <a:avLst/>
            </a:prstGeom>
            <a:noFill/>
            <a:ln w="9525">
              <a:noFill/>
              <a:miter lim="800000"/>
              <a:headEnd/>
              <a:tailEnd/>
            </a:ln>
            <a:effectLst/>
          </p:spPr>
        </p:pic>
        <p:pic>
          <p:nvPicPr>
            <p:cNvPr id="88" name="Picture 3"/>
            <p:cNvPicPr>
              <a:picLocks noChangeAspect="1" noChangeArrowheads="1"/>
            </p:cNvPicPr>
            <p:nvPr/>
          </p:nvPicPr>
          <p:blipFill>
            <a:blip r:embed="rId3">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blip>
            <a:srcRect/>
            <a:stretch>
              <a:fillRect/>
            </a:stretch>
          </p:blipFill>
          <p:spPr bwMode="auto">
            <a:xfrm>
              <a:off x="1071538" y="5000636"/>
              <a:ext cx="923925" cy="923925"/>
            </a:xfrm>
            <a:prstGeom prst="rect">
              <a:avLst/>
            </a:prstGeom>
            <a:noFill/>
            <a:ln w="9525">
              <a:noFill/>
              <a:miter lim="800000"/>
              <a:headEnd/>
              <a:tailEnd/>
            </a:ln>
            <a:effectLst/>
          </p:spPr>
        </p:pic>
        <p:pic>
          <p:nvPicPr>
            <p:cNvPr id="89" name="Picture 4" descr="E:\IconExperience\all\all\128x128\plain\document_notebook.png"/>
            <p:cNvPicPr>
              <a:picLocks noChangeAspect="1" noChangeArrowheads="1"/>
            </p:cNvPicPr>
            <p:nvPr/>
          </p:nvPicPr>
          <p:blipFill>
            <a:blip r:embed="rId4"/>
            <a:srcRect/>
            <a:stretch>
              <a:fillRect/>
            </a:stretch>
          </p:blipFill>
          <p:spPr bwMode="auto">
            <a:xfrm>
              <a:off x="3783019" y="4929198"/>
              <a:ext cx="931857" cy="931857"/>
            </a:xfrm>
            <a:prstGeom prst="rect">
              <a:avLst/>
            </a:prstGeom>
            <a:noFill/>
          </p:spPr>
        </p:pic>
        <p:sp>
          <p:nvSpPr>
            <p:cNvPr id="90" name="TextBox 89"/>
            <p:cNvSpPr txBox="1"/>
            <p:nvPr/>
          </p:nvSpPr>
          <p:spPr>
            <a:xfrm>
              <a:off x="2959542" y="5941392"/>
              <a:ext cx="3676769" cy="460965"/>
            </a:xfrm>
            <a:prstGeom prst="rect">
              <a:avLst/>
            </a:prstGeom>
            <a:noFill/>
          </p:spPr>
          <p:txBody>
            <a:bodyPr wrap="square" rtlCol="0">
              <a:spAutoFit/>
            </a:bodyPr>
            <a:lstStyle/>
            <a:p>
              <a:r>
                <a:rPr lang="de-AT" dirty="0" smtClean="0">
                  <a:solidFill>
                    <a:schemeClr val="bg1"/>
                  </a:solidFill>
                </a:rPr>
                <a:t>default.aspx (customized)</a:t>
              </a:r>
              <a:endParaRPr lang="de-AT" dirty="0">
                <a:solidFill>
                  <a:schemeClr val="bg1"/>
                </a:solidFill>
              </a:endParaRPr>
            </a:p>
          </p:txBody>
        </p:sp>
      </p:gr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WebPart</a:t>
            </a:r>
            <a:endParaRPr lang="de-AT" dirty="0"/>
          </a:p>
        </p:txBody>
      </p:sp>
      <p:sp>
        <p:nvSpPr>
          <p:cNvPr id="5" name="Content Placeholder 4"/>
          <p:cNvSpPr>
            <a:spLocks noGrp="1"/>
          </p:cNvSpPr>
          <p:nvPr>
            <p:ph sz="quarter" idx="1"/>
          </p:nvPr>
        </p:nvSpPr>
        <p:spPr/>
        <p:txBody>
          <a:bodyPr>
            <a:normAutofit fontScale="92500"/>
          </a:bodyPr>
          <a:lstStyle/>
          <a:p>
            <a:pPr>
              <a:lnSpc>
                <a:spcPct val="150000"/>
              </a:lnSpc>
            </a:pPr>
            <a:r>
              <a:rPr lang="de-AT" dirty="0" smtClean="0"/>
              <a:t>A WebPart is a ASP.NET Custom Control that can be placed in a WebPartZone in a Site</a:t>
            </a:r>
          </a:p>
          <a:p>
            <a:pPr>
              <a:lnSpc>
                <a:spcPct val="150000"/>
              </a:lnSpc>
            </a:pPr>
            <a:r>
              <a:rPr lang="de-AT" dirty="0" smtClean="0"/>
              <a:t>WebParts can be used to display any content – they can also be used to implement custom functionality</a:t>
            </a:r>
          </a:p>
          <a:p>
            <a:pPr>
              <a:lnSpc>
                <a:spcPct val="150000"/>
              </a:lnSpc>
            </a:pPr>
            <a:r>
              <a:rPr lang="de-AT" dirty="0" smtClean="0"/>
              <a:t>WebParts can make use of </a:t>
            </a:r>
            <a:r>
              <a:rPr lang="de-AT" smtClean="0"/>
              <a:t>AJAX and Silverlight</a:t>
            </a:r>
            <a:endParaRPr lang="de-AT" dirty="0" smtClean="0"/>
          </a:p>
          <a:p>
            <a:pPr>
              <a:lnSpc>
                <a:spcPct val="150000"/>
              </a:lnSpc>
              <a:buNone/>
            </a:pPr>
            <a:endParaRPr lang="de-AT" dirty="0" smtClean="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357291" y="2743201"/>
            <a:ext cx="6715172" cy="900114"/>
          </a:xfrm>
        </p:spPr>
        <p:txBody>
          <a:bodyPr>
            <a:normAutofit/>
          </a:bodyPr>
          <a:lstStyle/>
          <a:p>
            <a:r>
              <a:rPr lang="de-AT" sz="2400" b="1" cap="small" dirty="0" smtClean="0"/>
              <a:t>ALEXANDER.PAJER@INTEGRATIONS.AT</a:t>
            </a:r>
            <a:endParaRPr lang="de-AT" sz="2400" b="1" cap="small" dirty="0"/>
          </a:p>
        </p:txBody>
      </p:sp>
      <p:sp>
        <p:nvSpPr>
          <p:cNvPr id="7" name="Title 6"/>
          <p:cNvSpPr>
            <a:spLocks noGrp="1"/>
          </p:cNvSpPr>
          <p:nvPr>
            <p:ph type="title"/>
          </p:nvPr>
        </p:nvSpPr>
        <p:spPr/>
        <p:txBody>
          <a:bodyPr/>
          <a:lstStyle/>
          <a:p>
            <a:r>
              <a:rPr lang="de-AT" dirty="0" smtClean="0"/>
              <a:t>THANK YOU!!</a:t>
            </a:r>
            <a:endParaRPr lang="de-AT"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AT" sz="3600" dirty="0" smtClean="0"/>
              <a:t>Required Services and Components</a:t>
            </a:r>
            <a:endParaRPr lang="en-US" sz="3600" dirty="0"/>
          </a:p>
        </p:txBody>
      </p:sp>
      <p:sp>
        <p:nvSpPr>
          <p:cNvPr id="3" name="Content Placeholder 2"/>
          <p:cNvSpPr>
            <a:spLocks noGrp="1"/>
          </p:cNvSpPr>
          <p:nvPr>
            <p:ph sz="quarter" idx="1"/>
          </p:nvPr>
        </p:nvSpPr>
        <p:spPr/>
        <p:txBody>
          <a:bodyPr>
            <a:normAutofit fontScale="92500"/>
          </a:bodyPr>
          <a:lstStyle/>
          <a:p>
            <a:pPr>
              <a:spcBef>
                <a:spcPts val="1800"/>
              </a:spcBef>
            </a:pPr>
            <a:r>
              <a:rPr lang="en-US" dirty="0" smtClean="0"/>
              <a:t>OS and Services Requirements</a:t>
            </a:r>
          </a:p>
          <a:p>
            <a:pPr lvl="1">
              <a:spcBef>
                <a:spcPts val="1200"/>
              </a:spcBef>
            </a:pPr>
            <a:r>
              <a:rPr lang="en-US" dirty="0" smtClean="0"/>
              <a:t>Windows Server 2003 / 2008 with SharePoint SP1</a:t>
            </a:r>
          </a:p>
          <a:p>
            <a:pPr lvl="1">
              <a:spcBef>
                <a:spcPts val="1200"/>
              </a:spcBef>
            </a:pPr>
            <a:r>
              <a:rPr lang="en-US" dirty="0" smtClean="0"/>
              <a:t>Internet Information Server 6.0 / 7.0</a:t>
            </a:r>
          </a:p>
          <a:p>
            <a:pPr lvl="1">
              <a:spcBef>
                <a:spcPts val="1200"/>
              </a:spcBef>
            </a:pPr>
            <a:r>
              <a:rPr lang="en-US" dirty="0" smtClean="0"/>
              <a:t>SQL Server 2000, 2005 or 2008</a:t>
            </a:r>
          </a:p>
          <a:p>
            <a:pPr>
              <a:spcBef>
                <a:spcPts val="1800"/>
              </a:spcBef>
            </a:pPr>
            <a:r>
              <a:rPr lang="en-US" dirty="0" smtClean="0"/>
              <a:t>Other Requirements</a:t>
            </a:r>
          </a:p>
          <a:p>
            <a:pPr lvl="1">
              <a:spcBef>
                <a:spcPts val="1200"/>
              </a:spcBef>
            </a:pPr>
            <a:r>
              <a:rPr lang="en-US" dirty="0" smtClean="0"/>
              <a:t>Disk Space for Indexing Services</a:t>
            </a:r>
          </a:p>
          <a:p>
            <a:pPr lvl="1">
              <a:spcBef>
                <a:spcPts val="1200"/>
              </a:spcBef>
            </a:pPr>
            <a:r>
              <a:rPr lang="en-US" dirty="0" smtClean="0"/>
              <a:t>.NET Framework 2.0 and 3.0 installed</a:t>
            </a:r>
          </a:p>
          <a:p>
            <a:pPr lvl="1">
              <a:spcBef>
                <a:spcPts val="1200"/>
              </a:spcBef>
            </a:pPr>
            <a:r>
              <a:rPr lang="en-US" dirty="0" smtClean="0"/>
              <a:t>.NET Framework 3.5 optional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IIS 6.0 / 7.0</a:t>
            </a:r>
            <a:endParaRPr lang="de-AT" dirty="0"/>
          </a:p>
        </p:txBody>
      </p:sp>
      <p:sp>
        <p:nvSpPr>
          <p:cNvPr id="3" name="Content Placeholder 2"/>
          <p:cNvSpPr>
            <a:spLocks noGrp="1"/>
          </p:cNvSpPr>
          <p:nvPr>
            <p:ph sz="quarter" idx="1"/>
          </p:nvPr>
        </p:nvSpPr>
        <p:spPr/>
        <p:txBody>
          <a:bodyPr>
            <a:normAutofit fontScale="70000" lnSpcReduction="20000"/>
          </a:bodyPr>
          <a:lstStyle/>
          <a:p>
            <a:pPr>
              <a:lnSpc>
                <a:spcPct val="150000"/>
              </a:lnSpc>
              <a:spcBef>
                <a:spcPts val="1800"/>
              </a:spcBef>
            </a:pPr>
            <a:r>
              <a:rPr lang="de-AT" dirty="0" smtClean="0"/>
              <a:t>SharePoint uses IIS Webs to host user-defined and administrative </a:t>
            </a:r>
            <a:r>
              <a:rPr lang="de-AT" dirty="0" err="1" smtClean="0"/>
              <a:t>applications</a:t>
            </a:r>
            <a:r>
              <a:rPr lang="de-AT" dirty="0" smtClean="0"/>
              <a:t> </a:t>
            </a:r>
            <a:r>
              <a:rPr lang="de-AT" dirty="0" err="1" smtClean="0"/>
              <a:t>and</a:t>
            </a:r>
            <a:r>
              <a:rPr lang="de-AT" dirty="0" smtClean="0"/>
              <a:t> web </a:t>
            </a:r>
            <a:r>
              <a:rPr lang="de-AT" smtClean="0"/>
              <a:t>services</a:t>
            </a:r>
            <a:endParaRPr lang="de-AT" dirty="0" smtClean="0"/>
          </a:p>
          <a:p>
            <a:pPr>
              <a:lnSpc>
                <a:spcPct val="150000"/>
              </a:lnSpc>
              <a:spcBef>
                <a:spcPts val="1800"/>
              </a:spcBef>
            </a:pPr>
            <a:r>
              <a:rPr lang="de-AT" dirty="0" smtClean="0"/>
              <a:t>Webs have to be unique </a:t>
            </a:r>
            <a:r>
              <a:rPr lang="de-AT" dirty="0" err="1" smtClean="0"/>
              <a:t>using</a:t>
            </a:r>
            <a:r>
              <a:rPr lang="de-AT" dirty="0" smtClean="0"/>
              <a:t> </a:t>
            </a:r>
            <a:r>
              <a:rPr lang="de-AT" dirty="0" err="1" smtClean="0"/>
              <a:t>ports</a:t>
            </a:r>
            <a:r>
              <a:rPr lang="de-AT" dirty="0" smtClean="0"/>
              <a:t>, </a:t>
            </a:r>
            <a:r>
              <a:rPr lang="de-AT" dirty="0" err="1" smtClean="0"/>
              <a:t>hostheaders</a:t>
            </a:r>
            <a:r>
              <a:rPr lang="de-AT" dirty="0" smtClean="0"/>
              <a:t> </a:t>
            </a:r>
            <a:r>
              <a:rPr lang="de-AT" dirty="0" err="1" smtClean="0"/>
              <a:t>or</a:t>
            </a:r>
            <a:r>
              <a:rPr lang="de-AT" dirty="0" smtClean="0"/>
              <a:t> </a:t>
            </a:r>
            <a:r>
              <a:rPr lang="de-AT" dirty="0" err="1" smtClean="0"/>
              <a:t>ip-address</a:t>
            </a:r>
            <a:endParaRPr lang="de-AT" dirty="0" smtClean="0"/>
          </a:p>
          <a:p>
            <a:pPr>
              <a:lnSpc>
                <a:spcPct val="170000"/>
              </a:lnSpc>
              <a:spcBef>
                <a:spcPts val="1800"/>
              </a:spcBef>
            </a:pPr>
            <a:r>
              <a:rPr lang="de-AT" dirty="0" smtClean="0"/>
              <a:t>Application Pools are used to isolate </a:t>
            </a:r>
            <a:r>
              <a:rPr lang="de-AT" dirty="0" err="1" smtClean="0"/>
              <a:t>processes</a:t>
            </a:r>
            <a:r>
              <a:rPr lang="de-AT" dirty="0" smtClean="0"/>
              <a:t> </a:t>
            </a:r>
            <a:r>
              <a:rPr lang="de-AT" dirty="0" err="1" smtClean="0"/>
              <a:t>and</a:t>
            </a:r>
            <a:r>
              <a:rPr lang="de-AT" dirty="0" smtClean="0"/>
              <a:t> </a:t>
            </a:r>
            <a:r>
              <a:rPr lang="de-AT" dirty="0" err="1" smtClean="0"/>
              <a:t>should</a:t>
            </a:r>
            <a:r>
              <a:rPr lang="de-AT" dirty="0" smtClean="0"/>
              <a:t> run under a service account which needs priveledges on SQL Server</a:t>
            </a:r>
          </a:p>
          <a:p>
            <a:pPr>
              <a:lnSpc>
                <a:spcPct val="170000"/>
              </a:lnSpc>
            </a:pPr>
            <a:r>
              <a:rPr lang="de-AT" dirty="0" smtClean="0"/>
              <a:t>ISAPI-Ext. are located in „</a:t>
            </a:r>
            <a:r>
              <a:rPr lang="en-US" dirty="0" smtClean="0"/>
              <a:t>..\Program Files\Common Files\Microsoft Shared\Web Server Extensions\12\ISAPI</a:t>
            </a:r>
            <a:r>
              <a:rPr lang="de-AT" dirty="0" smtClean="0"/>
              <a:t>“</a:t>
            </a:r>
            <a:endParaRPr lang="de-AT"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SQL Server </a:t>
            </a:r>
            <a:endParaRPr lang="de-AT" dirty="0"/>
          </a:p>
        </p:txBody>
      </p:sp>
      <p:sp>
        <p:nvSpPr>
          <p:cNvPr id="3" name="Content Placeholder 2"/>
          <p:cNvSpPr>
            <a:spLocks noGrp="1"/>
          </p:cNvSpPr>
          <p:nvPr>
            <p:ph sz="quarter" idx="1"/>
          </p:nvPr>
        </p:nvSpPr>
        <p:spPr/>
        <p:txBody>
          <a:bodyPr>
            <a:normAutofit lnSpcReduction="10000"/>
          </a:bodyPr>
          <a:lstStyle/>
          <a:p>
            <a:pPr>
              <a:spcBef>
                <a:spcPts val="1800"/>
              </a:spcBef>
            </a:pPr>
            <a:r>
              <a:rPr lang="de-AT" dirty="0" smtClean="0"/>
              <a:t>Stores Content and Configuration of SharePoint Applications</a:t>
            </a:r>
          </a:p>
          <a:p>
            <a:pPr>
              <a:spcBef>
                <a:spcPts val="1800"/>
              </a:spcBef>
            </a:pPr>
            <a:r>
              <a:rPr lang="de-AT" dirty="0" smtClean="0"/>
              <a:t>SQL Server 2000, 2005 or 2008 supported</a:t>
            </a:r>
          </a:p>
          <a:p>
            <a:pPr>
              <a:spcBef>
                <a:spcPts val="1800"/>
              </a:spcBef>
            </a:pPr>
            <a:r>
              <a:rPr lang="de-AT" dirty="0" smtClean="0"/>
              <a:t>SQL Server 2005 SP2 and „Reporting Services-Add-In for SharePoint“ technologies allows storage of reports in SharePoint libraries – included in SQL Server 2008</a:t>
            </a:r>
          </a:p>
          <a:p>
            <a:pPr>
              <a:spcBef>
                <a:spcPts val="1800"/>
              </a:spcBef>
            </a:pPr>
            <a:r>
              <a:rPr lang="de-AT" dirty="0" smtClean="0"/>
              <a:t>„DB-Creator“ and „SecurityAdmin“ required for SharePoint service account</a:t>
            </a:r>
            <a:endParaRPr lang="de-AT"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de-AT"/>
          </a:p>
        </p:txBody>
      </p:sp>
      <p:sp>
        <p:nvSpPr>
          <p:cNvPr id="4" name="Title 3"/>
          <p:cNvSpPr>
            <a:spLocks noGrp="1"/>
          </p:cNvSpPr>
          <p:nvPr>
            <p:ph type="title"/>
          </p:nvPr>
        </p:nvSpPr>
        <p:spPr/>
        <p:txBody>
          <a:bodyPr/>
          <a:lstStyle/>
          <a:p>
            <a:r>
              <a:rPr lang="de-AT" dirty="0" smtClean="0"/>
              <a:t>Services and Components</a:t>
            </a:r>
            <a:endParaRPr lang="de-AT"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SharePoint Components</a:t>
            </a:r>
            <a:endParaRPr lang="de-AT" dirty="0"/>
          </a:p>
        </p:txBody>
      </p:sp>
      <p:pic>
        <p:nvPicPr>
          <p:cNvPr id="1026" name="Picture 2"/>
          <p:cNvPicPr>
            <a:picLocks noGrp="1" noChangeAspect="1" noChangeArrowheads="1"/>
          </p:cNvPicPr>
          <p:nvPr>
            <p:ph sz="quarter" idx="1"/>
          </p:nvPr>
        </p:nvPicPr>
        <p:blipFill>
          <a:blip r:embed="rId3"/>
          <a:srcRect/>
          <a:stretch>
            <a:fillRect/>
          </a:stretch>
        </p:blipFill>
        <p:spPr bwMode="auto">
          <a:xfrm>
            <a:off x="785786" y="2000240"/>
            <a:ext cx="3079946" cy="4095760"/>
          </a:xfrm>
          <a:prstGeom prst="rect">
            <a:avLst/>
          </a:prstGeom>
          <a:noFill/>
          <a:ln w="9525">
            <a:noFill/>
            <a:miter lim="800000"/>
            <a:headEnd/>
            <a:tailEnd/>
          </a:ln>
          <a:effectLst/>
        </p:spPr>
      </p:pic>
      <p:sp>
        <p:nvSpPr>
          <p:cNvPr id="6" name="TextBox 5"/>
          <p:cNvSpPr txBox="1"/>
          <p:nvPr/>
        </p:nvSpPr>
        <p:spPr>
          <a:xfrm>
            <a:off x="4071934" y="2071678"/>
            <a:ext cx="3985002" cy="1200329"/>
          </a:xfrm>
          <a:prstGeom prst="rect">
            <a:avLst/>
          </a:prstGeom>
          <a:noFill/>
        </p:spPr>
        <p:txBody>
          <a:bodyPr wrap="none" rtlCol="0">
            <a:spAutoFit/>
          </a:bodyPr>
          <a:lstStyle/>
          <a:p>
            <a:pPr>
              <a:buFont typeface="Arial" pitchFamily="34" charset="0"/>
              <a:buChar char="•"/>
            </a:pPr>
            <a:r>
              <a:rPr lang="de-AT" dirty="0" smtClean="0">
                <a:solidFill>
                  <a:schemeClr val="bg1"/>
                </a:solidFill>
              </a:rPr>
              <a:t>Rendering of the User Interface</a:t>
            </a:r>
          </a:p>
          <a:p>
            <a:pPr>
              <a:buFont typeface="Arial" pitchFamily="34" charset="0"/>
              <a:buChar char="•"/>
            </a:pPr>
            <a:r>
              <a:rPr lang="de-AT" dirty="0" smtClean="0">
                <a:solidFill>
                  <a:schemeClr val="bg1"/>
                </a:solidFill>
              </a:rPr>
              <a:t>Shared Services (BDC, Excel Services, ...)</a:t>
            </a:r>
          </a:p>
          <a:p>
            <a:pPr>
              <a:buFont typeface="Arial" pitchFamily="34" charset="0"/>
              <a:buChar char="•"/>
            </a:pPr>
            <a:r>
              <a:rPr lang="de-AT" dirty="0" smtClean="0">
                <a:solidFill>
                  <a:schemeClr val="bg1"/>
                </a:solidFill>
              </a:rPr>
              <a:t>InfoPath Forms Services</a:t>
            </a:r>
          </a:p>
          <a:p>
            <a:pPr>
              <a:buFont typeface="Arial" pitchFamily="34" charset="0"/>
              <a:buChar char="•"/>
            </a:pPr>
            <a:r>
              <a:rPr lang="de-AT" dirty="0" smtClean="0">
                <a:solidFill>
                  <a:schemeClr val="bg1"/>
                </a:solidFill>
              </a:rPr>
              <a:t>SharePoint WebServices</a:t>
            </a:r>
          </a:p>
        </p:txBody>
      </p:sp>
      <p:sp>
        <p:nvSpPr>
          <p:cNvPr id="8" name="TextBox 7"/>
          <p:cNvSpPr txBox="1"/>
          <p:nvPr/>
        </p:nvSpPr>
        <p:spPr>
          <a:xfrm>
            <a:off x="4071934" y="3505802"/>
            <a:ext cx="4560929" cy="646331"/>
          </a:xfrm>
          <a:prstGeom prst="rect">
            <a:avLst/>
          </a:prstGeom>
          <a:noFill/>
        </p:spPr>
        <p:txBody>
          <a:bodyPr wrap="none" rtlCol="0">
            <a:spAutoFit/>
          </a:bodyPr>
          <a:lstStyle/>
          <a:p>
            <a:pPr>
              <a:buFont typeface="Arial" pitchFamily="34" charset="0"/>
              <a:buChar char="•"/>
            </a:pPr>
            <a:r>
              <a:rPr lang="de-AT" dirty="0" smtClean="0">
                <a:solidFill>
                  <a:schemeClr val="bg1"/>
                </a:solidFill>
              </a:rPr>
              <a:t>Index Server: Content Crawling</a:t>
            </a:r>
          </a:p>
          <a:p>
            <a:pPr>
              <a:buFont typeface="Arial" pitchFamily="34" charset="0"/>
              <a:buChar char="•"/>
            </a:pPr>
            <a:r>
              <a:rPr lang="de-AT" dirty="0" smtClean="0">
                <a:solidFill>
                  <a:schemeClr val="bg1"/>
                </a:solidFill>
              </a:rPr>
              <a:t>Query Server: </a:t>
            </a:r>
            <a:r>
              <a:rPr lang="de-AT" dirty="0" err="1" smtClean="0">
                <a:solidFill>
                  <a:schemeClr val="bg1"/>
                </a:solidFill>
              </a:rPr>
              <a:t>Answering</a:t>
            </a:r>
            <a:r>
              <a:rPr lang="de-AT" dirty="0" smtClean="0">
                <a:solidFill>
                  <a:schemeClr val="bg1"/>
                </a:solidFill>
              </a:rPr>
              <a:t> Search </a:t>
            </a:r>
            <a:r>
              <a:rPr lang="de-AT" dirty="0" err="1" smtClean="0">
                <a:solidFill>
                  <a:schemeClr val="bg1"/>
                </a:solidFill>
              </a:rPr>
              <a:t>Queries</a:t>
            </a:r>
            <a:r>
              <a:rPr lang="de-AT" dirty="0" smtClean="0">
                <a:solidFill>
                  <a:schemeClr val="bg1"/>
                </a:solidFill>
              </a:rPr>
              <a:t> </a:t>
            </a:r>
          </a:p>
        </p:txBody>
      </p:sp>
      <p:sp>
        <p:nvSpPr>
          <p:cNvPr id="9" name="TextBox 8"/>
          <p:cNvSpPr txBox="1"/>
          <p:nvPr/>
        </p:nvSpPr>
        <p:spPr>
          <a:xfrm>
            <a:off x="4071934" y="4925809"/>
            <a:ext cx="4496808" cy="646331"/>
          </a:xfrm>
          <a:prstGeom prst="rect">
            <a:avLst/>
          </a:prstGeom>
          <a:noFill/>
        </p:spPr>
        <p:txBody>
          <a:bodyPr wrap="none" rtlCol="0">
            <a:spAutoFit/>
          </a:bodyPr>
          <a:lstStyle/>
          <a:p>
            <a:pPr>
              <a:buFont typeface="Arial" pitchFamily="34" charset="0"/>
              <a:buChar char="•"/>
            </a:pPr>
            <a:r>
              <a:rPr lang="de-AT" dirty="0" smtClean="0">
                <a:solidFill>
                  <a:schemeClr val="bg1"/>
                </a:solidFill>
              </a:rPr>
              <a:t>Content and Configuration</a:t>
            </a:r>
          </a:p>
          <a:p>
            <a:pPr>
              <a:buFont typeface="Arial" pitchFamily="34" charset="0"/>
              <a:buChar char="•"/>
            </a:pPr>
            <a:r>
              <a:rPr lang="de-AT" dirty="0" smtClean="0">
                <a:solidFill>
                  <a:schemeClr val="bg1"/>
                </a:solidFill>
              </a:rPr>
              <a:t>Other DBs, eg. for Custom Authentication</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Provisioning of WSS-Sites</a:t>
            </a:r>
            <a:endParaRPr lang="de-AT" dirty="0"/>
          </a:p>
        </p:txBody>
      </p:sp>
      <p:pic>
        <p:nvPicPr>
          <p:cNvPr id="2052" name="Picture 4"/>
          <p:cNvPicPr>
            <a:picLocks noGrp="1" noChangeAspect="1" noChangeArrowheads="1"/>
          </p:cNvPicPr>
          <p:nvPr>
            <p:ph sz="quarter" idx="1"/>
          </p:nvPr>
        </p:nvPicPr>
        <p:blipFill>
          <a:blip r:embed="rId3">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blip>
          <a:srcRect/>
          <a:stretch>
            <a:fillRect/>
          </a:stretch>
        </p:blipFill>
        <p:spPr bwMode="auto">
          <a:xfrm>
            <a:off x="714348" y="3429000"/>
            <a:ext cx="666750" cy="914400"/>
          </a:xfrm>
          <a:prstGeom prst="rect">
            <a:avLst/>
          </a:prstGeom>
          <a:noFill/>
          <a:ln w="9525">
            <a:noFill/>
            <a:miter lim="800000"/>
            <a:headEnd/>
            <a:tailEnd/>
          </a:ln>
          <a:effectLst/>
        </p:spPr>
      </p:pic>
      <p:sp>
        <p:nvSpPr>
          <p:cNvPr id="24" name="Left Brace 23"/>
          <p:cNvSpPr/>
          <p:nvPr/>
        </p:nvSpPr>
        <p:spPr>
          <a:xfrm>
            <a:off x="1500166" y="1928802"/>
            <a:ext cx="571504" cy="4000528"/>
          </a:xfrm>
          <a:prstGeom prst="leftBrace">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dk1"/>
          </a:lnRef>
          <a:fillRef idx="0">
            <a:schemeClr val="dk1"/>
          </a:fillRef>
          <a:effectRef idx="1">
            <a:schemeClr val="dk1"/>
          </a:effectRef>
          <a:fontRef idx="minor">
            <a:schemeClr val="tx1"/>
          </a:fontRef>
        </p:style>
        <p:txBody>
          <a:bodyPr rtlCol="0" anchor="ctr"/>
          <a:lstStyle/>
          <a:p>
            <a:pPr algn="ctr"/>
            <a:endParaRPr lang="de-AT"/>
          </a:p>
        </p:txBody>
      </p:sp>
      <p:sp>
        <p:nvSpPr>
          <p:cNvPr id="25" name="TextBox 24"/>
          <p:cNvSpPr txBox="1"/>
          <p:nvPr/>
        </p:nvSpPr>
        <p:spPr>
          <a:xfrm>
            <a:off x="1785918" y="3214686"/>
            <a:ext cx="477823" cy="1643074"/>
          </a:xfrm>
          <a:prstGeom prst="rect">
            <a:avLst/>
          </a:prstGeom>
          <a:noFill/>
        </p:spPr>
        <p:txBody>
          <a:bodyPr vert="wordArtVert" wrap="square" rtlCol="0">
            <a:spAutoFit/>
          </a:bodyPr>
          <a:lstStyle/>
          <a:p>
            <a:r>
              <a:rPr lang="de-AT" dirty="0" smtClean="0">
                <a:solidFill>
                  <a:schemeClr val="bg1"/>
                </a:solidFill>
              </a:rPr>
              <a:t>HOSTS</a:t>
            </a:r>
            <a:endParaRPr lang="de-AT" dirty="0">
              <a:solidFill>
                <a:schemeClr val="bg1"/>
              </a:solidFill>
            </a:endParaRPr>
          </a:p>
        </p:txBody>
      </p:sp>
      <p:sp>
        <p:nvSpPr>
          <p:cNvPr id="23" name="Rounded Rectangle 22"/>
          <p:cNvSpPr/>
          <p:nvPr/>
        </p:nvSpPr>
        <p:spPr>
          <a:xfrm>
            <a:off x="2186317" y="1928802"/>
            <a:ext cx="4957287" cy="4000528"/>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4" name="Group 26"/>
          <p:cNvGrpSpPr/>
          <p:nvPr/>
        </p:nvGrpSpPr>
        <p:grpSpPr>
          <a:xfrm>
            <a:off x="2543508" y="2857496"/>
            <a:ext cx="4143404" cy="2714644"/>
            <a:chOff x="3071802" y="2714620"/>
            <a:chExt cx="4429156" cy="2857520"/>
          </a:xfrm>
        </p:grpSpPr>
        <p:sp>
          <p:nvSpPr>
            <p:cNvPr id="13" name="Rounded Rectangle 12"/>
            <p:cNvSpPr/>
            <p:nvPr/>
          </p:nvSpPr>
          <p:spPr>
            <a:xfrm>
              <a:off x="3071802" y="2714620"/>
              <a:ext cx="4429156" cy="2857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graphicFrame>
          <p:nvGraphicFramePr>
            <p:cNvPr id="14" name="Content Placeholder 3"/>
            <p:cNvGraphicFramePr>
              <a:graphicFrameLocks/>
            </p:cNvGraphicFramePr>
            <p:nvPr/>
          </p:nvGraphicFramePr>
          <p:xfrm>
            <a:off x="3478560" y="2893215"/>
            <a:ext cx="3634702" cy="25201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5" name="Picture 6" descr="F:\IconExperience\all\all\48x48\plain\folder_green.png"/>
            <p:cNvPicPr>
              <a:picLocks noChangeAspect="1" noChangeArrowheads="1"/>
            </p:cNvPicPr>
            <p:nvPr/>
          </p:nvPicPr>
          <p:blipFill>
            <a:blip r:embed="rId9"/>
            <a:srcRect/>
            <a:stretch>
              <a:fillRect/>
            </a:stretch>
          </p:blipFill>
          <p:spPr bwMode="auto">
            <a:xfrm>
              <a:off x="5589429" y="4493831"/>
              <a:ext cx="590555" cy="682931"/>
            </a:xfrm>
            <a:prstGeom prst="rect">
              <a:avLst/>
            </a:prstGeom>
            <a:noFill/>
          </p:spPr>
        </p:pic>
        <p:pic>
          <p:nvPicPr>
            <p:cNvPr id="16" name="Picture 5" descr="F:\IconExperience\all\all\48x48\plain\note.png"/>
            <p:cNvPicPr>
              <a:picLocks noChangeAspect="1" noChangeArrowheads="1"/>
            </p:cNvPicPr>
            <p:nvPr/>
          </p:nvPicPr>
          <p:blipFill>
            <a:blip r:embed="rId10"/>
            <a:srcRect/>
            <a:stretch>
              <a:fillRect/>
            </a:stretch>
          </p:blipFill>
          <p:spPr bwMode="auto">
            <a:xfrm>
              <a:off x="6009032" y="4709492"/>
              <a:ext cx="403025" cy="466066"/>
            </a:xfrm>
            <a:prstGeom prst="rect">
              <a:avLst/>
            </a:prstGeom>
            <a:noFill/>
          </p:spPr>
        </p:pic>
      </p:grpSp>
      <p:pic>
        <p:nvPicPr>
          <p:cNvPr id="2053" name="Picture 5" descr="E:\IconExperience\all\all\48x48\plain\folder.png"/>
          <p:cNvPicPr>
            <a:picLocks noChangeAspect="1" noChangeArrowheads="1"/>
          </p:cNvPicPr>
          <p:nvPr/>
        </p:nvPicPr>
        <p:blipFill>
          <a:blip r:embed="rId11"/>
          <a:srcRect/>
          <a:stretch>
            <a:fillRect/>
          </a:stretch>
        </p:blipFill>
        <p:spPr bwMode="auto">
          <a:xfrm>
            <a:off x="2472069" y="2000240"/>
            <a:ext cx="631371" cy="609600"/>
          </a:xfrm>
          <a:prstGeom prst="rect">
            <a:avLst/>
          </a:prstGeom>
          <a:noFill/>
        </p:spPr>
      </p:pic>
      <p:sp>
        <p:nvSpPr>
          <p:cNvPr id="22" name="TextBox 21"/>
          <p:cNvSpPr txBox="1"/>
          <p:nvPr/>
        </p:nvSpPr>
        <p:spPr>
          <a:xfrm>
            <a:off x="3043574" y="2071678"/>
            <a:ext cx="2071702" cy="369332"/>
          </a:xfrm>
          <a:prstGeom prst="rect">
            <a:avLst/>
          </a:prstGeom>
          <a:noFill/>
        </p:spPr>
        <p:txBody>
          <a:bodyPr wrap="square" rtlCol="0">
            <a:spAutoFit/>
          </a:bodyPr>
          <a:lstStyle/>
          <a:p>
            <a:r>
              <a:rPr lang="de-AT" dirty="0" smtClean="0"/>
              <a:t>Web Application</a:t>
            </a:r>
          </a:p>
        </p:txBody>
      </p:sp>
      <p:sp>
        <p:nvSpPr>
          <p:cNvPr id="26" name="TextBox 25"/>
          <p:cNvSpPr txBox="1"/>
          <p:nvPr/>
        </p:nvSpPr>
        <p:spPr>
          <a:xfrm>
            <a:off x="3786182" y="2928934"/>
            <a:ext cx="1701755" cy="369332"/>
          </a:xfrm>
          <a:prstGeom prst="rect">
            <a:avLst/>
          </a:prstGeom>
          <a:noFill/>
        </p:spPr>
        <p:txBody>
          <a:bodyPr wrap="square" rtlCol="0">
            <a:spAutoFit/>
          </a:bodyPr>
          <a:lstStyle/>
          <a:p>
            <a:r>
              <a:rPr lang="de-AT" dirty="0" smtClean="0"/>
              <a:t>Site Collection</a:t>
            </a:r>
          </a:p>
        </p:txBody>
      </p:sp>
      <p:cxnSp>
        <p:nvCxnSpPr>
          <p:cNvPr id="30" name="Straight Arrow Connector 29"/>
          <p:cNvCxnSpPr/>
          <p:nvPr/>
        </p:nvCxnSpPr>
        <p:spPr>
          <a:xfrm>
            <a:off x="4758086" y="2285992"/>
            <a:ext cx="2663617" cy="2402"/>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pic>
        <p:nvPicPr>
          <p:cNvPr id="1026" name="Picture 2"/>
          <p:cNvPicPr>
            <a:picLocks noChangeAspect="1" noChangeArrowheads="1"/>
          </p:cNvPicPr>
          <p:nvPr/>
        </p:nvPicPr>
        <p:blipFill>
          <a:blip r:embed="rId1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blip>
          <a:srcRect/>
          <a:stretch>
            <a:fillRect/>
          </a:stretch>
        </p:blipFill>
        <p:spPr bwMode="auto">
          <a:xfrm>
            <a:off x="7500958" y="1928802"/>
            <a:ext cx="923925" cy="1152525"/>
          </a:xfrm>
          <a:prstGeom prst="rect">
            <a:avLst/>
          </a:prstGeom>
          <a:noFill/>
          <a:ln w="9525">
            <a:noFill/>
            <a:miter lim="800000"/>
            <a:headEnd/>
            <a:tailEnd/>
          </a:ln>
          <a:effectLst/>
        </p:spPr>
      </p:pic>
      <p:sp>
        <p:nvSpPr>
          <p:cNvPr id="18" name="TextBox 17"/>
          <p:cNvSpPr txBox="1"/>
          <p:nvPr/>
        </p:nvSpPr>
        <p:spPr>
          <a:xfrm>
            <a:off x="7429520" y="2928934"/>
            <a:ext cx="1087157" cy="338554"/>
          </a:xfrm>
          <a:prstGeom prst="rect">
            <a:avLst/>
          </a:prstGeom>
          <a:noFill/>
        </p:spPr>
        <p:txBody>
          <a:bodyPr wrap="none" rtlCol="0">
            <a:spAutoFit/>
          </a:bodyPr>
          <a:lstStyle/>
          <a:p>
            <a:r>
              <a:rPr lang="en-US" sz="1600" dirty="0" smtClean="0">
                <a:solidFill>
                  <a:schemeClr val="bg1"/>
                </a:solidFill>
              </a:rPr>
              <a:t>Content DB</a:t>
            </a: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lexander Pajer PPT Template">
  <a:themeElements>
    <a:clrScheme name="Median">
      <a:dk1>
        <a:sysClr val="windowText" lastClr="000000"/>
      </a:dk1>
      <a:lt1>
        <a:sysClr val="window" lastClr="FFFFFF"/>
      </a:lt1>
      <a:dk2>
        <a:srgbClr xmlns:mc="http://schemas.openxmlformats.org/markup-compatibility/2006" xmlns:a14="http://schemas.microsoft.com/office/drawing/2010/main" val="775F55" mc:Ignorable=""/>
      </a:dk2>
      <a:lt2>
        <a:srgbClr xmlns:mc="http://schemas.openxmlformats.org/markup-compatibility/2006" xmlns:a14="http://schemas.microsoft.com/office/drawing/2010/main" val="EBDDC3" mc:Ignorable=""/>
      </a:lt2>
      <a:accent1>
        <a:srgbClr xmlns:mc="http://schemas.openxmlformats.org/markup-compatibility/2006" xmlns:a14="http://schemas.microsoft.com/office/drawing/2010/main" val="94B6D2" mc:Ignorable=""/>
      </a:accent1>
      <a:accent2>
        <a:srgbClr xmlns:mc="http://schemas.openxmlformats.org/markup-compatibility/2006" xmlns:a14="http://schemas.microsoft.com/office/drawing/2010/main" val="DD8047" mc:Ignorable=""/>
      </a:accent2>
      <a:accent3>
        <a:srgbClr xmlns:mc="http://schemas.openxmlformats.org/markup-compatibility/2006" xmlns:a14="http://schemas.microsoft.com/office/drawing/2010/main" val="A5AB81" mc:Ignorable=""/>
      </a:accent3>
      <a:accent4>
        <a:srgbClr xmlns:mc="http://schemas.openxmlformats.org/markup-compatibility/2006" xmlns:a14="http://schemas.microsoft.com/office/drawing/2010/main" val="D8B25C" mc:Ignorable=""/>
      </a:accent4>
      <a:accent5>
        <a:srgbClr xmlns:mc="http://schemas.openxmlformats.org/markup-compatibility/2006" xmlns:a14="http://schemas.microsoft.com/office/drawing/2010/main" val="7BA79D" mc:Ignorable=""/>
      </a:accent5>
      <a:accent6>
        <a:srgbClr xmlns:mc="http://schemas.openxmlformats.org/markup-compatibility/2006" xmlns:a14="http://schemas.microsoft.com/office/drawing/2010/main" val="968C8C" mc:Ignorable=""/>
      </a:accent6>
      <a:hlink>
        <a:srgbClr xmlns:mc="http://schemas.openxmlformats.org/markup-compatibility/2006" xmlns:a14="http://schemas.microsoft.com/office/drawing/2010/main" val="F7B615" mc:Ignorable=""/>
      </a:hlink>
      <a:folHlink>
        <a:srgbClr xmlns:mc="http://schemas.openxmlformats.org/markup-compatibility/2006" xmlns:a14="http://schemas.microsoft.com/office/drawing/2010/main" val="704404" mc:Ignorable=""/>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xmlns:mc="http://schemas.openxmlformats.org/markup-compatibility/2006" xmlns:a14="http://schemas.microsoft.com/office/drawing/2010/main" val="000000" mc:Ignorable="">
                <a:alpha val="45000"/>
              </a:srgbClr>
            </a:outerShdw>
          </a:effectLst>
        </a:effectStyle>
        <a:effectStyle>
          <a:effectLst>
            <a:outerShdw blurRad="38100" dist="30000" dir="5400000" rotWithShape="0">
              <a:srgbClr xmlns:mc="http://schemas.openxmlformats.org/markup-compatibility/2006" xmlns:a14="http://schemas.microsoft.com/office/drawing/2010/main" val="000000" mc:Ignorable="">
                <a:alpha val="45000"/>
              </a:srgbClr>
            </a:outerShdw>
          </a:effectLst>
        </a:effectStyle>
        <a:effectStyle>
          <a:effectLst>
            <a:outerShdw blurRad="38100" dist="25400" dir="5400000" rotWithShape="0">
              <a:srgbClr xmlns:mc="http://schemas.openxmlformats.org/markup-compatibility/2006" xmlns:a14="http://schemas.microsoft.com/office/drawing/2010/main" val="000000" mc:Ignorable="">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noFill/>
      </a:spPr>
      <a:bodyPr wrap="none" rtlCol="0">
        <a:spAutoFit/>
      </a:bodyPr>
      <a:lstStyle>
        <a:defPPr>
          <a:buFont typeface="Arial" pitchFamily="34" charset="0"/>
          <a:buChar char="•"/>
          <a:defRPr dirty="0"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ListForm</Display>
  <Edit>ListForm</Edit>
  <New>ListForm</New>
</FormTemplates>
</file>

<file path=customXml/item3.xml><?xml version="1.0" encoding="utf-8"?>
<ct:contentTypeSchema xmlns:ct="http://schemas.microsoft.com/office/2006/metadata/contentType" xmlns:ma="http://schemas.microsoft.com/office/2006/metadata/properties/metaAttributes" ct:_="" ma:_="" ma:contentTypeName="Folder" ma:contentTypeID="0x012000D97F050F13A0BA458AD23DA344BCDFAE" ma:contentTypeVersion="0" ma:contentTypeDescription="Create a new folder." ma:contentTypeScope="" ma:versionID="550c1da0f5d4b2f3c22470012683d4b5">
  <xsd:schema xmlns:xsd="http://www.w3.org/2001/XMLSchema" xmlns:p="http://schemas.microsoft.com/office/2006/metadata/properties" targetNamespace="http://schemas.microsoft.com/office/2006/metadata/properties" ma:root="true" ma:fieldsID="d275e67360629ab4e5a555c8847cde9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CFFDFF7-5F17-4289-BB00-C806C2DDB0B9}">
  <ds:schemaRefs>
    <ds:schemaRef ds:uri="http://schemas.microsoft.com/office/2006/metadata/properties"/>
  </ds:schemaRefs>
</ds:datastoreItem>
</file>

<file path=customXml/itemProps2.xml><?xml version="1.0" encoding="utf-8"?>
<ds:datastoreItem xmlns:ds="http://schemas.openxmlformats.org/officeDocument/2006/customXml" ds:itemID="{C168F8D2-B117-4685-B314-6E16B8B9E15D}">
  <ds:schemaRefs>
    <ds:schemaRef ds:uri="http://schemas.microsoft.com/sharepoint/v3/contenttype/forms"/>
  </ds:schemaRefs>
</ds:datastoreItem>
</file>

<file path=customXml/itemProps3.xml><?xml version="1.0" encoding="utf-8"?>
<ds:datastoreItem xmlns:ds="http://schemas.openxmlformats.org/officeDocument/2006/customXml" ds:itemID="{DDFF4503-E751-4E9A-80DD-1478CEAA0C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Sharepoint 2007 - Features and Solutions</Template>
  <TotalTime>0</TotalTime>
  <Words>1132</Words>
  <Application>Microsoft Office PowerPoint</Application>
  <PresentationFormat>On-screen Show (4:3)</PresentationFormat>
  <Paragraphs>199</Paragraphs>
  <Slides>33</Slides>
  <Notes>15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Alexander Pajer PPT Template</vt:lpstr>
      <vt:lpstr>SharePoint 2007 A Technical overview</vt:lpstr>
      <vt:lpstr>Agenda</vt:lpstr>
      <vt:lpstr>Infrastructure Requirements</vt:lpstr>
      <vt:lpstr>Required Services and Components</vt:lpstr>
      <vt:lpstr>IIS 6.0 / 7.0</vt:lpstr>
      <vt:lpstr>SQL Server </vt:lpstr>
      <vt:lpstr>Services and Components</vt:lpstr>
      <vt:lpstr>SharePoint Components</vt:lpstr>
      <vt:lpstr>Provisioning of WSS-Sites</vt:lpstr>
      <vt:lpstr>Shared Service Provider</vt:lpstr>
      <vt:lpstr>InfoPath and InfoPath Forms Services</vt:lpstr>
      <vt:lpstr>SharePoints Basic Elements</vt:lpstr>
      <vt:lpstr>Logical Elements - Overview</vt:lpstr>
      <vt:lpstr>Site Collection</vt:lpstr>
      <vt:lpstr>Site</vt:lpstr>
      <vt:lpstr>Library / List</vt:lpstr>
      <vt:lpstr>Templates compared to Definitions</vt:lpstr>
      <vt:lpstr>Site Definition</vt:lpstr>
      <vt:lpstr>List Definition</vt:lpstr>
      <vt:lpstr>Site Columns and Content Types</vt:lpstr>
      <vt:lpstr>Site Columns and Content Types</vt:lpstr>
      <vt:lpstr>Features</vt:lpstr>
      <vt:lpstr>SharePoint Solutions</vt:lpstr>
      <vt:lpstr>WSS compared to MOSS</vt:lpstr>
      <vt:lpstr>WSS compared to MOSS</vt:lpstr>
      <vt:lpstr>SharePoint and ASP.NET</vt:lpstr>
      <vt:lpstr>web.config</vt:lpstr>
      <vt:lpstr>ASP.NET Master Pages</vt:lpstr>
      <vt:lpstr>Site Pages – Application Pages</vt:lpstr>
      <vt:lpstr>Page Layouts</vt:lpstr>
      <vt:lpstr>Customized Pages</vt:lpstr>
      <vt:lpstr>WebPart</vt:lpstr>
      <vt:lpstr>THANK YOU!!</vt:lpstr>
    </vt:vector>
  </TitlesOfParts>
  <Company>Integrations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2007 Components and Services</dc:title>
  <dc:creator>Alexander Pajer</dc:creator>
  <cp:lastModifiedBy>Alexander Pajer</cp:lastModifiedBy>
  <cp:revision>217</cp:revision>
  <dcterms:created xsi:type="dcterms:W3CDTF">2007-05-18T07:23:53Z</dcterms:created>
  <dcterms:modified xsi:type="dcterms:W3CDTF">2009-12-20T22:52:20Z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0x012000D97F050F13A0BA458AD23DA344BCDFAE</vt:lpwstr>
  </property>
</Properties>
</file>