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33"/>
  </p:notesMasterIdLst>
  <p:handoutMasterIdLst>
    <p:handoutMasterId r:id="rId34"/>
  </p:handoutMasterIdLst>
  <p:sldIdLst>
    <p:sldId id="328" r:id="rId5"/>
    <p:sldId id="329" r:id="rId6"/>
    <p:sldId id="330" r:id="rId7"/>
    <p:sldId id="331" r:id="rId8"/>
    <p:sldId id="337" r:id="rId9"/>
    <p:sldId id="332" r:id="rId10"/>
    <p:sldId id="334" r:id="rId11"/>
    <p:sldId id="336" r:id="rId12"/>
    <p:sldId id="346" r:id="rId13"/>
    <p:sldId id="333" r:id="rId14"/>
    <p:sldId id="335" r:id="rId15"/>
    <p:sldId id="338" r:id="rId16"/>
    <p:sldId id="339" r:id="rId17"/>
    <p:sldId id="340" r:id="rId18"/>
    <p:sldId id="345" r:id="rId19"/>
    <p:sldId id="348" r:id="rId20"/>
    <p:sldId id="342" r:id="rId21"/>
    <p:sldId id="343" r:id="rId22"/>
    <p:sldId id="344" r:id="rId23"/>
    <p:sldId id="341" r:id="rId24"/>
    <p:sldId id="349" r:id="rId25"/>
    <p:sldId id="354" r:id="rId26"/>
    <p:sldId id="355" r:id="rId27"/>
    <p:sldId id="353" r:id="rId28"/>
    <p:sldId id="356" r:id="rId29"/>
    <p:sldId id="357" r:id="rId30"/>
    <p:sldId id="351" r:id="rId31"/>
    <p:sldId id="347" r:id="rId3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84B5B-C374-4099-8719-B9B06B2CFDB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5E989EEC-0E14-40AA-B86E-A98AE0D1D3B6}">
      <dgm:prSet phldrT="[Text]"/>
      <dgm:spPr/>
      <dgm:t>
        <a:bodyPr/>
        <a:lstStyle/>
        <a:p>
          <a:r>
            <a:rPr lang="de-AT" dirty="0" smtClean="0"/>
            <a:t>Top Level Site</a:t>
          </a:r>
          <a:endParaRPr lang="de-AT" dirty="0"/>
        </a:p>
      </dgm:t>
    </dgm:pt>
    <dgm:pt modelId="{E0AFE55B-508C-41FB-9ACE-F416D0CD2CDF}" type="parTrans" cxnId="{EBB5E687-09B2-4BD3-B5B9-920888014213}">
      <dgm:prSet/>
      <dgm:spPr/>
      <dgm:t>
        <a:bodyPr/>
        <a:lstStyle/>
        <a:p>
          <a:endParaRPr lang="de-AT"/>
        </a:p>
      </dgm:t>
    </dgm:pt>
    <dgm:pt modelId="{425F491F-81C3-47E4-8172-756BA66158A2}" type="sibTrans" cxnId="{EBB5E687-09B2-4BD3-B5B9-920888014213}">
      <dgm:prSet/>
      <dgm:spPr/>
      <dgm:t>
        <a:bodyPr/>
        <a:lstStyle/>
        <a:p>
          <a:endParaRPr lang="de-AT"/>
        </a:p>
      </dgm:t>
    </dgm:pt>
    <dgm:pt modelId="{60EBC680-A496-4DB1-93DF-155B601D493F}">
      <dgm:prSet phldrT="[Text]"/>
      <dgm:spPr/>
      <dgm:t>
        <a:bodyPr/>
        <a:lstStyle/>
        <a:p>
          <a:r>
            <a:rPr lang="de-AT" dirty="0" smtClean="0"/>
            <a:t>Child Site</a:t>
          </a:r>
          <a:endParaRPr lang="de-AT" dirty="0"/>
        </a:p>
      </dgm:t>
    </dgm:pt>
    <dgm:pt modelId="{F778388B-040B-4D4A-B15B-70B7EF5B642E}" type="parTrans" cxnId="{7D52E1B3-0287-4A34-AFDA-92D78BC06D69}">
      <dgm:prSet/>
      <dgm:spPr/>
      <dgm:t>
        <a:bodyPr/>
        <a:lstStyle/>
        <a:p>
          <a:endParaRPr lang="de-AT"/>
        </a:p>
      </dgm:t>
    </dgm:pt>
    <dgm:pt modelId="{8E9B6EA3-5A8E-47C3-B9B8-A5785AF44690}" type="sibTrans" cxnId="{7D52E1B3-0287-4A34-AFDA-92D78BC06D69}">
      <dgm:prSet/>
      <dgm:spPr/>
      <dgm:t>
        <a:bodyPr/>
        <a:lstStyle/>
        <a:p>
          <a:endParaRPr lang="de-AT"/>
        </a:p>
      </dgm:t>
    </dgm:pt>
    <dgm:pt modelId="{139537DD-CC0E-4347-A22B-C99F41BF86A3}">
      <dgm:prSet phldrT="[Text]"/>
      <dgm:spPr/>
      <dgm:t>
        <a:bodyPr/>
        <a:lstStyle/>
        <a:p>
          <a:endParaRPr lang="de-AT" dirty="0"/>
        </a:p>
      </dgm:t>
    </dgm:pt>
    <dgm:pt modelId="{42DA8595-4E20-4DF0-8AC9-D1881FCC67C1}" type="parTrans" cxnId="{9AB884FF-A391-49BF-BF9A-108940D9545E}">
      <dgm:prSet/>
      <dgm:spPr/>
      <dgm:t>
        <a:bodyPr/>
        <a:lstStyle/>
        <a:p>
          <a:endParaRPr lang="de-AT"/>
        </a:p>
      </dgm:t>
    </dgm:pt>
    <dgm:pt modelId="{161E50FC-C7C7-45C5-BEC6-49D7007415FE}" type="sibTrans" cxnId="{9AB884FF-A391-49BF-BF9A-108940D9545E}">
      <dgm:prSet/>
      <dgm:spPr/>
      <dgm:t>
        <a:bodyPr/>
        <a:lstStyle/>
        <a:p>
          <a:endParaRPr lang="de-AT"/>
        </a:p>
      </dgm:t>
    </dgm:pt>
    <dgm:pt modelId="{2617712A-6958-412F-AA84-F1E96C4AA6FD}" type="pres">
      <dgm:prSet presAssocID="{C8A84B5B-C374-4099-8719-B9B06B2CFD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AT"/>
        </a:p>
      </dgm:t>
    </dgm:pt>
    <dgm:pt modelId="{3656FC66-67D7-4957-95F9-35817E82CCC7}" type="pres">
      <dgm:prSet presAssocID="{5E989EEC-0E14-40AA-B86E-A98AE0D1D3B6}" presName="hierRoot1" presStyleCnt="0">
        <dgm:presLayoutVars>
          <dgm:hierBranch val="init"/>
        </dgm:presLayoutVars>
      </dgm:prSet>
      <dgm:spPr/>
    </dgm:pt>
    <dgm:pt modelId="{801B7A8F-4CB1-43F9-B477-FE659ACDA58A}" type="pres">
      <dgm:prSet presAssocID="{5E989EEC-0E14-40AA-B86E-A98AE0D1D3B6}" presName="rootComposite1" presStyleCnt="0"/>
      <dgm:spPr/>
    </dgm:pt>
    <dgm:pt modelId="{2D0E1A2B-F4A7-496F-8C17-9511AECBE3D5}" type="pres">
      <dgm:prSet presAssocID="{5E989EEC-0E14-40AA-B86E-A98AE0D1D3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41126C88-A4DF-4C59-B713-5C4A42215785}" type="pres">
      <dgm:prSet presAssocID="{5E989EEC-0E14-40AA-B86E-A98AE0D1D3B6}" presName="rootConnector1" presStyleLbl="node1" presStyleIdx="0" presStyleCnt="0"/>
      <dgm:spPr/>
      <dgm:t>
        <a:bodyPr/>
        <a:lstStyle/>
        <a:p>
          <a:endParaRPr lang="de-AT"/>
        </a:p>
      </dgm:t>
    </dgm:pt>
    <dgm:pt modelId="{A03AF152-1DA4-4CBB-9EE7-A55F7A4FB849}" type="pres">
      <dgm:prSet presAssocID="{5E989EEC-0E14-40AA-B86E-A98AE0D1D3B6}" presName="hierChild2" presStyleCnt="0"/>
      <dgm:spPr/>
    </dgm:pt>
    <dgm:pt modelId="{CAAB10D3-D994-4F28-A848-D46F04566613}" type="pres">
      <dgm:prSet presAssocID="{F778388B-040B-4D4A-B15B-70B7EF5B642E}" presName="Name37" presStyleLbl="parChTrans1D2" presStyleIdx="0" presStyleCnt="2"/>
      <dgm:spPr/>
      <dgm:t>
        <a:bodyPr/>
        <a:lstStyle/>
        <a:p>
          <a:endParaRPr lang="de-AT"/>
        </a:p>
      </dgm:t>
    </dgm:pt>
    <dgm:pt modelId="{AD5BB82E-E1EC-44B2-8BF8-B3DA8AE96ADE}" type="pres">
      <dgm:prSet presAssocID="{60EBC680-A496-4DB1-93DF-155B601D493F}" presName="hierRoot2" presStyleCnt="0">
        <dgm:presLayoutVars>
          <dgm:hierBranch val="init"/>
        </dgm:presLayoutVars>
      </dgm:prSet>
      <dgm:spPr/>
    </dgm:pt>
    <dgm:pt modelId="{E64FF861-DC84-4B62-BA90-8B3591496EF4}" type="pres">
      <dgm:prSet presAssocID="{60EBC680-A496-4DB1-93DF-155B601D493F}" presName="rootComposite" presStyleCnt="0"/>
      <dgm:spPr/>
    </dgm:pt>
    <dgm:pt modelId="{16416F56-1B92-48EA-B9C9-DE09198FDF55}" type="pres">
      <dgm:prSet presAssocID="{60EBC680-A496-4DB1-93DF-155B601D493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0D5CB0B9-478D-4ADC-BCC6-C1D99DA9F1B5}" type="pres">
      <dgm:prSet presAssocID="{60EBC680-A496-4DB1-93DF-155B601D493F}" presName="rootConnector" presStyleLbl="node2" presStyleIdx="0" presStyleCnt="2"/>
      <dgm:spPr/>
      <dgm:t>
        <a:bodyPr/>
        <a:lstStyle/>
        <a:p>
          <a:endParaRPr lang="de-AT"/>
        </a:p>
      </dgm:t>
    </dgm:pt>
    <dgm:pt modelId="{A287786B-CC87-4AF1-8289-ACBD01565BB3}" type="pres">
      <dgm:prSet presAssocID="{60EBC680-A496-4DB1-93DF-155B601D493F}" presName="hierChild4" presStyleCnt="0"/>
      <dgm:spPr/>
    </dgm:pt>
    <dgm:pt modelId="{8C605246-3222-467C-8C96-D5D514BF2945}" type="pres">
      <dgm:prSet presAssocID="{60EBC680-A496-4DB1-93DF-155B601D493F}" presName="hierChild5" presStyleCnt="0"/>
      <dgm:spPr/>
    </dgm:pt>
    <dgm:pt modelId="{1CE0ABFF-1D1C-4CBC-B86C-834AA73E65C4}" type="pres">
      <dgm:prSet presAssocID="{42DA8595-4E20-4DF0-8AC9-D1881FCC67C1}" presName="Name37" presStyleLbl="parChTrans1D2" presStyleIdx="1" presStyleCnt="2"/>
      <dgm:spPr/>
      <dgm:t>
        <a:bodyPr/>
        <a:lstStyle/>
        <a:p>
          <a:endParaRPr lang="de-AT"/>
        </a:p>
      </dgm:t>
    </dgm:pt>
    <dgm:pt modelId="{6015A68F-08BB-4379-A5E2-EED4083C0FDC}" type="pres">
      <dgm:prSet presAssocID="{139537DD-CC0E-4347-A22B-C99F41BF86A3}" presName="hierRoot2" presStyleCnt="0">
        <dgm:presLayoutVars>
          <dgm:hierBranch val="init"/>
        </dgm:presLayoutVars>
      </dgm:prSet>
      <dgm:spPr/>
    </dgm:pt>
    <dgm:pt modelId="{446D3FB5-5AF1-4368-91B9-A88319422799}" type="pres">
      <dgm:prSet presAssocID="{139537DD-CC0E-4347-A22B-C99F41BF86A3}" presName="rootComposite" presStyleCnt="0"/>
      <dgm:spPr/>
    </dgm:pt>
    <dgm:pt modelId="{251197A4-E94D-48F7-8680-BA4FC9D67B29}" type="pres">
      <dgm:prSet presAssocID="{139537DD-CC0E-4347-A22B-C99F41BF86A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E10388FE-60E5-4557-B647-9D9AC1F0385F}" type="pres">
      <dgm:prSet presAssocID="{139537DD-CC0E-4347-A22B-C99F41BF86A3}" presName="rootConnector" presStyleLbl="node2" presStyleIdx="1" presStyleCnt="2"/>
      <dgm:spPr/>
      <dgm:t>
        <a:bodyPr/>
        <a:lstStyle/>
        <a:p>
          <a:endParaRPr lang="de-AT"/>
        </a:p>
      </dgm:t>
    </dgm:pt>
    <dgm:pt modelId="{B1B2D759-9A26-4D81-B0CC-DC549D251385}" type="pres">
      <dgm:prSet presAssocID="{139537DD-CC0E-4347-A22B-C99F41BF86A3}" presName="hierChild4" presStyleCnt="0"/>
      <dgm:spPr/>
    </dgm:pt>
    <dgm:pt modelId="{3D574229-2166-43FF-B325-AF644288D9DE}" type="pres">
      <dgm:prSet presAssocID="{139537DD-CC0E-4347-A22B-C99F41BF86A3}" presName="hierChild5" presStyleCnt="0"/>
      <dgm:spPr/>
    </dgm:pt>
    <dgm:pt modelId="{BD57C978-30A8-4E6F-8233-84E6F72DE004}" type="pres">
      <dgm:prSet presAssocID="{5E989EEC-0E14-40AA-B86E-A98AE0D1D3B6}" presName="hierChild3" presStyleCnt="0"/>
      <dgm:spPr/>
    </dgm:pt>
  </dgm:ptLst>
  <dgm:cxnLst>
    <dgm:cxn modelId="{58780400-4F95-4399-BDE9-20D6C656BEC6}" type="presOf" srcId="{60EBC680-A496-4DB1-93DF-155B601D493F}" destId="{16416F56-1B92-48EA-B9C9-DE09198FDF55}" srcOrd="0" destOrd="0" presId="urn:microsoft.com/office/officeart/2005/8/layout/orgChart1"/>
    <dgm:cxn modelId="{120D8A95-C644-4485-8BDC-B77CC92D9BC5}" type="presOf" srcId="{5E989EEC-0E14-40AA-B86E-A98AE0D1D3B6}" destId="{41126C88-A4DF-4C59-B713-5C4A42215785}" srcOrd="1" destOrd="0" presId="urn:microsoft.com/office/officeart/2005/8/layout/orgChart1"/>
    <dgm:cxn modelId="{7D52E1B3-0287-4A34-AFDA-92D78BC06D69}" srcId="{5E989EEC-0E14-40AA-B86E-A98AE0D1D3B6}" destId="{60EBC680-A496-4DB1-93DF-155B601D493F}" srcOrd="0" destOrd="0" parTransId="{F778388B-040B-4D4A-B15B-70B7EF5B642E}" sibTransId="{8E9B6EA3-5A8E-47C3-B9B8-A5785AF44690}"/>
    <dgm:cxn modelId="{9AB884FF-A391-49BF-BF9A-108940D9545E}" srcId="{5E989EEC-0E14-40AA-B86E-A98AE0D1D3B6}" destId="{139537DD-CC0E-4347-A22B-C99F41BF86A3}" srcOrd="1" destOrd="0" parTransId="{42DA8595-4E20-4DF0-8AC9-D1881FCC67C1}" sibTransId="{161E50FC-C7C7-45C5-BEC6-49D7007415FE}"/>
    <dgm:cxn modelId="{AA9A088E-F044-4DAA-941F-F62B97FBF2A7}" type="presOf" srcId="{C8A84B5B-C374-4099-8719-B9B06B2CFDBF}" destId="{2617712A-6958-412F-AA84-F1E96C4AA6FD}" srcOrd="0" destOrd="0" presId="urn:microsoft.com/office/officeart/2005/8/layout/orgChart1"/>
    <dgm:cxn modelId="{264F32EB-553B-4840-A4A0-3284EF023745}" type="presOf" srcId="{5E989EEC-0E14-40AA-B86E-A98AE0D1D3B6}" destId="{2D0E1A2B-F4A7-496F-8C17-9511AECBE3D5}" srcOrd="0" destOrd="0" presId="urn:microsoft.com/office/officeart/2005/8/layout/orgChart1"/>
    <dgm:cxn modelId="{EBB5E687-09B2-4BD3-B5B9-920888014213}" srcId="{C8A84B5B-C374-4099-8719-B9B06B2CFDBF}" destId="{5E989EEC-0E14-40AA-B86E-A98AE0D1D3B6}" srcOrd="0" destOrd="0" parTransId="{E0AFE55B-508C-41FB-9ACE-F416D0CD2CDF}" sibTransId="{425F491F-81C3-47E4-8172-756BA66158A2}"/>
    <dgm:cxn modelId="{5EE9B259-BE74-41D9-B3F7-6A7D6679F4EA}" type="presOf" srcId="{42DA8595-4E20-4DF0-8AC9-D1881FCC67C1}" destId="{1CE0ABFF-1D1C-4CBC-B86C-834AA73E65C4}" srcOrd="0" destOrd="0" presId="urn:microsoft.com/office/officeart/2005/8/layout/orgChart1"/>
    <dgm:cxn modelId="{334AA698-395E-445D-B435-FB095E5510DD}" type="presOf" srcId="{F778388B-040B-4D4A-B15B-70B7EF5B642E}" destId="{CAAB10D3-D994-4F28-A848-D46F04566613}" srcOrd="0" destOrd="0" presId="urn:microsoft.com/office/officeart/2005/8/layout/orgChart1"/>
    <dgm:cxn modelId="{E19E05AF-9117-4B45-9601-62857A340D5B}" type="presOf" srcId="{60EBC680-A496-4DB1-93DF-155B601D493F}" destId="{0D5CB0B9-478D-4ADC-BCC6-C1D99DA9F1B5}" srcOrd="1" destOrd="0" presId="urn:microsoft.com/office/officeart/2005/8/layout/orgChart1"/>
    <dgm:cxn modelId="{463067D5-B224-4A09-BADA-E320C921FE8D}" type="presOf" srcId="{139537DD-CC0E-4347-A22B-C99F41BF86A3}" destId="{E10388FE-60E5-4557-B647-9D9AC1F0385F}" srcOrd="1" destOrd="0" presId="urn:microsoft.com/office/officeart/2005/8/layout/orgChart1"/>
    <dgm:cxn modelId="{4454FA8D-83C7-4DEB-A2C2-68ECECD08C98}" type="presOf" srcId="{139537DD-CC0E-4347-A22B-C99F41BF86A3}" destId="{251197A4-E94D-48F7-8680-BA4FC9D67B29}" srcOrd="0" destOrd="0" presId="urn:microsoft.com/office/officeart/2005/8/layout/orgChart1"/>
    <dgm:cxn modelId="{1D24C1C3-9B22-4CA6-8B28-E7D2B9CD2105}" type="presParOf" srcId="{2617712A-6958-412F-AA84-F1E96C4AA6FD}" destId="{3656FC66-67D7-4957-95F9-35817E82CCC7}" srcOrd="0" destOrd="0" presId="urn:microsoft.com/office/officeart/2005/8/layout/orgChart1"/>
    <dgm:cxn modelId="{F83EA1A9-64E4-4798-9F37-922C0581C7A2}" type="presParOf" srcId="{3656FC66-67D7-4957-95F9-35817E82CCC7}" destId="{801B7A8F-4CB1-43F9-B477-FE659ACDA58A}" srcOrd="0" destOrd="0" presId="urn:microsoft.com/office/officeart/2005/8/layout/orgChart1"/>
    <dgm:cxn modelId="{532A9834-E96E-439F-A44C-74F7AC9300EF}" type="presParOf" srcId="{801B7A8F-4CB1-43F9-B477-FE659ACDA58A}" destId="{2D0E1A2B-F4A7-496F-8C17-9511AECBE3D5}" srcOrd="0" destOrd="0" presId="urn:microsoft.com/office/officeart/2005/8/layout/orgChart1"/>
    <dgm:cxn modelId="{4723017B-FF54-49EB-A835-FB6B34A571F7}" type="presParOf" srcId="{801B7A8F-4CB1-43F9-B477-FE659ACDA58A}" destId="{41126C88-A4DF-4C59-B713-5C4A42215785}" srcOrd="1" destOrd="0" presId="urn:microsoft.com/office/officeart/2005/8/layout/orgChart1"/>
    <dgm:cxn modelId="{0D449307-927D-4A2E-91B4-D994636124B3}" type="presParOf" srcId="{3656FC66-67D7-4957-95F9-35817E82CCC7}" destId="{A03AF152-1DA4-4CBB-9EE7-A55F7A4FB849}" srcOrd="1" destOrd="0" presId="urn:microsoft.com/office/officeart/2005/8/layout/orgChart1"/>
    <dgm:cxn modelId="{BB1502A0-F57D-49C0-A5DB-17DC6A8E8855}" type="presParOf" srcId="{A03AF152-1DA4-4CBB-9EE7-A55F7A4FB849}" destId="{CAAB10D3-D994-4F28-A848-D46F04566613}" srcOrd="0" destOrd="0" presId="urn:microsoft.com/office/officeart/2005/8/layout/orgChart1"/>
    <dgm:cxn modelId="{96E96A35-1A6F-4DBD-8E9E-0110A6B83FC2}" type="presParOf" srcId="{A03AF152-1DA4-4CBB-9EE7-A55F7A4FB849}" destId="{AD5BB82E-E1EC-44B2-8BF8-B3DA8AE96ADE}" srcOrd="1" destOrd="0" presId="urn:microsoft.com/office/officeart/2005/8/layout/orgChart1"/>
    <dgm:cxn modelId="{D403F235-2BF8-40C8-9E5F-063941BD2952}" type="presParOf" srcId="{AD5BB82E-E1EC-44B2-8BF8-B3DA8AE96ADE}" destId="{E64FF861-DC84-4B62-BA90-8B3591496EF4}" srcOrd="0" destOrd="0" presId="urn:microsoft.com/office/officeart/2005/8/layout/orgChart1"/>
    <dgm:cxn modelId="{1EEE90C5-6456-4FB9-BB0D-3304E2DF119B}" type="presParOf" srcId="{E64FF861-DC84-4B62-BA90-8B3591496EF4}" destId="{16416F56-1B92-48EA-B9C9-DE09198FDF55}" srcOrd="0" destOrd="0" presId="urn:microsoft.com/office/officeart/2005/8/layout/orgChart1"/>
    <dgm:cxn modelId="{58CE4636-9F24-439D-9D67-A08E4C346CB4}" type="presParOf" srcId="{E64FF861-DC84-4B62-BA90-8B3591496EF4}" destId="{0D5CB0B9-478D-4ADC-BCC6-C1D99DA9F1B5}" srcOrd="1" destOrd="0" presId="urn:microsoft.com/office/officeart/2005/8/layout/orgChart1"/>
    <dgm:cxn modelId="{E2AF71CB-0E10-4EEF-B3C7-84179B356168}" type="presParOf" srcId="{AD5BB82E-E1EC-44B2-8BF8-B3DA8AE96ADE}" destId="{A287786B-CC87-4AF1-8289-ACBD01565BB3}" srcOrd="1" destOrd="0" presId="urn:microsoft.com/office/officeart/2005/8/layout/orgChart1"/>
    <dgm:cxn modelId="{33658664-BE3B-4352-87AA-5ED69A8FAA5B}" type="presParOf" srcId="{AD5BB82E-E1EC-44B2-8BF8-B3DA8AE96ADE}" destId="{8C605246-3222-467C-8C96-D5D514BF2945}" srcOrd="2" destOrd="0" presId="urn:microsoft.com/office/officeart/2005/8/layout/orgChart1"/>
    <dgm:cxn modelId="{14888651-0F4B-4882-A545-BEE7A2474AFC}" type="presParOf" srcId="{A03AF152-1DA4-4CBB-9EE7-A55F7A4FB849}" destId="{1CE0ABFF-1D1C-4CBC-B86C-834AA73E65C4}" srcOrd="2" destOrd="0" presId="urn:microsoft.com/office/officeart/2005/8/layout/orgChart1"/>
    <dgm:cxn modelId="{2A3BD43F-7495-4FA9-BE09-50BE1F0EE431}" type="presParOf" srcId="{A03AF152-1DA4-4CBB-9EE7-A55F7A4FB849}" destId="{6015A68F-08BB-4379-A5E2-EED4083C0FDC}" srcOrd="3" destOrd="0" presId="urn:microsoft.com/office/officeart/2005/8/layout/orgChart1"/>
    <dgm:cxn modelId="{79A1F07F-01B9-4EDC-BB63-8371922EAAC4}" type="presParOf" srcId="{6015A68F-08BB-4379-A5E2-EED4083C0FDC}" destId="{446D3FB5-5AF1-4368-91B9-A88319422799}" srcOrd="0" destOrd="0" presId="urn:microsoft.com/office/officeart/2005/8/layout/orgChart1"/>
    <dgm:cxn modelId="{92997326-FCCA-41A7-AF57-5FECB34063AB}" type="presParOf" srcId="{446D3FB5-5AF1-4368-91B9-A88319422799}" destId="{251197A4-E94D-48F7-8680-BA4FC9D67B29}" srcOrd="0" destOrd="0" presId="urn:microsoft.com/office/officeart/2005/8/layout/orgChart1"/>
    <dgm:cxn modelId="{4D9EB960-0B09-450C-8609-FF44478B5556}" type="presParOf" srcId="{446D3FB5-5AF1-4368-91B9-A88319422799}" destId="{E10388FE-60E5-4557-B647-9D9AC1F0385F}" srcOrd="1" destOrd="0" presId="urn:microsoft.com/office/officeart/2005/8/layout/orgChart1"/>
    <dgm:cxn modelId="{81949E20-B63F-4D67-8791-4A4373D113B4}" type="presParOf" srcId="{6015A68F-08BB-4379-A5E2-EED4083C0FDC}" destId="{B1B2D759-9A26-4D81-B0CC-DC549D251385}" srcOrd="1" destOrd="0" presId="urn:microsoft.com/office/officeart/2005/8/layout/orgChart1"/>
    <dgm:cxn modelId="{2D822C52-E24A-4918-B880-B849369FB998}" type="presParOf" srcId="{6015A68F-08BB-4379-A5E2-EED4083C0FDC}" destId="{3D574229-2166-43FF-B325-AF644288D9DE}" srcOrd="2" destOrd="0" presId="urn:microsoft.com/office/officeart/2005/8/layout/orgChart1"/>
    <dgm:cxn modelId="{B247A419-F9E7-4D95-8308-5857BB20C453}" type="presParOf" srcId="{3656FC66-67D7-4957-95F9-35817E82CCC7}" destId="{BD57C978-30A8-4E6F-8233-84E6F72DE00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84B5B-C374-4099-8719-B9B06B2CFDB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5E989EEC-0E14-40AA-B86E-A98AE0D1D3B6}">
      <dgm:prSet phldrT="[Text]"/>
      <dgm:spPr/>
      <dgm:t>
        <a:bodyPr/>
        <a:lstStyle/>
        <a:p>
          <a:r>
            <a:rPr lang="de-AT" dirty="0" smtClean="0"/>
            <a:t>Top Level Site</a:t>
          </a:r>
          <a:endParaRPr lang="de-AT" dirty="0"/>
        </a:p>
      </dgm:t>
    </dgm:pt>
    <dgm:pt modelId="{E0AFE55B-508C-41FB-9ACE-F416D0CD2CDF}" type="parTrans" cxnId="{EBB5E687-09B2-4BD3-B5B9-920888014213}">
      <dgm:prSet/>
      <dgm:spPr/>
      <dgm:t>
        <a:bodyPr/>
        <a:lstStyle/>
        <a:p>
          <a:endParaRPr lang="de-AT"/>
        </a:p>
      </dgm:t>
    </dgm:pt>
    <dgm:pt modelId="{425F491F-81C3-47E4-8172-756BA66158A2}" type="sibTrans" cxnId="{EBB5E687-09B2-4BD3-B5B9-920888014213}">
      <dgm:prSet/>
      <dgm:spPr/>
      <dgm:t>
        <a:bodyPr/>
        <a:lstStyle/>
        <a:p>
          <a:endParaRPr lang="de-AT"/>
        </a:p>
      </dgm:t>
    </dgm:pt>
    <dgm:pt modelId="{60EBC680-A496-4DB1-93DF-155B601D493F}">
      <dgm:prSet phldrT="[Text]"/>
      <dgm:spPr/>
      <dgm:t>
        <a:bodyPr/>
        <a:lstStyle/>
        <a:p>
          <a:r>
            <a:rPr lang="de-AT" dirty="0" smtClean="0"/>
            <a:t>Site</a:t>
          </a:r>
          <a:endParaRPr lang="de-AT" dirty="0"/>
        </a:p>
      </dgm:t>
    </dgm:pt>
    <dgm:pt modelId="{F778388B-040B-4D4A-B15B-70B7EF5B642E}" type="parTrans" cxnId="{7D52E1B3-0287-4A34-AFDA-92D78BC06D69}">
      <dgm:prSet/>
      <dgm:spPr/>
      <dgm:t>
        <a:bodyPr/>
        <a:lstStyle/>
        <a:p>
          <a:endParaRPr lang="de-AT"/>
        </a:p>
      </dgm:t>
    </dgm:pt>
    <dgm:pt modelId="{8E9B6EA3-5A8E-47C3-B9B8-A5785AF44690}" type="sibTrans" cxnId="{7D52E1B3-0287-4A34-AFDA-92D78BC06D69}">
      <dgm:prSet/>
      <dgm:spPr/>
      <dgm:t>
        <a:bodyPr/>
        <a:lstStyle/>
        <a:p>
          <a:endParaRPr lang="de-AT"/>
        </a:p>
      </dgm:t>
    </dgm:pt>
    <dgm:pt modelId="{139537DD-CC0E-4347-A22B-C99F41BF86A3}">
      <dgm:prSet phldrT="[Text]"/>
      <dgm:spPr/>
      <dgm:t>
        <a:bodyPr/>
        <a:lstStyle/>
        <a:p>
          <a:endParaRPr lang="de-AT" dirty="0"/>
        </a:p>
      </dgm:t>
    </dgm:pt>
    <dgm:pt modelId="{42DA8595-4E20-4DF0-8AC9-D1881FCC67C1}" type="parTrans" cxnId="{9AB884FF-A391-49BF-BF9A-108940D9545E}">
      <dgm:prSet/>
      <dgm:spPr/>
      <dgm:t>
        <a:bodyPr/>
        <a:lstStyle/>
        <a:p>
          <a:endParaRPr lang="de-AT"/>
        </a:p>
      </dgm:t>
    </dgm:pt>
    <dgm:pt modelId="{161E50FC-C7C7-45C5-BEC6-49D7007415FE}" type="sibTrans" cxnId="{9AB884FF-A391-49BF-BF9A-108940D9545E}">
      <dgm:prSet/>
      <dgm:spPr/>
      <dgm:t>
        <a:bodyPr/>
        <a:lstStyle/>
        <a:p>
          <a:endParaRPr lang="de-AT"/>
        </a:p>
      </dgm:t>
    </dgm:pt>
    <dgm:pt modelId="{2617712A-6958-412F-AA84-F1E96C4AA6FD}" type="pres">
      <dgm:prSet presAssocID="{C8A84B5B-C374-4099-8719-B9B06B2CFD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AT"/>
        </a:p>
      </dgm:t>
    </dgm:pt>
    <dgm:pt modelId="{3656FC66-67D7-4957-95F9-35817E82CCC7}" type="pres">
      <dgm:prSet presAssocID="{5E989EEC-0E14-40AA-B86E-A98AE0D1D3B6}" presName="hierRoot1" presStyleCnt="0">
        <dgm:presLayoutVars>
          <dgm:hierBranch val="init"/>
        </dgm:presLayoutVars>
      </dgm:prSet>
      <dgm:spPr/>
    </dgm:pt>
    <dgm:pt modelId="{801B7A8F-4CB1-43F9-B477-FE659ACDA58A}" type="pres">
      <dgm:prSet presAssocID="{5E989EEC-0E14-40AA-B86E-A98AE0D1D3B6}" presName="rootComposite1" presStyleCnt="0"/>
      <dgm:spPr/>
    </dgm:pt>
    <dgm:pt modelId="{2D0E1A2B-F4A7-496F-8C17-9511AECBE3D5}" type="pres">
      <dgm:prSet presAssocID="{5E989EEC-0E14-40AA-B86E-A98AE0D1D3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41126C88-A4DF-4C59-B713-5C4A42215785}" type="pres">
      <dgm:prSet presAssocID="{5E989EEC-0E14-40AA-B86E-A98AE0D1D3B6}" presName="rootConnector1" presStyleLbl="node1" presStyleIdx="0" presStyleCnt="0"/>
      <dgm:spPr/>
      <dgm:t>
        <a:bodyPr/>
        <a:lstStyle/>
        <a:p>
          <a:endParaRPr lang="de-AT"/>
        </a:p>
      </dgm:t>
    </dgm:pt>
    <dgm:pt modelId="{A03AF152-1DA4-4CBB-9EE7-A55F7A4FB849}" type="pres">
      <dgm:prSet presAssocID="{5E989EEC-0E14-40AA-B86E-A98AE0D1D3B6}" presName="hierChild2" presStyleCnt="0"/>
      <dgm:spPr/>
    </dgm:pt>
    <dgm:pt modelId="{CAAB10D3-D994-4F28-A848-D46F04566613}" type="pres">
      <dgm:prSet presAssocID="{F778388B-040B-4D4A-B15B-70B7EF5B642E}" presName="Name37" presStyleLbl="parChTrans1D2" presStyleIdx="0" presStyleCnt="2"/>
      <dgm:spPr/>
      <dgm:t>
        <a:bodyPr/>
        <a:lstStyle/>
        <a:p>
          <a:endParaRPr lang="de-AT"/>
        </a:p>
      </dgm:t>
    </dgm:pt>
    <dgm:pt modelId="{AD5BB82E-E1EC-44B2-8BF8-B3DA8AE96ADE}" type="pres">
      <dgm:prSet presAssocID="{60EBC680-A496-4DB1-93DF-155B601D493F}" presName="hierRoot2" presStyleCnt="0">
        <dgm:presLayoutVars>
          <dgm:hierBranch val="init"/>
        </dgm:presLayoutVars>
      </dgm:prSet>
      <dgm:spPr/>
    </dgm:pt>
    <dgm:pt modelId="{E64FF861-DC84-4B62-BA90-8B3591496EF4}" type="pres">
      <dgm:prSet presAssocID="{60EBC680-A496-4DB1-93DF-155B601D493F}" presName="rootComposite" presStyleCnt="0"/>
      <dgm:spPr/>
    </dgm:pt>
    <dgm:pt modelId="{16416F56-1B92-48EA-B9C9-DE09198FDF55}" type="pres">
      <dgm:prSet presAssocID="{60EBC680-A496-4DB1-93DF-155B601D493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0D5CB0B9-478D-4ADC-BCC6-C1D99DA9F1B5}" type="pres">
      <dgm:prSet presAssocID="{60EBC680-A496-4DB1-93DF-155B601D493F}" presName="rootConnector" presStyleLbl="node2" presStyleIdx="0" presStyleCnt="2"/>
      <dgm:spPr/>
      <dgm:t>
        <a:bodyPr/>
        <a:lstStyle/>
        <a:p>
          <a:endParaRPr lang="de-AT"/>
        </a:p>
      </dgm:t>
    </dgm:pt>
    <dgm:pt modelId="{A287786B-CC87-4AF1-8289-ACBD01565BB3}" type="pres">
      <dgm:prSet presAssocID="{60EBC680-A496-4DB1-93DF-155B601D493F}" presName="hierChild4" presStyleCnt="0"/>
      <dgm:spPr/>
    </dgm:pt>
    <dgm:pt modelId="{8C605246-3222-467C-8C96-D5D514BF2945}" type="pres">
      <dgm:prSet presAssocID="{60EBC680-A496-4DB1-93DF-155B601D493F}" presName="hierChild5" presStyleCnt="0"/>
      <dgm:spPr/>
    </dgm:pt>
    <dgm:pt modelId="{1CE0ABFF-1D1C-4CBC-B86C-834AA73E65C4}" type="pres">
      <dgm:prSet presAssocID="{42DA8595-4E20-4DF0-8AC9-D1881FCC67C1}" presName="Name37" presStyleLbl="parChTrans1D2" presStyleIdx="1" presStyleCnt="2"/>
      <dgm:spPr/>
      <dgm:t>
        <a:bodyPr/>
        <a:lstStyle/>
        <a:p>
          <a:endParaRPr lang="de-AT"/>
        </a:p>
      </dgm:t>
    </dgm:pt>
    <dgm:pt modelId="{6015A68F-08BB-4379-A5E2-EED4083C0FDC}" type="pres">
      <dgm:prSet presAssocID="{139537DD-CC0E-4347-A22B-C99F41BF86A3}" presName="hierRoot2" presStyleCnt="0">
        <dgm:presLayoutVars>
          <dgm:hierBranch val="init"/>
        </dgm:presLayoutVars>
      </dgm:prSet>
      <dgm:spPr/>
    </dgm:pt>
    <dgm:pt modelId="{446D3FB5-5AF1-4368-91B9-A88319422799}" type="pres">
      <dgm:prSet presAssocID="{139537DD-CC0E-4347-A22B-C99F41BF86A3}" presName="rootComposite" presStyleCnt="0"/>
      <dgm:spPr/>
    </dgm:pt>
    <dgm:pt modelId="{251197A4-E94D-48F7-8680-BA4FC9D67B29}" type="pres">
      <dgm:prSet presAssocID="{139537DD-CC0E-4347-A22B-C99F41BF86A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E10388FE-60E5-4557-B647-9D9AC1F0385F}" type="pres">
      <dgm:prSet presAssocID="{139537DD-CC0E-4347-A22B-C99F41BF86A3}" presName="rootConnector" presStyleLbl="node2" presStyleIdx="1" presStyleCnt="2"/>
      <dgm:spPr/>
      <dgm:t>
        <a:bodyPr/>
        <a:lstStyle/>
        <a:p>
          <a:endParaRPr lang="de-AT"/>
        </a:p>
      </dgm:t>
    </dgm:pt>
    <dgm:pt modelId="{B1B2D759-9A26-4D81-B0CC-DC549D251385}" type="pres">
      <dgm:prSet presAssocID="{139537DD-CC0E-4347-A22B-C99F41BF86A3}" presName="hierChild4" presStyleCnt="0"/>
      <dgm:spPr/>
    </dgm:pt>
    <dgm:pt modelId="{3D574229-2166-43FF-B325-AF644288D9DE}" type="pres">
      <dgm:prSet presAssocID="{139537DD-CC0E-4347-A22B-C99F41BF86A3}" presName="hierChild5" presStyleCnt="0"/>
      <dgm:spPr/>
    </dgm:pt>
    <dgm:pt modelId="{BD57C978-30A8-4E6F-8233-84E6F72DE004}" type="pres">
      <dgm:prSet presAssocID="{5E989EEC-0E14-40AA-B86E-A98AE0D1D3B6}" presName="hierChild3" presStyleCnt="0"/>
      <dgm:spPr/>
    </dgm:pt>
  </dgm:ptLst>
  <dgm:cxnLst>
    <dgm:cxn modelId="{2D791A00-2056-44F8-B7FF-3341311C1399}" type="presOf" srcId="{60EBC680-A496-4DB1-93DF-155B601D493F}" destId="{16416F56-1B92-48EA-B9C9-DE09198FDF55}" srcOrd="0" destOrd="0" presId="urn:microsoft.com/office/officeart/2005/8/layout/orgChart1"/>
    <dgm:cxn modelId="{7D52E1B3-0287-4A34-AFDA-92D78BC06D69}" srcId="{5E989EEC-0E14-40AA-B86E-A98AE0D1D3B6}" destId="{60EBC680-A496-4DB1-93DF-155B601D493F}" srcOrd="0" destOrd="0" parTransId="{F778388B-040B-4D4A-B15B-70B7EF5B642E}" sibTransId="{8E9B6EA3-5A8E-47C3-B9B8-A5785AF44690}"/>
    <dgm:cxn modelId="{074B306E-83B0-4D85-B450-12B2E53423FB}" type="presOf" srcId="{42DA8595-4E20-4DF0-8AC9-D1881FCC67C1}" destId="{1CE0ABFF-1D1C-4CBC-B86C-834AA73E65C4}" srcOrd="0" destOrd="0" presId="urn:microsoft.com/office/officeart/2005/8/layout/orgChart1"/>
    <dgm:cxn modelId="{D661832B-C632-4D9B-A21C-33BDA2BA5FEF}" type="presOf" srcId="{F778388B-040B-4D4A-B15B-70B7EF5B642E}" destId="{CAAB10D3-D994-4F28-A848-D46F04566613}" srcOrd="0" destOrd="0" presId="urn:microsoft.com/office/officeart/2005/8/layout/orgChart1"/>
    <dgm:cxn modelId="{D55349ED-E8BA-422D-BDAE-6CB9EA99AB2D}" type="presOf" srcId="{C8A84B5B-C374-4099-8719-B9B06B2CFDBF}" destId="{2617712A-6958-412F-AA84-F1E96C4AA6FD}" srcOrd="0" destOrd="0" presId="urn:microsoft.com/office/officeart/2005/8/layout/orgChart1"/>
    <dgm:cxn modelId="{6E5D088F-714D-48B5-9B41-5F67B44A2B68}" type="presOf" srcId="{5E989EEC-0E14-40AA-B86E-A98AE0D1D3B6}" destId="{2D0E1A2B-F4A7-496F-8C17-9511AECBE3D5}" srcOrd="0" destOrd="0" presId="urn:microsoft.com/office/officeart/2005/8/layout/orgChart1"/>
    <dgm:cxn modelId="{9AB884FF-A391-49BF-BF9A-108940D9545E}" srcId="{5E989EEC-0E14-40AA-B86E-A98AE0D1D3B6}" destId="{139537DD-CC0E-4347-A22B-C99F41BF86A3}" srcOrd="1" destOrd="0" parTransId="{42DA8595-4E20-4DF0-8AC9-D1881FCC67C1}" sibTransId="{161E50FC-C7C7-45C5-BEC6-49D7007415FE}"/>
    <dgm:cxn modelId="{7EA71F35-D6E8-4A32-A3A5-95286ECAEDB9}" type="presOf" srcId="{139537DD-CC0E-4347-A22B-C99F41BF86A3}" destId="{E10388FE-60E5-4557-B647-9D9AC1F0385F}" srcOrd="1" destOrd="0" presId="urn:microsoft.com/office/officeart/2005/8/layout/orgChart1"/>
    <dgm:cxn modelId="{AFC4E507-46BB-409C-88FD-7831568E6C5F}" type="presOf" srcId="{5E989EEC-0E14-40AA-B86E-A98AE0D1D3B6}" destId="{41126C88-A4DF-4C59-B713-5C4A42215785}" srcOrd="1" destOrd="0" presId="urn:microsoft.com/office/officeart/2005/8/layout/orgChart1"/>
    <dgm:cxn modelId="{EBB5E687-09B2-4BD3-B5B9-920888014213}" srcId="{C8A84B5B-C374-4099-8719-B9B06B2CFDBF}" destId="{5E989EEC-0E14-40AA-B86E-A98AE0D1D3B6}" srcOrd="0" destOrd="0" parTransId="{E0AFE55B-508C-41FB-9ACE-F416D0CD2CDF}" sibTransId="{425F491F-81C3-47E4-8172-756BA66158A2}"/>
    <dgm:cxn modelId="{A889809B-76AD-4A53-9D70-439E94AE3E67}" type="presOf" srcId="{60EBC680-A496-4DB1-93DF-155B601D493F}" destId="{0D5CB0B9-478D-4ADC-BCC6-C1D99DA9F1B5}" srcOrd="1" destOrd="0" presId="urn:microsoft.com/office/officeart/2005/8/layout/orgChart1"/>
    <dgm:cxn modelId="{8D135EE4-1FEC-4E4C-8B24-340057DCE0AD}" type="presOf" srcId="{139537DD-CC0E-4347-A22B-C99F41BF86A3}" destId="{251197A4-E94D-48F7-8680-BA4FC9D67B29}" srcOrd="0" destOrd="0" presId="urn:microsoft.com/office/officeart/2005/8/layout/orgChart1"/>
    <dgm:cxn modelId="{FBBE23C3-1CAF-462A-8704-586A5FE56036}" type="presParOf" srcId="{2617712A-6958-412F-AA84-F1E96C4AA6FD}" destId="{3656FC66-67D7-4957-95F9-35817E82CCC7}" srcOrd="0" destOrd="0" presId="urn:microsoft.com/office/officeart/2005/8/layout/orgChart1"/>
    <dgm:cxn modelId="{784439CC-6DDF-4385-AB87-D80A2CDDAB8C}" type="presParOf" srcId="{3656FC66-67D7-4957-95F9-35817E82CCC7}" destId="{801B7A8F-4CB1-43F9-B477-FE659ACDA58A}" srcOrd="0" destOrd="0" presId="urn:microsoft.com/office/officeart/2005/8/layout/orgChart1"/>
    <dgm:cxn modelId="{11447564-AF31-4AE6-99A0-C0B7EA5CC54D}" type="presParOf" srcId="{801B7A8F-4CB1-43F9-B477-FE659ACDA58A}" destId="{2D0E1A2B-F4A7-496F-8C17-9511AECBE3D5}" srcOrd="0" destOrd="0" presId="urn:microsoft.com/office/officeart/2005/8/layout/orgChart1"/>
    <dgm:cxn modelId="{4A552873-1946-40AE-AE7B-0BB95A66877B}" type="presParOf" srcId="{801B7A8F-4CB1-43F9-B477-FE659ACDA58A}" destId="{41126C88-A4DF-4C59-B713-5C4A42215785}" srcOrd="1" destOrd="0" presId="urn:microsoft.com/office/officeart/2005/8/layout/orgChart1"/>
    <dgm:cxn modelId="{7A1F2C6D-2C11-45A9-B2A9-A1B619E0478D}" type="presParOf" srcId="{3656FC66-67D7-4957-95F9-35817E82CCC7}" destId="{A03AF152-1DA4-4CBB-9EE7-A55F7A4FB849}" srcOrd="1" destOrd="0" presId="urn:microsoft.com/office/officeart/2005/8/layout/orgChart1"/>
    <dgm:cxn modelId="{E847DFE9-6B49-4799-9CA9-A29C39A6BEE5}" type="presParOf" srcId="{A03AF152-1DA4-4CBB-9EE7-A55F7A4FB849}" destId="{CAAB10D3-D994-4F28-A848-D46F04566613}" srcOrd="0" destOrd="0" presId="urn:microsoft.com/office/officeart/2005/8/layout/orgChart1"/>
    <dgm:cxn modelId="{751F489A-C046-4C85-9817-ABE8BFC8C026}" type="presParOf" srcId="{A03AF152-1DA4-4CBB-9EE7-A55F7A4FB849}" destId="{AD5BB82E-E1EC-44B2-8BF8-B3DA8AE96ADE}" srcOrd="1" destOrd="0" presId="urn:microsoft.com/office/officeart/2005/8/layout/orgChart1"/>
    <dgm:cxn modelId="{2892F732-155B-4D87-96C4-572A7B65F925}" type="presParOf" srcId="{AD5BB82E-E1EC-44B2-8BF8-B3DA8AE96ADE}" destId="{E64FF861-DC84-4B62-BA90-8B3591496EF4}" srcOrd="0" destOrd="0" presId="urn:microsoft.com/office/officeart/2005/8/layout/orgChart1"/>
    <dgm:cxn modelId="{DE526AB9-CD24-4C1E-B9B4-0264EDC62068}" type="presParOf" srcId="{E64FF861-DC84-4B62-BA90-8B3591496EF4}" destId="{16416F56-1B92-48EA-B9C9-DE09198FDF55}" srcOrd="0" destOrd="0" presId="urn:microsoft.com/office/officeart/2005/8/layout/orgChart1"/>
    <dgm:cxn modelId="{1EC0C675-340A-4432-A5DC-B7385BAE3CA7}" type="presParOf" srcId="{E64FF861-DC84-4B62-BA90-8B3591496EF4}" destId="{0D5CB0B9-478D-4ADC-BCC6-C1D99DA9F1B5}" srcOrd="1" destOrd="0" presId="urn:microsoft.com/office/officeart/2005/8/layout/orgChart1"/>
    <dgm:cxn modelId="{89D734F7-D9B1-4145-8516-A63DE3FE911A}" type="presParOf" srcId="{AD5BB82E-E1EC-44B2-8BF8-B3DA8AE96ADE}" destId="{A287786B-CC87-4AF1-8289-ACBD01565BB3}" srcOrd="1" destOrd="0" presId="urn:microsoft.com/office/officeart/2005/8/layout/orgChart1"/>
    <dgm:cxn modelId="{43D93FD0-1EAC-4051-B983-227E1111DF1E}" type="presParOf" srcId="{AD5BB82E-E1EC-44B2-8BF8-B3DA8AE96ADE}" destId="{8C605246-3222-467C-8C96-D5D514BF2945}" srcOrd="2" destOrd="0" presId="urn:microsoft.com/office/officeart/2005/8/layout/orgChart1"/>
    <dgm:cxn modelId="{DFAFEFAB-78D9-4655-8268-FDE59AD4B98D}" type="presParOf" srcId="{A03AF152-1DA4-4CBB-9EE7-A55F7A4FB849}" destId="{1CE0ABFF-1D1C-4CBC-B86C-834AA73E65C4}" srcOrd="2" destOrd="0" presId="urn:microsoft.com/office/officeart/2005/8/layout/orgChart1"/>
    <dgm:cxn modelId="{32543ADE-3089-4733-896F-9932D94E09C6}" type="presParOf" srcId="{A03AF152-1DA4-4CBB-9EE7-A55F7A4FB849}" destId="{6015A68F-08BB-4379-A5E2-EED4083C0FDC}" srcOrd="3" destOrd="0" presId="urn:microsoft.com/office/officeart/2005/8/layout/orgChart1"/>
    <dgm:cxn modelId="{28168A36-AA64-44C9-93C0-6F6B4EF3BCC4}" type="presParOf" srcId="{6015A68F-08BB-4379-A5E2-EED4083C0FDC}" destId="{446D3FB5-5AF1-4368-91B9-A88319422799}" srcOrd="0" destOrd="0" presId="urn:microsoft.com/office/officeart/2005/8/layout/orgChart1"/>
    <dgm:cxn modelId="{0EB2F28D-BEB5-4CE1-9C96-808F26E4588D}" type="presParOf" srcId="{446D3FB5-5AF1-4368-91B9-A88319422799}" destId="{251197A4-E94D-48F7-8680-BA4FC9D67B29}" srcOrd="0" destOrd="0" presId="urn:microsoft.com/office/officeart/2005/8/layout/orgChart1"/>
    <dgm:cxn modelId="{F3979FF0-346D-4D24-8A48-A1FEDBC21963}" type="presParOf" srcId="{446D3FB5-5AF1-4368-91B9-A88319422799}" destId="{E10388FE-60E5-4557-B647-9D9AC1F0385F}" srcOrd="1" destOrd="0" presId="urn:microsoft.com/office/officeart/2005/8/layout/orgChart1"/>
    <dgm:cxn modelId="{FABA2F9B-C7F7-40D7-948E-CB25528EC1D2}" type="presParOf" srcId="{6015A68F-08BB-4379-A5E2-EED4083C0FDC}" destId="{B1B2D759-9A26-4D81-B0CC-DC549D251385}" srcOrd="1" destOrd="0" presId="urn:microsoft.com/office/officeart/2005/8/layout/orgChart1"/>
    <dgm:cxn modelId="{5FD8ED39-7534-4747-9018-EA791807D00C}" type="presParOf" srcId="{6015A68F-08BB-4379-A5E2-EED4083C0FDC}" destId="{3D574229-2166-43FF-B325-AF644288D9DE}" srcOrd="2" destOrd="0" presId="urn:microsoft.com/office/officeart/2005/8/layout/orgChart1"/>
    <dgm:cxn modelId="{393173D8-BF4A-4DF7-9995-AA33EDE59368}" type="presParOf" srcId="{3656FC66-67D7-4957-95F9-35817E82CCC7}" destId="{BD57C978-30A8-4E6F-8233-84E6F72DE00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84B5B-C374-4099-8719-B9B06B2CFDB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AT"/>
        </a:p>
      </dgm:t>
    </dgm:pt>
    <dgm:pt modelId="{5E989EEC-0E14-40AA-B86E-A98AE0D1D3B6}">
      <dgm:prSet phldrT="[Text]"/>
      <dgm:spPr/>
      <dgm:t>
        <a:bodyPr/>
        <a:lstStyle/>
        <a:p>
          <a:r>
            <a:rPr lang="de-AT" dirty="0" smtClean="0"/>
            <a:t>Top Level Site</a:t>
          </a:r>
          <a:endParaRPr lang="de-AT" dirty="0"/>
        </a:p>
      </dgm:t>
    </dgm:pt>
    <dgm:pt modelId="{E0AFE55B-508C-41FB-9ACE-F416D0CD2CDF}" type="parTrans" cxnId="{EBB5E687-09B2-4BD3-B5B9-920888014213}">
      <dgm:prSet/>
      <dgm:spPr/>
      <dgm:t>
        <a:bodyPr/>
        <a:lstStyle/>
        <a:p>
          <a:endParaRPr lang="de-AT"/>
        </a:p>
      </dgm:t>
    </dgm:pt>
    <dgm:pt modelId="{425F491F-81C3-47E4-8172-756BA66158A2}" type="sibTrans" cxnId="{EBB5E687-09B2-4BD3-B5B9-920888014213}">
      <dgm:prSet/>
      <dgm:spPr/>
      <dgm:t>
        <a:bodyPr/>
        <a:lstStyle/>
        <a:p>
          <a:endParaRPr lang="de-AT"/>
        </a:p>
      </dgm:t>
    </dgm:pt>
    <dgm:pt modelId="{60EBC680-A496-4DB1-93DF-155B601D493F}">
      <dgm:prSet phldrT="[Text]"/>
      <dgm:spPr/>
      <dgm:t>
        <a:bodyPr/>
        <a:lstStyle/>
        <a:p>
          <a:r>
            <a:rPr lang="de-AT" dirty="0" smtClean="0"/>
            <a:t>Site</a:t>
          </a:r>
          <a:endParaRPr lang="de-AT" dirty="0"/>
        </a:p>
      </dgm:t>
    </dgm:pt>
    <dgm:pt modelId="{F778388B-040B-4D4A-B15B-70B7EF5B642E}" type="parTrans" cxnId="{7D52E1B3-0287-4A34-AFDA-92D78BC06D69}">
      <dgm:prSet/>
      <dgm:spPr/>
      <dgm:t>
        <a:bodyPr/>
        <a:lstStyle/>
        <a:p>
          <a:endParaRPr lang="de-AT"/>
        </a:p>
      </dgm:t>
    </dgm:pt>
    <dgm:pt modelId="{8E9B6EA3-5A8E-47C3-B9B8-A5785AF44690}" type="sibTrans" cxnId="{7D52E1B3-0287-4A34-AFDA-92D78BC06D69}">
      <dgm:prSet/>
      <dgm:spPr/>
      <dgm:t>
        <a:bodyPr/>
        <a:lstStyle/>
        <a:p>
          <a:endParaRPr lang="de-AT"/>
        </a:p>
      </dgm:t>
    </dgm:pt>
    <dgm:pt modelId="{139537DD-CC0E-4347-A22B-C99F41BF86A3}">
      <dgm:prSet phldrT="[Text]"/>
      <dgm:spPr/>
      <dgm:t>
        <a:bodyPr/>
        <a:lstStyle/>
        <a:p>
          <a:endParaRPr lang="de-AT" dirty="0"/>
        </a:p>
      </dgm:t>
    </dgm:pt>
    <dgm:pt modelId="{42DA8595-4E20-4DF0-8AC9-D1881FCC67C1}" type="parTrans" cxnId="{9AB884FF-A391-49BF-BF9A-108940D9545E}">
      <dgm:prSet/>
      <dgm:spPr/>
      <dgm:t>
        <a:bodyPr/>
        <a:lstStyle/>
        <a:p>
          <a:endParaRPr lang="de-AT"/>
        </a:p>
      </dgm:t>
    </dgm:pt>
    <dgm:pt modelId="{161E50FC-C7C7-45C5-BEC6-49D7007415FE}" type="sibTrans" cxnId="{9AB884FF-A391-49BF-BF9A-108940D9545E}">
      <dgm:prSet/>
      <dgm:spPr/>
      <dgm:t>
        <a:bodyPr/>
        <a:lstStyle/>
        <a:p>
          <a:endParaRPr lang="de-AT"/>
        </a:p>
      </dgm:t>
    </dgm:pt>
    <dgm:pt modelId="{2617712A-6958-412F-AA84-F1E96C4AA6FD}" type="pres">
      <dgm:prSet presAssocID="{C8A84B5B-C374-4099-8719-B9B06B2CFD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AT"/>
        </a:p>
      </dgm:t>
    </dgm:pt>
    <dgm:pt modelId="{3656FC66-67D7-4957-95F9-35817E82CCC7}" type="pres">
      <dgm:prSet presAssocID="{5E989EEC-0E14-40AA-B86E-A98AE0D1D3B6}" presName="hierRoot1" presStyleCnt="0">
        <dgm:presLayoutVars>
          <dgm:hierBranch val="init"/>
        </dgm:presLayoutVars>
      </dgm:prSet>
      <dgm:spPr/>
    </dgm:pt>
    <dgm:pt modelId="{801B7A8F-4CB1-43F9-B477-FE659ACDA58A}" type="pres">
      <dgm:prSet presAssocID="{5E989EEC-0E14-40AA-B86E-A98AE0D1D3B6}" presName="rootComposite1" presStyleCnt="0"/>
      <dgm:spPr/>
    </dgm:pt>
    <dgm:pt modelId="{2D0E1A2B-F4A7-496F-8C17-9511AECBE3D5}" type="pres">
      <dgm:prSet presAssocID="{5E989EEC-0E14-40AA-B86E-A98AE0D1D3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41126C88-A4DF-4C59-B713-5C4A42215785}" type="pres">
      <dgm:prSet presAssocID="{5E989EEC-0E14-40AA-B86E-A98AE0D1D3B6}" presName="rootConnector1" presStyleLbl="node1" presStyleIdx="0" presStyleCnt="0"/>
      <dgm:spPr/>
      <dgm:t>
        <a:bodyPr/>
        <a:lstStyle/>
        <a:p>
          <a:endParaRPr lang="de-AT"/>
        </a:p>
      </dgm:t>
    </dgm:pt>
    <dgm:pt modelId="{A03AF152-1DA4-4CBB-9EE7-A55F7A4FB849}" type="pres">
      <dgm:prSet presAssocID="{5E989EEC-0E14-40AA-B86E-A98AE0D1D3B6}" presName="hierChild2" presStyleCnt="0"/>
      <dgm:spPr/>
    </dgm:pt>
    <dgm:pt modelId="{CAAB10D3-D994-4F28-A848-D46F04566613}" type="pres">
      <dgm:prSet presAssocID="{F778388B-040B-4D4A-B15B-70B7EF5B642E}" presName="Name37" presStyleLbl="parChTrans1D2" presStyleIdx="0" presStyleCnt="2"/>
      <dgm:spPr/>
      <dgm:t>
        <a:bodyPr/>
        <a:lstStyle/>
        <a:p>
          <a:endParaRPr lang="de-AT"/>
        </a:p>
      </dgm:t>
    </dgm:pt>
    <dgm:pt modelId="{AD5BB82E-E1EC-44B2-8BF8-B3DA8AE96ADE}" type="pres">
      <dgm:prSet presAssocID="{60EBC680-A496-4DB1-93DF-155B601D493F}" presName="hierRoot2" presStyleCnt="0">
        <dgm:presLayoutVars>
          <dgm:hierBranch val="init"/>
        </dgm:presLayoutVars>
      </dgm:prSet>
      <dgm:spPr/>
    </dgm:pt>
    <dgm:pt modelId="{E64FF861-DC84-4B62-BA90-8B3591496EF4}" type="pres">
      <dgm:prSet presAssocID="{60EBC680-A496-4DB1-93DF-155B601D493F}" presName="rootComposite" presStyleCnt="0"/>
      <dgm:spPr/>
    </dgm:pt>
    <dgm:pt modelId="{16416F56-1B92-48EA-B9C9-DE09198FDF55}" type="pres">
      <dgm:prSet presAssocID="{60EBC680-A496-4DB1-93DF-155B601D493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0D5CB0B9-478D-4ADC-BCC6-C1D99DA9F1B5}" type="pres">
      <dgm:prSet presAssocID="{60EBC680-A496-4DB1-93DF-155B601D493F}" presName="rootConnector" presStyleLbl="node2" presStyleIdx="0" presStyleCnt="2"/>
      <dgm:spPr/>
      <dgm:t>
        <a:bodyPr/>
        <a:lstStyle/>
        <a:p>
          <a:endParaRPr lang="de-AT"/>
        </a:p>
      </dgm:t>
    </dgm:pt>
    <dgm:pt modelId="{A287786B-CC87-4AF1-8289-ACBD01565BB3}" type="pres">
      <dgm:prSet presAssocID="{60EBC680-A496-4DB1-93DF-155B601D493F}" presName="hierChild4" presStyleCnt="0"/>
      <dgm:spPr/>
    </dgm:pt>
    <dgm:pt modelId="{8C605246-3222-467C-8C96-D5D514BF2945}" type="pres">
      <dgm:prSet presAssocID="{60EBC680-A496-4DB1-93DF-155B601D493F}" presName="hierChild5" presStyleCnt="0"/>
      <dgm:spPr/>
    </dgm:pt>
    <dgm:pt modelId="{1CE0ABFF-1D1C-4CBC-B86C-834AA73E65C4}" type="pres">
      <dgm:prSet presAssocID="{42DA8595-4E20-4DF0-8AC9-D1881FCC67C1}" presName="Name37" presStyleLbl="parChTrans1D2" presStyleIdx="1" presStyleCnt="2"/>
      <dgm:spPr/>
      <dgm:t>
        <a:bodyPr/>
        <a:lstStyle/>
        <a:p>
          <a:endParaRPr lang="de-AT"/>
        </a:p>
      </dgm:t>
    </dgm:pt>
    <dgm:pt modelId="{6015A68F-08BB-4379-A5E2-EED4083C0FDC}" type="pres">
      <dgm:prSet presAssocID="{139537DD-CC0E-4347-A22B-C99F41BF86A3}" presName="hierRoot2" presStyleCnt="0">
        <dgm:presLayoutVars>
          <dgm:hierBranch val="init"/>
        </dgm:presLayoutVars>
      </dgm:prSet>
      <dgm:spPr/>
    </dgm:pt>
    <dgm:pt modelId="{446D3FB5-5AF1-4368-91B9-A88319422799}" type="pres">
      <dgm:prSet presAssocID="{139537DD-CC0E-4347-A22B-C99F41BF86A3}" presName="rootComposite" presStyleCnt="0"/>
      <dgm:spPr/>
    </dgm:pt>
    <dgm:pt modelId="{251197A4-E94D-48F7-8680-BA4FC9D67B29}" type="pres">
      <dgm:prSet presAssocID="{139537DD-CC0E-4347-A22B-C99F41BF86A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E10388FE-60E5-4557-B647-9D9AC1F0385F}" type="pres">
      <dgm:prSet presAssocID="{139537DD-CC0E-4347-A22B-C99F41BF86A3}" presName="rootConnector" presStyleLbl="node2" presStyleIdx="1" presStyleCnt="2"/>
      <dgm:spPr/>
      <dgm:t>
        <a:bodyPr/>
        <a:lstStyle/>
        <a:p>
          <a:endParaRPr lang="de-AT"/>
        </a:p>
      </dgm:t>
    </dgm:pt>
    <dgm:pt modelId="{B1B2D759-9A26-4D81-B0CC-DC549D251385}" type="pres">
      <dgm:prSet presAssocID="{139537DD-CC0E-4347-A22B-C99F41BF86A3}" presName="hierChild4" presStyleCnt="0"/>
      <dgm:spPr/>
    </dgm:pt>
    <dgm:pt modelId="{3D574229-2166-43FF-B325-AF644288D9DE}" type="pres">
      <dgm:prSet presAssocID="{139537DD-CC0E-4347-A22B-C99F41BF86A3}" presName="hierChild5" presStyleCnt="0"/>
      <dgm:spPr/>
    </dgm:pt>
    <dgm:pt modelId="{BD57C978-30A8-4E6F-8233-84E6F72DE004}" type="pres">
      <dgm:prSet presAssocID="{5E989EEC-0E14-40AA-B86E-A98AE0D1D3B6}" presName="hierChild3" presStyleCnt="0"/>
      <dgm:spPr/>
    </dgm:pt>
  </dgm:ptLst>
  <dgm:cxnLst>
    <dgm:cxn modelId="{7D52E1B3-0287-4A34-AFDA-92D78BC06D69}" srcId="{5E989EEC-0E14-40AA-B86E-A98AE0D1D3B6}" destId="{60EBC680-A496-4DB1-93DF-155B601D493F}" srcOrd="0" destOrd="0" parTransId="{F778388B-040B-4D4A-B15B-70B7EF5B642E}" sibTransId="{8E9B6EA3-5A8E-47C3-B9B8-A5785AF44690}"/>
    <dgm:cxn modelId="{33508427-E93E-4ED6-9A05-447BB5971EF6}" type="presOf" srcId="{C8A84B5B-C374-4099-8719-B9B06B2CFDBF}" destId="{2617712A-6958-412F-AA84-F1E96C4AA6FD}" srcOrd="0" destOrd="0" presId="urn:microsoft.com/office/officeart/2005/8/layout/orgChart1"/>
    <dgm:cxn modelId="{7D1F2002-AA11-46C7-8893-7554DC7172B6}" type="presOf" srcId="{5E989EEC-0E14-40AA-B86E-A98AE0D1D3B6}" destId="{41126C88-A4DF-4C59-B713-5C4A42215785}" srcOrd="1" destOrd="0" presId="urn:microsoft.com/office/officeart/2005/8/layout/orgChart1"/>
    <dgm:cxn modelId="{15254E72-F5E4-4493-8ECB-3CC3D4E6689E}" type="presOf" srcId="{139537DD-CC0E-4347-A22B-C99F41BF86A3}" destId="{251197A4-E94D-48F7-8680-BA4FC9D67B29}" srcOrd="0" destOrd="0" presId="urn:microsoft.com/office/officeart/2005/8/layout/orgChart1"/>
    <dgm:cxn modelId="{9AB884FF-A391-49BF-BF9A-108940D9545E}" srcId="{5E989EEC-0E14-40AA-B86E-A98AE0D1D3B6}" destId="{139537DD-CC0E-4347-A22B-C99F41BF86A3}" srcOrd="1" destOrd="0" parTransId="{42DA8595-4E20-4DF0-8AC9-D1881FCC67C1}" sibTransId="{161E50FC-C7C7-45C5-BEC6-49D7007415FE}"/>
    <dgm:cxn modelId="{F4E098C0-C221-4911-99D4-6C2D014CCD53}" type="presOf" srcId="{60EBC680-A496-4DB1-93DF-155B601D493F}" destId="{16416F56-1B92-48EA-B9C9-DE09198FDF55}" srcOrd="0" destOrd="0" presId="urn:microsoft.com/office/officeart/2005/8/layout/orgChart1"/>
    <dgm:cxn modelId="{F17EBC2D-E709-4AAA-A1E8-0C82B699ABD6}" type="presOf" srcId="{60EBC680-A496-4DB1-93DF-155B601D493F}" destId="{0D5CB0B9-478D-4ADC-BCC6-C1D99DA9F1B5}" srcOrd="1" destOrd="0" presId="urn:microsoft.com/office/officeart/2005/8/layout/orgChart1"/>
    <dgm:cxn modelId="{EBB5E687-09B2-4BD3-B5B9-920888014213}" srcId="{C8A84B5B-C374-4099-8719-B9B06B2CFDBF}" destId="{5E989EEC-0E14-40AA-B86E-A98AE0D1D3B6}" srcOrd="0" destOrd="0" parTransId="{E0AFE55B-508C-41FB-9ACE-F416D0CD2CDF}" sibTransId="{425F491F-81C3-47E4-8172-756BA66158A2}"/>
    <dgm:cxn modelId="{9AED0254-D9A4-4E68-A2C8-5F82CA03C6D2}" type="presOf" srcId="{42DA8595-4E20-4DF0-8AC9-D1881FCC67C1}" destId="{1CE0ABFF-1D1C-4CBC-B86C-834AA73E65C4}" srcOrd="0" destOrd="0" presId="urn:microsoft.com/office/officeart/2005/8/layout/orgChart1"/>
    <dgm:cxn modelId="{89593200-13DC-4674-84F3-E985BF82F8FC}" type="presOf" srcId="{F778388B-040B-4D4A-B15B-70B7EF5B642E}" destId="{CAAB10D3-D994-4F28-A848-D46F04566613}" srcOrd="0" destOrd="0" presId="urn:microsoft.com/office/officeart/2005/8/layout/orgChart1"/>
    <dgm:cxn modelId="{6A5B5478-EF9B-4CF3-B2CA-E964740FF37B}" type="presOf" srcId="{139537DD-CC0E-4347-A22B-C99F41BF86A3}" destId="{E10388FE-60E5-4557-B647-9D9AC1F0385F}" srcOrd="1" destOrd="0" presId="urn:microsoft.com/office/officeart/2005/8/layout/orgChart1"/>
    <dgm:cxn modelId="{D9FB3178-A7A0-4083-8380-4EB081801D16}" type="presOf" srcId="{5E989EEC-0E14-40AA-B86E-A98AE0D1D3B6}" destId="{2D0E1A2B-F4A7-496F-8C17-9511AECBE3D5}" srcOrd="0" destOrd="0" presId="urn:microsoft.com/office/officeart/2005/8/layout/orgChart1"/>
    <dgm:cxn modelId="{E5A0FC19-C8E5-4E5D-AF40-3824501F8609}" type="presParOf" srcId="{2617712A-6958-412F-AA84-F1E96C4AA6FD}" destId="{3656FC66-67D7-4957-95F9-35817E82CCC7}" srcOrd="0" destOrd="0" presId="urn:microsoft.com/office/officeart/2005/8/layout/orgChart1"/>
    <dgm:cxn modelId="{A4B4B06F-7E4D-417C-95C7-009146DCDAEE}" type="presParOf" srcId="{3656FC66-67D7-4957-95F9-35817E82CCC7}" destId="{801B7A8F-4CB1-43F9-B477-FE659ACDA58A}" srcOrd="0" destOrd="0" presId="urn:microsoft.com/office/officeart/2005/8/layout/orgChart1"/>
    <dgm:cxn modelId="{A89A3758-5657-4F04-87CF-6CB66744CF71}" type="presParOf" srcId="{801B7A8F-4CB1-43F9-B477-FE659ACDA58A}" destId="{2D0E1A2B-F4A7-496F-8C17-9511AECBE3D5}" srcOrd="0" destOrd="0" presId="urn:microsoft.com/office/officeart/2005/8/layout/orgChart1"/>
    <dgm:cxn modelId="{BDBEAC69-473E-4ACE-AF0C-EB42EB9AC020}" type="presParOf" srcId="{801B7A8F-4CB1-43F9-B477-FE659ACDA58A}" destId="{41126C88-A4DF-4C59-B713-5C4A42215785}" srcOrd="1" destOrd="0" presId="urn:microsoft.com/office/officeart/2005/8/layout/orgChart1"/>
    <dgm:cxn modelId="{3C56D3CF-4DB1-4F04-8A9B-D8585878FCFD}" type="presParOf" srcId="{3656FC66-67D7-4957-95F9-35817E82CCC7}" destId="{A03AF152-1DA4-4CBB-9EE7-A55F7A4FB849}" srcOrd="1" destOrd="0" presId="urn:microsoft.com/office/officeart/2005/8/layout/orgChart1"/>
    <dgm:cxn modelId="{B35C5087-96A5-4009-822C-0C312FD9B82C}" type="presParOf" srcId="{A03AF152-1DA4-4CBB-9EE7-A55F7A4FB849}" destId="{CAAB10D3-D994-4F28-A848-D46F04566613}" srcOrd="0" destOrd="0" presId="urn:microsoft.com/office/officeart/2005/8/layout/orgChart1"/>
    <dgm:cxn modelId="{3282791E-69D7-4EFB-ACB9-76476FFE4622}" type="presParOf" srcId="{A03AF152-1DA4-4CBB-9EE7-A55F7A4FB849}" destId="{AD5BB82E-E1EC-44B2-8BF8-B3DA8AE96ADE}" srcOrd="1" destOrd="0" presId="urn:microsoft.com/office/officeart/2005/8/layout/orgChart1"/>
    <dgm:cxn modelId="{5BA5599E-323D-4303-9693-80315454B85D}" type="presParOf" srcId="{AD5BB82E-E1EC-44B2-8BF8-B3DA8AE96ADE}" destId="{E64FF861-DC84-4B62-BA90-8B3591496EF4}" srcOrd="0" destOrd="0" presId="urn:microsoft.com/office/officeart/2005/8/layout/orgChart1"/>
    <dgm:cxn modelId="{23168D6F-8A89-496D-890B-989B2D46DC5D}" type="presParOf" srcId="{E64FF861-DC84-4B62-BA90-8B3591496EF4}" destId="{16416F56-1B92-48EA-B9C9-DE09198FDF55}" srcOrd="0" destOrd="0" presId="urn:microsoft.com/office/officeart/2005/8/layout/orgChart1"/>
    <dgm:cxn modelId="{97A0289D-ECD1-43C5-A1BC-24ED1DC75FBD}" type="presParOf" srcId="{E64FF861-DC84-4B62-BA90-8B3591496EF4}" destId="{0D5CB0B9-478D-4ADC-BCC6-C1D99DA9F1B5}" srcOrd="1" destOrd="0" presId="urn:microsoft.com/office/officeart/2005/8/layout/orgChart1"/>
    <dgm:cxn modelId="{08461F7A-048E-4362-8F36-EF46272B55B6}" type="presParOf" srcId="{AD5BB82E-E1EC-44B2-8BF8-B3DA8AE96ADE}" destId="{A287786B-CC87-4AF1-8289-ACBD01565BB3}" srcOrd="1" destOrd="0" presId="urn:microsoft.com/office/officeart/2005/8/layout/orgChart1"/>
    <dgm:cxn modelId="{5B0EB374-4616-42A3-8F61-572800583C32}" type="presParOf" srcId="{AD5BB82E-E1EC-44B2-8BF8-B3DA8AE96ADE}" destId="{8C605246-3222-467C-8C96-D5D514BF2945}" srcOrd="2" destOrd="0" presId="urn:microsoft.com/office/officeart/2005/8/layout/orgChart1"/>
    <dgm:cxn modelId="{E1B01703-30D9-4E2C-850B-9E002B3B1785}" type="presParOf" srcId="{A03AF152-1DA4-4CBB-9EE7-A55F7A4FB849}" destId="{1CE0ABFF-1D1C-4CBC-B86C-834AA73E65C4}" srcOrd="2" destOrd="0" presId="urn:microsoft.com/office/officeart/2005/8/layout/orgChart1"/>
    <dgm:cxn modelId="{6830AABC-C95A-48B4-A206-3F23BCD57424}" type="presParOf" srcId="{A03AF152-1DA4-4CBB-9EE7-A55F7A4FB849}" destId="{6015A68F-08BB-4379-A5E2-EED4083C0FDC}" srcOrd="3" destOrd="0" presId="urn:microsoft.com/office/officeart/2005/8/layout/orgChart1"/>
    <dgm:cxn modelId="{12B41392-CEA8-4BEB-A28C-982C8897E246}" type="presParOf" srcId="{6015A68F-08BB-4379-A5E2-EED4083C0FDC}" destId="{446D3FB5-5AF1-4368-91B9-A88319422799}" srcOrd="0" destOrd="0" presId="urn:microsoft.com/office/officeart/2005/8/layout/orgChart1"/>
    <dgm:cxn modelId="{8663186F-A200-4AEE-BB70-FB2FC469E115}" type="presParOf" srcId="{446D3FB5-5AF1-4368-91B9-A88319422799}" destId="{251197A4-E94D-48F7-8680-BA4FC9D67B29}" srcOrd="0" destOrd="0" presId="urn:microsoft.com/office/officeart/2005/8/layout/orgChart1"/>
    <dgm:cxn modelId="{0795382D-D16F-497B-9A78-E9D8EC6CE98C}" type="presParOf" srcId="{446D3FB5-5AF1-4368-91B9-A88319422799}" destId="{E10388FE-60E5-4557-B647-9D9AC1F0385F}" srcOrd="1" destOrd="0" presId="urn:microsoft.com/office/officeart/2005/8/layout/orgChart1"/>
    <dgm:cxn modelId="{C057CCB1-BD48-40E0-B337-236149AC24E4}" type="presParOf" srcId="{6015A68F-08BB-4379-A5E2-EED4083C0FDC}" destId="{B1B2D759-9A26-4D81-B0CC-DC549D251385}" srcOrd="1" destOrd="0" presId="urn:microsoft.com/office/officeart/2005/8/layout/orgChart1"/>
    <dgm:cxn modelId="{79A05119-C1F1-4ADB-A594-7C30BB5A7669}" type="presParOf" srcId="{6015A68F-08BB-4379-A5E2-EED4083C0FDC}" destId="{3D574229-2166-43FF-B325-AF644288D9DE}" srcOrd="2" destOrd="0" presId="urn:microsoft.com/office/officeart/2005/8/layout/orgChart1"/>
    <dgm:cxn modelId="{9C4135A4-4755-4574-91CF-919FEE8B5E97}" type="presParOf" srcId="{3656FC66-67D7-4957-95F9-35817E82CCC7}" destId="{BD57C978-30A8-4E6F-8233-84E6F72DE00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C12F-DFCA-4293-970C-E650CD161E33}" type="datetimeFigureOut">
              <a:rPr lang="de-DE" smtClean="0"/>
              <a:pPr/>
              <a:t>22.04.2009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1899-0CAA-41FA-BD0D-269745507C26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FA387-1904-4AD5-9F60-291E7E329931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0D98-B03C-45E7-A6E2-40BA18D96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28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noFill/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None/>
              <a:defRPr kumimoji="0" lang="de-AT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  <p:pic>
        <p:nvPicPr>
          <p:cNvPr id="5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  <p:pic>
        <p:nvPicPr>
          <p:cNvPr id="6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kumimoji="0" lang="en-US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>
              <a:buNone/>
              <a:defRPr kumimoji="0" lang="en-US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  <p:pic>
        <p:nvPicPr>
          <p:cNvPr id="7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  <p:pic>
        <p:nvPicPr>
          <p:cNvPr id="8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  <p:pic>
        <p:nvPicPr>
          <p:cNvPr id="6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  <p:pic>
        <p:nvPicPr>
          <p:cNvPr id="7" name="Picture 4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  <p:pic>
        <p:nvPicPr>
          <p:cNvPr id="5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  <p:pic>
        <p:nvPicPr>
          <p:cNvPr id="6" name="Picture 6" descr="F:\IconExperience\all\all\128x128\plain\schoolboy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Blip>
                <a:blip r:embed="rId2"/>
              </a:buBlip>
              <a:defRPr kumimoji="0" lang="de-A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 smtClean="0"/>
              <a:t>X</a:t>
            </a:r>
          </a:p>
          <a:p>
            <a:pPr lvl="0"/>
            <a:r>
              <a:rPr lang="de-AT" dirty="0" smtClean="0"/>
              <a:t>ccc</a:t>
            </a:r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>
              <a:buNone/>
              <a:defRPr kumimoji="0" lang="en-US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>
              <a:buNone/>
              <a:defRPr kumimoji="0" lang="en-US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Blip>
                <a:blip r:embed="rId2"/>
              </a:buBlip>
              <a:defRPr kumimoji="0" lang="de-A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endParaRPr lang="de-AT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>
              <a:buNone/>
              <a:defRPr kumimoji="0" lang="de-AT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endParaRPr lang="de-AT" dirty="0"/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accent1"/>
          </a:solidFill>
        </p:spPr>
        <p:txBody>
          <a:bodyPr vert="horz">
            <a:normAutofit/>
          </a:bodyPr>
          <a:lstStyle>
            <a:lvl1pPr>
              <a:buNone/>
              <a:defRPr kumimoji="0" lang="de-AT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endParaRPr lang="de-AT" dirty="0"/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72" y="228600"/>
            <a:ext cx="7000924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  <p:pic>
        <p:nvPicPr>
          <p:cNvPr id="10" name="Picture 3" descr="F:\IconExperience\all\all\128x128\plain\teacher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3357562"/>
            <a:ext cx="7123113" cy="2286016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14422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85860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  <p:pic>
        <p:nvPicPr>
          <p:cNvPr id="10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  <p:pic>
        <p:nvPicPr>
          <p:cNvPr id="11" name="Picture 2" descr="F:\IconExperience\all\all\48x48\plain\book_blue_new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2285992"/>
            <a:ext cx="7123113" cy="3500462"/>
          </a:xfrm>
        </p:spPr>
        <p:txBody>
          <a:bodyPr anchor="t"/>
          <a:lstStyle>
            <a:lvl1pPr marL="0" indent="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867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964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000108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67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08107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  <p:pic>
        <p:nvPicPr>
          <p:cNvPr id="11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  <p:pic>
        <p:nvPicPr>
          <p:cNvPr id="15" name="Picture 3" descr="F:\IconExperience\all\all\48x48\plain\step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69657E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10" r:id="rId17"/>
    <p:sldLayoutId id="2147483711" r:id="rId18"/>
    <p:sldLayoutId id="2147483712" r:id="rId19"/>
    <p:sldLayoutId id="2147483713" r:id="rId20"/>
    <p:sldLayoutId id="2147483686" r:id="rId21"/>
    <p:sldLayoutId id="2147483688" r:id="rId22"/>
    <p:sldLayoutId id="2147483689" r:id="rId23"/>
    <p:sldLayoutId id="2147483690" r:id="rId2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3.bin"/><Relationship Id="rId3" Type="http://schemas.openxmlformats.org/officeDocument/2006/relationships/diagramData" Target="../diagrams/data3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SharePoint 2007 – Security, Profiles &amp; Audiences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AT" dirty="0" smtClean="0"/>
              <a:t>© 2007 Alexander Pajer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00034" y="1857364"/>
            <a:ext cx="2357454" cy="10715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Zones</a:t>
            </a:r>
            <a:endParaRPr lang="de-AT" dirty="0"/>
          </a:p>
        </p:txBody>
      </p:sp>
      <p:grpSp>
        <p:nvGrpSpPr>
          <p:cNvPr id="4" name="Group 3"/>
          <p:cNvGrpSpPr/>
          <p:nvPr/>
        </p:nvGrpSpPr>
        <p:grpSpPr>
          <a:xfrm>
            <a:off x="3357554" y="4643446"/>
            <a:ext cx="2214578" cy="1928826"/>
            <a:chOff x="1071538" y="2214554"/>
            <a:chExt cx="6786610" cy="3786214"/>
          </a:xfrm>
        </p:grpSpPr>
        <p:sp>
          <p:nvSpPr>
            <p:cNvPr id="5" name="Rounded Rectangle 4"/>
            <p:cNvSpPr/>
            <p:nvPr/>
          </p:nvSpPr>
          <p:spPr>
            <a:xfrm>
              <a:off x="1071538" y="2214554"/>
              <a:ext cx="6786610" cy="3786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aphicFrame>
          <p:nvGraphicFramePr>
            <p:cNvPr id="6" name="Content Placeholder 3"/>
            <p:cNvGraphicFramePr>
              <a:graphicFrameLocks/>
            </p:cNvGraphicFramePr>
            <p:nvPr/>
          </p:nvGraphicFramePr>
          <p:xfrm>
            <a:off x="1694798" y="2451192"/>
            <a:ext cx="5569302" cy="3339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Picture 6" descr="F:\IconExperience\all\all\48x48\plain\folder_gree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29190" y="4572008"/>
              <a:ext cx="904882" cy="904882"/>
            </a:xfrm>
            <a:prstGeom prst="rect">
              <a:avLst/>
            </a:prstGeom>
            <a:noFill/>
          </p:spPr>
        </p:pic>
        <p:pic>
          <p:nvPicPr>
            <p:cNvPr id="8" name="Picture 5" descr="F:\IconExperience\all\all\48x48\plain\note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72132" y="4857760"/>
              <a:ext cx="617538" cy="617538"/>
            </a:xfrm>
            <a:prstGeom prst="rect">
              <a:avLst/>
            </a:prstGeom>
            <a:noFill/>
          </p:spPr>
        </p:pic>
      </p:grpSp>
      <p:pic>
        <p:nvPicPr>
          <p:cNvPr id="3075" name="Picture 3" descr="F:\IconExperience\all\all\48x48\plain\user1_monitor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85918" y="2071678"/>
            <a:ext cx="617538" cy="61753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14348" y="2143116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Intranet</a:t>
            </a:r>
            <a:endParaRPr lang="de-AT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00034" y="3071810"/>
            <a:ext cx="2357454" cy="10715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3357562"/>
            <a:ext cx="96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Extranet</a:t>
            </a:r>
            <a:endParaRPr lang="de-AT" b="1" dirty="0"/>
          </a:p>
        </p:txBody>
      </p:sp>
      <p:pic>
        <p:nvPicPr>
          <p:cNvPr id="3076" name="Picture 4" descr="F:\IconExperience\all\all\48x48\plain\user1_earth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57356" y="3286124"/>
            <a:ext cx="609600" cy="609600"/>
          </a:xfrm>
          <a:prstGeom prst="rect">
            <a:avLst/>
          </a:prstGeom>
          <a:noFill/>
        </p:spPr>
      </p:pic>
      <p:pic>
        <p:nvPicPr>
          <p:cNvPr id="3077" name="Picture 5" descr="F:\IconExperience\all\all\48x48\plain\policeman_bobby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57554" y="2714620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857620" y="1857364"/>
          <a:ext cx="701675" cy="1225550"/>
        </p:xfrm>
        <a:graphic>
          <a:graphicData uri="http://schemas.openxmlformats.org/presentationml/2006/ole">
            <p:oleObj spid="_x0000_s3078" name="Visio" r:id="rId12" imgW="702013" imgH="1225685" progId="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3857620" y="3143248"/>
          <a:ext cx="701675" cy="1225550"/>
        </p:xfrm>
        <a:graphic>
          <a:graphicData uri="http://schemas.openxmlformats.org/presentationml/2006/ole">
            <p:oleObj spid="_x0000_s3079" name="Visio" r:id="rId13" imgW="702013" imgH="1225685" progId="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43438" y="1785926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http://sharepoint</a:t>
            </a:r>
            <a:endParaRPr lang="de-AT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3438" y="3071810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http://extranet.company.at</a:t>
            </a:r>
            <a:endParaRPr lang="de-AT" sz="16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43636" y="4643446"/>
            <a:ext cx="2214578" cy="1928826"/>
            <a:chOff x="6143636" y="4643446"/>
            <a:chExt cx="2214578" cy="1844408"/>
          </a:xfrm>
        </p:grpSpPr>
        <p:sp>
          <p:nvSpPr>
            <p:cNvPr id="24" name="Rounded Rectangle 23"/>
            <p:cNvSpPr/>
            <p:nvPr/>
          </p:nvSpPr>
          <p:spPr>
            <a:xfrm>
              <a:off x="6143636" y="4643446"/>
              <a:ext cx="2214578" cy="18444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4786322"/>
              <a:ext cx="2046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smtClean="0"/>
                <a:t>Authentication Provider</a:t>
              </a:r>
              <a:endParaRPr lang="de-AT" b="1" dirty="0"/>
            </a:p>
          </p:txBody>
        </p:sp>
      </p:grp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6929454" y="5429264"/>
          <a:ext cx="571500" cy="928687"/>
        </p:xfrm>
        <a:graphic>
          <a:graphicData uri="http://schemas.openxmlformats.org/presentationml/2006/ole">
            <p:oleObj spid="_x0000_s3086" name="Visio" r:id="rId14" imgW="754164" imgH="1225685" progId="">
              <p:embed/>
            </p:oleObj>
          </a:graphicData>
        </a:graphic>
      </p:graphicFrame>
      <p:pic>
        <p:nvPicPr>
          <p:cNvPr id="34" name="Picture 4" descr="F:\IconExperience\all\all\48x48\plain\data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29454" y="5500702"/>
            <a:ext cx="609600" cy="609600"/>
          </a:xfrm>
          <a:prstGeom prst="rect">
            <a:avLst/>
          </a:prstGeom>
          <a:noFill/>
        </p:spPr>
      </p:pic>
      <p:pic>
        <p:nvPicPr>
          <p:cNvPr id="3088" name="Picture 16" descr="F:\IconExperience\all\all\48x48\plain\ticket_green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000364" y="2714620"/>
            <a:ext cx="428628" cy="428628"/>
          </a:xfrm>
          <a:prstGeom prst="rect">
            <a:avLst/>
          </a:prstGeom>
          <a:noFill/>
        </p:spPr>
      </p:pic>
      <p:pic>
        <p:nvPicPr>
          <p:cNvPr id="3089" name="Picture 17" descr="F:\IconExperience\all\all\48x48\plain\id_card2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000364" y="2786058"/>
            <a:ext cx="357190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7957E-6 C 0.05087 0.0007 0.1 -2.07957E-6 0.15035 -2.07957E-6 " pathEditMode="relative" ptsTypes="fA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415E-6 L 0.36719 0.175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19 0.17511 L 0.01285 -0.00324 " pathEditMode="relative" ptsTypes="AA">
                                      <p:cBhvr>
                                        <p:cTn id="24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35 -4.904E-6 L 0.17396 0.38816 " pathEditMode="relative" ptsTypes="AA">
                                      <p:cBhvr>
                                        <p:cTn id="2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0863E-6 L 0.14965 -4.90863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50821E-6 L 0.37014 0.17835 " pathEditMode="relative" ptsTypes="AA">
                                      <p:cBhvr>
                                        <p:cTn id="41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19 0.17511 L 0.00504 -0.00324 " pathEditMode="relative" ptsTypes="AA">
                                      <p:cBhvr>
                                        <p:cTn id="50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5.47074E-6 L 0.17327 0.2098 " pathEditMode="relative" ptsTypes="AA">
                                      <p:cBhvr>
                                        <p:cTn id="5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Zones – Cont.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Zones enable you to have different Authentication Providers for ONE CONTENT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Zones use DIFFERENT Web Applicaitons to point to the SAME Content DB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Authentication Providers are defined in web.config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Windows Authentication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ASP.NET Membership – Allows Custom Providers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Importing Groups from Active Directory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Defining Permission Levels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Assigning Permission Levels to SharePoint Groups and Securing Ressources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Implementing Zones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Security Basics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de-AT" sz="2800" dirty="0" smtClean="0">
                <a:solidFill>
                  <a:schemeClr val="bg1"/>
                </a:solidFill>
              </a:rPr>
              <a:t>Securing Ressources using the Object Model</a:t>
            </a:r>
            <a:endParaRPr lang="de-A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SPUser</a:t>
            </a:r>
            <a:endParaRPr lang="de-A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Use the "Add"-Methode to create the user</a:t>
            </a:r>
            <a:endParaRPr lang="de-A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Represents a user in Microsoft Windows </a:t>
            </a:r>
            <a:r>
              <a:rPr lang="en-US" dirty="0" smtClean="0">
                <a:solidFill>
                  <a:schemeClr val="tx1"/>
                </a:solidFill>
              </a:rPr>
              <a:t>SharePoint </a:t>
            </a:r>
            <a:r>
              <a:rPr lang="en-US" dirty="0">
                <a:solidFill>
                  <a:schemeClr val="tx1"/>
                </a:solidFill>
              </a:rPr>
              <a:t>Services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24" y="3500438"/>
            <a:ext cx="764386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SPWeb</a:t>
            </a:r>
            <a:r>
              <a:rPr lang="en-US" dirty="0" smtClean="0">
                <a:solidFill>
                  <a:schemeClr val="tx1"/>
                </a:solidFill>
              </a:rPr>
              <a:t> web  = </a:t>
            </a:r>
            <a:r>
              <a:rPr lang="en-US" dirty="0" err="1" smtClean="0">
                <a:solidFill>
                  <a:schemeClr val="tx1"/>
                </a:solidFill>
              </a:rPr>
              <a:t>SiteCol.AllWebs</a:t>
            </a:r>
            <a:r>
              <a:rPr lang="en-US" dirty="0" smtClean="0">
                <a:solidFill>
                  <a:schemeClr val="tx1"/>
                </a:solidFill>
              </a:rPr>
              <a:t>[“</a:t>
            </a:r>
            <a:r>
              <a:rPr lang="en-US" dirty="0" err="1" smtClean="0">
                <a:solidFill>
                  <a:schemeClr val="tx1"/>
                </a:solidFill>
              </a:rPr>
              <a:t>MySite</a:t>
            </a:r>
            <a:r>
              <a:rPr lang="en-US" dirty="0" smtClean="0">
                <a:solidFill>
                  <a:schemeClr val="tx1"/>
                </a:solidFill>
              </a:rPr>
              <a:t>”];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web.SiteUsers.Add</a:t>
            </a:r>
            <a:r>
              <a:rPr lang="en-US" dirty="0" smtClean="0">
                <a:solidFill>
                  <a:schemeClr val="tx1"/>
                </a:solidFill>
              </a:rPr>
              <a:t> ("class\\katja", "katja@class.local", "Katja“,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"a test user");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7224" y="5143512"/>
            <a:ext cx="764386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Katja.Name = "Katja";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Katja. [„E-Mail“] = „Katja@class.at";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Katja.Update();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Impersonate a User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AT" dirty="0" smtClean="0"/>
              <a:t>In order to impersonate a user create an instance of the site collection using the users security token</a:t>
            </a:r>
            <a:endParaRPr lang="de-AT" dirty="0"/>
          </a:p>
        </p:txBody>
      </p:sp>
      <p:sp>
        <p:nvSpPr>
          <p:cNvPr id="7" name="Rounded Rectangle 6"/>
          <p:cNvSpPr/>
          <p:nvPr/>
        </p:nvSpPr>
        <p:spPr>
          <a:xfrm>
            <a:off x="642910" y="2857496"/>
            <a:ext cx="8072494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// look up the users token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SPSite </a:t>
            </a:r>
            <a:r>
              <a:rPr lang="de-AT" dirty="0" smtClean="0">
                <a:solidFill>
                  <a:schemeClr val="tx1"/>
                </a:solidFill>
              </a:rPr>
              <a:t>site = new SPSite("SiteCollection_Url"); </a:t>
            </a:r>
            <a:br>
              <a:rPr lang="de-AT" dirty="0" smtClean="0">
                <a:solidFill>
                  <a:schemeClr val="tx1"/>
                </a:solidFill>
              </a:rPr>
            </a:br>
            <a:r>
              <a:rPr lang="de-AT" dirty="0" smtClean="0">
                <a:solidFill>
                  <a:schemeClr val="tx1"/>
                </a:solidFill>
              </a:rPr>
              <a:t>SPWeb web = site.OpenWeb(); </a:t>
            </a:r>
            <a:br>
              <a:rPr lang="de-AT" dirty="0" smtClean="0">
                <a:solidFill>
                  <a:schemeClr val="tx1"/>
                </a:solidFill>
              </a:rPr>
            </a:br>
            <a:r>
              <a:rPr lang="de-AT" dirty="0" smtClean="0">
                <a:solidFill>
                  <a:schemeClr val="tx1"/>
                </a:solidFill>
              </a:rPr>
              <a:t>SPUser user = web.AllUsers["User_Name"]; </a:t>
            </a:r>
            <a:br>
              <a:rPr lang="de-AT" dirty="0" smtClean="0">
                <a:solidFill>
                  <a:schemeClr val="tx1"/>
                </a:solidFill>
              </a:rPr>
            </a:br>
            <a:r>
              <a:rPr lang="de-AT" dirty="0" smtClean="0">
                <a:solidFill>
                  <a:schemeClr val="tx1"/>
                </a:solidFill>
              </a:rPr>
              <a:t>SPUserToken token = user.UserToken; </a:t>
            </a:r>
            <a:endParaRPr lang="de-AT" dirty="0" smtClean="0">
              <a:solidFill>
                <a:schemeClr val="tx1"/>
              </a:solidFill>
            </a:endParaRP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// create an instance of the site colletion using the users token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SPSite impersonatedSiteCollection = new SPSite("SiteCollection_Url", token);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Elevation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b="0" smtClean="0"/>
              <a:t>To run code with elevated priveledges use the </a:t>
            </a:r>
            <a:r>
              <a:rPr lang="en-US" b="0" dirty="0" err="1" smtClean="0"/>
              <a:t>RunWithElevatedPrivileges</a:t>
            </a:r>
            <a:r>
              <a:rPr lang="en-US" b="0" dirty="0" smtClean="0"/>
              <a:t> method of </a:t>
            </a:r>
            <a:r>
              <a:rPr lang="en-US" b="0" dirty="0" err="1" smtClean="0"/>
              <a:t>SPSecurity</a:t>
            </a:r>
            <a:r>
              <a:rPr lang="en-US" b="0" dirty="0" smtClean="0"/>
              <a:t> which accepts a </a:t>
            </a:r>
            <a:r>
              <a:rPr lang="en-US" b="0" dirty="0" err="1" smtClean="0"/>
              <a:t>parameterless</a:t>
            </a:r>
            <a:r>
              <a:rPr lang="en-US" b="0" dirty="0" smtClean="0"/>
              <a:t> delegate.</a:t>
            </a:r>
            <a:endParaRPr lang="en-US" b="0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3071810"/>
            <a:ext cx="8001056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// use global variables to pass parameters to the parameterless delegate</a:t>
            </a:r>
            <a:endParaRPr lang="de-AT" dirty="0" smtClean="0">
              <a:solidFill>
                <a:schemeClr val="tx1"/>
              </a:solidFill>
            </a:endParaRP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i</a:t>
            </a:r>
            <a:r>
              <a:rPr lang="de-AT" dirty="0" smtClean="0">
                <a:solidFill>
                  <a:schemeClr val="tx1"/>
                </a:solidFill>
              </a:rPr>
              <a:t>nt </a:t>
            </a:r>
            <a:r>
              <a:rPr lang="de-AT" dirty="0" smtClean="0">
                <a:solidFill>
                  <a:schemeClr val="tx1"/>
                </a:solidFill>
              </a:rPr>
              <a:t>x = 10;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SPSecurity.RunWithElevatedPrivileges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DoSomething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public  void DoSomething()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{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 	int y = x*2;</a:t>
            </a:r>
          </a:p>
          <a:p>
            <a:r>
              <a:rPr lang="de-AT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SPGroup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/>
              <a:t>	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 vert="horz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Represents a SharePoint Group on a SharePoint Web site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3000372"/>
          <a:ext cx="800105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07"/>
                <a:gridCol w="393194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Method / Property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SPGroup.Users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Collection of Users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SPGroup.AddUser(SPUser)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User to a Group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SPGroup.RemoveUser(SPUser)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Remove a User from a Group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AT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SPGroup.AllowRequestToJoinLeave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Allows a User to Join / Leave a Group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de-AT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SPGroup.ContainsCurrentUser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mtClean="0"/>
                        <a:t>Evaluates if the current user is a member of that group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Setting Permission using Code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sz="2000" dirty="0" smtClean="0"/>
              <a:t>SPBasePermissions Enumeration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Specifies the built-in permissions available in Windows SharePoint Services – Find Details in MSDN</a:t>
            </a:r>
          </a:p>
          <a:p>
            <a:pPr>
              <a:lnSpc>
                <a:spcPct val="150000"/>
              </a:lnSpc>
            </a:pPr>
            <a:r>
              <a:rPr lang="de-AT" sz="2000" dirty="0" smtClean="0"/>
              <a:t>SPRoleDefinition</a:t>
            </a:r>
          </a:p>
          <a:p>
            <a:pPr lvl="1">
              <a:lnSpc>
                <a:spcPct val="150000"/>
              </a:lnSpc>
            </a:pPr>
            <a:r>
              <a:rPr lang="de-AT" sz="2000" dirty="0" smtClean="0"/>
              <a:t>Represents a Permission Level in a Site</a:t>
            </a:r>
          </a:p>
          <a:p>
            <a:pPr>
              <a:lnSpc>
                <a:spcPct val="150000"/>
              </a:lnSpc>
            </a:pPr>
            <a:r>
              <a:rPr lang="de-AT" sz="2000" dirty="0" smtClean="0"/>
              <a:t>SPRoleAssignment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Defines the role assignments for a user or group on the current object</a:t>
            </a:r>
            <a:endParaRPr lang="de-AT" sz="1800" dirty="0" smtClean="0"/>
          </a:p>
          <a:p>
            <a:pPr lvl="1">
              <a:lnSpc>
                <a:spcPct val="150000"/>
              </a:lnSpc>
            </a:pPr>
            <a:r>
              <a:rPr lang="de-AT" sz="1800" dirty="0" smtClean="0"/>
              <a:t>Holds a Set of Role Definitions </a:t>
            </a:r>
          </a:p>
          <a:p>
            <a:pPr lvl="1">
              <a:lnSpc>
                <a:spcPct val="150000"/>
              </a:lnSpc>
            </a:pPr>
            <a:r>
              <a:rPr lang="de-AT" sz="1800" dirty="0" smtClean="0"/>
              <a:t>Securables contain a „RoleAssignments“-Collection</a:t>
            </a:r>
          </a:p>
          <a:p>
            <a:pPr lvl="1">
              <a:lnSpc>
                <a:spcPct val="150000"/>
              </a:lnSpc>
            </a:pPr>
            <a:endParaRPr lang="de-AT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Setting Permission using Code – Cont.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714752"/>
            <a:ext cx="778674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600" dirty="0" smtClean="0">
                <a:solidFill>
                  <a:schemeClr val="tx1"/>
                </a:solidFill>
              </a:rPr>
              <a:t>SPRoleAssignment katjaAssignment = new SPRoleAssignment(Katja.LoginName, Katja.Email, Katja.Name, Katja.Notes);</a:t>
            </a:r>
          </a:p>
          <a:p>
            <a:endParaRPr lang="de-AT" sz="1600" dirty="0" smtClean="0">
              <a:solidFill>
                <a:schemeClr val="tx1"/>
              </a:solidFill>
            </a:endParaRPr>
          </a:p>
          <a:p>
            <a:r>
              <a:rPr lang="de-AT" sz="1600" dirty="0" smtClean="0">
                <a:solidFill>
                  <a:schemeClr val="tx1"/>
                </a:solidFill>
              </a:rPr>
              <a:t>// Bind Assignment to definition</a:t>
            </a:r>
          </a:p>
          <a:p>
            <a:r>
              <a:rPr lang="de-AT" sz="1600" dirty="0" smtClean="0">
                <a:solidFill>
                  <a:schemeClr val="tx1"/>
                </a:solidFill>
              </a:rPr>
              <a:t>KatjaAssignment.RoleDefinitionBindings.Add(</a:t>
            </a:r>
            <a:r>
              <a:rPr lang="en-US" sz="1600" dirty="0" err="1" smtClean="0">
                <a:solidFill>
                  <a:schemeClr val="tx1"/>
                </a:solidFill>
              </a:rPr>
              <a:t>PermLevelFull</a:t>
            </a:r>
            <a:r>
              <a:rPr lang="de-AT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de-AT" sz="1600" smtClean="0">
                <a:solidFill>
                  <a:schemeClr val="tx1"/>
                </a:solidFill>
              </a:rPr>
              <a:t>Lib.RoleAssignments.Add(katjaAssignment</a:t>
            </a:r>
            <a:r>
              <a:rPr lang="de-AT" sz="1600" dirty="0" smtClean="0">
                <a:solidFill>
                  <a:schemeClr val="tx1"/>
                </a:solidFill>
              </a:rPr>
              <a:t>);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5786" y="2143116"/>
            <a:ext cx="792961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SPRoleDefinition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PermLevelFull</a:t>
            </a:r>
            <a:r>
              <a:rPr lang="en-US" dirty="0" smtClean="0">
                <a:solidFill>
                  <a:schemeClr val="tx1"/>
                </a:solidFill>
              </a:rPr>
              <a:t>= NewSite.RoleDefinitions["Full Control"];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de-AT" sz="2800" dirty="0" smtClean="0"/>
              <a:t>Security Basics</a:t>
            </a:r>
          </a:p>
          <a:p>
            <a:pPr lvl="1">
              <a:lnSpc>
                <a:spcPct val="150000"/>
              </a:lnSpc>
            </a:pPr>
            <a:r>
              <a:rPr lang="de-AT" sz="2800" dirty="0" smtClean="0"/>
              <a:t>Securing Ressources using the Object Model</a:t>
            </a:r>
          </a:p>
          <a:p>
            <a:pPr lvl="1">
              <a:lnSpc>
                <a:spcPct val="150000"/>
              </a:lnSpc>
            </a:pPr>
            <a:r>
              <a:rPr lang="de-AT" sz="2800" dirty="0" smtClean="0"/>
              <a:t>User Profiles and Audiences</a:t>
            </a:r>
          </a:p>
          <a:p>
            <a:pPr lvl="1">
              <a:lnSpc>
                <a:spcPct val="150000"/>
              </a:lnSpc>
              <a:buNone/>
            </a:pPr>
            <a:endParaRPr lang="de-AT" sz="2800" dirty="0" smtClean="0"/>
          </a:p>
          <a:p>
            <a:pPr lvl="1">
              <a:lnSpc>
                <a:spcPct val="150000"/>
              </a:lnSpc>
            </a:pPr>
            <a:endParaRPr lang="de-AT" dirty="0" smtClean="0"/>
          </a:p>
          <a:p>
            <a:pPr lvl="1"/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Creating Users</a:t>
            </a:r>
          </a:p>
          <a:p>
            <a:r>
              <a:rPr lang="de-AT" dirty="0" smtClean="0"/>
              <a:t>Creating Groups</a:t>
            </a:r>
          </a:p>
          <a:p>
            <a:r>
              <a:rPr lang="de-AT" smtClean="0"/>
              <a:t>Set Permissions on Securables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620000" cy="714380"/>
          </a:xfrm>
        </p:spPr>
        <p:txBody>
          <a:bodyPr>
            <a:noAutofit/>
          </a:bodyPr>
          <a:lstStyle/>
          <a:p>
            <a:r>
              <a:rPr lang="de-AT" sz="3600" dirty="0" smtClean="0"/>
              <a:t>Demo</a:t>
            </a:r>
            <a:endParaRPr lang="de-AT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de-AT" sz="2800" dirty="0" smtClean="0">
                <a:solidFill>
                  <a:schemeClr val="bg1"/>
                </a:solidFill>
              </a:rPr>
              <a:t>User Profiles and Audiences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UserProfileManager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 vert="horz">
            <a:normAutofit/>
          </a:bodyPr>
          <a:lstStyle/>
          <a:p>
            <a:r>
              <a:t>A collection of UserProfile objects used to access user profile data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000372"/>
          <a:ext cx="8001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07"/>
                <a:gridCol w="393194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Method / Property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CreateUserProfile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User Profile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GetUserProfiles(AccountName)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specific</a:t>
                      </a:r>
                      <a:r>
                        <a:rPr lang="en-US" baseline="0" dirty="0" smtClean="0"/>
                        <a:t> User Profile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RemoveUserProfile</a:t>
                      </a:r>
                      <a:r>
                        <a:rPr lang="en-US" sz="1800" dirty="0" smtClean="0"/>
                        <a:t>(</a:t>
                      </a:r>
                      <a:r>
                        <a:rPr lang="de-AT" dirty="0" smtClean="0"/>
                        <a:t>AccountName)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Remove a specific</a:t>
                      </a:r>
                      <a:r>
                        <a:rPr lang="de-AT" baseline="0" dirty="0" smtClean="0"/>
                        <a:t> User Profile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14348" y="4714884"/>
            <a:ext cx="800105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UserProfileManager</a:t>
            </a:r>
            <a:r>
              <a:rPr lang="en-US" sz="1600" dirty="0" smtClean="0">
                <a:solidFill>
                  <a:schemeClr val="tx1"/>
                </a:solidFill>
              </a:rPr>
              <a:t> pm = new </a:t>
            </a:r>
            <a:r>
              <a:rPr lang="en-US" sz="1600" dirty="0" err="1" smtClean="0">
                <a:solidFill>
                  <a:schemeClr val="tx1"/>
                </a:solidFill>
              </a:rPr>
              <a:t>UserProfileManager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ServerContext.GetContext</a:t>
            </a:r>
            <a:r>
              <a:rPr lang="en-US" sz="1600" dirty="0" smtClean="0">
                <a:solidFill>
                  <a:schemeClr val="tx1"/>
                </a:solidFill>
              </a:rPr>
              <a:t>(site));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foreach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UserProfile</a:t>
            </a:r>
            <a:r>
              <a:rPr lang="en-US" sz="1600" dirty="0" smtClean="0">
                <a:solidFill>
                  <a:schemeClr val="tx1"/>
                </a:solidFill>
              </a:rPr>
              <a:t> profile in pm.)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…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UserProfile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 vert="horz">
            <a:normAutofit/>
          </a:bodyPr>
          <a:lstStyle/>
          <a:p>
            <a:r>
              <a:t>Represents a user profile for a person in the user profile database. 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000372"/>
          <a:ext cx="800105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07"/>
                <a:gridCol w="393194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Method / Property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profile[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PropertyConstants.xxx])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values</a:t>
                      </a:r>
                      <a:r>
                        <a:rPr lang="en-US" baseline="0" dirty="0" smtClean="0"/>
                        <a:t> of a certain profile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PersonalURL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Gets the URL of ther personale site of the profile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Colleagues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Gets colleagues of the person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GetManger()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Gets the manager of the person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CreatePersonalSite()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personal site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Commit()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Commits Changes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User Profile Samples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2910" y="1785926"/>
            <a:ext cx="8072494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UserProfileManager</a:t>
            </a:r>
            <a:r>
              <a:rPr lang="en-US" dirty="0" smtClean="0">
                <a:solidFill>
                  <a:schemeClr val="tx1"/>
                </a:solidFill>
              </a:rPr>
              <a:t> pm = new </a:t>
            </a:r>
            <a:r>
              <a:rPr lang="en-US" dirty="0" err="1" smtClean="0">
                <a:solidFill>
                  <a:schemeClr val="tx1"/>
                </a:solidFill>
              </a:rPr>
              <a:t>UserProfileManager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ServerContext.GetContext</a:t>
            </a:r>
            <a:r>
              <a:rPr lang="en-US" dirty="0" smtClean="0">
                <a:solidFill>
                  <a:schemeClr val="tx1"/>
                </a:solidFill>
              </a:rPr>
              <a:t>(site));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//Create Bart's Profile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UserProfile</a:t>
            </a:r>
            <a:r>
              <a:rPr lang="en-US" dirty="0" smtClean="0">
                <a:solidFill>
                  <a:schemeClr val="tx1"/>
                </a:solidFill>
              </a:rPr>
              <a:t> p = </a:t>
            </a:r>
            <a:r>
              <a:rPr lang="en-US" dirty="0" err="1" smtClean="0">
                <a:solidFill>
                  <a:schemeClr val="tx1"/>
                </a:solidFill>
              </a:rPr>
              <a:t>pm.CreateUserProfile</a:t>
            </a:r>
            <a:r>
              <a:rPr lang="en-US" dirty="0" smtClean="0">
                <a:solidFill>
                  <a:schemeClr val="tx1"/>
                </a:solidFill>
              </a:rPr>
              <a:t>(@"class\</a:t>
            </a:r>
            <a:r>
              <a:rPr lang="en-US" dirty="0" err="1" smtClean="0">
                <a:solidFill>
                  <a:schemeClr val="tx1"/>
                </a:solidFill>
              </a:rPr>
              <a:t>bart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//Set it's Office to Springfield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p[</a:t>
            </a:r>
            <a:r>
              <a:rPr lang="en-US" dirty="0" err="1" smtClean="0">
                <a:solidFill>
                  <a:schemeClr val="tx1"/>
                </a:solidFill>
              </a:rPr>
              <a:t>PropertyConstants.Office</a:t>
            </a:r>
            <a:r>
              <a:rPr lang="en-US" dirty="0" smtClean="0">
                <a:solidFill>
                  <a:schemeClr val="tx1"/>
                </a:solidFill>
              </a:rPr>
              <a:t>].Value = "Springfield";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p.Commit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4572008"/>
            <a:ext cx="807249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if (</a:t>
            </a:r>
            <a:r>
              <a:rPr lang="en-US" dirty="0" err="1" smtClean="0">
                <a:solidFill>
                  <a:schemeClr val="tx1"/>
                </a:solidFill>
              </a:rPr>
              <a:t>pm.GetUserProfile</a:t>
            </a:r>
            <a:r>
              <a:rPr lang="en-US" dirty="0" smtClean="0">
                <a:solidFill>
                  <a:schemeClr val="tx1"/>
                </a:solidFill>
              </a:rPr>
              <a:t>(@"class\</a:t>
            </a:r>
            <a:r>
              <a:rPr lang="en-US" dirty="0" err="1" smtClean="0">
                <a:solidFill>
                  <a:schemeClr val="tx1"/>
                </a:solidFill>
              </a:rPr>
              <a:t>bart</a:t>
            </a:r>
            <a:r>
              <a:rPr lang="en-US" dirty="0" smtClean="0">
                <a:solidFill>
                  <a:schemeClr val="tx1"/>
                </a:solidFill>
              </a:rPr>
              <a:t>")!=null)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pm.RemoveUserProfile</a:t>
            </a:r>
            <a:r>
              <a:rPr lang="en-US" dirty="0" smtClean="0">
                <a:solidFill>
                  <a:schemeClr val="tx1"/>
                </a:solidFill>
              </a:rPr>
              <a:t>(@"class\</a:t>
            </a:r>
            <a:r>
              <a:rPr lang="en-US" dirty="0" err="1" smtClean="0">
                <a:solidFill>
                  <a:schemeClr val="tx1"/>
                </a:solidFill>
              </a:rPr>
              <a:t>bart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AudienceManager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 vert="horz">
            <a:normAutofit/>
          </a:bodyPr>
          <a:lstStyle/>
          <a:p>
            <a:r>
              <a:t>Represents the entry point for the audience classes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000372"/>
          <a:ext cx="800105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07"/>
                <a:gridCol w="393194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Method / Property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Audiences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 all Audiences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GetAudience(string)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Gets a specific</a:t>
                      </a:r>
                      <a:r>
                        <a:rPr lang="de-AT" baseline="0" dirty="0" smtClean="0"/>
                        <a:t> Audience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="0" dirty="0" smtClean="0"/>
                        <a:t>IsMemberOfAudience(string,</a:t>
                      </a:r>
                      <a:r>
                        <a:rPr lang="de-AT" b="0" baseline="0" dirty="0" smtClean="0"/>
                        <a:t> string)</a:t>
                      </a:r>
                      <a:endParaRPr lang="de-A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Checks if a given user is member</a:t>
                      </a:r>
                      <a:r>
                        <a:rPr lang="de-AT" baseline="0" dirty="0" smtClean="0"/>
                        <a:t> of a certain audience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14348" y="5072074"/>
            <a:ext cx="800105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AudienceManager</a:t>
            </a:r>
            <a:r>
              <a:rPr lang="en-US" sz="1600" dirty="0" smtClean="0">
                <a:solidFill>
                  <a:schemeClr val="tx1"/>
                </a:solidFill>
              </a:rPr>
              <a:t> am = new </a:t>
            </a:r>
            <a:r>
              <a:rPr lang="en-US" sz="1600" dirty="0" err="1" smtClean="0">
                <a:solidFill>
                  <a:schemeClr val="tx1"/>
                </a:solidFill>
              </a:rPr>
              <a:t>AudienceManager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ServerContext.GetContext</a:t>
            </a:r>
            <a:r>
              <a:rPr lang="en-US" sz="1600" dirty="0" smtClean="0">
                <a:solidFill>
                  <a:schemeClr val="tx1"/>
                </a:solidFill>
              </a:rPr>
              <a:t>(site));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accent1"/>
          </a:solidFill>
        </p:spPr>
        <p:txBody>
          <a:bodyPr vert="horz">
            <a:normAutofit/>
          </a:bodyPr>
          <a:lstStyle/>
          <a:p>
            <a:r>
              <a:t>The Audience class represents an audience on the portal site. It retrieves and updates audience information.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000372"/>
          <a:ext cx="800105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07"/>
                <a:gridCol w="393194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Method / Property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Commit()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Commits changes to audience data to the database.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GetMembership()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</a:t>
                      </a:r>
                      <a:r>
                        <a:rPr lang="en-US" b="0" dirty="0" smtClean="0"/>
                        <a:t>an </a:t>
                      </a:r>
                      <a:r>
                        <a:rPr lang="en-US" b="0" dirty="0" err="1" smtClean="0"/>
                        <a:t>ArrayList</a:t>
                      </a:r>
                      <a:r>
                        <a:rPr lang="en-US" b="0" dirty="0" smtClean="0"/>
                        <a:t> of </a:t>
                      </a:r>
                      <a:r>
                        <a:rPr lang="en-US" b="0" dirty="0" err="1" smtClean="0"/>
                        <a:t>UserInfo</a:t>
                      </a:r>
                      <a:r>
                        <a:rPr lang="en-US" b="0" dirty="0" smtClean="0"/>
                        <a:t> </a:t>
                      </a:r>
                      <a:r>
                        <a:rPr lang="en-US" dirty="0" smtClean="0"/>
                        <a:t>objects that contain membership information for this audience.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="0" dirty="0" smtClean="0"/>
                        <a:t>AudienceRules</a:t>
                      </a:r>
                      <a:endParaRPr lang="de-A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 list of rules for this audience.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="0" dirty="0" smtClean="0"/>
                        <a:t>MemberShipCount</a:t>
                      </a:r>
                      <a:endParaRPr lang="de-A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membership count for this audience.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Audience 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2910" y="1643050"/>
            <a:ext cx="807249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AudienceManager</a:t>
            </a:r>
            <a:r>
              <a:rPr lang="en-US" sz="1200" dirty="0" smtClean="0">
                <a:solidFill>
                  <a:schemeClr val="tx1"/>
                </a:solidFill>
              </a:rPr>
              <a:t> am = new </a:t>
            </a:r>
            <a:r>
              <a:rPr lang="en-US" sz="1200" dirty="0" err="1" smtClean="0">
                <a:solidFill>
                  <a:schemeClr val="tx1"/>
                </a:solidFill>
              </a:rPr>
              <a:t>AudienceManager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ServerContext.GetContext</a:t>
            </a:r>
            <a:r>
              <a:rPr lang="en-US" sz="1200" dirty="0" smtClean="0">
                <a:solidFill>
                  <a:schemeClr val="tx1"/>
                </a:solidFill>
              </a:rPr>
              <a:t>(site));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foreach</a:t>
            </a:r>
            <a:r>
              <a:rPr lang="en-US" sz="1200" dirty="0" smtClean="0">
                <a:solidFill>
                  <a:schemeClr val="tx1"/>
                </a:solidFill>
              </a:rPr>
              <a:t> (Audience a in </a:t>
            </a:r>
            <a:r>
              <a:rPr lang="en-US" sz="1200" dirty="0" err="1" smtClean="0">
                <a:solidFill>
                  <a:schemeClr val="tx1"/>
                </a:solidFill>
              </a:rPr>
              <a:t>am.Audiences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Console.WriteLine</a:t>
            </a:r>
            <a:r>
              <a:rPr lang="en-US" sz="1200" dirty="0" smtClean="0">
                <a:solidFill>
                  <a:schemeClr val="tx1"/>
                </a:solidFill>
              </a:rPr>
              <a:t>("Audience: " + </a:t>
            </a:r>
            <a:r>
              <a:rPr lang="en-US" sz="1200" dirty="0" err="1" smtClean="0">
                <a:solidFill>
                  <a:schemeClr val="tx1"/>
                </a:solidFill>
              </a:rPr>
              <a:t>a.AudienceName</a:t>
            </a:r>
            <a:r>
              <a:rPr lang="en-US" sz="1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}</a:t>
            </a:r>
          </a:p>
          <a:p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Audience </a:t>
            </a:r>
            <a:r>
              <a:rPr lang="en-US" sz="1200" dirty="0" err="1" smtClean="0">
                <a:solidFill>
                  <a:schemeClr val="tx1"/>
                </a:solidFill>
              </a:rPr>
              <a:t>simpsons</a:t>
            </a:r>
            <a:r>
              <a:rPr lang="en-US" sz="1200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try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simpsons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am.Audiences.Create</a:t>
            </a:r>
            <a:r>
              <a:rPr lang="en-US" sz="1200" dirty="0" smtClean="0">
                <a:solidFill>
                  <a:schemeClr val="tx1"/>
                </a:solidFill>
              </a:rPr>
              <a:t>("Springfield Users", "All users working in Springfield");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ArrayList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audienceRules</a:t>
            </a:r>
            <a:r>
              <a:rPr lang="en-US" sz="1200" dirty="0" smtClean="0">
                <a:solidFill>
                  <a:schemeClr val="tx1"/>
                </a:solidFill>
              </a:rPr>
              <a:t> = new </a:t>
            </a:r>
            <a:r>
              <a:rPr lang="en-US" sz="1200" dirty="0" err="1" smtClean="0">
                <a:solidFill>
                  <a:schemeClr val="tx1"/>
                </a:solidFill>
              </a:rPr>
              <a:t>ArrayList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AudienceRuleComponent</a:t>
            </a:r>
            <a:r>
              <a:rPr lang="en-US" sz="1200" dirty="0" smtClean="0">
                <a:solidFill>
                  <a:schemeClr val="tx1"/>
                </a:solidFill>
              </a:rPr>
              <a:t> arc = new </a:t>
            </a:r>
            <a:r>
              <a:rPr lang="en-US" sz="1200" dirty="0" err="1" smtClean="0">
                <a:solidFill>
                  <a:schemeClr val="tx1"/>
                </a:solidFill>
              </a:rPr>
              <a:t>AudienceRuleComponent</a:t>
            </a:r>
            <a:r>
              <a:rPr lang="en-US" sz="1200" dirty="0" smtClean="0">
                <a:solidFill>
                  <a:schemeClr val="tx1"/>
                </a:solidFill>
              </a:rPr>
              <a:t>("</a:t>
            </a:r>
            <a:r>
              <a:rPr lang="en-US" sz="1200" dirty="0" err="1" smtClean="0">
                <a:solidFill>
                  <a:schemeClr val="tx1"/>
                </a:solidFill>
              </a:rPr>
              <a:t>Office","Contains","Springfield</a:t>
            </a:r>
            <a:r>
              <a:rPr lang="en-US" sz="12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audienceRules.Add</a:t>
            </a:r>
            <a:r>
              <a:rPr lang="en-US" sz="1200" dirty="0" smtClean="0">
                <a:solidFill>
                  <a:schemeClr val="tx1"/>
                </a:solidFill>
              </a:rPr>
              <a:t>(arc);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simpsons.AudienceRules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audienceRules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simpsons.Commit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catch (</a:t>
            </a:r>
            <a:r>
              <a:rPr lang="en-US" sz="1200" dirty="0" err="1" smtClean="0">
                <a:solidFill>
                  <a:schemeClr val="tx1"/>
                </a:solidFill>
              </a:rPr>
              <a:t>AudienceDuplicateNameException</a:t>
            </a:r>
            <a:r>
              <a:rPr lang="en-US" sz="1200" dirty="0" smtClean="0">
                <a:solidFill>
                  <a:schemeClr val="tx1"/>
                </a:solidFill>
              </a:rPr>
              <a:t> 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simpsons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am.Audiences</a:t>
            </a:r>
            <a:r>
              <a:rPr lang="en-US" sz="1200" dirty="0" smtClean="0">
                <a:solidFill>
                  <a:schemeClr val="tx1"/>
                </a:solidFill>
              </a:rPr>
              <a:t>["Springfield Users"];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7291" y="2743201"/>
            <a:ext cx="6715172" cy="900114"/>
          </a:xfrm>
        </p:spPr>
        <p:txBody>
          <a:bodyPr>
            <a:normAutofit/>
          </a:bodyPr>
          <a:lstStyle/>
          <a:p>
            <a:r>
              <a:rPr lang="de-AT" sz="2400" b="1" cap="small" dirty="0" smtClean="0"/>
              <a:t>ALEXANDER.PAJER@INTEGRATIONS.AT</a:t>
            </a:r>
            <a:endParaRPr lang="de-AT" sz="2400" b="1" cap="smal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THANK YOU!!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Security Basics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071538" y="2214554"/>
            <a:ext cx="6786610" cy="378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1694798" y="2451192"/>
          <a:ext cx="5569302" cy="333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F:\IconExperience\all\all\48x48\plain\folder_gree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4572008"/>
            <a:ext cx="904882" cy="904882"/>
          </a:xfrm>
          <a:prstGeom prst="rect">
            <a:avLst/>
          </a:prstGeom>
          <a:noFill/>
        </p:spPr>
      </p:pic>
      <p:pic>
        <p:nvPicPr>
          <p:cNvPr id="1029" name="Picture 5" descr="F:\IconExperience\all\all\48x48\plain\no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4857760"/>
            <a:ext cx="617538" cy="61753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Security Hierarchy</a:t>
            </a:r>
            <a:endParaRPr lang="de-AT" dirty="0"/>
          </a:p>
        </p:txBody>
      </p:sp>
      <p:sp>
        <p:nvSpPr>
          <p:cNvPr id="12" name="TextBox 11"/>
          <p:cNvSpPr txBox="1"/>
          <p:nvPr/>
        </p:nvSpPr>
        <p:spPr>
          <a:xfrm>
            <a:off x="1319828" y="2608951"/>
            <a:ext cx="1738035" cy="91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Site Collection</a:t>
            </a:r>
            <a:endParaRPr lang="de-AT" sz="2400" b="1" dirty="0"/>
          </a:p>
        </p:txBody>
      </p:sp>
      <p:pic>
        <p:nvPicPr>
          <p:cNvPr id="1033" name="Picture 9" descr="F:\IconExperience\all\all\48x48\plain\user1_lock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2143116"/>
            <a:ext cx="468290" cy="4682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2547E-6 C 0.00243 0.00601 0.00642 0.00948 0.0099 0.01434 C 0.01198 0.01711 0.01511 0.02405 0.01806 0.02521 C 0.02031 0.02614 0.02292 0.0259 0.02535 0.02637 C 0.0342 0.0303 0.04202 0.034 0.05139 0.03585 C 0.05677 0.03955 0.06285 0.04025 0.06858 0.04302 C 0.07813 0.04742 0.08837 0.05204 0.09827 0.05505 C 0.1066 0.0606 0.11337 0.06546 0.12257 0.06708 C 0.13316 0.07147 0.14497 0.07518 0.1559 0.07679 C 0.18108 0.0872 0.23524 0.07679 0.23524 0.07679 " pathEditMode="relative" ptsTypes="fffffffffA">
                                      <p:cBhvr>
                                        <p:cTn id="26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25 0.07703 C 0.24497 0.08999 0.25851 0.10294 0.27049 0.11196 C 0.27431 0.11474 0.27778 0.11983 0.28212 0.12029 C 0.28611 0.12075 0.28993 0.12098 0.29393 0.12145 C 0.30087 0.12376 0.30782 0.12584 0.31459 0.12862 C 0.32066 0.13417 0.31337 0.12815 0.32275 0.13232 C 0.325 0.13324 0.32674 0.13579 0.329 0.13694 C 0.33646 0.14065 0.34393 0.14458 0.35157 0.14782 C 0.35886 0.15082 0.36372 0.15799 0.37136 0.15984 C 0.37605 0.1647 0.38004 0.16609 0.38577 0.16817 C 0.3882 0.17164 0.39045 0.17187 0.39393 0.17303 C 0.39688 0.17719 0.40174 0.17858 0.40556 0.18136 C 0.4125 0.18645 0.41945 0.19177 0.42622 0.19709 C 0.43664 0.20518 0.44566 0.21259 0.45608 0.21999 C 0.4599 0.22253 0.46372 0.22647 0.46771 0.22832 C 0.47118 0.23248 0.475 0.23595 0.47952 0.2378 C 0.48247 0.24381 0.48924 0.24728 0.49393 0.25099 C 0.50278 0.25792 0.51025 0.26648 0.51997 0.27157 C 0.52344 0.27574 0.52639 0.27851 0.53073 0.2799 C 0.53316 0.28291 0.53664 0.28568 0.53976 0.28707 C 0.54445 0.29332 0.55122 0.29702 0.55695 0.30141 C 0.5599 0.30373 0.56181 0.30604 0.56511 0.30743 C 0.57101 0.31321 0.57882 0.31645 0.58577 0.31946 C 0.58924 0.32547 0.59202 0.32871 0.5974 0.33148 C 0.60035 0.33542 0.60382 0.3412 0.60834 0.3412 " pathEditMode="relative" ptsTypes="ffffffffffffffffffffffffA">
                                      <p:cBhvr>
                                        <p:cTn id="30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0.3412 C 0.55678 0.33518 0.59167 0.33888 0.47049 0.3412 C 0.46754 0.3412 0.46233 0.3449 0.46233 0.3449 C 0.45712 0.34952 0.45643 0.3523 0.44983 0.35438 C 0.44306 0.3634 0.43646 0.37173 0.43004 0.38098 C 0.42969 0.38214 0.42952 0.3833 0.429 0.38445 C 0.42848 0.38538 0.42761 0.38607 0.42726 0.387 C 0.42674 0.38815 0.42639 0.39047 0.42639 0.39047 " pathEditMode="relative" ptsTypes="fffffffA">
                                      <p:cBhvr>
                                        <p:cTn id="41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39 0.3907 C 0.43195 0.39764 0.43698 0.40273 0.44445 0.40504 C 0.45261 0.41221 0.46198 0.41152 0.47153 0.41337 C 0.47622 0.41684 0.47865 0.4173 0.48403 0.41823 C 0.49028 0.42077 0.48264 0.41777 0.49306 0.42077 C 0.49393 0.421 0.49584 0.42193 0.49584 0.42193 " pathEditMode="relative" ptsTypes="fffffA">
                                      <p:cBhvr>
                                        <p:cTn id="52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4" grpId="0">
        <p:bldAsOne/>
      </p:bldGraphic>
      <p:bldGraphic spid="14" grpId="1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Securables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Site Collection – Can define its own Security Principals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Site – Can inherit Security or define its own Security Principals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List / Library – Inherits Security Principals from Site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Item – Inherits Security Principals from Site</a:t>
            </a:r>
          </a:p>
          <a:p>
            <a:pPr lvl="1">
              <a:lnSpc>
                <a:spcPct val="150000"/>
              </a:lnSpc>
              <a:buNone/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Authentication</a:t>
            </a:r>
            <a:endParaRPr lang="de-AT" dirty="0"/>
          </a:p>
        </p:txBody>
      </p:sp>
      <p:grpSp>
        <p:nvGrpSpPr>
          <p:cNvPr id="8" name="Group 7"/>
          <p:cNvGrpSpPr/>
          <p:nvPr/>
        </p:nvGrpSpPr>
        <p:grpSpPr>
          <a:xfrm>
            <a:off x="571472" y="1928802"/>
            <a:ext cx="4357718" cy="2643206"/>
            <a:chOff x="1071538" y="2214554"/>
            <a:chExt cx="6786610" cy="3786214"/>
          </a:xfrm>
        </p:grpSpPr>
        <p:sp>
          <p:nvSpPr>
            <p:cNvPr id="4" name="Rounded Rectangle 3"/>
            <p:cNvSpPr/>
            <p:nvPr/>
          </p:nvSpPr>
          <p:spPr>
            <a:xfrm>
              <a:off x="1071538" y="2214554"/>
              <a:ext cx="6786610" cy="3786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1694798" y="2451192"/>
            <a:ext cx="5569302" cy="3339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6" name="Picture 6" descr="F:\IconExperience\all\all\48x48\plain\folder_gree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29190" y="4572008"/>
              <a:ext cx="904882" cy="904882"/>
            </a:xfrm>
            <a:prstGeom prst="rect">
              <a:avLst/>
            </a:prstGeom>
            <a:noFill/>
          </p:spPr>
        </p:pic>
        <p:pic>
          <p:nvPicPr>
            <p:cNvPr id="7" name="Picture 5" descr="F:\IconExperience\all\all\48x48\plain\note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72132" y="4857760"/>
              <a:ext cx="617538" cy="617538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714348" y="221455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Site Collection</a:t>
            </a:r>
            <a:endParaRPr lang="de-AT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429388" y="3214686"/>
            <a:ext cx="2128550" cy="500066"/>
            <a:chOff x="5357818" y="2071678"/>
            <a:chExt cx="2128550" cy="500066"/>
          </a:xfrm>
        </p:grpSpPr>
        <p:sp>
          <p:nvSpPr>
            <p:cNvPr id="16" name="TextBox 15"/>
            <p:cNvSpPr txBox="1"/>
            <p:nvPr/>
          </p:nvSpPr>
          <p:spPr>
            <a:xfrm>
              <a:off x="6072198" y="2143116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b="1" dirty="0" smtClean="0"/>
                <a:t>User / Group</a:t>
              </a:r>
              <a:endParaRPr lang="de-AT" b="1" dirty="0"/>
            </a:p>
          </p:txBody>
        </p:sp>
        <p:pic>
          <p:nvPicPr>
            <p:cNvPr id="2054" name="Picture 6" descr="F:\IconExperience\all\all\48x48\plain\user1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357818" y="2071678"/>
              <a:ext cx="500066" cy="500066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40" name="Group 39"/>
          <p:cNvGrpSpPr/>
          <p:nvPr/>
        </p:nvGrpSpPr>
        <p:grpSpPr>
          <a:xfrm>
            <a:off x="5143504" y="2786058"/>
            <a:ext cx="2945384" cy="609600"/>
            <a:chOff x="5429256" y="2714620"/>
            <a:chExt cx="2945384" cy="609600"/>
          </a:xfrm>
        </p:grpSpPr>
        <p:pic>
          <p:nvPicPr>
            <p:cNvPr id="41" name="Picture 3" descr="F:\IconExperience\all\all\48x48\plain\users_into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429256" y="2714620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6215074" y="278605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b="1" dirty="0" smtClean="0"/>
                <a:t>SharePoint Group</a:t>
              </a:r>
              <a:endParaRPr lang="de-AT" b="1" dirty="0"/>
            </a:p>
          </p:txBody>
        </p:sp>
      </p:grpSp>
      <p:pic>
        <p:nvPicPr>
          <p:cNvPr id="2055" name="Picture 7" descr="F:\IconExperience\all\all\48x48\plain\key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72462" y="2786058"/>
            <a:ext cx="441351" cy="441351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6072198" y="3786190"/>
            <a:ext cx="2714644" cy="2500330"/>
            <a:chOff x="6072198" y="3786190"/>
            <a:chExt cx="2714644" cy="2500330"/>
          </a:xfrm>
        </p:grpSpPr>
        <p:grpSp>
          <p:nvGrpSpPr>
            <p:cNvPr id="44" name="Group 43"/>
            <p:cNvGrpSpPr/>
            <p:nvPr/>
          </p:nvGrpSpPr>
          <p:grpSpPr>
            <a:xfrm>
              <a:off x="6072198" y="3786190"/>
              <a:ext cx="2714644" cy="2500330"/>
              <a:chOff x="6072198" y="3786190"/>
              <a:chExt cx="2714644" cy="2500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72198" y="3786190"/>
                <a:ext cx="2714644" cy="250033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2052" name="Picture 4" descr="F:\IconExperience\all\all\48x48\plain\data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391292" y="5357826"/>
                <a:ext cx="609600" cy="609600"/>
              </a:xfrm>
              <a:prstGeom prst="rect">
                <a:avLst/>
              </a:prstGeom>
              <a:noFill/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143768" y="4357694"/>
                <a:ext cx="16430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b="1" dirty="0" smtClean="0"/>
                  <a:t>Active Directory</a:t>
                </a:r>
                <a:endParaRPr lang="de-AT" sz="16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43768" y="5143512"/>
                <a:ext cx="16430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600" b="1" dirty="0" smtClean="0"/>
                  <a:t>ASP.NET Membership (Custom)</a:t>
                </a:r>
                <a:endParaRPr lang="de-AT" sz="16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86512" y="3857628"/>
                <a:ext cx="2212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b="1" dirty="0" smtClean="0"/>
                  <a:t>Authentication Provider</a:t>
                </a:r>
                <a:endParaRPr lang="de-AT" sz="1400" b="1" dirty="0"/>
              </a:p>
            </p:txBody>
          </p:sp>
        </p:grpSp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6429388" y="4357694"/>
            <a:ext cx="571504" cy="928845"/>
          </p:xfrm>
          <a:graphic>
            <a:graphicData uri="http://schemas.openxmlformats.org/presentationml/2006/ole">
              <p:oleObj spid="_x0000_s2056" name="Visio" r:id="rId13" imgW="754164" imgH="1225685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0.00509 L -0.13836 -0.151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9.46102E-7 C -0.33698 -0.06153 -0.67379 -0.12283 -0.78195 -0.1381 C -0.89011 -0.15336 -0.71129 -0.12676 -0.64862 -0.09114 C -0.58594 -0.05551 -0.42657 0.0421 -0.40626 0.07564 C -0.38594 0.10919 -0.51424 0.1004 -0.52692 0.11057 C -0.53959 0.12075 -0.49098 0.13324 -0.48282 0.13694 C -0.47466 0.14065 -0.47605 0.13694 -0.47744 0.13324 " pathEditMode="relative" ptsTypes="aaaaaaA">
                                      <p:cBhvr>
                                        <p:cTn id="30" dur="5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Security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Remember „A-G-DL-P“ from File System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Import Users / Groups from Authentication Provider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Group in SharePoint using SharePoint Groups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Assign Permission Levels (e. g. „Design“) to Groups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If not defined otherwise Permission Levels are inherited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Permission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Permission Levels are Groupings of individual Permissions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3643338" cy="2325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914" y="2786058"/>
            <a:ext cx="3543300" cy="3505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Understanding Permission Levels</a:t>
            </a:r>
            <a:endParaRPr lang="de-AT" dirty="0"/>
          </a:p>
        </p:txBody>
      </p:sp>
      <p:grpSp>
        <p:nvGrpSpPr>
          <p:cNvPr id="38" name="Group 37"/>
          <p:cNvGrpSpPr/>
          <p:nvPr/>
        </p:nvGrpSpPr>
        <p:grpSpPr>
          <a:xfrm>
            <a:off x="5715008" y="3643314"/>
            <a:ext cx="2786082" cy="2071702"/>
            <a:chOff x="5929322" y="3643314"/>
            <a:chExt cx="2786082" cy="2071702"/>
          </a:xfrm>
        </p:grpSpPr>
        <p:grpSp>
          <p:nvGrpSpPr>
            <p:cNvPr id="25" name="Group 24"/>
            <p:cNvGrpSpPr/>
            <p:nvPr/>
          </p:nvGrpSpPr>
          <p:grpSpPr>
            <a:xfrm>
              <a:off x="5929322" y="3643314"/>
              <a:ext cx="2786082" cy="2071702"/>
              <a:chOff x="5929322" y="3643314"/>
              <a:chExt cx="2786082" cy="207170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29322" y="3643314"/>
                <a:ext cx="2786082" cy="207170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43636" y="3786190"/>
                <a:ext cx="178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/>
                  <a:t>PL: Contribute</a:t>
                </a:r>
                <a:endParaRPr lang="de-AT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43636" y="4214818"/>
                <a:ext cx="2143140" cy="12858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286512" y="4429132"/>
              <a:ext cx="1688535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...</a:t>
              </a:r>
              <a:endParaRPr lang="de-AT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4348" y="3643314"/>
            <a:ext cx="4643470" cy="2071702"/>
            <a:chOff x="1000100" y="3643314"/>
            <a:chExt cx="4643470" cy="2071702"/>
          </a:xfrm>
        </p:grpSpPr>
        <p:sp>
          <p:nvSpPr>
            <p:cNvPr id="10" name="Rounded Rectangle 9"/>
            <p:cNvSpPr/>
            <p:nvPr/>
          </p:nvSpPr>
          <p:spPr>
            <a:xfrm>
              <a:off x="1000100" y="3643314"/>
              <a:ext cx="4643470" cy="20717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9875" y="3786190"/>
              <a:ext cx="395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Permission Level: Custom PL</a:t>
              </a:r>
              <a:endParaRPr lang="de-AT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57290" y="4214818"/>
              <a:ext cx="4000528" cy="1285884"/>
              <a:chOff x="1643042" y="1928802"/>
              <a:chExt cx="4000528" cy="128588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43042" y="1928802"/>
                <a:ext cx="4000528" cy="12858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831379" y="2143116"/>
                <a:ext cx="1688535" cy="64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Manage Lists</a:t>
                </a:r>
                <a:endParaRPr lang="de-AT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14744" y="2143116"/>
                <a:ext cx="1688535" cy="64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/>
                  <a:t>Add Items</a:t>
                </a:r>
                <a:endParaRPr lang="de-A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00364" y="2786058"/>
                <a:ext cx="171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/>
                  <a:t>Permissions</a:t>
                </a:r>
                <a:endParaRPr lang="de-AT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786050" y="1928802"/>
            <a:ext cx="3286148" cy="1214446"/>
            <a:chOff x="3071802" y="1857364"/>
            <a:chExt cx="3286148" cy="1214446"/>
          </a:xfrm>
        </p:grpSpPr>
        <p:sp>
          <p:nvSpPr>
            <p:cNvPr id="27" name="Rounded Rectangle 26"/>
            <p:cNvSpPr/>
            <p:nvPr/>
          </p:nvSpPr>
          <p:spPr>
            <a:xfrm>
              <a:off x="3071802" y="1857364"/>
              <a:ext cx="3286148" cy="121444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674" name="Picture 2" descr="E:\IconExperience\all\all\48x48\plain\businessme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7554" y="214311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4214810" y="2102674"/>
              <a:ext cx="2000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AT" sz="1600" dirty="0" smtClean="0"/>
                <a:t>SharePoint Group </a:t>
              </a:r>
            </a:p>
            <a:p>
              <a:pPr>
                <a:buFont typeface="Arial" pitchFamily="34" charset="0"/>
                <a:buChar char="•"/>
              </a:pPr>
              <a:r>
                <a:rPr lang="de-AT" sz="1600" smtClean="0"/>
                <a:t>[Windows Group]</a:t>
              </a:r>
              <a:endParaRPr lang="de-AT" sz="16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rot="5400000" flipH="1" flipV="1">
            <a:off x="1857356" y="2714620"/>
            <a:ext cx="714380" cy="7143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786" y="27146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Assign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6286512" y="2714620"/>
            <a:ext cx="785818" cy="7143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0958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...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tion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D97F050F13A0BA458AD23DA344BCDFAE" ma:contentTypeVersion="0" ma:contentTypeDescription="Create a new folder." ma:contentTypeScope="" ma:versionID="550c1da0f5d4b2f3c22470012683d4b5">
  <xsd:schema xmlns:xsd="http://www.w3.org/2001/XMLSchema" xmlns:p="http://schemas.microsoft.com/office/2006/metadata/properties" targetNamespace="http://schemas.microsoft.com/office/2006/metadata/properties" ma:root="true" ma:fieldsID="d275e67360629ab4e5a555c8847cde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168F8D2-B117-4685-B314-6E16B8B9E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FDFF7-5F17-4289-BB00-C806C2DDB0B9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B51EB77-8B3B-4DEF-A560-B68C038582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Integrations</Template>
  <TotalTime>198</TotalTime>
  <Words>940</Words>
  <Application>Microsoft Office PowerPoint</Application>
  <PresentationFormat>On-screen Show (4:3)</PresentationFormat>
  <Paragraphs>215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Integrations</vt:lpstr>
      <vt:lpstr>Visio</vt:lpstr>
      <vt:lpstr>SharePoint 2007 – Security, Profiles &amp; Audiences</vt:lpstr>
      <vt:lpstr>Agenda</vt:lpstr>
      <vt:lpstr>Security Basics</vt:lpstr>
      <vt:lpstr>SharePoint Security Hierarchy</vt:lpstr>
      <vt:lpstr>SharePoint Securables</vt:lpstr>
      <vt:lpstr>SharePoint Authentication</vt:lpstr>
      <vt:lpstr>SharePoint Security</vt:lpstr>
      <vt:lpstr>Permission Level</vt:lpstr>
      <vt:lpstr>Understanding Permission Levels</vt:lpstr>
      <vt:lpstr>SharePoint Zones</vt:lpstr>
      <vt:lpstr>SharePoint Zones – Cont.</vt:lpstr>
      <vt:lpstr>Security Basics</vt:lpstr>
      <vt:lpstr>Securing Ressources using the Object Model</vt:lpstr>
      <vt:lpstr>SPUser</vt:lpstr>
      <vt:lpstr>Impersonate a User</vt:lpstr>
      <vt:lpstr>Code Elevation</vt:lpstr>
      <vt:lpstr>SPGroup</vt:lpstr>
      <vt:lpstr>Setting Permission using Code</vt:lpstr>
      <vt:lpstr>Setting Permission using Code – Cont.</vt:lpstr>
      <vt:lpstr>Demo</vt:lpstr>
      <vt:lpstr>User Profiles and Audiences</vt:lpstr>
      <vt:lpstr>UserProfileManager</vt:lpstr>
      <vt:lpstr>UserProfile</vt:lpstr>
      <vt:lpstr>User Profile Samples</vt:lpstr>
      <vt:lpstr>AudienceManager</vt:lpstr>
      <vt:lpstr>Audience</vt:lpstr>
      <vt:lpstr>Audience Code Sample</vt:lpstr>
      <vt:lpstr>THANK YOU!!</vt:lpstr>
    </vt:vector>
  </TitlesOfParts>
  <Company>Integrations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MDX Basics</dc:title>
  <dc:creator>Alexander Pajer</dc:creator>
  <cp:lastModifiedBy>Training</cp:lastModifiedBy>
  <cp:revision>376</cp:revision>
  <dcterms:created xsi:type="dcterms:W3CDTF">2007-06-01T19:59:47Z</dcterms:created>
  <dcterms:modified xsi:type="dcterms:W3CDTF">2009-04-22T07:59:18Z</dcterms:modified>
  <cp:contentType>Folder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0x012000D97F050F13A0BA458AD23DA344BCDFAE</vt:lpwstr>
  </property>
</Properties>
</file>