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10"/>
  </p:notesMasterIdLst>
  <p:handoutMasterIdLst>
    <p:handoutMasterId r:id="rId11"/>
  </p:handoutMasterIdLst>
  <p:sldIdLst>
    <p:sldId id="792" r:id="rId6"/>
    <p:sldId id="795" r:id="rId7"/>
    <p:sldId id="802" r:id="rId8"/>
    <p:sldId id="791" r:id="rId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621" autoAdjust="0"/>
  </p:normalViewPr>
  <p:slideViewPr>
    <p:cSldViewPr snapToGrid="0">
      <p:cViewPr varScale="1">
        <p:scale>
          <a:sx n="73" d="100"/>
          <a:sy n="73" d="100"/>
        </p:scale>
        <p:origin x="66" y="90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811DE-ABCB-48CD-A653-81851AE35FD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BF827A3-CBD0-44E9-9E2E-5EEE4D373061}">
      <dgm:prSet phldrT="[Text]" custT="1"/>
      <dgm:spPr/>
      <dgm:t>
        <a:bodyPr/>
        <a:lstStyle/>
        <a:p>
          <a:pPr algn="ctr"/>
          <a:r>
            <a:rPr lang="en-US" sz="1400" b="1" smtClean="0">
              <a:latin typeface="Segoe UI" pitchFamily="34" charset="0"/>
              <a:ea typeface="Segoe UI" pitchFamily="34" charset="0"/>
              <a:cs typeface="Segoe UI" pitchFamily="34" charset="0"/>
            </a:rPr>
            <a:t>Learn</a:t>
          </a:r>
          <a:endParaRPr lang="en-US" sz="1400" b="1" dirty="0">
            <a:latin typeface="Segoe UI" pitchFamily="34" charset="0"/>
            <a:ea typeface="Segoe UI" pitchFamily="34" charset="0"/>
            <a:cs typeface="Segoe UI" pitchFamily="34" charset="0"/>
          </a:endParaRPr>
        </a:p>
      </dgm:t>
    </dgm:pt>
    <dgm:pt modelId="{2155B959-92F6-4C37-B229-206B83301A2D}" type="parTrans" cxnId="{1CB073B8-C39D-4133-AED1-4A51A7C690C2}">
      <dgm:prSet/>
      <dgm:spPr/>
      <dgm:t>
        <a:bodyPr/>
        <a:lstStyle/>
        <a:p>
          <a:endParaRPr lang="en-US"/>
        </a:p>
      </dgm:t>
    </dgm:pt>
    <dgm:pt modelId="{14D28094-200E-4FE9-84B7-D85A13A621A0}" type="sibTrans" cxnId="{1CB073B8-C39D-4133-AED1-4A51A7C690C2}">
      <dgm:prSet/>
      <dgm:spPr/>
      <dgm:t>
        <a:bodyPr/>
        <a:lstStyle/>
        <a:p>
          <a:endParaRPr lang="en-US"/>
        </a:p>
      </dgm:t>
    </dgm:pt>
    <dgm:pt modelId="{E0D2A0E3-2959-4D0C-B03E-0A0903A72944}">
      <dgm:prSet custT="1"/>
      <dgm:spPr/>
      <dgm:t>
        <a:bodyPr/>
        <a:lstStyle/>
        <a:p>
          <a:pPr algn="l"/>
          <a:endParaRPr lang="en-US" sz="1100" dirty="0">
            <a:latin typeface="Segoe UI" pitchFamily="34" charset="0"/>
            <a:ea typeface="Segoe UI" pitchFamily="34" charset="0"/>
            <a:cs typeface="Segoe UI" pitchFamily="34" charset="0"/>
          </a:endParaRPr>
        </a:p>
      </dgm:t>
    </dgm:pt>
    <dgm:pt modelId="{E73DD5E1-CA5A-4DC2-84EB-471305573E7F}">
      <dgm:prSet custT="1"/>
      <dgm:spPr/>
      <dgm:t>
        <a:bodyPr/>
        <a:lstStyle/>
        <a:p>
          <a:pPr algn="l"/>
          <a:r>
            <a:rPr lang="en-US" sz="1100" dirty="0" smtClean="0">
              <a:latin typeface="Segoe UI" pitchFamily="34" charset="0"/>
              <a:ea typeface="Segoe UI" pitchFamily="34" charset="0"/>
              <a:cs typeface="Segoe UI" pitchFamily="34" charset="0"/>
            </a:rPr>
            <a:t>Data issues</a:t>
          </a:r>
          <a:endParaRPr lang="en-US" sz="1100" dirty="0">
            <a:latin typeface="Segoe UI" pitchFamily="34" charset="0"/>
            <a:ea typeface="Segoe UI" pitchFamily="34" charset="0"/>
            <a:cs typeface="Segoe UI" pitchFamily="34" charset="0"/>
          </a:endParaRPr>
        </a:p>
      </dgm:t>
    </dgm:pt>
    <dgm:pt modelId="{6137A872-1AE1-40F9-8170-CB8251FA34E0}">
      <dgm:prSet custT="1"/>
      <dgm:spPr/>
      <dgm:t>
        <a:bodyPr/>
        <a:lstStyle/>
        <a:p>
          <a:pPr algn="l"/>
          <a:r>
            <a:rPr lang="en-US" sz="1100" dirty="0" smtClean="0">
              <a:latin typeface="Segoe UI" pitchFamily="34" charset="0"/>
              <a:ea typeface="Segoe UI" pitchFamily="34" charset="0"/>
              <a:cs typeface="Segoe UI" pitchFamily="34" charset="0"/>
            </a:rPr>
            <a:t>UI/UX issues</a:t>
          </a:r>
        </a:p>
      </dgm:t>
    </dgm:pt>
    <dgm:pt modelId="{9B8CA122-524A-476D-A6B5-DA6FF18F1B82}">
      <dgm:prSet phldrT="[Text]" custT="1"/>
      <dgm:spPr/>
      <dgm:t>
        <a:bodyPr/>
        <a:lstStyle/>
        <a:p>
          <a:pPr algn="l"/>
          <a:r>
            <a:rPr lang="en-US" sz="1100" dirty="0" smtClean="0">
              <a:latin typeface="Segoe UI" pitchFamily="34" charset="0"/>
              <a:ea typeface="Segoe UI" pitchFamily="34" charset="0"/>
              <a:cs typeface="Segoe UI" pitchFamily="34" charset="0"/>
            </a:rPr>
            <a:t>Troubleshooting</a:t>
          </a:r>
          <a:endParaRPr lang="en-US" sz="1100" dirty="0">
            <a:latin typeface="Segoe UI" pitchFamily="34" charset="0"/>
            <a:ea typeface="Segoe UI" pitchFamily="34" charset="0"/>
            <a:cs typeface="Segoe UI" pitchFamily="34" charset="0"/>
          </a:endParaRPr>
        </a:p>
      </dgm:t>
    </dgm:pt>
    <dgm:pt modelId="{A8420C17-E738-4939-85BC-3E3014C62B0D}">
      <dgm:prSet phldrT="[Text]" custT="1"/>
      <dgm:spPr/>
      <dgm:t>
        <a:bodyPr/>
        <a:lstStyle/>
        <a:p>
          <a:pPr algn="ctr"/>
          <a:r>
            <a:rPr lang="en-US" sz="1400" b="1" dirty="0" smtClean="0">
              <a:latin typeface="Segoe UI" pitchFamily="34" charset="0"/>
              <a:ea typeface="Segoe UI" pitchFamily="34" charset="0"/>
              <a:cs typeface="Segoe UI" pitchFamily="34" charset="0"/>
            </a:rPr>
            <a:t>Validate</a:t>
          </a:r>
          <a:endParaRPr lang="en-US" sz="1400" b="1" dirty="0">
            <a:latin typeface="Segoe UI" pitchFamily="34" charset="0"/>
            <a:ea typeface="Segoe UI" pitchFamily="34" charset="0"/>
            <a:cs typeface="Segoe UI" pitchFamily="34" charset="0"/>
          </a:endParaRPr>
        </a:p>
      </dgm:t>
    </dgm:pt>
    <dgm:pt modelId="{520E0240-0CE1-46E6-9F77-1E7BC07869B5}" type="sibTrans" cxnId="{EF4D1445-71F0-4F26-B919-EAAD0CF60D49}">
      <dgm:prSet/>
      <dgm:spPr/>
      <dgm:t>
        <a:bodyPr/>
        <a:lstStyle/>
        <a:p>
          <a:endParaRPr lang="en-US"/>
        </a:p>
      </dgm:t>
    </dgm:pt>
    <dgm:pt modelId="{152360AF-BE38-4B19-A68C-C8F6185DE1EB}" type="parTrans" cxnId="{EF4D1445-71F0-4F26-B919-EAAD0CF60D49}">
      <dgm:prSet/>
      <dgm:spPr/>
      <dgm:t>
        <a:bodyPr/>
        <a:lstStyle/>
        <a:p>
          <a:endParaRPr lang="en-US"/>
        </a:p>
      </dgm:t>
    </dgm:pt>
    <dgm:pt modelId="{1D32C352-F430-4317-96C5-ABCA6DE90A43}" type="sibTrans" cxnId="{F1C7B95F-E53E-4247-B01D-5B8F055F26DE}">
      <dgm:prSet/>
      <dgm:spPr/>
      <dgm:t>
        <a:bodyPr/>
        <a:lstStyle/>
        <a:p>
          <a:endParaRPr lang="en-US"/>
        </a:p>
      </dgm:t>
    </dgm:pt>
    <dgm:pt modelId="{147DEECA-3B47-4059-B058-7DE30360315B}" type="parTrans" cxnId="{F1C7B95F-E53E-4247-B01D-5B8F055F26DE}">
      <dgm:prSet/>
      <dgm:spPr/>
      <dgm:t>
        <a:bodyPr/>
        <a:lstStyle/>
        <a:p>
          <a:endParaRPr lang="en-US"/>
        </a:p>
      </dgm:t>
    </dgm:pt>
    <dgm:pt modelId="{E8F18A07-FBB4-47E8-AADA-B0B8EE15F681}" type="sibTrans" cxnId="{E42F033E-6870-4FD4-948B-8B31166D5BCE}">
      <dgm:prSet/>
      <dgm:spPr/>
      <dgm:t>
        <a:bodyPr/>
        <a:lstStyle/>
        <a:p>
          <a:endParaRPr lang="en-US"/>
        </a:p>
      </dgm:t>
    </dgm:pt>
    <dgm:pt modelId="{88760186-7F62-422A-9F03-38563CF58006}" type="parTrans" cxnId="{E42F033E-6870-4FD4-948B-8B31166D5BCE}">
      <dgm:prSet/>
      <dgm:spPr/>
      <dgm:t>
        <a:bodyPr/>
        <a:lstStyle/>
        <a:p>
          <a:endParaRPr lang="en-US"/>
        </a:p>
      </dgm:t>
    </dgm:pt>
    <dgm:pt modelId="{92B76F09-057B-4F33-961C-AA1D9DCD1190}" type="sibTrans" cxnId="{E4ACA928-E1E9-45FB-A652-D63B22ED5D9E}">
      <dgm:prSet/>
      <dgm:spPr/>
      <dgm:t>
        <a:bodyPr/>
        <a:lstStyle/>
        <a:p>
          <a:endParaRPr lang="en-US"/>
        </a:p>
      </dgm:t>
    </dgm:pt>
    <dgm:pt modelId="{5740E211-C9D7-4D49-BC5A-EF0079B78F33}" type="parTrans" cxnId="{E4ACA928-E1E9-45FB-A652-D63B22ED5D9E}">
      <dgm:prSet/>
      <dgm:spPr/>
      <dgm:t>
        <a:bodyPr/>
        <a:lstStyle/>
        <a:p>
          <a:endParaRPr lang="en-US"/>
        </a:p>
      </dgm:t>
    </dgm:pt>
    <dgm:pt modelId="{66A2CC01-AF61-48E7-94B4-DA137E8400F6}" type="sibTrans" cxnId="{17F58601-6116-4663-9BB8-3CE92260B510}">
      <dgm:prSet/>
      <dgm:spPr/>
      <dgm:t>
        <a:bodyPr/>
        <a:lstStyle/>
        <a:p>
          <a:endParaRPr lang="en-US"/>
        </a:p>
      </dgm:t>
    </dgm:pt>
    <dgm:pt modelId="{64305140-26D4-4691-BC60-F484430E1A32}" type="parTrans" cxnId="{17F58601-6116-4663-9BB8-3CE92260B510}">
      <dgm:prSet/>
      <dgm:spPr/>
      <dgm:t>
        <a:bodyPr/>
        <a:lstStyle/>
        <a:p>
          <a:endParaRPr lang="en-US"/>
        </a:p>
      </dgm:t>
    </dgm:pt>
    <dgm:pt modelId="{30ECFD70-C7EC-49C8-811B-9BBDCAE29907}">
      <dgm:prSet custT="1"/>
      <dgm:spPr/>
      <dgm:t>
        <a:bodyPr/>
        <a:lstStyle/>
        <a:p>
          <a:pPr algn="l"/>
          <a:r>
            <a:rPr lang="en-US" sz="1100" dirty="0" smtClean="0">
              <a:latin typeface="Segoe UI" pitchFamily="34" charset="0"/>
              <a:ea typeface="Segoe UI" pitchFamily="34" charset="0"/>
              <a:cs typeface="Segoe UI" pitchFamily="34" charset="0"/>
            </a:rPr>
            <a:t>Monitor progress</a:t>
          </a:r>
          <a:endParaRPr lang="en-US" sz="1100" dirty="0">
            <a:latin typeface="Segoe UI" pitchFamily="34" charset="0"/>
            <a:ea typeface="Segoe UI" pitchFamily="34" charset="0"/>
            <a:cs typeface="Segoe UI" pitchFamily="34" charset="0"/>
          </a:endParaRPr>
        </a:p>
      </dgm:t>
    </dgm:pt>
    <dgm:pt modelId="{DCB1AFA3-3C73-42E9-8016-E20026CE7652}">
      <dgm:prSet custT="1"/>
      <dgm:spPr/>
      <dgm:t>
        <a:bodyPr/>
        <a:lstStyle/>
        <a:p>
          <a:pPr algn="l"/>
          <a:r>
            <a:rPr lang="en-US" sz="1100" smtClean="0">
              <a:latin typeface="Segoe UI" pitchFamily="34" charset="0"/>
              <a:ea typeface="Segoe UI" pitchFamily="34" charset="0"/>
              <a:cs typeface="Segoe UI" pitchFamily="34" charset="0"/>
            </a:rPr>
            <a:t>Minimize downtime</a:t>
          </a:r>
          <a:endParaRPr lang="en-US" sz="1100" dirty="0" smtClean="0">
            <a:latin typeface="Segoe UI" pitchFamily="34" charset="0"/>
            <a:ea typeface="Segoe UI" pitchFamily="34" charset="0"/>
            <a:cs typeface="Segoe UI" pitchFamily="34" charset="0"/>
          </a:endParaRPr>
        </a:p>
      </dgm:t>
    </dgm:pt>
    <dgm:pt modelId="{91B2DFA6-901A-4D0F-A445-9423969A18D2}">
      <dgm:prSet custT="1"/>
      <dgm:spPr/>
      <dgm:t>
        <a:bodyPr/>
        <a:lstStyle/>
        <a:p>
          <a:pPr algn="l"/>
          <a:r>
            <a:rPr lang="en-US" sz="1100" smtClean="0">
              <a:latin typeface="Segoe UI" pitchFamily="34" charset="0"/>
              <a:ea typeface="Segoe UI" pitchFamily="34" charset="0"/>
              <a:cs typeface="Segoe UI" pitchFamily="34" charset="0"/>
            </a:rPr>
            <a:t>Deploy customizations</a:t>
          </a:r>
          <a:endParaRPr lang="en-US" sz="1100" dirty="0" smtClean="0">
            <a:latin typeface="Segoe UI" pitchFamily="34" charset="0"/>
            <a:ea typeface="Segoe UI" pitchFamily="34" charset="0"/>
            <a:cs typeface="Segoe UI" pitchFamily="34" charset="0"/>
          </a:endParaRPr>
        </a:p>
      </dgm:t>
    </dgm:pt>
    <dgm:pt modelId="{9AF406EE-B745-40A5-A953-4307ECC1BEAF}">
      <dgm:prSet phldrT="[Text]" custT="1"/>
      <dgm:spPr/>
      <dgm:t>
        <a:bodyPr/>
        <a:lstStyle/>
        <a:p>
          <a:pPr algn="l"/>
          <a:r>
            <a:rPr lang="en-US" sz="1100" smtClean="0">
              <a:latin typeface="Segoe UI" pitchFamily="34" charset="0"/>
              <a:ea typeface="Segoe UI" pitchFamily="34" charset="0"/>
              <a:cs typeface="Segoe UI" pitchFamily="34" charset="0"/>
            </a:rPr>
            <a:t>Build/upgrade farms</a:t>
          </a:r>
          <a:endParaRPr lang="en-US" sz="1100" dirty="0">
            <a:latin typeface="Segoe UI" pitchFamily="34" charset="0"/>
            <a:ea typeface="Segoe UI" pitchFamily="34" charset="0"/>
            <a:cs typeface="Segoe UI" pitchFamily="34" charset="0"/>
          </a:endParaRPr>
        </a:p>
      </dgm:t>
    </dgm:pt>
    <dgm:pt modelId="{7FCD5600-6608-41FF-8D8B-1A28707BF080}">
      <dgm:prSet phldrT="[Text]" custT="1"/>
      <dgm:spPr/>
      <dgm:t>
        <a:bodyPr/>
        <a:lstStyle/>
        <a:p>
          <a:pPr algn="ctr"/>
          <a:r>
            <a:rPr lang="en-US" sz="1400" b="1" dirty="0" smtClean="0">
              <a:latin typeface="Segoe UI" pitchFamily="34" charset="0"/>
              <a:ea typeface="Segoe UI" pitchFamily="34" charset="0"/>
              <a:cs typeface="Segoe UI" pitchFamily="34" charset="0"/>
            </a:rPr>
            <a:t>Implement</a:t>
          </a:r>
          <a:endParaRPr lang="en-US" sz="1400" b="1" dirty="0">
            <a:latin typeface="Segoe UI" pitchFamily="34" charset="0"/>
            <a:ea typeface="Segoe UI" pitchFamily="34" charset="0"/>
            <a:cs typeface="Segoe UI" pitchFamily="34" charset="0"/>
          </a:endParaRPr>
        </a:p>
      </dgm:t>
    </dgm:pt>
    <dgm:pt modelId="{DD8BF0D6-8BDE-4550-B5E8-1A1A701251DC}" type="sibTrans" cxnId="{4D444B13-CE00-492D-9E79-2208C73DDD5F}">
      <dgm:prSet/>
      <dgm:spPr/>
      <dgm:t>
        <a:bodyPr/>
        <a:lstStyle/>
        <a:p>
          <a:endParaRPr lang="en-US"/>
        </a:p>
      </dgm:t>
    </dgm:pt>
    <dgm:pt modelId="{8AB16343-59E9-450D-9805-E4D2A6317626}" type="parTrans" cxnId="{4D444B13-CE00-492D-9E79-2208C73DDD5F}">
      <dgm:prSet/>
      <dgm:spPr/>
      <dgm:t>
        <a:bodyPr/>
        <a:lstStyle/>
        <a:p>
          <a:endParaRPr lang="en-US"/>
        </a:p>
      </dgm:t>
    </dgm:pt>
    <dgm:pt modelId="{FECBEC9A-1AB2-43AA-A148-5D435D7B3F67}" type="sibTrans" cxnId="{5F8E1A6E-791E-46CA-A8EF-EDD9223CD147}">
      <dgm:prSet/>
      <dgm:spPr/>
      <dgm:t>
        <a:bodyPr/>
        <a:lstStyle/>
        <a:p>
          <a:endParaRPr lang="en-US"/>
        </a:p>
      </dgm:t>
    </dgm:pt>
    <dgm:pt modelId="{1316AB45-9A20-4469-8F56-A4E9747D6343}" type="parTrans" cxnId="{5F8E1A6E-791E-46CA-A8EF-EDD9223CD147}">
      <dgm:prSet/>
      <dgm:spPr/>
      <dgm:t>
        <a:bodyPr/>
        <a:lstStyle/>
        <a:p>
          <a:endParaRPr lang="en-US"/>
        </a:p>
      </dgm:t>
    </dgm:pt>
    <dgm:pt modelId="{63A140D2-889E-4E3D-9660-0FCC36084475}" type="sibTrans" cxnId="{D2128BFB-319A-4BA0-BB0E-AF00904A25E7}">
      <dgm:prSet/>
      <dgm:spPr/>
      <dgm:t>
        <a:bodyPr/>
        <a:lstStyle/>
        <a:p>
          <a:endParaRPr lang="en-US"/>
        </a:p>
      </dgm:t>
    </dgm:pt>
    <dgm:pt modelId="{DF9754D7-549A-4ECC-9EEC-9685033FA0AA}" type="parTrans" cxnId="{D2128BFB-319A-4BA0-BB0E-AF00904A25E7}">
      <dgm:prSet/>
      <dgm:spPr/>
      <dgm:t>
        <a:bodyPr/>
        <a:lstStyle/>
        <a:p>
          <a:endParaRPr lang="en-US"/>
        </a:p>
      </dgm:t>
    </dgm:pt>
    <dgm:pt modelId="{8A70805C-B14A-4388-800A-4920435A859D}" type="sibTrans" cxnId="{4E9036CA-9F13-44EA-8A69-F3051D435902}">
      <dgm:prSet/>
      <dgm:spPr/>
      <dgm:t>
        <a:bodyPr/>
        <a:lstStyle/>
        <a:p>
          <a:endParaRPr lang="en-US"/>
        </a:p>
      </dgm:t>
    </dgm:pt>
    <dgm:pt modelId="{C4DB095B-E572-4455-90B5-BD2C240120CC}" type="parTrans" cxnId="{4E9036CA-9F13-44EA-8A69-F3051D435902}">
      <dgm:prSet/>
      <dgm:spPr/>
      <dgm:t>
        <a:bodyPr/>
        <a:lstStyle/>
        <a:p>
          <a:endParaRPr lang="en-US"/>
        </a:p>
      </dgm:t>
    </dgm:pt>
    <dgm:pt modelId="{9CB43A9E-86A2-4EC8-8940-FAC690F6EA75}" type="sibTrans" cxnId="{89FAB574-F62D-4ECA-A86B-FCE34847B3E2}">
      <dgm:prSet/>
      <dgm:spPr/>
      <dgm:t>
        <a:bodyPr/>
        <a:lstStyle/>
        <a:p>
          <a:endParaRPr lang="en-US"/>
        </a:p>
      </dgm:t>
    </dgm:pt>
    <dgm:pt modelId="{5AE32247-D379-4AC1-974A-A4CE3AFB69B4}" type="parTrans" cxnId="{89FAB574-F62D-4ECA-A86B-FCE34847B3E2}">
      <dgm:prSet/>
      <dgm:spPr/>
      <dgm:t>
        <a:bodyPr/>
        <a:lstStyle/>
        <a:p>
          <a:endParaRPr lang="en-US"/>
        </a:p>
      </dgm:t>
    </dgm:pt>
    <dgm:pt modelId="{84A29749-A60B-4B35-B5DE-1EEE74AF4C0C}">
      <dgm:prSet custT="1"/>
      <dgm:spPr/>
      <dgm:t>
        <a:bodyPr/>
        <a:lstStyle/>
        <a:p>
          <a:pPr algn="l"/>
          <a:r>
            <a:rPr lang="en-US" sz="1100" dirty="0" smtClean="0">
              <a:latin typeface="Segoe UI" pitchFamily="34" charset="0"/>
              <a:ea typeface="Segoe UI" pitchFamily="34" charset="0"/>
              <a:cs typeface="Segoe UI" pitchFamily="34" charset="0"/>
            </a:rPr>
            <a:t>Find issues early</a:t>
          </a:r>
          <a:endParaRPr lang="en-US" sz="1100" dirty="0">
            <a:latin typeface="Segoe UI" pitchFamily="34" charset="0"/>
            <a:ea typeface="Segoe UI" pitchFamily="34" charset="0"/>
            <a:cs typeface="Segoe UI" pitchFamily="34" charset="0"/>
          </a:endParaRPr>
        </a:p>
      </dgm:t>
    </dgm:pt>
    <dgm:pt modelId="{B62A60B6-FF02-4DEE-B9A8-62E61B91D3C4}">
      <dgm:prSet custT="1"/>
      <dgm:spPr/>
      <dgm:t>
        <a:bodyPr/>
        <a:lstStyle/>
        <a:p>
          <a:pPr algn="l"/>
          <a:r>
            <a:rPr lang="en-US" sz="1100" dirty="0" smtClean="0">
              <a:latin typeface="Segoe UI" pitchFamily="34" charset="0"/>
              <a:ea typeface="Segoe UI" pitchFamily="34" charset="0"/>
              <a:cs typeface="Segoe UI" pitchFamily="34" charset="0"/>
            </a:rPr>
            <a:t>Evaluate techniques</a:t>
          </a:r>
          <a:endParaRPr lang="en-US" sz="1100" dirty="0">
            <a:latin typeface="Segoe UI" pitchFamily="34" charset="0"/>
            <a:ea typeface="Segoe UI" pitchFamily="34" charset="0"/>
            <a:cs typeface="Segoe UI" pitchFamily="34" charset="0"/>
          </a:endParaRPr>
        </a:p>
      </dgm:t>
    </dgm:pt>
    <dgm:pt modelId="{87C241DA-F1E0-4663-A126-538F09040DD6}">
      <dgm:prSet custT="1"/>
      <dgm:spPr/>
      <dgm:t>
        <a:bodyPr/>
        <a:lstStyle/>
        <a:p>
          <a:pPr algn="l"/>
          <a:r>
            <a:rPr lang="en-US" sz="1100" dirty="0" smtClean="0">
              <a:latin typeface="Segoe UI" pitchFamily="34" charset="0"/>
              <a:ea typeface="Segoe UI" pitchFamily="34" charset="0"/>
              <a:cs typeface="Segoe UI" pitchFamily="34" charset="0"/>
            </a:rPr>
            <a:t>Use real data</a:t>
          </a:r>
          <a:endParaRPr lang="en-US" sz="1100" dirty="0">
            <a:latin typeface="Segoe UI" pitchFamily="34" charset="0"/>
            <a:ea typeface="Segoe UI" pitchFamily="34" charset="0"/>
            <a:cs typeface="Segoe UI" pitchFamily="34" charset="0"/>
          </a:endParaRPr>
        </a:p>
      </dgm:t>
    </dgm:pt>
    <dgm:pt modelId="{76F8029F-885C-443C-AB9C-6D4CBADB46E1}">
      <dgm:prSet phldrT="[Text]" custT="1"/>
      <dgm:spPr/>
      <dgm:t>
        <a:bodyPr/>
        <a:lstStyle/>
        <a:p>
          <a:pPr algn="l"/>
          <a:r>
            <a:rPr lang="en-US" sz="1100" dirty="0" smtClean="0">
              <a:latin typeface="Segoe UI" pitchFamily="34" charset="0"/>
              <a:ea typeface="Segoe UI" pitchFamily="34" charset="0"/>
              <a:cs typeface="Segoe UI" pitchFamily="34" charset="0"/>
            </a:rPr>
            <a:t>Build test farms</a:t>
          </a:r>
          <a:endParaRPr lang="en-US" sz="1100" dirty="0">
            <a:latin typeface="Segoe UI" pitchFamily="34" charset="0"/>
            <a:ea typeface="Segoe UI" pitchFamily="34" charset="0"/>
            <a:cs typeface="Segoe UI" pitchFamily="34" charset="0"/>
          </a:endParaRPr>
        </a:p>
      </dgm:t>
    </dgm:pt>
    <dgm:pt modelId="{D0B635C9-B926-486F-A584-FE3B6221CDC1}">
      <dgm:prSet phldrT="[Text]" custT="1"/>
      <dgm:spPr/>
      <dgm:t>
        <a:bodyPr/>
        <a:lstStyle/>
        <a:p>
          <a:pPr algn="ctr"/>
          <a:r>
            <a:rPr lang="en-US" sz="1400" b="1" dirty="0" smtClean="0">
              <a:latin typeface="Segoe UI" pitchFamily="34" charset="0"/>
              <a:ea typeface="Segoe UI" pitchFamily="34" charset="0"/>
              <a:cs typeface="Segoe UI" pitchFamily="34" charset="0"/>
            </a:rPr>
            <a:t>Test</a:t>
          </a:r>
          <a:endParaRPr lang="en-US" sz="1400" b="1" dirty="0">
            <a:latin typeface="Segoe UI" pitchFamily="34" charset="0"/>
            <a:ea typeface="Segoe UI" pitchFamily="34" charset="0"/>
            <a:cs typeface="Segoe UI" pitchFamily="34" charset="0"/>
          </a:endParaRPr>
        </a:p>
      </dgm:t>
    </dgm:pt>
    <dgm:pt modelId="{A93CA63C-7B76-4461-A77C-94316A5822C1}" type="sibTrans" cxnId="{C2E373E3-F836-440A-A206-5311A6D4C98C}">
      <dgm:prSet/>
      <dgm:spPr/>
      <dgm:t>
        <a:bodyPr/>
        <a:lstStyle/>
        <a:p>
          <a:endParaRPr lang="en-US"/>
        </a:p>
      </dgm:t>
    </dgm:pt>
    <dgm:pt modelId="{A2645EE3-C125-4716-B48F-9C8EB2243102}" type="parTrans" cxnId="{C2E373E3-F836-440A-A206-5311A6D4C98C}">
      <dgm:prSet/>
      <dgm:spPr/>
      <dgm:t>
        <a:bodyPr/>
        <a:lstStyle/>
        <a:p>
          <a:endParaRPr lang="en-US"/>
        </a:p>
      </dgm:t>
    </dgm:pt>
    <dgm:pt modelId="{38F48026-42C4-49DB-B335-B3CCAC7896C7}" type="sibTrans" cxnId="{4ADEE2B4-18C9-4C6C-AA25-CDC80F44EAA2}">
      <dgm:prSet/>
      <dgm:spPr/>
      <dgm:t>
        <a:bodyPr/>
        <a:lstStyle/>
        <a:p>
          <a:endParaRPr lang="en-US"/>
        </a:p>
      </dgm:t>
    </dgm:pt>
    <dgm:pt modelId="{5DFCC9E0-35D0-4193-BCAF-95D7AA6F7822}" type="parTrans" cxnId="{4ADEE2B4-18C9-4C6C-AA25-CDC80F44EAA2}">
      <dgm:prSet/>
      <dgm:spPr/>
      <dgm:t>
        <a:bodyPr/>
        <a:lstStyle/>
        <a:p>
          <a:endParaRPr lang="en-US"/>
        </a:p>
      </dgm:t>
    </dgm:pt>
    <dgm:pt modelId="{A3A58967-B7FA-41CE-AF5F-C2BF9173A76B}" type="sibTrans" cxnId="{7EBB10D3-331C-4835-BE54-4913090249EF}">
      <dgm:prSet/>
      <dgm:spPr/>
      <dgm:t>
        <a:bodyPr/>
        <a:lstStyle/>
        <a:p>
          <a:endParaRPr lang="en-US"/>
        </a:p>
      </dgm:t>
    </dgm:pt>
    <dgm:pt modelId="{93E21F11-42F8-402A-9695-4C400720FFBB}" type="parTrans" cxnId="{7EBB10D3-331C-4835-BE54-4913090249EF}">
      <dgm:prSet/>
      <dgm:spPr/>
      <dgm:t>
        <a:bodyPr/>
        <a:lstStyle/>
        <a:p>
          <a:endParaRPr lang="en-US"/>
        </a:p>
      </dgm:t>
    </dgm:pt>
    <dgm:pt modelId="{E3FC68E5-D61F-4935-87CF-4DBFC4628466}" type="sibTrans" cxnId="{FAEF8F7A-9675-4BF1-9F84-8F98F39D19E2}">
      <dgm:prSet/>
      <dgm:spPr/>
      <dgm:t>
        <a:bodyPr/>
        <a:lstStyle/>
        <a:p>
          <a:endParaRPr lang="en-US"/>
        </a:p>
      </dgm:t>
    </dgm:pt>
    <dgm:pt modelId="{68C3DE1C-8569-4C47-8313-4CC1A513E849}" type="parTrans" cxnId="{FAEF8F7A-9675-4BF1-9F84-8F98F39D19E2}">
      <dgm:prSet/>
      <dgm:spPr/>
      <dgm:t>
        <a:bodyPr/>
        <a:lstStyle/>
        <a:p>
          <a:endParaRPr lang="en-US"/>
        </a:p>
      </dgm:t>
    </dgm:pt>
    <dgm:pt modelId="{B112360A-8A0B-4C4F-93A5-2C7E921B13D7}" type="sibTrans" cxnId="{50152060-D0F7-4D76-B704-F42F5AF8BF67}">
      <dgm:prSet/>
      <dgm:spPr/>
      <dgm:t>
        <a:bodyPr/>
        <a:lstStyle/>
        <a:p>
          <a:endParaRPr lang="en-US"/>
        </a:p>
      </dgm:t>
    </dgm:pt>
    <dgm:pt modelId="{A8DABF00-6360-4060-9F99-5722CDF8F2F5}" type="parTrans" cxnId="{50152060-D0F7-4D76-B704-F42F5AF8BF67}">
      <dgm:prSet/>
      <dgm:spPr/>
      <dgm:t>
        <a:bodyPr/>
        <a:lstStyle/>
        <a:p>
          <a:endParaRPr lang="en-US"/>
        </a:p>
      </dgm:t>
    </dgm:pt>
    <dgm:pt modelId="{012A630A-368D-4B04-A719-111D7915665E}">
      <dgm:prSet custT="1"/>
      <dgm:spPr/>
      <dgm:t>
        <a:bodyPr/>
        <a:lstStyle/>
        <a:p>
          <a:pPr algn="l"/>
          <a:r>
            <a:rPr lang="en-US" sz="1100" dirty="0" smtClean="0">
              <a:latin typeface="Segoe UI" pitchFamily="34" charset="0"/>
              <a:ea typeface="Segoe UI" pitchFamily="34" charset="0"/>
              <a:cs typeface="Segoe UI" pitchFamily="34" charset="0"/>
            </a:rPr>
            <a:t>Make items upgradable</a:t>
          </a:r>
          <a:endParaRPr lang="en-US" sz="1100" dirty="0">
            <a:latin typeface="Segoe UI" pitchFamily="34" charset="0"/>
            <a:ea typeface="Segoe UI" pitchFamily="34" charset="0"/>
            <a:cs typeface="Segoe UI" pitchFamily="34" charset="0"/>
          </a:endParaRPr>
        </a:p>
      </dgm:t>
    </dgm:pt>
    <dgm:pt modelId="{354A5B9F-1303-4185-9EF4-3B3B543BE958}">
      <dgm:prSet custT="1"/>
      <dgm:spPr/>
      <dgm:t>
        <a:bodyPr/>
        <a:lstStyle/>
        <a:p>
          <a:pPr algn="l"/>
          <a:r>
            <a:rPr lang="en-US" sz="1100" dirty="0" smtClean="0">
              <a:latin typeface="Segoe UI" pitchFamily="34" charset="0"/>
              <a:ea typeface="Segoe UI" pitchFamily="34" charset="0"/>
              <a:cs typeface="Segoe UI" pitchFamily="34" charset="0"/>
            </a:rPr>
            <a:t>Plan upgrade strategy</a:t>
          </a:r>
          <a:endParaRPr lang="en-US" sz="1100" dirty="0">
            <a:latin typeface="Segoe UI" pitchFamily="34" charset="0"/>
            <a:ea typeface="Segoe UI" pitchFamily="34" charset="0"/>
            <a:cs typeface="Segoe UI" pitchFamily="34" charset="0"/>
          </a:endParaRPr>
        </a:p>
      </dgm:t>
    </dgm:pt>
    <dgm:pt modelId="{140CB58C-61E5-4DA7-B1B4-1A31972950C0}">
      <dgm:prSet custT="1"/>
      <dgm:spPr/>
      <dgm:t>
        <a:bodyPr/>
        <a:lstStyle/>
        <a:p>
          <a:pPr algn="l"/>
          <a:r>
            <a:rPr lang="en-US" sz="1100" dirty="0" smtClean="0">
              <a:latin typeface="Segoe UI" pitchFamily="34" charset="0"/>
              <a:ea typeface="Segoe UI" pitchFamily="34" charset="0"/>
              <a:cs typeface="Segoe UI" pitchFamily="34" charset="0"/>
            </a:rPr>
            <a:t>Manage customizations</a:t>
          </a:r>
          <a:endParaRPr lang="en-US" sz="1100" dirty="0">
            <a:latin typeface="Segoe UI" pitchFamily="34" charset="0"/>
            <a:ea typeface="Segoe UI" pitchFamily="34" charset="0"/>
            <a:cs typeface="Segoe UI" pitchFamily="34" charset="0"/>
          </a:endParaRPr>
        </a:p>
      </dgm:t>
    </dgm:pt>
    <dgm:pt modelId="{9C2F98D0-9965-42A4-9578-D673B3C65B29}">
      <dgm:prSet phldrT="[Text]" custT="1"/>
      <dgm:spPr/>
      <dgm:t>
        <a:bodyPr/>
        <a:lstStyle/>
        <a:p>
          <a:pPr algn="l"/>
          <a:r>
            <a:rPr lang="en-US" sz="1100" dirty="0" smtClean="0">
              <a:latin typeface="Segoe UI" pitchFamily="34" charset="0"/>
              <a:ea typeface="Segoe UI" pitchFamily="34" charset="0"/>
              <a:cs typeface="Segoe UI" pitchFamily="34" charset="0"/>
            </a:rPr>
            <a:t>Document environment</a:t>
          </a:r>
          <a:endParaRPr lang="en-US" sz="1100" dirty="0">
            <a:latin typeface="Segoe UI" pitchFamily="34" charset="0"/>
            <a:ea typeface="Segoe UI" pitchFamily="34" charset="0"/>
            <a:cs typeface="Segoe UI" pitchFamily="34" charset="0"/>
          </a:endParaRPr>
        </a:p>
      </dgm:t>
    </dgm:pt>
    <dgm:pt modelId="{F4DB72C4-BC73-48BE-84CB-C9931A84EC78}">
      <dgm:prSet phldrT="[Text]" custT="1"/>
      <dgm:spPr/>
      <dgm:t>
        <a:bodyPr/>
        <a:lstStyle/>
        <a:p>
          <a:pPr algn="ctr"/>
          <a:r>
            <a:rPr lang="en-US" sz="1400" b="1" dirty="0" smtClean="0">
              <a:latin typeface="Segoe UI" pitchFamily="34" charset="0"/>
              <a:ea typeface="Segoe UI" pitchFamily="34" charset="0"/>
              <a:cs typeface="Segoe UI" pitchFamily="34" charset="0"/>
            </a:rPr>
            <a:t>Prepare</a:t>
          </a:r>
          <a:endParaRPr lang="en-US" sz="1400" b="1" dirty="0">
            <a:latin typeface="Segoe UI" pitchFamily="34" charset="0"/>
            <a:ea typeface="Segoe UI" pitchFamily="34" charset="0"/>
            <a:cs typeface="Segoe UI" pitchFamily="34" charset="0"/>
          </a:endParaRPr>
        </a:p>
      </dgm:t>
    </dgm:pt>
    <dgm:pt modelId="{7EEC4A2B-1C0C-4042-BA3C-06C47F06D2F1}" type="sibTrans" cxnId="{7DFA69C9-3B11-4E3E-859E-E774BB299529}">
      <dgm:prSet/>
      <dgm:spPr/>
      <dgm:t>
        <a:bodyPr/>
        <a:lstStyle/>
        <a:p>
          <a:endParaRPr lang="en-US"/>
        </a:p>
      </dgm:t>
    </dgm:pt>
    <dgm:pt modelId="{9A788423-EE27-468D-A560-7540B0F79E14}" type="parTrans" cxnId="{7DFA69C9-3B11-4E3E-859E-E774BB299529}">
      <dgm:prSet/>
      <dgm:spPr/>
      <dgm:t>
        <a:bodyPr/>
        <a:lstStyle/>
        <a:p>
          <a:endParaRPr lang="en-US"/>
        </a:p>
      </dgm:t>
    </dgm:pt>
    <dgm:pt modelId="{D866E3E4-C035-4A83-85AA-7E1342D33281}" type="sibTrans" cxnId="{F35FFA6B-D946-4D22-99FD-5C35DDAE6FEC}">
      <dgm:prSet/>
      <dgm:spPr/>
      <dgm:t>
        <a:bodyPr/>
        <a:lstStyle/>
        <a:p>
          <a:endParaRPr lang="en-US"/>
        </a:p>
      </dgm:t>
    </dgm:pt>
    <dgm:pt modelId="{1471005E-ED2D-4093-B7FA-47CDA6F13513}" type="parTrans" cxnId="{F35FFA6B-D946-4D22-99FD-5C35DDAE6FEC}">
      <dgm:prSet/>
      <dgm:spPr/>
      <dgm:t>
        <a:bodyPr/>
        <a:lstStyle/>
        <a:p>
          <a:endParaRPr lang="en-US"/>
        </a:p>
      </dgm:t>
    </dgm:pt>
    <dgm:pt modelId="{1647393B-9114-4C17-A446-EB61D850CA2A}" type="sibTrans" cxnId="{54DD3718-79EE-4C24-9CA6-C38166B82142}">
      <dgm:prSet/>
      <dgm:spPr/>
      <dgm:t>
        <a:bodyPr/>
        <a:lstStyle/>
        <a:p>
          <a:endParaRPr lang="en-US"/>
        </a:p>
      </dgm:t>
    </dgm:pt>
    <dgm:pt modelId="{A0131104-61E5-4292-BAE5-08210F586AD2}" type="parTrans" cxnId="{54DD3718-79EE-4C24-9CA6-C38166B82142}">
      <dgm:prSet/>
      <dgm:spPr/>
      <dgm:t>
        <a:bodyPr/>
        <a:lstStyle/>
        <a:p>
          <a:endParaRPr lang="en-US"/>
        </a:p>
      </dgm:t>
    </dgm:pt>
    <dgm:pt modelId="{AF5D3166-AF28-4BC4-B338-7235CFED7AD2}" type="sibTrans" cxnId="{2A8D8280-86E9-46BA-9F55-E48B8244E990}">
      <dgm:prSet/>
      <dgm:spPr/>
      <dgm:t>
        <a:bodyPr/>
        <a:lstStyle/>
        <a:p>
          <a:endParaRPr lang="en-US"/>
        </a:p>
      </dgm:t>
    </dgm:pt>
    <dgm:pt modelId="{F341C61D-45FB-4CB4-B302-6B914E0DEC24}" type="parTrans" cxnId="{2A8D8280-86E9-46BA-9F55-E48B8244E990}">
      <dgm:prSet/>
      <dgm:spPr/>
      <dgm:t>
        <a:bodyPr/>
        <a:lstStyle/>
        <a:p>
          <a:endParaRPr lang="en-US"/>
        </a:p>
      </dgm:t>
    </dgm:pt>
    <dgm:pt modelId="{35E2013E-E1BF-4595-9C31-0B7A8B2093AB}" type="sibTrans" cxnId="{BB8E20AF-1717-4A90-AE1A-FCE119F59E3B}">
      <dgm:prSet/>
      <dgm:spPr/>
      <dgm:t>
        <a:bodyPr/>
        <a:lstStyle/>
        <a:p>
          <a:endParaRPr lang="en-US"/>
        </a:p>
      </dgm:t>
    </dgm:pt>
    <dgm:pt modelId="{01559DFB-6185-4C60-8EC1-6DF1ABBC6A01}" type="parTrans" cxnId="{BB8E20AF-1717-4A90-AE1A-FCE119F59E3B}">
      <dgm:prSet/>
      <dgm:spPr/>
      <dgm:t>
        <a:bodyPr/>
        <a:lstStyle/>
        <a:p>
          <a:endParaRPr lang="en-US"/>
        </a:p>
      </dgm:t>
    </dgm:pt>
    <dgm:pt modelId="{35356656-4C01-461B-AC0C-4A0E27953991}">
      <dgm:prSet custT="1"/>
      <dgm:spPr/>
      <dgm:t>
        <a:bodyPr/>
        <a:lstStyle/>
        <a:p>
          <a:pPr algn="l"/>
          <a:r>
            <a:rPr lang="en-US" sz="1100" dirty="0" smtClean="0">
              <a:latin typeface="Segoe UI" pitchFamily="34" charset="0"/>
              <a:ea typeface="Segoe UI" pitchFamily="34" charset="0"/>
              <a:cs typeface="Segoe UI" pitchFamily="34" charset="0"/>
            </a:rPr>
            <a:t>Downtime mitigation</a:t>
          </a:r>
          <a:endParaRPr lang="en-US" sz="1100" dirty="0">
            <a:latin typeface="Segoe UI" pitchFamily="34" charset="0"/>
            <a:ea typeface="Segoe UI" pitchFamily="34" charset="0"/>
            <a:cs typeface="Segoe UI" pitchFamily="34" charset="0"/>
          </a:endParaRPr>
        </a:p>
      </dgm:t>
    </dgm:pt>
    <dgm:pt modelId="{77D755F5-691D-4A0F-AA93-0840BDEC59F3}" type="sibTrans" cxnId="{43008CBA-C7F2-41FD-897C-3CB17BE27F13}">
      <dgm:prSet/>
      <dgm:spPr/>
      <dgm:t>
        <a:bodyPr/>
        <a:lstStyle/>
        <a:p>
          <a:endParaRPr lang="en-US"/>
        </a:p>
      </dgm:t>
    </dgm:pt>
    <dgm:pt modelId="{B969D680-CED2-43F7-A53F-A994692C3228}" type="parTrans" cxnId="{43008CBA-C7F2-41FD-897C-3CB17BE27F13}">
      <dgm:prSet/>
      <dgm:spPr/>
      <dgm:t>
        <a:bodyPr/>
        <a:lstStyle/>
        <a:p>
          <a:endParaRPr lang="en-US"/>
        </a:p>
      </dgm:t>
    </dgm:pt>
    <dgm:pt modelId="{05B44D25-82FF-4C1C-8A26-DA855EFE6058}">
      <dgm:prSet phldrT="[Text]" custT="1"/>
      <dgm:spPr/>
      <dgm:t>
        <a:bodyPr/>
        <a:lstStyle/>
        <a:p>
          <a:pPr algn="l"/>
          <a:r>
            <a:rPr lang="en-US" sz="1100" dirty="0" smtClean="0">
              <a:latin typeface="Segoe UI" pitchFamily="34" charset="0"/>
              <a:ea typeface="Segoe UI" pitchFamily="34" charset="0"/>
              <a:cs typeface="Segoe UI" pitchFamily="34" charset="0"/>
            </a:rPr>
            <a:t>New capabilities</a:t>
          </a:r>
          <a:endParaRPr lang="en-US" sz="1100" dirty="0">
            <a:latin typeface="Segoe UI" pitchFamily="34" charset="0"/>
            <a:ea typeface="Segoe UI" pitchFamily="34" charset="0"/>
            <a:cs typeface="Segoe UI" pitchFamily="34" charset="0"/>
          </a:endParaRPr>
        </a:p>
      </dgm:t>
    </dgm:pt>
    <dgm:pt modelId="{7EC6E25F-CC28-42DD-9A31-F26842B8D347}" type="sibTrans" cxnId="{4B38EFD8-5D13-4517-8B61-3BB0601937C5}">
      <dgm:prSet/>
      <dgm:spPr/>
      <dgm:t>
        <a:bodyPr/>
        <a:lstStyle/>
        <a:p>
          <a:endParaRPr lang="en-US"/>
        </a:p>
      </dgm:t>
    </dgm:pt>
    <dgm:pt modelId="{AB4B0BCF-167F-4940-8740-0C703AD4CC4A}" type="parTrans" cxnId="{4B38EFD8-5D13-4517-8B61-3BB0601937C5}">
      <dgm:prSet/>
      <dgm:spPr/>
      <dgm:t>
        <a:bodyPr/>
        <a:lstStyle/>
        <a:p>
          <a:endParaRPr lang="en-US"/>
        </a:p>
      </dgm:t>
    </dgm:pt>
    <dgm:pt modelId="{B51F37EC-2E9D-4D82-A05B-DC23FC3A35EB}">
      <dgm:prSet phldrT="[Text]" custT="1"/>
      <dgm:spPr/>
      <dgm:t>
        <a:bodyPr/>
        <a:lstStyle/>
        <a:p>
          <a:pPr algn="l"/>
          <a:r>
            <a:rPr lang="en-US" sz="1100" dirty="0" smtClean="0">
              <a:latin typeface="Segoe UI" pitchFamily="34" charset="0"/>
              <a:ea typeface="Segoe UI" pitchFamily="34" charset="0"/>
              <a:cs typeface="Segoe UI" pitchFamily="34" charset="0"/>
            </a:rPr>
            <a:t>Upgrade methods</a:t>
          </a:r>
          <a:endParaRPr lang="en-US" sz="1100" dirty="0">
            <a:latin typeface="Segoe UI" pitchFamily="34" charset="0"/>
            <a:ea typeface="Segoe UI" pitchFamily="34" charset="0"/>
            <a:cs typeface="Segoe UI" pitchFamily="34" charset="0"/>
          </a:endParaRPr>
        </a:p>
      </dgm:t>
    </dgm:pt>
    <dgm:pt modelId="{70AC4A6C-96CB-4F11-9D9F-F34676A5A762}" type="sibTrans" cxnId="{E316A408-5CCA-4C55-872D-ABBCE30F8D3C}">
      <dgm:prSet/>
      <dgm:spPr/>
      <dgm:t>
        <a:bodyPr/>
        <a:lstStyle/>
        <a:p>
          <a:endParaRPr lang="en-US"/>
        </a:p>
      </dgm:t>
    </dgm:pt>
    <dgm:pt modelId="{E6992B54-A7F9-4F0A-862F-A81EA35B9FE3}" type="parTrans" cxnId="{E316A408-5CCA-4C55-872D-ABBCE30F8D3C}">
      <dgm:prSet/>
      <dgm:spPr/>
      <dgm:t>
        <a:bodyPr/>
        <a:lstStyle/>
        <a:p>
          <a:endParaRPr lang="en-US"/>
        </a:p>
      </dgm:t>
    </dgm:pt>
    <dgm:pt modelId="{2DDE76F2-466C-41B5-9FFB-938ECF82D2F3}">
      <dgm:prSet phldrT="[Text]" custT="1"/>
      <dgm:spPr/>
      <dgm:t>
        <a:bodyPr/>
        <a:lstStyle/>
        <a:p>
          <a:pPr algn="l"/>
          <a:r>
            <a:rPr lang="en-US" sz="1100" dirty="0" smtClean="0">
              <a:latin typeface="Segoe UI" pitchFamily="34" charset="0"/>
              <a:ea typeface="Segoe UI" pitchFamily="34" charset="0"/>
              <a:cs typeface="Segoe UI" pitchFamily="34" charset="0"/>
            </a:rPr>
            <a:t>Upgrade event failures</a:t>
          </a:r>
          <a:endParaRPr lang="en-US" sz="1100" dirty="0">
            <a:latin typeface="Segoe UI" pitchFamily="34" charset="0"/>
            <a:ea typeface="Segoe UI" pitchFamily="34" charset="0"/>
            <a:cs typeface="Segoe UI" pitchFamily="34" charset="0"/>
          </a:endParaRPr>
        </a:p>
      </dgm:t>
    </dgm:pt>
    <dgm:pt modelId="{D95A3D16-CFE0-4C26-B6B9-AB1EC224CF2A}" type="parTrans" cxnId="{FA341FE9-EF68-448C-93CA-C89B391882ED}">
      <dgm:prSet/>
      <dgm:spPr/>
      <dgm:t>
        <a:bodyPr/>
        <a:lstStyle/>
        <a:p>
          <a:endParaRPr lang="en-US"/>
        </a:p>
      </dgm:t>
    </dgm:pt>
    <dgm:pt modelId="{EDE64F58-EFEE-4B4C-9F73-B0A7706F13B6}" type="sibTrans" cxnId="{FA341FE9-EF68-448C-93CA-C89B391882ED}">
      <dgm:prSet/>
      <dgm:spPr/>
      <dgm:t>
        <a:bodyPr/>
        <a:lstStyle/>
        <a:p>
          <a:endParaRPr lang="en-US"/>
        </a:p>
      </dgm:t>
    </dgm:pt>
    <dgm:pt modelId="{22AC2899-1B12-4933-B20C-06DDBCD1AC09}" type="pres">
      <dgm:prSet presAssocID="{6DF811DE-ABCB-48CD-A653-81851AE35FDF}" presName="Name0" presStyleCnt="0">
        <dgm:presLayoutVars>
          <dgm:dir/>
          <dgm:resizeHandles val="exact"/>
        </dgm:presLayoutVars>
      </dgm:prSet>
      <dgm:spPr/>
      <dgm:t>
        <a:bodyPr/>
        <a:lstStyle/>
        <a:p>
          <a:endParaRPr lang="en-US"/>
        </a:p>
      </dgm:t>
    </dgm:pt>
    <dgm:pt modelId="{D7EEFEDD-D8A9-4BF3-80C3-924A09A3C98F}" type="pres">
      <dgm:prSet presAssocID="{6DF811DE-ABCB-48CD-A653-81851AE35FDF}" presName="cycle" presStyleCnt="0"/>
      <dgm:spPr/>
      <dgm:t>
        <a:bodyPr/>
        <a:lstStyle/>
        <a:p>
          <a:endParaRPr lang="en-US"/>
        </a:p>
      </dgm:t>
    </dgm:pt>
    <dgm:pt modelId="{82118D6C-D5A3-42C5-BD63-C4AA7D22F6C1}" type="pres">
      <dgm:prSet presAssocID="{EBF827A3-CBD0-44E9-9E2E-5EEE4D373061}" presName="nodeFirstNode" presStyleLbl="node1" presStyleIdx="0" presStyleCnt="5" custScaleX="90160" custScaleY="136092" custRadScaleRad="91264">
        <dgm:presLayoutVars>
          <dgm:bulletEnabled val="1"/>
        </dgm:presLayoutVars>
      </dgm:prSet>
      <dgm:spPr/>
      <dgm:t>
        <a:bodyPr/>
        <a:lstStyle/>
        <a:p>
          <a:endParaRPr lang="en-US"/>
        </a:p>
      </dgm:t>
    </dgm:pt>
    <dgm:pt modelId="{67E1D2CC-3807-4B42-91D9-A0006AFA39FD}" type="pres">
      <dgm:prSet presAssocID="{14D28094-200E-4FE9-84B7-D85A13A621A0}" presName="sibTransFirstNode" presStyleLbl="bgShp" presStyleIdx="0" presStyleCnt="1"/>
      <dgm:spPr/>
      <dgm:t>
        <a:bodyPr/>
        <a:lstStyle/>
        <a:p>
          <a:endParaRPr lang="en-US"/>
        </a:p>
      </dgm:t>
    </dgm:pt>
    <dgm:pt modelId="{39DF3331-3400-4A11-A7FB-1F75D7EA478B}" type="pres">
      <dgm:prSet presAssocID="{F4DB72C4-BC73-48BE-84CB-C9931A84EC78}" presName="nodeFollowingNodes" presStyleLbl="node1" presStyleIdx="1" presStyleCnt="5" custScaleX="90160" custScaleY="136092" custRadScaleRad="99783" custRadScaleInc="647">
        <dgm:presLayoutVars>
          <dgm:bulletEnabled val="1"/>
        </dgm:presLayoutVars>
      </dgm:prSet>
      <dgm:spPr/>
      <dgm:t>
        <a:bodyPr/>
        <a:lstStyle/>
        <a:p>
          <a:endParaRPr lang="en-US"/>
        </a:p>
      </dgm:t>
    </dgm:pt>
    <dgm:pt modelId="{7DA141EA-6CEC-49EF-82C6-3F350FCFC509}" type="pres">
      <dgm:prSet presAssocID="{D0B635C9-B926-486F-A584-FE3B6221CDC1}" presName="nodeFollowingNodes" presStyleLbl="node1" presStyleIdx="2" presStyleCnt="5" custScaleX="90160" custScaleY="136092" custRadScaleRad="96900" custRadScaleInc="-2239">
        <dgm:presLayoutVars>
          <dgm:bulletEnabled val="1"/>
        </dgm:presLayoutVars>
      </dgm:prSet>
      <dgm:spPr/>
      <dgm:t>
        <a:bodyPr/>
        <a:lstStyle/>
        <a:p>
          <a:endParaRPr lang="en-US"/>
        </a:p>
      </dgm:t>
    </dgm:pt>
    <dgm:pt modelId="{5A6A8BD4-5652-4A8C-BB34-A50948428917}" type="pres">
      <dgm:prSet presAssocID="{7FCD5600-6608-41FF-8D8B-1A28707BF080}" presName="nodeFollowingNodes" presStyleLbl="node1" presStyleIdx="3" presStyleCnt="5" custScaleX="90160" custScaleY="136092" custRadScaleRad="96900" custRadScaleInc="2239">
        <dgm:presLayoutVars>
          <dgm:bulletEnabled val="1"/>
        </dgm:presLayoutVars>
      </dgm:prSet>
      <dgm:spPr/>
      <dgm:t>
        <a:bodyPr/>
        <a:lstStyle/>
        <a:p>
          <a:endParaRPr lang="en-US"/>
        </a:p>
      </dgm:t>
    </dgm:pt>
    <dgm:pt modelId="{BF5660EE-C968-4825-A315-3932E919014E}" type="pres">
      <dgm:prSet presAssocID="{A8420C17-E738-4939-85BC-3E3014C62B0D}" presName="nodeFollowingNodes" presStyleLbl="node1" presStyleIdx="4" presStyleCnt="5" custScaleX="90160" custScaleY="136092" custRadScaleRad="99910" custRadScaleInc="-268">
        <dgm:presLayoutVars>
          <dgm:bulletEnabled val="1"/>
        </dgm:presLayoutVars>
      </dgm:prSet>
      <dgm:spPr/>
      <dgm:t>
        <a:bodyPr/>
        <a:lstStyle/>
        <a:p>
          <a:endParaRPr lang="en-US"/>
        </a:p>
      </dgm:t>
    </dgm:pt>
  </dgm:ptLst>
  <dgm:cxnLst>
    <dgm:cxn modelId="{D2128BFB-319A-4BA0-BB0E-AF00904A25E7}" srcId="{7FCD5600-6608-41FF-8D8B-1A28707BF080}" destId="{DCB1AFA3-3C73-42E9-8016-E20026CE7652}" srcOrd="2" destOrd="0" parTransId="{DF9754D7-549A-4ECC-9EEC-9685033FA0AA}" sibTransId="{63A140D2-889E-4E3D-9660-0FCC36084475}"/>
    <dgm:cxn modelId="{067DCAB3-857A-458E-8FAE-0316204B412F}" type="presOf" srcId="{2DDE76F2-466C-41B5-9FFB-938ECF82D2F3}" destId="{BF5660EE-C968-4825-A315-3932E919014E}" srcOrd="0" destOrd="2" presId="urn:microsoft.com/office/officeart/2005/8/layout/cycle3"/>
    <dgm:cxn modelId="{7DFA69C9-3B11-4E3E-859E-E774BB299529}" srcId="{6DF811DE-ABCB-48CD-A653-81851AE35FDF}" destId="{F4DB72C4-BC73-48BE-84CB-C9931A84EC78}" srcOrd="1" destOrd="0" parTransId="{9A788423-EE27-468D-A560-7540B0F79E14}" sibTransId="{7EEC4A2B-1C0C-4042-BA3C-06C47F06D2F1}"/>
    <dgm:cxn modelId="{B8EE621E-E81C-4945-B860-6FF9955EF248}" type="presOf" srcId="{B62A60B6-FF02-4DEE-B9A8-62E61B91D3C4}" destId="{7DA141EA-6CEC-49EF-82C6-3F350FCFC509}" srcOrd="0" destOrd="3" presId="urn:microsoft.com/office/officeart/2005/8/layout/cycle3"/>
    <dgm:cxn modelId="{43008CBA-C7F2-41FD-897C-3CB17BE27F13}" srcId="{EBF827A3-CBD0-44E9-9E2E-5EEE4D373061}" destId="{35356656-4C01-461B-AC0C-4A0E27953991}" srcOrd="2" destOrd="0" parTransId="{B969D680-CED2-43F7-A53F-A994692C3228}" sibTransId="{77D755F5-691D-4A0F-AA93-0840BDEC59F3}"/>
    <dgm:cxn modelId="{946A38CD-F2E2-4720-961E-E706B4171CE3}" type="presOf" srcId="{91B2DFA6-901A-4D0F-A445-9423969A18D2}" destId="{5A6A8BD4-5652-4A8C-BB34-A50948428917}" srcOrd="0" destOrd="2" presId="urn:microsoft.com/office/officeart/2005/8/layout/cycle3"/>
    <dgm:cxn modelId="{4ADEE2B4-18C9-4C6C-AA25-CDC80F44EAA2}" srcId="{D0B635C9-B926-486F-A584-FE3B6221CDC1}" destId="{84A29749-A60B-4B35-B5DE-1EEE74AF4C0C}" srcOrd="3" destOrd="0" parTransId="{5DFCC9E0-35D0-4193-BCAF-95D7AA6F7822}" sibTransId="{38F48026-42C4-49DB-B335-B3CCAC7896C7}"/>
    <dgm:cxn modelId="{FC40982D-6D3B-4C45-912B-51D73DB6BA88}" type="presOf" srcId="{87C241DA-F1E0-4663-A126-538F09040DD6}" destId="{7DA141EA-6CEC-49EF-82C6-3F350FCFC509}" srcOrd="0" destOrd="2" presId="urn:microsoft.com/office/officeart/2005/8/layout/cycle3"/>
    <dgm:cxn modelId="{B30B4111-E04D-4796-9D4D-F0FFF7967E4D}" type="presOf" srcId="{7FCD5600-6608-41FF-8D8B-1A28707BF080}" destId="{5A6A8BD4-5652-4A8C-BB34-A50948428917}" srcOrd="0" destOrd="0" presId="urn:microsoft.com/office/officeart/2005/8/layout/cycle3"/>
    <dgm:cxn modelId="{17F58601-6116-4663-9BB8-3CE92260B510}" srcId="{A8420C17-E738-4939-85BC-3E3014C62B0D}" destId="{9B8CA122-524A-476D-A6B5-DA6FF18F1B82}" srcOrd="0" destOrd="0" parTransId="{64305140-26D4-4691-BC60-F484430E1A32}" sibTransId="{66A2CC01-AF61-48E7-94B4-DA137E8400F6}"/>
    <dgm:cxn modelId="{EF330895-7256-4FCC-B52A-DE0B527E703A}" type="presOf" srcId="{B51F37EC-2E9D-4D82-A05B-DC23FC3A35EB}" destId="{82118D6C-D5A3-42C5-BD63-C4AA7D22F6C1}" srcOrd="0" destOrd="1" presId="urn:microsoft.com/office/officeart/2005/8/layout/cycle3"/>
    <dgm:cxn modelId="{4E9036CA-9F13-44EA-8A69-F3051D435902}" srcId="{7FCD5600-6608-41FF-8D8B-1A28707BF080}" destId="{91B2DFA6-901A-4D0F-A445-9423969A18D2}" srcOrd="1" destOrd="0" parTransId="{C4DB095B-E572-4455-90B5-BD2C240120CC}" sibTransId="{8A70805C-B14A-4388-800A-4920435A859D}"/>
    <dgm:cxn modelId="{E032378E-1D14-433E-A1FB-2FF5FD0FD741}" type="presOf" srcId="{E73DD5E1-CA5A-4DC2-84EB-471305573E7F}" destId="{BF5660EE-C968-4825-A315-3932E919014E}" srcOrd="0" destOrd="4" presId="urn:microsoft.com/office/officeart/2005/8/layout/cycle3"/>
    <dgm:cxn modelId="{4B38EFD8-5D13-4517-8B61-3BB0601937C5}" srcId="{EBF827A3-CBD0-44E9-9E2E-5EEE4D373061}" destId="{05B44D25-82FF-4C1C-8A26-DA855EFE6058}" srcOrd="1" destOrd="0" parTransId="{AB4B0BCF-167F-4940-8740-0C703AD4CC4A}" sibTransId="{7EC6E25F-CC28-42DD-9A31-F26842B8D347}"/>
    <dgm:cxn modelId="{F35FFA6B-D946-4D22-99FD-5C35DDAE6FEC}" srcId="{F4DB72C4-BC73-48BE-84CB-C9931A84EC78}" destId="{012A630A-368D-4B04-A719-111D7915665E}" srcOrd="3" destOrd="0" parTransId="{1471005E-ED2D-4093-B7FA-47CDA6F13513}" sibTransId="{D866E3E4-C035-4A83-85AA-7E1342D33281}"/>
    <dgm:cxn modelId="{E4ACA928-E1E9-45FB-A652-D63B22ED5D9E}" srcId="{A8420C17-E738-4939-85BC-3E3014C62B0D}" destId="{6137A872-1AE1-40F9-8170-CB8251FA34E0}" srcOrd="2" destOrd="0" parTransId="{5740E211-C9D7-4D49-BC5A-EF0079B78F33}" sibTransId="{92B76F09-057B-4F33-961C-AA1D9DCD1190}"/>
    <dgm:cxn modelId="{2403FC5D-1630-4003-9000-411502FC916C}" type="presOf" srcId="{35356656-4C01-461B-AC0C-4A0E27953991}" destId="{82118D6C-D5A3-42C5-BD63-C4AA7D22F6C1}" srcOrd="0" destOrd="3" presId="urn:microsoft.com/office/officeart/2005/8/layout/cycle3"/>
    <dgm:cxn modelId="{4D444B13-CE00-492D-9E79-2208C73DDD5F}" srcId="{6DF811DE-ABCB-48CD-A653-81851AE35FDF}" destId="{7FCD5600-6608-41FF-8D8B-1A28707BF080}" srcOrd="3" destOrd="0" parTransId="{8AB16343-59E9-450D-9805-E4D2A6317626}" sibTransId="{DD8BF0D6-8BDE-4550-B5E8-1A1A701251DC}"/>
    <dgm:cxn modelId="{0BE8979E-B213-4795-860F-6B3A8EAA861C}" type="presOf" srcId="{140CB58C-61E5-4DA7-B1B4-1A31972950C0}" destId="{39DF3331-3400-4A11-A7FB-1F75D7EA478B}" srcOrd="0" destOrd="2" presId="urn:microsoft.com/office/officeart/2005/8/layout/cycle3"/>
    <dgm:cxn modelId="{FA341FE9-EF68-448C-93CA-C89B391882ED}" srcId="{A8420C17-E738-4939-85BC-3E3014C62B0D}" destId="{2DDE76F2-466C-41B5-9FFB-938ECF82D2F3}" srcOrd="1" destOrd="0" parTransId="{D95A3D16-CFE0-4C26-B6B9-AB1EC224CF2A}" sibTransId="{EDE64F58-EFEE-4B4C-9F73-B0A7706F13B6}"/>
    <dgm:cxn modelId="{7EBB10D3-331C-4835-BE54-4913090249EF}" srcId="{D0B635C9-B926-486F-A584-FE3B6221CDC1}" destId="{B62A60B6-FF02-4DEE-B9A8-62E61B91D3C4}" srcOrd="2" destOrd="0" parTransId="{93E21F11-42F8-402A-9695-4C400720FFBB}" sibTransId="{A3A58967-B7FA-41CE-AF5F-C2BF9173A76B}"/>
    <dgm:cxn modelId="{DE8ED055-C7B1-485F-AC20-F37AC8DC5114}" type="presOf" srcId="{354A5B9F-1303-4185-9EF4-3B3B543BE958}" destId="{39DF3331-3400-4A11-A7FB-1F75D7EA478B}" srcOrd="0" destOrd="3" presId="urn:microsoft.com/office/officeart/2005/8/layout/cycle3"/>
    <dgm:cxn modelId="{E63FB7DF-ACF1-44A6-A4DF-2C980C84EBFA}" type="presOf" srcId="{6DF811DE-ABCB-48CD-A653-81851AE35FDF}" destId="{22AC2899-1B12-4933-B20C-06DDBCD1AC09}" srcOrd="0" destOrd="0" presId="urn:microsoft.com/office/officeart/2005/8/layout/cycle3"/>
    <dgm:cxn modelId="{ACA38C60-A05F-4311-AE6A-DAEF13157C45}" type="presOf" srcId="{9C2F98D0-9965-42A4-9578-D673B3C65B29}" destId="{39DF3331-3400-4A11-A7FB-1F75D7EA478B}" srcOrd="0" destOrd="1" presId="urn:microsoft.com/office/officeart/2005/8/layout/cycle3"/>
    <dgm:cxn modelId="{1CB073B8-C39D-4133-AED1-4A51A7C690C2}" srcId="{6DF811DE-ABCB-48CD-A653-81851AE35FDF}" destId="{EBF827A3-CBD0-44E9-9E2E-5EEE4D373061}" srcOrd="0" destOrd="0" parTransId="{2155B959-92F6-4C37-B229-206B83301A2D}" sibTransId="{14D28094-200E-4FE9-84B7-D85A13A621A0}"/>
    <dgm:cxn modelId="{E48E1AB5-BB6A-4E0A-875A-0B47E2A03324}" type="presOf" srcId="{05B44D25-82FF-4C1C-8A26-DA855EFE6058}" destId="{82118D6C-D5A3-42C5-BD63-C4AA7D22F6C1}" srcOrd="0" destOrd="2" presId="urn:microsoft.com/office/officeart/2005/8/layout/cycle3"/>
    <dgm:cxn modelId="{1BBCE1E9-E17F-4E46-960E-DA3B2B99CB71}" type="presOf" srcId="{6137A872-1AE1-40F9-8170-CB8251FA34E0}" destId="{BF5660EE-C968-4825-A315-3932E919014E}" srcOrd="0" destOrd="3" presId="urn:microsoft.com/office/officeart/2005/8/layout/cycle3"/>
    <dgm:cxn modelId="{EF4D1445-71F0-4F26-B919-EAAD0CF60D49}" srcId="{6DF811DE-ABCB-48CD-A653-81851AE35FDF}" destId="{A8420C17-E738-4939-85BC-3E3014C62B0D}" srcOrd="4" destOrd="0" parTransId="{152360AF-BE38-4B19-A68C-C8F6185DE1EB}" sibTransId="{520E0240-0CE1-46E6-9F77-1E7BC07869B5}"/>
    <dgm:cxn modelId="{2312F1A2-0D6F-4A88-B5AA-795CD15CF58D}" type="presOf" srcId="{A8420C17-E738-4939-85BC-3E3014C62B0D}" destId="{BF5660EE-C968-4825-A315-3932E919014E}" srcOrd="0" destOrd="0" presId="urn:microsoft.com/office/officeart/2005/8/layout/cycle3"/>
    <dgm:cxn modelId="{BB8E20AF-1717-4A90-AE1A-FCE119F59E3B}" srcId="{F4DB72C4-BC73-48BE-84CB-C9931A84EC78}" destId="{9C2F98D0-9965-42A4-9578-D673B3C65B29}" srcOrd="0" destOrd="0" parTransId="{01559DFB-6185-4C60-8EC1-6DF1ABBC6A01}" sibTransId="{35E2013E-E1BF-4595-9C31-0B7A8B2093AB}"/>
    <dgm:cxn modelId="{54DD3718-79EE-4C24-9CA6-C38166B82142}" srcId="{F4DB72C4-BC73-48BE-84CB-C9931A84EC78}" destId="{354A5B9F-1303-4185-9EF4-3B3B543BE958}" srcOrd="2" destOrd="0" parTransId="{A0131104-61E5-4292-BAE5-08210F586AD2}" sibTransId="{1647393B-9114-4C17-A446-EB61D850CA2A}"/>
    <dgm:cxn modelId="{271D66C3-BC48-4510-8228-8AAB1E7A80D9}" type="presOf" srcId="{30ECFD70-C7EC-49C8-811B-9BBDCAE29907}" destId="{5A6A8BD4-5652-4A8C-BB34-A50948428917}" srcOrd="0" destOrd="4" presId="urn:microsoft.com/office/officeart/2005/8/layout/cycle3"/>
    <dgm:cxn modelId="{49CEF30A-DE52-463C-967E-725A0FC9BE45}" type="presOf" srcId="{DCB1AFA3-3C73-42E9-8016-E20026CE7652}" destId="{5A6A8BD4-5652-4A8C-BB34-A50948428917}" srcOrd="0" destOrd="3" presId="urn:microsoft.com/office/officeart/2005/8/layout/cycle3"/>
    <dgm:cxn modelId="{FAEF8F7A-9675-4BF1-9F84-8F98F39D19E2}" srcId="{D0B635C9-B926-486F-A584-FE3B6221CDC1}" destId="{87C241DA-F1E0-4663-A126-538F09040DD6}" srcOrd="1" destOrd="0" parTransId="{68C3DE1C-8569-4C47-8313-4CC1A513E849}" sibTransId="{E3FC68E5-D61F-4935-87CF-4DBFC4628466}"/>
    <dgm:cxn modelId="{F1C7B95F-E53E-4247-B01D-5B8F055F26DE}" srcId="{A8420C17-E738-4939-85BC-3E3014C62B0D}" destId="{E0D2A0E3-2959-4D0C-B03E-0A0903A72944}" srcOrd="4" destOrd="0" parTransId="{147DEECA-3B47-4059-B058-7DE30360315B}" sibTransId="{1D32C352-F430-4317-96C5-ABCA6DE90A43}"/>
    <dgm:cxn modelId="{34CE01CD-AF70-4298-BE18-4363F710EAF1}" type="presOf" srcId="{14D28094-200E-4FE9-84B7-D85A13A621A0}" destId="{67E1D2CC-3807-4B42-91D9-A0006AFA39FD}" srcOrd="0" destOrd="0" presId="urn:microsoft.com/office/officeart/2005/8/layout/cycle3"/>
    <dgm:cxn modelId="{D92E2D9D-40F3-47D4-B7A1-BBDF73CC812E}" type="presOf" srcId="{84A29749-A60B-4B35-B5DE-1EEE74AF4C0C}" destId="{7DA141EA-6CEC-49EF-82C6-3F350FCFC509}" srcOrd="0" destOrd="4" presId="urn:microsoft.com/office/officeart/2005/8/layout/cycle3"/>
    <dgm:cxn modelId="{89FAB574-F62D-4ECA-A86B-FCE34847B3E2}" srcId="{7FCD5600-6608-41FF-8D8B-1A28707BF080}" destId="{9AF406EE-B745-40A5-A953-4307ECC1BEAF}" srcOrd="0" destOrd="0" parTransId="{5AE32247-D379-4AC1-974A-A4CE3AFB69B4}" sibTransId="{9CB43A9E-86A2-4EC8-8940-FAC690F6EA75}"/>
    <dgm:cxn modelId="{6B75F77F-637F-4312-901C-A79EE2C2C2BF}" type="presOf" srcId="{F4DB72C4-BC73-48BE-84CB-C9931A84EC78}" destId="{39DF3331-3400-4A11-A7FB-1F75D7EA478B}" srcOrd="0" destOrd="0" presId="urn:microsoft.com/office/officeart/2005/8/layout/cycle3"/>
    <dgm:cxn modelId="{D4976A45-6296-4BDE-BCDF-D6345029A99F}" type="presOf" srcId="{9AF406EE-B745-40A5-A953-4307ECC1BEAF}" destId="{5A6A8BD4-5652-4A8C-BB34-A50948428917}" srcOrd="0" destOrd="1" presId="urn:microsoft.com/office/officeart/2005/8/layout/cycle3"/>
    <dgm:cxn modelId="{F7D92E8D-D92B-457C-B147-3B478D86C240}" type="presOf" srcId="{9B8CA122-524A-476D-A6B5-DA6FF18F1B82}" destId="{BF5660EE-C968-4825-A315-3932E919014E}" srcOrd="0" destOrd="1" presId="urn:microsoft.com/office/officeart/2005/8/layout/cycle3"/>
    <dgm:cxn modelId="{1509D0E9-1A0F-43FE-ADFA-F1222B9E5541}" type="presOf" srcId="{76F8029F-885C-443C-AB9C-6D4CBADB46E1}" destId="{7DA141EA-6CEC-49EF-82C6-3F350FCFC509}" srcOrd="0" destOrd="1" presId="urn:microsoft.com/office/officeart/2005/8/layout/cycle3"/>
    <dgm:cxn modelId="{2A8D8280-86E9-46BA-9F55-E48B8244E990}" srcId="{F4DB72C4-BC73-48BE-84CB-C9931A84EC78}" destId="{140CB58C-61E5-4DA7-B1B4-1A31972950C0}" srcOrd="1" destOrd="0" parTransId="{F341C61D-45FB-4CB4-B302-6B914E0DEC24}" sibTransId="{AF5D3166-AF28-4BC4-B338-7235CFED7AD2}"/>
    <dgm:cxn modelId="{E316A408-5CCA-4C55-872D-ABBCE30F8D3C}" srcId="{EBF827A3-CBD0-44E9-9E2E-5EEE4D373061}" destId="{B51F37EC-2E9D-4D82-A05B-DC23FC3A35EB}" srcOrd="0" destOrd="0" parTransId="{E6992B54-A7F9-4F0A-862F-A81EA35B9FE3}" sibTransId="{70AC4A6C-96CB-4F11-9D9F-F34676A5A762}"/>
    <dgm:cxn modelId="{0AA8DEDE-153F-4113-A3A5-84CBF6D1B38B}" type="presOf" srcId="{E0D2A0E3-2959-4D0C-B03E-0A0903A72944}" destId="{BF5660EE-C968-4825-A315-3932E919014E}" srcOrd="0" destOrd="5" presId="urn:microsoft.com/office/officeart/2005/8/layout/cycle3"/>
    <dgm:cxn modelId="{0753340B-2085-432A-8A48-E862DBFA54A4}" type="presOf" srcId="{D0B635C9-B926-486F-A584-FE3B6221CDC1}" destId="{7DA141EA-6CEC-49EF-82C6-3F350FCFC509}" srcOrd="0" destOrd="0" presId="urn:microsoft.com/office/officeart/2005/8/layout/cycle3"/>
    <dgm:cxn modelId="{5F8E1A6E-791E-46CA-A8EF-EDD9223CD147}" srcId="{7FCD5600-6608-41FF-8D8B-1A28707BF080}" destId="{30ECFD70-C7EC-49C8-811B-9BBDCAE29907}" srcOrd="3" destOrd="0" parTransId="{1316AB45-9A20-4469-8F56-A4E9747D6343}" sibTransId="{FECBEC9A-1AB2-43AA-A148-5D435D7B3F67}"/>
    <dgm:cxn modelId="{C2E373E3-F836-440A-A206-5311A6D4C98C}" srcId="{6DF811DE-ABCB-48CD-A653-81851AE35FDF}" destId="{D0B635C9-B926-486F-A584-FE3B6221CDC1}" srcOrd="2" destOrd="0" parTransId="{A2645EE3-C125-4716-B48F-9C8EB2243102}" sibTransId="{A93CA63C-7B76-4461-A77C-94316A5822C1}"/>
    <dgm:cxn modelId="{E42F033E-6870-4FD4-948B-8B31166D5BCE}" srcId="{A8420C17-E738-4939-85BC-3E3014C62B0D}" destId="{E73DD5E1-CA5A-4DC2-84EB-471305573E7F}" srcOrd="3" destOrd="0" parTransId="{88760186-7F62-422A-9F03-38563CF58006}" sibTransId="{E8F18A07-FBB4-47E8-AADA-B0B8EE15F681}"/>
    <dgm:cxn modelId="{30A448E3-EB0F-4E97-ABC9-91C11B06092E}" type="presOf" srcId="{012A630A-368D-4B04-A719-111D7915665E}" destId="{39DF3331-3400-4A11-A7FB-1F75D7EA478B}" srcOrd="0" destOrd="4" presId="urn:microsoft.com/office/officeart/2005/8/layout/cycle3"/>
    <dgm:cxn modelId="{E41779AE-0223-4F02-A577-FA7DEDA5D009}" type="presOf" srcId="{EBF827A3-CBD0-44E9-9E2E-5EEE4D373061}" destId="{82118D6C-D5A3-42C5-BD63-C4AA7D22F6C1}" srcOrd="0" destOrd="0" presId="urn:microsoft.com/office/officeart/2005/8/layout/cycle3"/>
    <dgm:cxn modelId="{50152060-D0F7-4D76-B704-F42F5AF8BF67}" srcId="{D0B635C9-B926-486F-A584-FE3B6221CDC1}" destId="{76F8029F-885C-443C-AB9C-6D4CBADB46E1}" srcOrd="0" destOrd="0" parTransId="{A8DABF00-6360-4060-9F99-5722CDF8F2F5}" sibTransId="{B112360A-8A0B-4C4F-93A5-2C7E921B13D7}"/>
    <dgm:cxn modelId="{1D0653C3-A39B-4060-9BEB-39099B4B7A63}" type="presParOf" srcId="{22AC2899-1B12-4933-B20C-06DDBCD1AC09}" destId="{D7EEFEDD-D8A9-4BF3-80C3-924A09A3C98F}" srcOrd="0" destOrd="0" presId="urn:microsoft.com/office/officeart/2005/8/layout/cycle3"/>
    <dgm:cxn modelId="{ADC826E9-46EF-4C5B-8BAA-08F8D157DCA5}" type="presParOf" srcId="{D7EEFEDD-D8A9-4BF3-80C3-924A09A3C98F}" destId="{82118D6C-D5A3-42C5-BD63-C4AA7D22F6C1}" srcOrd="0" destOrd="0" presId="urn:microsoft.com/office/officeart/2005/8/layout/cycle3"/>
    <dgm:cxn modelId="{734FA6E6-30B3-404E-8126-EE1BB6EC3091}" type="presParOf" srcId="{D7EEFEDD-D8A9-4BF3-80C3-924A09A3C98F}" destId="{67E1D2CC-3807-4B42-91D9-A0006AFA39FD}" srcOrd="1" destOrd="0" presId="urn:microsoft.com/office/officeart/2005/8/layout/cycle3"/>
    <dgm:cxn modelId="{317407D7-6523-439E-8F8E-2DBEE84AA092}" type="presParOf" srcId="{D7EEFEDD-D8A9-4BF3-80C3-924A09A3C98F}" destId="{39DF3331-3400-4A11-A7FB-1F75D7EA478B}" srcOrd="2" destOrd="0" presId="urn:microsoft.com/office/officeart/2005/8/layout/cycle3"/>
    <dgm:cxn modelId="{0E47C4A3-B17B-43FF-89BC-36256A78629F}" type="presParOf" srcId="{D7EEFEDD-D8A9-4BF3-80C3-924A09A3C98F}" destId="{7DA141EA-6CEC-49EF-82C6-3F350FCFC509}" srcOrd="3" destOrd="0" presId="urn:microsoft.com/office/officeart/2005/8/layout/cycle3"/>
    <dgm:cxn modelId="{01677B16-F9E7-4C1D-B136-0359830233ED}" type="presParOf" srcId="{D7EEFEDD-D8A9-4BF3-80C3-924A09A3C98F}" destId="{5A6A8BD4-5652-4A8C-BB34-A50948428917}" srcOrd="4" destOrd="0" presId="urn:microsoft.com/office/officeart/2005/8/layout/cycle3"/>
    <dgm:cxn modelId="{363BB3FD-7C87-4F44-A76F-155046FC74AB}" type="presParOf" srcId="{D7EEFEDD-D8A9-4BF3-80C3-924A09A3C98F}" destId="{BF5660EE-C968-4825-A315-3932E919014E}"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2CC-3807-4B42-91D9-A0006AFA39FD}">
      <dsp:nvSpPr>
        <dsp:cNvPr id="0" name=""/>
        <dsp:cNvSpPr/>
      </dsp:nvSpPr>
      <dsp:spPr>
        <a:xfrm>
          <a:off x="583069" y="387774"/>
          <a:ext cx="4345988" cy="4345988"/>
        </a:xfrm>
        <a:prstGeom prst="circularArrow">
          <a:avLst>
            <a:gd name="adj1" fmla="val 5544"/>
            <a:gd name="adj2" fmla="val 330680"/>
            <a:gd name="adj3" fmla="val 14051331"/>
            <a:gd name="adj4" fmla="val 1722053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8D6C-D5A3-42C5-BD63-C4AA7D22F6C1}">
      <dsp:nvSpPr>
        <dsp:cNvPr id="0" name=""/>
        <dsp:cNvSpPr/>
      </dsp:nvSpPr>
      <dsp:spPr>
        <a:xfrm>
          <a:off x="1861851" y="178436"/>
          <a:ext cx="1788425" cy="134976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smtClean="0">
              <a:latin typeface="Segoe UI" pitchFamily="34" charset="0"/>
              <a:ea typeface="Segoe UI" pitchFamily="34" charset="0"/>
              <a:cs typeface="Segoe UI" pitchFamily="34" charset="0"/>
            </a:rPr>
            <a:t>Learn</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methods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New capabilities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Downtime mitigation</a:t>
          </a:r>
          <a:endParaRPr lang="en-US" sz="1100" kern="1200" dirty="0">
            <a:latin typeface="Segoe UI" pitchFamily="34" charset="0"/>
            <a:ea typeface="Segoe UI" pitchFamily="34" charset="0"/>
            <a:cs typeface="Segoe UI" pitchFamily="34" charset="0"/>
          </a:endParaRPr>
        </a:p>
      </dsp:txBody>
      <dsp:txXfrm>
        <a:off x="1927741" y="244326"/>
        <a:ext cx="1656645" cy="1217988"/>
      </dsp:txXfrm>
    </dsp:sp>
    <dsp:sp modelId="{39DF3331-3400-4A11-A7FB-1F75D7EA478B}">
      <dsp:nvSpPr>
        <dsp:cNvPr id="0" name=""/>
        <dsp:cNvSpPr/>
      </dsp:nvSpPr>
      <dsp:spPr>
        <a:xfrm>
          <a:off x="3624451" y="1310302"/>
          <a:ext cx="1788425" cy="134976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Prepare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Document environment</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Manage customizations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Plan upgrade strategy</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Make items upgradable</a:t>
          </a:r>
          <a:endParaRPr lang="en-US" sz="1100" kern="1200" dirty="0">
            <a:latin typeface="Segoe UI" pitchFamily="34" charset="0"/>
            <a:ea typeface="Segoe UI" pitchFamily="34" charset="0"/>
            <a:cs typeface="Segoe UI" pitchFamily="34" charset="0"/>
          </a:endParaRPr>
        </a:p>
      </dsp:txBody>
      <dsp:txXfrm>
        <a:off x="3690341" y="1376192"/>
        <a:ext cx="1656645" cy="1217988"/>
      </dsp:txXfrm>
    </dsp:sp>
    <dsp:sp modelId="{7DA141EA-6CEC-49EF-82C6-3F350FCFC509}">
      <dsp:nvSpPr>
        <dsp:cNvPr id="0" name=""/>
        <dsp:cNvSpPr/>
      </dsp:nvSpPr>
      <dsp:spPr>
        <a:xfrm>
          <a:off x="2951196" y="3297556"/>
          <a:ext cx="1788425" cy="134976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Test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Build test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Use real data</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Evaluate techniques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Find issues early</a:t>
          </a:r>
          <a:endParaRPr lang="en-US" sz="1100" kern="1200" dirty="0">
            <a:latin typeface="Segoe UI" pitchFamily="34" charset="0"/>
            <a:ea typeface="Segoe UI" pitchFamily="34" charset="0"/>
            <a:cs typeface="Segoe UI" pitchFamily="34" charset="0"/>
          </a:endParaRPr>
        </a:p>
      </dsp:txBody>
      <dsp:txXfrm>
        <a:off x="3017086" y="3363446"/>
        <a:ext cx="1656645" cy="1217988"/>
      </dsp:txXfrm>
    </dsp:sp>
    <dsp:sp modelId="{5A6A8BD4-5652-4A8C-BB34-A50948428917}">
      <dsp:nvSpPr>
        <dsp:cNvPr id="0" name=""/>
        <dsp:cNvSpPr/>
      </dsp:nvSpPr>
      <dsp:spPr>
        <a:xfrm>
          <a:off x="772506" y="3297556"/>
          <a:ext cx="1788425" cy="134976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Implement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Build/upgrade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Deploy customizations</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Minimize downtime</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Monitor progress</a:t>
          </a:r>
          <a:endParaRPr lang="en-US" sz="1100" kern="1200" dirty="0">
            <a:latin typeface="Segoe UI" pitchFamily="34" charset="0"/>
            <a:ea typeface="Segoe UI" pitchFamily="34" charset="0"/>
            <a:cs typeface="Segoe UI" pitchFamily="34" charset="0"/>
          </a:endParaRPr>
        </a:p>
      </dsp:txBody>
      <dsp:txXfrm>
        <a:off x="838396" y="3363446"/>
        <a:ext cx="1656645" cy="1217988"/>
      </dsp:txXfrm>
    </dsp:sp>
    <dsp:sp modelId="{BF5660EE-C968-4825-A315-3932E919014E}">
      <dsp:nvSpPr>
        <dsp:cNvPr id="0" name=""/>
        <dsp:cNvSpPr/>
      </dsp:nvSpPr>
      <dsp:spPr>
        <a:xfrm>
          <a:off x="99245" y="1302590"/>
          <a:ext cx="1788425" cy="134976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Validate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Troubleshooting</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event failures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UI/UX issues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Data issues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endParaRPr lang="en-US" sz="1100" kern="1200" dirty="0">
            <a:latin typeface="Segoe UI" pitchFamily="34" charset="0"/>
            <a:ea typeface="Segoe UI" pitchFamily="34" charset="0"/>
            <a:cs typeface="Segoe UI" pitchFamily="34" charset="0"/>
          </a:endParaRPr>
        </a:p>
      </dsp:txBody>
      <dsp:txXfrm>
        <a:off x="165135" y="1368480"/>
        <a:ext cx="1656645" cy="121798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a:xfrm>
            <a:off x="3884613" y="0"/>
            <a:ext cx="2971800" cy="457200"/>
          </a:xfrm>
          <a:prstGeom prst="rect">
            <a:avLst/>
          </a:prstGeom>
        </p:spPr>
        <p:txBody>
          <a:bodyPr/>
          <a:lstStyle/>
          <a:p>
            <a:fld id="{D4664A66-7F43-48D1-91D2-AE7A931D6495}" type="datetime1">
              <a:rPr lang="en-US" smtClean="0"/>
              <a:t>1/9/2013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043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1/9/2013 10:51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82447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Upgrading to SP2013</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1587342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Structure </a:t>
            </a:r>
            <a:r>
              <a:rPr lang="en-US" dirty="0" smtClean="0"/>
              <a:t>Of Upgrade Modules</a:t>
            </a:r>
            <a:endParaRPr lang="en-US" dirty="0"/>
          </a:p>
        </p:txBody>
      </p:sp>
      <p:sp>
        <p:nvSpPr>
          <p:cNvPr id="5" name="Content Placeholder 4"/>
          <p:cNvSpPr>
            <a:spLocks noGrp="1"/>
          </p:cNvSpPr>
          <p:nvPr>
            <p:ph type="body" sz="quarter" idx="10"/>
          </p:nvPr>
        </p:nvSpPr>
        <p:spPr>
          <a:xfrm>
            <a:off x="519113" y="1447799"/>
            <a:ext cx="5432652" cy="2043636"/>
          </a:xfrm>
        </p:spPr>
        <p:txBody>
          <a:bodyPr/>
          <a:lstStyle/>
          <a:p>
            <a:r>
              <a:rPr lang="en-US" sz="2400" dirty="0" smtClean="0"/>
              <a:t>Five modules cover all of upgrade</a:t>
            </a:r>
          </a:p>
          <a:p>
            <a:pPr marL="917575" lvl="1" indent="-457200">
              <a:buFont typeface="+mj-lt"/>
              <a:buAutoNum type="arabicPeriod"/>
            </a:pPr>
            <a:r>
              <a:rPr lang="en-US" sz="2000" dirty="0" smtClean="0"/>
              <a:t>Learn</a:t>
            </a:r>
          </a:p>
          <a:p>
            <a:pPr lvl="2"/>
            <a:r>
              <a:rPr lang="en-US" sz="1800" dirty="0" smtClean="0"/>
              <a:t>Basics of SharePoint upgrade and what’s new</a:t>
            </a:r>
          </a:p>
          <a:p>
            <a:pPr marL="917575" lvl="1" indent="-457200">
              <a:buFont typeface="+mj-lt"/>
              <a:buAutoNum type="arabicPeriod"/>
            </a:pPr>
            <a:r>
              <a:rPr lang="en-US" sz="2000" dirty="0" smtClean="0"/>
              <a:t>Prepare</a:t>
            </a:r>
          </a:p>
          <a:p>
            <a:pPr lvl="2"/>
            <a:r>
              <a:rPr lang="en-US" sz="1800" dirty="0" smtClean="0"/>
              <a:t>Farm surveys and upgrade planning</a:t>
            </a:r>
          </a:p>
          <a:p>
            <a:pPr marL="917575" lvl="1" indent="-457200">
              <a:buFont typeface="+mj-lt"/>
              <a:buAutoNum type="arabicPeriod"/>
            </a:pPr>
            <a:r>
              <a:rPr lang="en-US" sz="2000" dirty="0" smtClean="0"/>
              <a:t>Test</a:t>
            </a:r>
          </a:p>
          <a:p>
            <a:pPr lvl="2"/>
            <a:r>
              <a:rPr lang="en-US" sz="1800" dirty="0" smtClean="0"/>
              <a:t>Best practices for doing tests before doing upgrade in production</a:t>
            </a:r>
          </a:p>
          <a:p>
            <a:pPr marL="917575" lvl="1" indent="-457200">
              <a:buFont typeface="+mj-lt"/>
              <a:buAutoNum type="arabicPeriod"/>
            </a:pPr>
            <a:r>
              <a:rPr lang="en-US" sz="2000" dirty="0" smtClean="0"/>
              <a:t>Implement</a:t>
            </a:r>
          </a:p>
          <a:p>
            <a:pPr lvl="2"/>
            <a:r>
              <a:rPr lang="en-US" sz="1800" dirty="0" smtClean="0"/>
              <a:t>Commands and best practices for performing upgrades</a:t>
            </a:r>
          </a:p>
          <a:p>
            <a:pPr marL="917575" lvl="1" indent="-457200">
              <a:buFont typeface="+mj-lt"/>
              <a:buAutoNum type="arabicPeriod"/>
            </a:pPr>
            <a:r>
              <a:rPr lang="en-US" sz="2000" dirty="0" smtClean="0"/>
              <a:t>Validate</a:t>
            </a:r>
          </a:p>
          <a:p>
            <a:pPr lvl="2"/>
            <a:r>
              <a:rPr lang="en-US" sz="1800" dirty="0" smtClean="0"/>
              <a:t>Methods and bets practices for validating post upgrade status and results</a:t>
            </a:r>
            <a:endParaRPr lang="en-US" sz="1800" dirty="0"/>
          </a:p>
        </p:txBody>
      </p:sp>
      <p:graphicFrame>
        <p:nvGraphicFramePr>
          <p:cNvPr id="6" name="Content Placeholder 3"/>
          <p:cNvGraphicFramePr>
            <a:graphicFrameLocks/>
          </p:cNvGraphicFramePr>
          <p:nvPr>
            <p:extLst/>
          </p:nvPr>
        </p:nvGraphicFramePr>
        <p:xfrm>
          <a:off x="5990897" y="1449183"/>
          <a:ext cx="5512128" cy="4735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7743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41098075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2. Deployment</Module>
    <Content_x0020_Owner xmlns="8a3a7d93-c4dd-4ad3-86ee-7a3cc0f61422">
      <UserInfo>
        <DisplayName>Sean Livingston</DisplayName>
        <AccountId>47</AccountId>
        <AccountType/>
      </UserInfo>
    </Content_x0020_Owner>
    <PG_x0020_Contact_x0028_s_x0029_ xmlns="8a3a7d93-c4dd-4ad3-86ee-7a3cc0f61422">
      <UserInfo>
        <DisplayName>Sean Livingston</DisplayName>
        <AccountId>47</AccountId>
        <AccountType/>
      </UserInfo>
    </PG_x0020_Contact_x0028_s_x0029_>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c910e954-68ca-42ae-bb0f-1c6908c73e77"/>
    <ds:schemaRef ds:uri="8a3a7d93-c4dd-4ad3-86ee-7a3cc0f61422"/>
  </ds:schemaRefs>
</ds:datastoreItem>
</file>

<file path=customXml/itemProps3.xml><?xml version="1.0" encoding="utf-8"?>
<ds:datastoreItem xmlns:ds="http://schemas.openxmlformats.org/officeDocument/2006/customXml" ds:itemID="{EFD87CF8-D628-41C1-9808-CAA0603643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256</TotalTime>
  <Words>454</Words>
  <Application>Microsoft Office PowerPoint</Application>
  <PresentationFormat>Custom</PresentationFormat>
  <Paragraphs>52</Paragraphs>
  <Slides>4</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Upgrading to SP2013</vt:lpstr>
      <vt:lpstr>Structure Of Upgrade Modules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Upgrade SP2013 - Introduction</dc:title>
  <dc:subject>Ignite - Upgrade SP2013 - Introduction</dc:subject>
  <dc:creator>Vesa.Juvonen@microsoft.com</dc:creator>
  <cp:keywords>SharePoint; Ignite</cp:keywords>
  <dc:description>Learn about the different facets of upgrade preparation and understand the key skills and techniques you'll need to successfully upgrade to SharePoint 2013.</dc:description>
  <cp:lastModifiedBy>Vesa Juvonen</cp:lastModifiedBy>
  <cp:revision>30</cp:revision>
  <dcterms:created xsi:type="dcterms:W3CDTF">2012-06-08T22:41:39Z</dcterms:created>
  <dcterms:modified xsi:type="dcterms:W3CDTF">2013-01-09T20:51:45Z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