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45"/>
  </p:notesMasterIdLst>
  <p:handoutMasterIdLst>
    <p:handoutMasterId r:id="rId46"/>
  </p:handoutMasterIdLst>
  <p:sldIdLst>
    <p:sldId id="792" r:id="rId6"/>
    <p:sldId id="830" r:id="rId7"/>
    <p:sldId id="831" r:id="rId8"/>
    <p:sldId id="832" r:id="rId9"/>
    <p:sldId id="833" r:id="rId10"/>
    <p:sldId id="834" r:id="rId11"/>
    <p:sldId id="835" r:id="rId12"/>
    <p:sldId id="836" r:id="rId13"/>
    <p:sldId id="837" r:id="rId14"/>
    <p:sldId id="839" r:id="rId15"/>
    <p:sldId id="840" r:id="rId16"/>
    <p:sldId id="841" r:id="rId17"/>
    <p:sldId id="842" r:id="rId18"/>
    <p:sldId id="843" r:id="rId19"/>
    <p:sldId id="844" r:id="rId20"/>
    <p:sldId id="845" r:id="rId21"/>
    <p:sldId id="846" r:id="rId22"/>
    <p:sldId id="847" r:id="rId23"/>
    <p:sldId id="848" r:id="rId24"/>
    <p:sldId id="849" r:id="rId25"/>
    <p:sldId id="850" r:id="rId26"/>
    <p:sldId id="851" r:id="rId27"/>
    <p:sldId id="852" r:id="rId28"/>
    <p:sldId id="853" r:id="rId29"/>
    <p:sldId id="854" r:id="rId30"/>
    <p:sldId id="855" r:id="rId31"/>
    <p:sldId id="856" r:id="rId32"/>
    <p:sldId id="857" r:id="rId33"/>
    <p:sldId id="858" r:id="rId34"/>
    <p:sldId id="859" r:id="rId35"/>
    <p:sldId id="860" r:id="rId36"/>
    <p:sldId id="861" r:id="rId37"/>
    <p:sldId id="862" r:id="rId38"/>
    <p:sldId id="863" r:id="rId39"/>
    <p:sldId id="864" r:id="rId40"/>
    <p:sldId id="865" r:id="rId41"/>
    <p:sldId id="866" r:id="rId42"/>
    <p:sldId id="829" r:id="rId43"/>
    <p:sldId id="791" r:id="rId4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937" autoAdjust="0"/>
  </p:normalViewPr>
  <p:slideViewPr>
    <p:cSldViewPr snapToGrid="0">
      <p:cViewPr varScale="1">
        <p:scale>
          <a:sx n="105" d="100"/>
          <a:sy n="105" d="100"/>
        </p:scale>
        <p:origin x="834" y="114"/>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811DE-ABCB-48CD-A653-81851AE35FDF}"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EBF827A3-CBD0-44E9-9E2E-5EEE4D373061}">
      <dgm:prSet phldrT="[Text]" custT="1"/>
      <dgm:spPr/>
      <dgm:t>
        <a:bodyPr/>
        <a:lstStyle/>
        <a:p>
          <a:pPr algn="ctr"/>
          <a:r>
            <a:rPr lang="en-US" sz="1400" b="1" dirty="0" smtClean="0">
              <a:latin typeface="Segoe UI" pitchFamily="34" charset="0"/>
              <a:ea typeface="Segoe UI" pitchFamily="34" charset="0"/>
              <a:cs typeface="Segoe UI" pitchFamily="34" charset="0"/>
            </a:rPr>
            <a:t>Learn</a:t>
          </a:r>
          <a:endParaRPr lang="en-US" sz="1400" b="1" dirty="0">
            <a:latin typeface="Segoe UI" pitchFamily="34" charset="0"/>
            <a:ea typeface="Segoe UI" pitchFamily="34" charset="0"/>
            <a:cs typeface="Segoe UI" pitchFamily="34" charset="0"/>
          </a:endParaRPr>
        </a:p>
      </dgm:t>
    </dgm:pt>
    <dgm:pt modelId="{2155B959-92F6-4C37-B229-206B83301A2D}" type="parTrans" cxnId="{1CB073B8-C39D-4133-AED1-4A51A7C690C2}">
      <dgm:prSet/>
      <dgm:spPr/>
      <dgm:t>
        <a:bodyPr/>
        <a:lstStyle/>
        <a:p>
          <a:endParaRPr lang="en-US"/>
        </a:p>
      </dgm:t>
    </dgm:pt>
    <dgm:pt modelId="{14D28094-200E-4FE9-84B7-D85A13A621A0}" type="sibTrans" cxnId="{1CB073B8-C39D-4133-AED1-4A51A7C690C2}">
      <dgm:prSet/>
      <dgm:spPr/>
      <dgm:t>
        <a:bodyPr/>
        <a:lstStyle/>
        <a:p>
          <a:endParaRPr lang="en-US"/>
        </a:p>
      </dgm:t>
    </dgm:pt>
    <dgm:pt modelId="{F4DB72C4-BC73-48BE-84CB-C9931A84EC78}">
      <dgm:prSet phldrT="[Text]" custT="1"/>
      <dgm:spPr/>
      <dgm:t>
        <a:bodyPr/>
        <a:lstStyle/>
        <a:p>
          <a:pPr algn="ctr"/>
          <a:r>
            <a:rPr lang="en-US" sz="1400" b="1" dirty="0" smtClean="0">
              <a:latin typeface="Segoe UI" pitchFamily="34" charset="0"/>
              <a:ea typeface="Segoe UI" pitchFamily="34" charset="0"/>
              <a:cs typeface="Segoe UI" pitchFamily="34" charset="0"/>
            </a:rPr>
            <a:t>Prepare</a:t>
          </a:r>
          <a:endParaRPr lang="en-US" sz="1400" b="1" dirty="0">
            <a:latin typeface="Segoe UI" pitchFamily="34" charset="0"/>
            <a:ea typeface="Segoe UI" pitchFamily="34" charset="0"/>
            <a:cs typeface="Segoe UI" pitchFamily="34" charset="0"/>
          </a:endParaRPr>
        </a:p>
      </dgm:t>
    </dgm:pt>
    <dgm:pt modelId="{9A788423-EE27-468D-A560-7540B0F79E14}" type="parTrans" cxnId="{7DFA69C9-3B11-4E3E-859E-E774BB299529}">
      <dgm:prSet/>
      <dgm:spPr/>
      <dgm:t>
        <a:bodyPr/>
        <a:lstStyle/>
        <a:p>
          <a:endParaRPr lang="en-US"/>
        </a:p>
      </dgm:t>
    </dgm:pt>
    <dgm:pt modelId="{7EEC4A2B-1C0C-4042-BA3C-06C47F06D2F1}" type="sibTrans" cxnId="{7DFA69C9-3B11-4E3E-859E-E774BB299529}">
      <dgm:prSet/>
      <dgm:spPr/>
      <dgm:t>
        <a:bodyPr/>
        <a:lstStyle/>
        <a:p>
          <a:endParaRPr lang="en-US"/>
        </a:p>
      </dgm:t>
    </dgm:pt>
    <dgm:pt modelId="{D0B635C9-B926-486F-A584-FE3B6221CDC1}">
      <dgm:prSet phldrT="[Text]" custT="1"/>
      <dgm:spPr/>
      <dgm:t>
        <a:bodyPr/>
        <a:lstStyle/>
        <a:p>
          <a:pPr algn="ctr"/>
          <a:r>
            <a:rPr lang="en-US" sz="1400" b="1" dirty="0" smtClean="0">
              <a:latin typeface="Segoe UI" pitchFamily="34" charset="0"/>
              <a:ea typeface="Segoe UI" pitchFamily="34" charset="0"/>
              <a:cs typeface="Segoe UI" pitchFamily="34" charset="0"/>
            </a:rPr>
            <a:t>Test</a:t>
          </a:r>
          <a:endParaRPr lang="en-US" sz="1400" b="1" dirty="0">
            <a:latin typeface="Segoe UI" pitchFamily="34" charset="0"/>
            <a:ea typeface="Segoe UI" pitchFamily="34" charset="0"/>
            <a:cs typeface="Segoe UI" pitchFamily="34" charset="0"/>
          </a:endParaRPr>
        </a:p>
      </dgm:t>
    </dgm:pt>
    <dgm:pt modelId="{A2645EE3-C125-4716-B48F-9C8EB2243102}" type="parTrans" cxnId="{C2E373E3-F836-440A-A206-5311A6D4C98C}">
      <dgm:prSet/>
      <dgm:spPr/>
      <dgm:t>
        <a:bodyPr/>
        <a:lstStyle/>
        <a:p>
          <a:endParaRPr lang="en-US"/>
        </a:p>
      </dgm:t>
    </dgm:pt>
    <dgm:pt modelId="{A93CA63C-7B76-4461-A77C-94316A5822C1}" type="sibTrans" cxnId="{C2E373E3-F836-440A-A206-5311A6D4C98C}">
      <dgm:prSet/>
      <dgm:spPr/>
      <dgm:t>
        <a:bodyPr/>
        <a:lstStyle/>
        <a:p>
          <a:endParaRPr lang="en-US"/>
        </a:p>
      </dgm:t>
    </dgm:pt>
    <dgm:pt modelId="{7FCD5600-6608-41FF-8D8B-1A28707BF080}">
      <dgm:prSet phldrT="[Text]" custT="1"/>
      <dgm:spPr/>
      <dgm:t>
        <a:bodyPr/>
        <a:lstStyle/>
        <a:p>
          <a:pPr algn="ctr"/>
          <a:r>
            <a:rPr lang="en-US" sz="1400" b="1" dirty="0" smtClean="0">
              <a:latin typeface="Segoe UI" pitchFamily="34" charset="0"/>
              <a:ea typeface="Segoe UI" pitchFamily="34" charset="0"/>
              <a:cs typeface="Segoe UI" pitchFamily="34" charset="0"/>
            </a:rPr>
            <a:t>Implement</a:t>
          </a:r>
          <a:endParaRPr lang="en-US" sz="1400" b="1" dirty="0">
            <a:latin typeface="Segoe UI" pitchFamily="34" charset="0"/>
            <a:ea typeface="Segoe UI" pitchFamily="34" charset="0"/>
            <a:cs typeface="Segoe UI" pitchFamily="34" charset="0"/>
          </a:endParaRPr>
        </a:p>
      </dgm:t>
    </dgm:pt>
    <dgm:pt modelId="{8AB16343-59E9-450D-9805-E4D2A6317626}" type="parTrans" cxnId="{4D444B13-CE00-492D-9E79-2208C73DDD5F}">
      <dgm:prSet/>
      <dgm:spPr/>
      <dgm:t>
        <a:bodyPr/>
        <a:lstStyle/>
        <a:p>
          <a:endParaRPr lang="en-US"/>
        </a:p>
      </dgm:t>
    </dgm:pt>
    <dgm:pt modelId="{DD8BF0D6-8BDE-4550-B5E8-1A1A701251DC}" type="sibTrans" cxnId="{4D444B13-CE00-492D-9E79-2208C73DDD5F}">
      <dgm:prSet/>
      <dgm:spPr/>
      <dgm:t>
        <a:bodyPr/>
        <a:lstStyle/>
        <a:p>
          <a:endParaRPr lang="en-US"/>
        </a:p>
      </dgm:t>
    </dgm:pt>
    <dgm:pt modelId="{A8420C17-E738-4939-85BC-3E3014C62B0D}">
      <dgm:prSet phldrT="[Text]" custT="1"/>
      <dgm:spPr/>
      <dgm:t>
        <a:bodyPr/>
        <a:lstStyle/>
        <a:p>
          <a:pPr algn="ctr"/>
          <a:r>
            <a:rPr lang="en-US" sz="1400" b="1" dirty="0" smtClean="0">
              <a:latin typeface="Segoe UI" pitchFamily="34" charset="0"/>
              <a:ea typeface="Segoe UI" pitchFamily="34" charset="0"/>
              <a:cs typeface="Segoe UI" pitchFamily="34" charset="0"/>
            </a:rPr>
            <a:t>Validate</a:t>
          </a:r>
          <a:endParaRPr lang="en-US" sz="1400" b="1" dirty="0">
            <a:latin typeface="Segoe UI" pitchFamily="34" charset="0"/>
            <a:ea typeface="Segoe UI" pitchFamily="34" charset="0"/>
            <a:cs typeface="Segoe UI" pitchFamily="34" charset="0"/>
          </a:endParaRPr>
        </a:p>
      </dgm:t>
    </dgm:pt>
    <dgm:pt modelId="{152360AF-BE38-4B19-A68C-C8F6185DE1EB}" type="parTrans" cxnId="{EF4D1445-71F0-4F26-B919-EAAD0CF60D49}">
      <dgm:prSet/>
      <dgm:spPr/>
      <dgm:t>
        <a:bodyPr/>
        <a:lstStyle/>
        <a:p>
          <a:endParaRPr lang="en-US"/>
        </a:p>
      </dgm:t>
    </dgm:pt>
    <dgm:pt modelId="{520E0240-0CE1-46E6-9F77-1E7BC07869B5}" type="sibTrans" cxnId="{EF4D1445-71F0-4F26-B919-EAAD0CF60D49}">
      <dgm:prSet/>
      <dgm:spPr/>
      <dgm:t>
        <a:bodyPr/>
        <a:lstStyle/>
        <a:p>
          <a:endParaRPr lang="en-US"/>
        </a:p>
      </dgm:t>
    </dgm:pt>
    <dgm:pt modelId="{B51F37EC-2E9D-4D82-A05B-DC23FC3A35EB}">
      <dgm:prSet phldrT="[Text]" custT="1"/>
      <dgm:spPr/>
      <dgm:t>
        <a:bodyPr/>
        <a:lstStyle/>
        <a:p>
          <a:pPr algn="l"/>
          <a:r>
            <a:rPr lang="en-US" sz="1100" dirty="0" smtClean="0">
              <a:latin typeface="Segoe UI" pitchFamily="34" charset="0"/>
              <a:ea typeface="Segoe UI" pitchFamily="34" charset="0"/>
              <a:cs typeface="Segoe UI" pitchFamily="34" charset="0"/>
            </a:rPr>
            <a:t>Upgrade methods</a:t>
          </a:r>
          <a:endParaRPr lang="en-US" sz="1100" dirty="0">
            <a:latin typeface="Segoe UI" pitchFamily="34" charset="0"/>
            <a:ea typeface="Segoe UI" pitchFamily="34" charset="0"/>
            <a:cs typeface="Segoe UI" pitchFamily="34" charset="0"/>
          </a:endParaRPr>
        </a:p>
      </dgm:t>
    </dgm:pt>
    <dgm:pt modelId="{E6992B54-A7F9-4F0A-862F-A81EA35B9FE3}" type="parTrans" cxnId="{E316A408-5CCA-4C55-872D-ABBCE30F8D3C}">
      <dgm:prSet/>
      <dgm:spPr/>
      <dgm:t>
        <a:bodyPr/>
        <a:lstStyle/>
        <a:p>
          <a:endParaRPr lang="en-US"/>
        </a:p>
      </dgm:t>
    </dgm:pt>
    <dgm:pt modelId="{70AC4A6C-96CB-4F11-9D9F-F34676A5A762}" type="sibTrans" cxnId="{E316A408-5CCA-4C55-872D-ABBCE30F8D3C}">
      <dgm:prSet/>
      <dgm:spPr/>
      <dgm:t>
        <a:bodyPr/>
        <a:lstStyle/>
        <a:p>
          <a:endParaRPr lang="en-US"/>
        </a:p>
      </dgm:t>
    </dgm:pt>
    <dgm:pt modelId="{9C2F98D0-9965-42A4-9578-D673B3C65B29}">
      <dgm:prSet phldrT="[Text]" custT="1"/>
      <dgm:spPr/>
      <dgm:t>
        <a:bodyPr/>
        <a:lstStyle/>
        <a:p>
          <a:pPr algn="l"/>
          <a:r>
            <a:rPr lang="en-US" sz="1100" dirty="0" smtClean="0">
              <a:latin typeface="Segoe UI" pitchFamily="34" charset="0"/>
              <a:ea typeface="Segoe UI" pitchFamily="34" charset="0"/>
              <a:cs typeface="Segoe UI" pitchFamily="34" charset="0"/>
            </a:rPr>
            <a:t>Document environment</a:t>
          </a:r>
          <a:endParaRPr lang="en-US" sz="1100" dirty="0">
            <a:latin typeface="Segoe UI" pitchFamily="34" charset="0"/>
            <a:ea typeface="Segoe UI" pitchFamily="34" charset="0"/>
            <a:cs typeface="Segoe UI" pitchFamily="34" charset="0"/>
          </a:endParaRPr>
        </a:p>
      </dgm:t>
    </dgm:pt>
    <dgm:pt modelId="{01559DFB-6185-4C60-8EC1-6DF1ABBC6A01}" type="parTrans" cxnId="{BB8E20AF-1717-4A90-AE1A-FCE119F59E3B}">
      <dgm:prSet/>
      <dgm:spPr/>
      <dgm:t>
        <a:bodyPr/>
        <a:lstStyle/>
        <a:p>
          <a:endParaRPr lang="en-US"/>
        </a:p>
      </dgm:t>
    </dgm:pt>
    <dgm:pt modelId="{35E2013E-E1BF-4595-9C31-0B7A8B2093AB}" type="sibTrans" cxnId="{BB8E20AF-1717-4A90-AE1A-FCE119F59E3B}">
      <dgm:prSet/>
      <dgm:spPr/>
      <dgm:t>
        <a:bodyPr/>
        <a:lstStyle/>
        <a:p>
          <a:endParaRPr lang="en-US"/>
        </a:p>
      </dgm:t>
    </dgm:pt>
    <dgm:pt modelId="{76F8029F-885C-443C-AB9C-6D4CBADB46E1}">
      <dgm:prSet phldrT="[Text]" custT="1"/>
      <dgm:spPr/>
      <dgm:t>
        <a:bodyPr/>
        <a:lstStyle/>
        <a:p>
          <a:pPr algn="l"/>
          <a:r>
            <a:rPr lang="en-US" sz="1100" dirty="0" smtClean="0">
              <a:latin typeface="Segoe UI" pitchFamily="34" charset="0"/>
              <a:ea typeface="Segoe UI" pitchFamily="34" charset="0"/>
              <a:cs typeface="Segoe UI" pitchFamily="34" charset="0"/>
            </a:rPr>
            <a:t>Build test farms</a:t>
          </a:r>
          <a:endParaRPr lang="en-US" sz="1100" dirty="0">
            <a:latin typeface="Segoe UI" pitchFamily="34" charset="0"/>
            <a:ea typeface="Segoe UI" pitchFamily="34" charset="0"/>
            <a:cs typeface="Segoe UI" pitchFamily="34" charset="0"/>
          </a:endParaRPr>
        </a:p>
      </dgm:t>
    </dgm:pt>
    <dgm:pt modelId="{A8DABF00-6360-4060-9F99-5722CDF8F2F5}" type="parTrans" cxnId="{50152060-D0F7-4D76-B704-F42F5AF8BF67}">
      <dgm:prSet/>
      <dgm:spPr/>
      <dgm:t>
        <a:bodyPr/>
        <a:lstStyle/>
        <a:p>
          <a:endParaRPr lang="en-US"/>
        </a:p>
      </dgm:t>
    </dgm:pt>
    <dgm:pt modelId="{B112360A-8A0B-4C4F-93A5-2C7E921B13D7}" type="sibTrans" cxnId="{50152060-D0F7-4D76-B704-F42F5AF8BF67}">
      <dgm:prSet/>
      <dgm:spPr/>
      <dgm:t>
        <a:bodyPr/>
        <a:lstStyle/>
        <a:p>
          <a:endParaRPr lang="en-US"/>
        </a:p>
      </dgm:t>
    </dgm:pt>
    <dgm:pt modelId="{9AF406EE-B745-40A5-A953-4307ECC1BEAF}">
      <dgm:prSet phldrT="[Text]" custT="1"/>
      <dgm:spPr/>
      <dgm:t>
        <a:bodyPr/>
        <a:lstStyle/>
        <a:p>
          <a:pPr algn="l"/>
          <a:r>
            <a:rPr lang="en-US" sz="1100" smtClean="0">
              <a:latin typeface="Segoe UI" pitchFamily="34" charset="0"/>
              <a:ea typeface="Segoe UI" pitchFamily="34" charset="0"/>
              <a:cs typeface="Segoe UI" pitchFamily="34" charset="0"/>
            </a:rPr>
            <a:t>Build/upgrade farms</a:t>
          </a:r>
          <a:endParaRPr lang="en-US" sz="1100" dirty="0">
            <a:latin typeface="Segoe UI" pitchFamily="34" charset="0"/>
            <a:ea typeface="Segoe UI" pitchFamily="34" charset="0"/>
            <a:cs typeface="Segoe UI" pitchFamily="34" charset="0"/>
          </a:endParaRPr>
        </a:p>
      </dgm:t>
    </dgm:pt>
    <dgm:pt modelId="{5AE32247-D379-4AC1-974A-A4CE3AFB69B4}" type="parTrans" cxnId="{89FAB574-F62D-4ECA-A86B-FCE34847B3E2}">
      <dgm:prSet/>
      <dgm:spPr/>
      <dgm:t>
        <a:bodyPr/>
        <a:lstStyle/>
        <a:p>
          <a:endParaRPr lang="en-US"/>
        </a:p>
      </dgm:t>
    </dgm:pt>
    <dgm:pt modelId="{9CB43A9E-86A2-4EC8-8940-FAC690F6EA75}" type="sibTrans" cxnId="{89FAB574-F62D-4ECA-A86B-FCE34847B3E2}">
      <dgm:prSet/>
      <dgm:spPr/>
      <dgm:t>
        <a:bodyPr/>
        <a:lstStyle/>
        <a:p>
          <a:endParaRPr lang="en-US"/>
        </a:p>
      </dgm:t>
    </dgm:pt>
    <dgm:pt modelId="{9B8CA122-524A-476D-A6B5-DA6FF18F1B82}">
      <dgm:prSet phldrT="[Text]" custT="1"/>
      <dgm:spPr/>
      <dgm:t>
        <a:bodyPr/>
        <a:lstStyle/>
        <a:p>
          <a:pPr algn="l"/>
          <a:r>
            <a:rPr lang="en-US" sz="1100" dirty="0" smtClean="0">
              <a:latin typeface="Segoe UI" pitchFamily="34" charset="0"/>
              <a:ea typeface="Segoe UI" pitchFamily="34" charset="0"/>
              <a:cs typeface="Segoe UI" pitchFamily="34" charset="0"/>
            </a:rPr>
            <a:t>Troubleshooting</a:t>
          </a:r>
          <a:endParaRPr lang="en-US" sz="1100" dirty="0">
            <a:latin typeface="Segoe UI" pitchFamily="34" charset="0"/>
            <a:ea typeface="Segoe UI" pitchFamily="34" charset="0"/>
            <a:cs typeface="Segoe UI" pitchFamily="34" charset="0"/>
          </a:endParaRPr>
        </a:p>
      </dgm:t>
    </dgm:pt>
    <dgm:pt modelId="{64305140-26D4-4691-BC60-F484430E1A32}" type="parTrans" cxnId="{17F58601-6116-4663-9BB8-3CE92260B510}">
      <dgm:prSet/>
      <dgm:spPr/>
      <dgm:t>
        <a:bodyPr/>
        <a:lstStyle/>
        <a:p>
          <a:endParaRPr lang="en-US"/>
        </a:p>
      </dgm:t>
    </dgm:pt>
    <dgm:pt modelId="{66A2CC01-AF61-48E7-94B4-DA137E8400F6}" type="sibTrans" cxnId="{17F58601-6116-4663-9BB8-3CE92260B510}">
      <dgm:prSet/>
      <dgm:spPr/>
      <dgm:t>
        <a:bodyPr/>
        <a:lstStyle/>
        <a:p>
          <a:endParaRPr lang="en-US"/>
        </a:p>
      </dgm:t>
    </dgm:pt>
    <dgm:pt modelId="{35356656-4C01-461B-AC0C-4A0E27953991}">
      <dgm:prSet custT="1"/>
      <dgm:spPr/>
      <dgm:t>
        <a:bodyPr/>
        <a:lstStyle/>
        <a:p>
          <a:pPr algn="l"/>
          <a:r>
            <a:rPr lang="en-US" sz="1100" dirty="0" smtClean="0">
              <a:latin typeface="Segoe UI" pitchFamily="34" charset="0"/>
              <a:ea typeface="Segoe UI" pitchFamily="34" charset="0"/>
              <a:cs typeface="Segoe UI" pitchFamily="34" charset="0"/>
            </a:rPr>
            <a:t>Downtime mitigation</a:t>
          </a:r>
          <a:endParaRPr lang="en-US" sz="1100" dirty="0">
            <a:latin typeface="Segoe UI" pitchFamily="34" charset="0"/>
            <a:ea typeface="Segoe UI" pitchFamily="34" charset="0"/>
            <a:cs typeface="Segoe UI" pitchFamily="34" charset="0"/>
          </a:endParaRPr>
        </a:p>
      </dgm:t>
    </dgm:pt>
    <dgm:pt modelId="{B969D680-CED2-43F7-A53F-A994692C3228}" type="parTrans" cxnId="{43008CBA-C7F2-41FD-897C-3CB17BE27F13}">
      <dgm:prSet/>
      <dgm:spPr/>
      <dgm:t>
        <a:bodyPr/>
        <a:lstStyle/>
        <a:p>
          <a:endParaRPr lang="en-US"/>
        </a:p>
      </dgm:t>
    </dgm:pt>
    <dgm:pt modelId="{77D755F5-691D-4A0F-AA93-0840BDEC59F3}" type="sibTrans" cxnId="{43008CBA-C7F2-41FD-897C-3CB17BE27F13}">
      <dgm:prSet/>
      <dgm:spPr/>
      <dgm:t>
        <a:bodyPr/>
        <a:lstStyle/>
        <a:p>
          <a:endParaRPr lang="en-US"/>
        </a:p>
      </dgm:t>
    </dgm:pt>
    <dgm:pt modelId="{140CB58C-61E5-4DA7-B1B4-1A31972950C0}">
      <dgm:prSet custT="1"/>
      <dgm:spPr/>
      <dgm:t>
        <a:bodyPr/>
        <a:lstStyle/>
        <a:p>
          <a:pPr algn="l"/>
          <a:r>
            <a:rPr lang="en-US" sz="1100" dirty="0" smtClean="0">
              <a:latin typeface="Segoe UI" pitchFamily="34" charset="0"/>
              <a:ea typeface="Segoe UI" pitchFamily="34" charset="0"/>
              <a:cs typeface="Segoe UI" pitchFamily="34" charset="0"/>
            </a:rPr>
            <a:t>Manage customizations</a:t>
          </a:r>
          <a:endParaRPr lang="en-US" sz="1100" dirty="0">
            <a:latin typeface="Segoe UI" pitchFamily="34" charset="0"/>
            <a:ea typeface="Segoe UI" pitchFamily="34" charset="0"/>
            <a:cs typeface="Segoe UI" pitchFamily="34" charset="0"/>
          </a:endParaRPr>
        </a:p>
      </dgm:t>
    </dgm:pt>
    <dgm:pt modelId="{F341C61D-45FB-4CB4-B302-6B914E0DEC24}" type="parTrans" cxnId="{2A8D8280-86E9-46BA-9F55-E48B8244E990}">
      <dgm:prSet/>
      <dgm:spPr/>
      <dgm:t>
        <a:bodyPr/>
        <a:lstStyle/>
        <a:p>
          <a:endParaRPr lang="en-US"/>
        </a:p>
      </dgm:t>
    </dgm:pt>
    <dgm:pt modelId="{AF5D3166-AF28-4BC4-B338-7235CFED7AD2}" type="sibTrans" cxnId="{2A8D8280-86E9-46BA-9F55-E48B8244E990}">
      <dgm:prSet/>
      <dgm:spPr/>
      <dgm:t>
        <a:bodyPr/>
        <a:lstStyle/>
        <a:p>
          <a:endParaRPr lang="en-US"/>
        </a:p>
      </dgm:t>
    </dgm:pt>
    <dgm:pt modelId="{354A5B9F-1303-4185-9EF4-3B3B543BE958}">
      <dgm:prSet custT="1"/>
      <dgm:spPr/>
      <dgm:t>
        <a:bodyPr/>
        <a:lstStyle/>
        <a:p>
          <a:pPr algn="l"/>
          <a:r>
            <a:rPr lang="en-US" sz="1100" dirty="0" smtClean="0">
              <a:latin typeface="Segoe UI" pitchFamily="34" charset="0"/>
              <a:ea typeface="Segoe UI" pitchFamily="34" charset="0"/>
              <a:cs typeface="Segoe UI" pitchFamily="34" charset="0"/>
            </a:rPr>
            <a:t>Plan upgrade strategy</a:t>
          </a:r>
          <a:endParaRPr lang="en-US" sz="1100" dirty="0">
            <a:latin typeface="Segoe UI" pitchFamily="34" charset="0"/>
            <a:ea typeface="Segoe UI" pitchFamily="34" charset="0"/>
            <a:cs typeface="Segoe UI" pitchFamily="34" charset="0"/>
          </a:endParaRPr>
        </a:p>
      </dgm:t>
    </dgm:pt>
    <dgm:pt modelId="{A0131104-61E5-4292-BAE5-08210F586AD2}" type="parTrans" cxnId="{54DD3718-79EE-4C24-9CA6-C38166B82142}">
      <dgm:prSet/>
      <dgm:spPr/>
      <dgm:t>
        <a:bodyPr/>
        <a:lstStyle/>
        <a:p>
          <a:endParaRPr lang="en-US"/>
        </a:p>
      </dgm:t>
    </dgm:pt>
    <dgm:pt modelId="{1647393B-9114-4C17-A446-EB61D850CA2A}" type="sibTrans" cxnId="{54DD3718-79EE-4C24-9CA6-C38166B82142}">
      <dgm:prSet/>
      <dgm:spPr/>
      <dgm:t>
        <a:bodyPr/>
        <a:lstStyle/>
        <a:p>
          <a:endParaRPr lang="en-US"/>
        </a:p>
      </dgm:t>
    </dgm:pt>
    <dgm:pt modelId="{012A630A-368D-4B04-A719-111D7915665E}">
      <dgm:prSet custT="1"/>
      <dgm:spPr/>
      <dgm:t>
        <a:bodyPr/>
        <a:lstStyle/>
        <a:p>
          <a:pPr algn="l"/>
          <a:r>
            <a:rPr lang="en-US" sz="1100" dirty="0" smtClean="0">
              <a:latin typeface="Segoe UI" pitchFamily="34" charset="0"/>
              <a:ea typeface="Segoe UI" pitchFamily="34" charset="0"/>
              <a:cs typeface="Segoe UI" pitchFamily="34" charset="0"/>
            </a:rPr>
            <a:t>Make items upgradable</a:t>
          </a:r>
          <a:endParaRPr lang="en-US" sz="1100" dirty="0">
            <a:latin typeface="Segoe UI" pitchFamily="34" charset="0"/>
            <a:ea typeface="Segoe UI" pitchFamily="34" charset="0"/>
            <a:cs typeface="Segoe UI" pitchFamily="34" charset="0"/>
          </a:endParaRPr>
        </a:p>
      </dgm:t>
    </dgm:pt>
    <dgm:pt modelId="{1471005E-ED2D-4093-B7FA-47CDA6F13513}" type="parTrans" cxnId="{F35FFA6B-D946-4D22-99FD-5C35DDAE6FEC}">
      <dgm:prSet/>
      <dgm:spPr/>
      <dgm:t>
        <a:bodyPr/>
        <a:lstStyle/>
        <a:p>
          <a:endParaRPr lang="en-US"/>
        </a:p>
      </dgm:t>
    </dgm:pt>
    <dgm:pt modelId="{D866E3E4-C035-4A83-85AA-7E1342D33281}" type="sibTrans" cxnId="{F35FFA6B-D946-4D22-99FD-5C35DDAE6FEC}">
      <dgm:prSet/>
      <dgm:spPr/>
      <dgm:t>
        <a:bodyPr/>
        <a:lstStyle/>
        <a:p>
          <a:endParaRPr lang="en-US"/>
        </a:p>
      </dgm:t>
    </dgm:pt>
    <dgm:pt modelId="{87C241DA-F1E0-4663-A126-538F09040DD6}">
      <dgm:prSet custT="1"/>
      <dgm:spPr/>
      <dgm:t>
        <a:bodyPr/>
        <a:lstStyle/>
        <a:p>
          <a:pPr algn="l"/>
          <a:r>
            <a:rPr lang="en-US" sz="1100" dirty="0" smtClean="0">
              <a:latin typeface="Segoe UI" pitchFamily="34" charset="0"/>
              <a:ea typeface="Segoe UI" pitchFamily="34" charset="0"/>
              <a:cs typeface="Segoe UI" pitchFamily="34" charset="0"/>
            </a:rPr>
            <a:t>Use real data</a:t>
          </a:r>
          <a:endParaRPr lang="en-US" sz="1100" dirty="0">
            <a:latin typeface="Segoe UI" pitchFamily="34" charset="0"/>
            <a:ea typeface="Segoe UI" pitchFamily="34" charset="0"/>
            <a:cs typeface="Segoe UI" pitchFamily="34" charset="0"/>
          </a:endParaRPr>
        </a:p>
      </dgm:t>
    </dgm:pt>
    <dgm:pt modelId="{68C3DE1C-8569-4C47-8313-4CC1A513E849}" type="parTrans" cxnId="{FAEF8F7A-9675-4BF1-9F84-8F98F39D19E2}">
      <dgm:prSet/>
      <dgm:spPr/>
      <dgm:t>
        <a:bodyPr/>
        <a:lstStyle/>
        <a:p>
          <a:endParaRPr lang="en-US"/>
        </a:p>
      </dgm:t>
    </dgm:pt>
    <dgm:pt modelId="{E3FC68E5-D61F-4935-87CF-4DBFC4628466}" type="sibTrans" cxnId="{FAEF8F7A-9675-4BF1-9F84-8F98F39D19E2}">
      <dgm:prSet/>
      <dgm:spPr/>
      <dgm:t>
        <a:bodyPr/>
        <a:lstStyle/>
        <a:p>
          <a:endParaRPr lang="en-US"/>
        </a:p>
      </dgm:t>
    </dgm:pt>
    <dgm:pt modelId="{B62A60B6-FF02-4DEE-B9A8-62E61B91D3C4}">
      <dgm:prSet custT="1"/>
      <dgm:spPr/>
      <dgm:t>
        <a:bodyPr/>
        <a:lstStyle/>
        <a:p>
          <a:pPr algn="l"/>
          <a:r>
            <a:rPr lang="en-US" sz="1100" dirty="0" smtClean="0">
              <a:latin typeface="Segoe UI" pitchFamily="34" charset="0"/>
              <a:ea typeface="Segoe UI" pitchFamily="34" charset="0"/>
              <a:cs typeface="Segoe UI" pitchFamily="34" charset="0"/>
            </a:rPr>
            <a:t>Evaluate techniques</a:t>
          </a:r>
          <a:endParaRPr lang="en-US" sz="1100" dirty="0">
            <a:latin typeface="Segoe UI" pitchFamily="34" charset="0"/>
            <a:ea typeface="Segoe UI" pitchFamily="34" charset="0"/>
            <a:cs typeface="Segoe UI" pitchFamily="34" charset="0"/>
          </a:endParaRPr>
        </a:p>
      </dgm:t>
    </dgm:pt>
    <dgm:pt modelId="{93E21F11-42F8-402A-9695-4C400720FFBB}" type="parTrans" cxnId="{7EBB10D3-331C-4835-BE54-4913090249EF}">
      <dgm:prSet/>
      <dgm:spPr/>
      <dgm:t>
        <a:bodyPr/>
        <a:lstStyle/>
        <a:p>
          <a:endParaRPr lang="en-US"/>
        </a:p>
      </dgm:t>
    </dgm:pt>
    <dgm:pt modelId="{A3A58967-B7FA-41CE-AF5F-C2BF9173A76B}" type="sibTrans" cxnId="{7EBB10D3-331C-4835-BE54-4913090249EF}">
      <dgm:prSet/>
      <dgm:spPr/>
      <dgm:t>
        <a:bodyPr/>
        <a:lstStyle/>
        <a:p>
          <a:endParaRPr lang="en-US"/>
        </a:p>
      </dgm:t>
    </dgm:pt>
    <dgm:pt modelId="{84A29749-A60B-4B35-B5DE-1EEE74AF4C0C}">
      <dgm:prSet custT="1"/>
      <dgm:spPr/>
      <dgm:t>
        <a:bodyPr/>
        <a:lstStyle/>
        <a:p>
          <a:pPr algn="l"/>
          <a:r>
            <a:rPr lang="en-US" sz="1100" dirty="0" smtClean="0">
              <a:latin typeface="Segoe UI" pitchFamily="34" charset="0"/>
              <a:ea typeface="Segoe UI" pitchFamily="34" charset="0"/>
              <a:cs typeface="Segoe UI" pitchFamily="34" charset="0"/>
            </a:rPr>
            <a:t>Find issues early</a:t>
          </a:r>
          <a:endParaRPr lang="en-US" sz="1100" dirty="0">
            <a:latin typeface="Segoe UI" pitchFamily="34" charset="0"/>
            <a:ea typeface="Segoe UI" pitchFamily="34" charset="0"/>
            <a:cs typeface="Segoe UI" pitchFamily="34" charset="0"/>
          </a:endParaRPr>
        </a:p>
      </dgm:t>
    </dgm:pt>
    <dgm:pt modelId="{5DFCC9E0-35D0-4193-BCAF-95D7AA6F7822}" type="parTrans" cxnId="{4ADEE2B4-18C9-4C6C-AA25-CDC80F44EAA2}">
      <dgm:prSet/>
      <dgm:spPr/>
      <dgm:t>
        <a:bodyPr/>
        <a:lstStyle/>
        <a:p>
          <a:endParaRPr lang="en-US"/>
        </a:p>
      </dgm:t>
    </dgm:pt>
    <dgm:pt modelId="{38F48026-42C4-49DB-B335-B3CCAC7896C7}" type="sibTrans" cxnId="{4ADEE2B4-18C9-4C6C-AA25-CDC80F44EAA2}">
      <dgm:prSet/>
      <dgm:spPr/>
      <dgm:t>
        <a:bodyPr/>
        <a:lstStyle/>
        <a:p>
          <a:endParaRPr lang="en-US"/>
        </a:p>
      </dgm:t>
    </dgm:pt>
    <dgm:pt modelId="{91B2DFA6-901A-4D0F-A445-9423969A18D2}">
      <dgm:prSet custT="1"/>
      <dgm:spPr/>
      <dgm:t>
        <a:bodyPr/>
        <a:lstStyle/>
        <a:p>
          <a:pPr algn="l"/>
          <a:r>
            <a:rPr lang="en-US" sz="1100" smtClean="0">
              <a:latin typeface="Segoe UI" pitchFamily="34" charset="0"/>
              <a:ea typeface="Segoe UI" pitchFamily="34" charset="0"/>
              <a:cs typeface="Segoe UI" pitchFamily="34" charset="0"/>
            </a:rPr>
            <a:t>Deploy customizations</a:t>
          </a:r>
          <a:endParaRPr lang="en-US" sz="1100" dirty="0" smtClean="0">
            <a:latin typeface="Segoe UI" pitchFamily="34" charset="0"/>
            <a:ea typeface="Segoe UI" pitchFamily="34" charset="0"/>
            <a:cs typeface="Segoe UI" pitchFamily="34" charset="0"/>
          </a:endParaRPr>
        </a:p>
      </dgm:t>
    </dgm:pt>
    <dgm:pt modelId="{C4DB095B-E572-4455-90B5-BD2C240120CC}" type="parTrans" cxnId="{4E9036CA-9F13-44EA-8A69-F3051D435902}">
      <dgm:prSet/>
      <dgm:spPr/>
      <dgm:t>
        <a:bodyPr/>
        <a:lstStyle/>
        <a:p>
          <a:endParaRPr lang="en-US"/>
        </a:p>
      </dgm:t>
    </dgm:pt>
    <dgm:pt modelId="{8A70805C-B14A-4388-800A-4920435A859D}" type="sibTrans" cxnId="{4E9036CA-9F13-44EA-8A69-F3051D435902}">
      <dgm:prSet/>
      <dgm:spPr/>
      <dgm:t>
        <a:bodyPr/>
        <a:lstStyle/>
        <a:p>
          <a:endParaRPr lang="en-US"/>
        </a:p>
      </dgm:t>
    </dgm:pt>
    <dgm:pt modelId="{DCB1AFA3-3C73-42E9-8016-E20026CE7652}">
      <dgm:prSet custT="1"/>
      <dgm:spPr/>
      <dgm:t>
        <a:bodyPr/>
        <a:lstStyle/>
        <a:p>
          <a:pPr algn="l"/>
          <a:r>
            <a:rPr lang="en-US" sz="1100" smtClean="0">
              <a:latin typeface="Segoe UI" pitchFamily="34" charset="0"/>
              <a:ea typeface="Segoe UI" pitchFamily="34" charset="0"/>
              <a:cs typeface="Segoe UI" pitchFamily="34" charset="0"/>
            </a:rPr>
            <a:t>Minimize downtime</a:t>
          </a:r>
          <a:endParaRPr lang="en-US" sz="1100" dirty="0" smtClean="0">
            <a:latin typeface="Segoe UI" pitchFamily="34" charset="0"/>
            <a:ea typeface="Segoe UI" pitchFamily="34" charset="0"/>
            <a:cs typeface="Segoe UI" pitchFamily="34" charset="0"/>
          </a:endParaRPr>
        </a:p>
      </dgm:t>
    </dgm:pt>
    <dgm:pt modelId="{DF9754D7-549A-4ECC-9EEC-9685033FA0AA}" type="parTrans" cxnId="{D2128BFB-319A-4BA0-BB0E-AF00904A25E7}">
      <dgm:prSet/>
      <dgm:spPr/>
      <dgm:t>
        <a:bodyPr/>
        <a:lstStyle/>
        <a:p>
          <a:endParaRPr lang="en-US"/>
        </a:p>
      </dgm:t>
    </dgm:pt>
    <dgm:pt modelId="{63A140D2-889E-4E3D-9660-0FCC36084475}" type="sibTrans" cxnId="{D2128BFB-319A-4BA0-BB0E-AF00904A25E7}">
      <dgm:prSet/>
      <dgm:spPr/>
      <dgm:t>
        <a:bodyPr/>
        <a:lstStyle/>
        <a:p>
          <a:endParaRPr lang="en-US"/>
        </a:p>
      </dgm:t>
    </dgm:pt>
    <dgm:pt modelId="{30ECFD70-C7EC-49C8-811B-9BBDCAE29907}">
      <dgm:prSet custT="1"/>
      <dgm:spPr/>
      <dgm:t>
        <a:bodyPr/>
        <a:lstStyle/>
        <a:p>
          <a:pPr algn="l"/>
          <a:r>
            <a:rPr lang="en-US" sz="1100" smtClean="0">
              <a:latin typeface="Segoe UI" pitchFamily="34" charset="0"/>
              <a:ea typeface="Segoe UI" pitchFamily="34" charset="0"/>
              <a:cs typeface="Segoe UI" pitchFamily="34" charset="0"/>
            </a:rPr>
            <a:t>Monitor progress</a:t>
          </a:r>
          <a:endParaRPr lang="en-US" sz="1100">
            <a:latin typeface="Segoe UI" pitchFamily="34" charset="0"/>
            <a:ea typeface="Segoe UI" pitchFamily="34" charset="0"/>
            <a:cs typeface="Segoe UI" pitchFamily="34" charset="0"/>
          </a:endParaRPr>
        </a:p>
      </dgm:t>
    </dgm:pt>
    <dgm:pt modelId="{1316AB45-9A20-4469-8F56-A4E9747D6343}" type="parTrans" cxnId="{5F8E1A6E-791E-46CA-A8EF-EDD9223CD147}">
      <dgm:prSet/>
      <dgm:spPr/>
      <dgm:t>
        <a:bodyPr/>
        <a:lstStyle/>
        <a:p>
          <a:endParaRPr lang="en-US"/>
        </a:p>
      </dgm:t>
    </dgm:pt>
    <dgm:pt modelId="{FECBEC9A-1AB2-43AA-A148-5D435D7B3F67}" type="sibTrans" cxnId="{5F8E1A6E-791E-46CA-A8EF-EDD9223CD147}">
      <dgm:prSet/>
      <dgm:spPr/>
      <dgm:t>
        <a:bodyPr/>
        <a:lstStyle/>
        <a:p>
          <a:endParaRPr lang="en-US"/>
        </a:p>
      </dgm:t>
    </dgm:pt>
    <dgm:pt modelId="{6137A872-1AE1-40F9-8170-CB8251FA34E0}">
      <dgm:prSet custT="1"/>
      <dgm:spPr/>
      <dgm:t>
        <a:bodyPr/>
        <a:lstStyle/>
        <a:p>
          <a:pPr algn="l"/>
          <a:r>
            <a:rPr lang="en-US" sz="1100" dirty="0" smtClean="0">
              <a:latin typeface="Segoe UI" pitchFamily="34" charset="0"/>
              <a:ea typeface="Segoe UI" pitchFamily="34" charset="0"/>
              <a:cs typeface="Segoe UI" pitchFamily="34" charset="0"/>
            </a:rPr>
            <a:t>UI/UX issues</a:t>
          </a:r>
        </a:p>
      </dgm:t>
    </dgm:pt>
    <dgm:pt modelId="{5740E211-C9D7-4D49-BC5A-EF0079B78F33}" type="parTrans" cxnId="{E4ACA928-E1E9-45FB-A652-D63B22ED5D9E}">
      <dgm:prSet/>
      <dgm:spPr/>
      <dgm:t>
        <a:bodyPr/>
        <a:lstStyle/>
        <a:p>
          <a:endParaRPr lang="en-US"/>
        </a:p>
      </dgm:t>
    </dgm:pt>
    <dgm:pt modelId="{92B76F09-057B-4F33-961C-AA1D9DCD1190}" type="sibTrans" cxnId="{E4ACA928-E1E9-45FB-A652-D63B22ED5D9E}">
      <dgm:prSet/>
      <dgm:spPr/>
      <dgm:t>
        <a:bodyPr/>
        <a:lstStyle/>
        <a:p>
          <a:endParaRPr lang="en-US"/>
        </a:p>
      </dgm:t>
    </dgm:pt>
    <dgm:pt modelId="{E73DD5E1-CA5A-4DC2-84EB-471305573E7F}">
      <dgm:prSet custT="1"/>
      <dgm:spPr/>
      <dgm:t>
        <a:bodyPr/>
        <a:lstStyle/>
        <a:p>
          <a:pPr algn="l"/>
          <a:r>
            <a:rPr lang="en-US" sz="1100" dirty="0" smtClean="0">
              <a:latin typeface="Segoe UI" pitchFamily="34" charset="0"/>
              <a:ea typeface="Segoe UI" pitchFamily="34" charset="0"/>
              <a:cs typeface="Segoe UI" pitchFamily="34" charset="0"/>
            </a:rPr>
            <a:t>Data issues</a:t>
          </a:r>
          <a:endParaRPr lang="en-US" sz="1100" dirty="0">
            <a:latin typeface="Segoe UI" pitchFamily="34" charset="0"/>
            <a:ea typeface="Segoe UI" pitchFamily="34" charset="0"/>
            <a:cs typeface="Segoe UI" pitchFamily="34" charset="0"/>
          </a:endParaRPr>
        </a:p>
      </dgm:t>
    </dgm:pt>
    <dgm:pt modelId="{88760186-7F62-422A-9F03-38563CF58006}" type="parTrans" cxnId="{E42F033E-6870-4FD4-948B-8B31166D5BCE}">
      <dgm:prSet/>
      <dgm:spPr/>
      <dgm:t>
        <a:bodyPr/>
        <a:lstStyle/>
        <a:p>
          <a:endParaRPr lang="en-US"/>
        </a:p>
      </dgm:t>
    </dgm:pt>
    <dgm:pt modelId="{E8F18A07-FBB4-47E8-AADA-B0B8EE15F681}" type="sibTrans" cxnId="{E42F033E-6870-4FD4-948B-8B31166D5BCE}">
      <dgm:prSet/>
      <dgm:spPr/>
      <dgm:t>
        <a:bodyPr/>
        <a:lstStyle/>
        <a:p>
          <a:endParaRPr lang="en-US"/>
        </a:p>
      </dgm:t>
    </dgm:pt>
    <dgm:pt modelId="{E0D2A0E3-2959-4D0C-B03E-0A0903A72944}">
      <dgm:prSet custT="1"/>
      <dgm:spPr/>
      <dgm:t>
        <a:bodyPr/>
        <a:lstStyle/>
        <a:p>
          <a:pPr algn="l"/>
          <a:endParaRPr lang="en-US" sz="1100" dirty="0">
            <a:latin typeface="Segoe UI" pitchFamily="34" charset="0"/>
            <a:ea typeface="Segoe UI" pitchFamily="34" charset="0"/>
            <a:cs typeface="Segoe UI" pitchFamily="34" charset="0"/>
          </a:endParaRPr>
        </a:p>
      </dgm:t>
    </dgm:pt>
    <dgm:pt modelId="{147DEECA-3B47-4059-B058-7DE30360315B}" type="parTrans" cxnId="{F1C7B95F-E53E-4247-B01D-5B8F055F26DE}">
      <dgm:prSet/>
      <dgm:spPr/>
      <dgm:t>
        <a:bodyPr/>
        <a:lstStyle/>
        <a:p>
          <a:endParaRPr lang="en-US"/>
        </a:p>
      </dgm:t>
    </dgm:pt>
    <dgm:pt modelId="{1D32C352-F430-4317-96C5-ABCA6DE90A43}" type="sibTrans" cxnId="{F1C7B95F-E53E-4247-B01D-5B8F055F26DE}">
      <dgm:prSet/>
      <dgm:spPr/>
      <dgm:t>
        <a:bodyPr/>
        <a:lstStyle/>
        <a:p>
          <a:endParaRPr lang="en-US"/>
        </a:p>
      </dgm:t>
    </dgm:pt>
    <dgm:pt modelId="{05B44D25-82FF-4C1C-8A26-DA855EFE6058}">
      <dgm:prSet phldrT="[Text]" custT="1"/>
      <dgm:spPr/>
      <dgm:t>
        <a:bodyPr/>
        <a:lstStyle/>
        <a:p>
          <a:pPr algn="l"/>
          <a:r>
            <a:rPr lang="en-US" sz="1100" dirty="0" smtClean="0">
              <a:latin typeface="Segoe UI" pitchFamily="34" charset="0"/>
              <a:ea typeface="Segoe UI" pitchFamily="34" charset="0"/>
              <a:cs typeface="Segoe UI" pitchFamily="34" charset="0"/>
            </a:rPr>
            <a:t>New capabilities</a:t>
          </a:r>
          <a:endParaRPr lang="en-US" sz="1100" dirty="0">
            <a:latin typeface="Segoe UI" pitchFamily="34" charset="0"/>
            <a:ea typeface="Segoe UI" pitchFamily="34" charset="0"/>
            <a:cs typeface="Segoe UI" pitchFamily="34" charset="0"/>
          </a:endParaRPr>
        </a:p>
      </dgm:t>
    </dgm:pt>
    <dgm:pt modelId="{AB4B0BCF-167F-4940-8740-0C703AD4CC4A}" type="parTrans" cxnId="{4B38EFD8-5D13-4517-8B61-3BB0601937C5}">
      <dgm:prSet/>
      <dgm:spPr/>
      <dgm:t>
        <a:bodyPr/>
        <a:lstStyle/>
        <a:p>
          <a:endParaRPr lang="en-US"/>
        </a:p>
      </dgm:t>
    </dgm:pt>
    <dgm:pt modelId="{7EC6E25F-CC28-42DD-9A31-F26842B8D347}" type="sibTrans" cxnId="{4B38EFD8-5D13-4517-8B61-3BB0601937C5}">
      <dgm:prSet/>
      <dgm:spPr/>
      <dgm:t>
        <a:bodyPr/>
        <a:lstStyle/>
        <a:p>
          <a:endParaRPr lang="en-US"/>
        </a:p>
      </dgm:t>
    </dgm:pt>
    <dgm:pt modelId="{2A9F71F5-4613-4B3E-A341-3AC2443D7F28}">
      <dgm:prSet phldrT="[Text]" custT="1"/>
      <dgm:spPr/>
      <dgm:t>
        <a:bodyPr/>
        <a:lstStyle/>
        <a:p>
          <a:pPr algn="l"/>
          <a:r>
            <a:rPr lang="en-US" sz="1100" dirty="0" smtClean="0">
              <a:latin typeface="Segoe UI" pitchFamily="34" charset="0"/>
              <a:ea typeface="Segoe UI" pitchFamily="34" charset="0"/>
              <a:cs typeface="Segoe UI" pitchFamily="34" charset="0"/>
            </a:rPr>
            <a:t>Upgrade event failures</a:t>
          </a:r>
          <a:endParaRPr lang="en-US" sz="1100" dirty="0">
            <a:latin typeface="Segoe UI" pitchFamily="34" charset="0"/>
            <a:ea typeface="Segoe UI" pitchFamily="34" charset="0"/>
            <a:cs typeface="Segoe UI" pitchFamily="34" charset="0"/>
          </a:endParaRPr>
        </a:p>
      </dgm:t>
    </dgm:pt>
    <dgm:pt modelId="{60E3E79E-A32A-41FF-A136-4952A13A2668}" type="parTrans" cxnId="{3F5E2720-D697-4C10-B7BA-6775D363EB37}">
      <dgm:prSet/>
      <dgm:spPr/>
      <dgm:t>
        <a:bodyPr/>
        <a:lstStyle/>
        <a:p>
          <a:endParaRPr lang="en-US"/>
        </a:p>
      </dgm:t>
    </dgm:pt>
    <dgm:pt modelId="{251EFE39-FD9E-48EC-88C4-E98C1321052E}" type="sibTrans" cxnId="{3F5E2720-D697-4C10-B7BA-6775D363EB37}">
      <dgm:prSet/>
      <dgm:spPr/>
      <dgm:t>
        <a:bodyPr/>
        <a:lstStyle/>
        <a:p>
          <a:endParaRPr lang="en-US"/>
        </a:p>
      </dgm:t>
    </dgm:pt>
    <dgm:pt modelId="{22AC2899-1B12-4933-B20C-06DDBCD1AC09}" type="pres">
      <dgm:prSet presAssocID="{6DF811DE-ABCB-48CD-A653-81851AE35FDF}" presName="Name0" presStyleCnt="0">
        <dgm:presLayoutVars>
          <dgm:dir/>
          <dgm:resizeHandles val="exact"/>
        </dgm:presLayoutVars>
      </dgm:prSet>
      <dgm:spPr/>
      <dgm:t>
        <a:bodyPr/>
        <a:lstStyle/>
        <a:p>
          <a:endParaRPr lang="en-US"/>
        </a:p>
      </dgm:t>
    </dgm:pt>
    <dgm:pt modelId="{D7EEFEDD-D8A9-4BF3-80C3-924A09A3C98F}" type="pres">
      <dgm:prSet presAssocID="{6DF811DE-ABCB-48CD-A653-81851AE35FDF}" presName="cycle" presStyleCnt="0"/>
      <dgm:spPr/>
      <dgm:t>
        <a:bodyPr/>
        <a:lstStyle/>
        <a:p>
          <a:endParaRPr lang="en-US"/>
        </a:p>
      </dgm:t>
    </dgm:pt>
    <dgm:pt modelId="{82118D6C-D5A3-42C5-BD63-C4AA7D22F6C1}" type="pres">
      <dgm:prSet presAssocID="{EBF827A3-CBD0-44E9-9E2E-5EEE4D373061}" presName="nodeFirstNode" presStyleLbl="node1" presStyleIdx="0" presStyleCnt="5" custScaleX="79484" custScaleY="136092" custRadScaleRad="91264">
        <dgm:presLayoutVars>
          <dgm:bulletEnabled val="1"/>
        </dgm:presLayoutVars>
      </dgm:prSet>
      <dgm:spPr/>
      <dgm:t>
        <a:bodyPr/>
        <a:lstStyle/>
        <a:p>
          <a:endParaRPr lang="en-US"/>
        </a:p>
      </dgm:t>
    </dgm:pt>
    <dgm:pt modelId="{67E1D2CC-3807-4B42-91D9-A0006AFA39FD}" type="pres">
      <dgm:prSet presAssocID="{14D28094-200E-4FE9-84B7-D85A13A621A0}" presName="sibTransFirstNode" presStyleLbl="bgShp" presStyleIdx="0" presStyleCnt="1"/>
      <dgm:spPr/>
      <dgm:t>
        <a:bodyPr/>
        <a:lstStyle/>
        <a:p>
          <a:endParaRPr lang="en-US"/>
        </a:p>
      </dgm:t>
    </dgm:pt>
    <dgm:pt modelId="{39DF3331-3400-4A11-A7FB-1F75D7EA478B}" type="pres">
      <dgm:prSet presAssocID="{F4DB72C4-BC73-48BE-84CB-C9931A84EC78}" presName="nodeFollowingNodes" presStyleLbl="node1" presStyleIdx="1" presStyleCnt="5" custScaleX="79484" custScaleY="136092" custRadScaleRad="99783" custRadScaleInc="647">
        <dgm:presLayoutVars>
          <dgm:bulletEnabled val="1"/>
        </dgm:presLayoutVars>
      </dgm:prSet>
      <dgm:spPr/>
      <dgm:t>
        <a:bodyPr/>
        <a:lstStyle/>
        <a:p>
          <a:endParaRPr lang="en-US"/>
        </a:p>
      </dgm:t>
    </dgm:pt>
    <dgm:pt modelId="{7DA141EA-6CEC-49EF-82C6-3F350FCFC509}" type="pres">
      <dgm:prSet presAssocID="{D0B635C9-B926-486F-A584-FE3B6221CDC1}" presName="nodeFollowingNodes" presStyleLbl="node1" presStyleIdx="2" presStyleCnt="5" custScaleX="79484" custScaleY="136092" custRadScaleRad="96900" custRadScaleInc="-2239">
        <dgm:presLayoutVars>
          <dgm:bulletEnabled val="1"/>
        </dgm:presLayoutVars>
      </dgm:prSet>
      <dgm:spPr/>
      <dgm:t>
        <a:bodyPr/>
        <a:lstStyle/>
        <a:p>
          <a:endParaRPr lang="en-US"/>
        </a:p>
      </dgm:t>
    </dgm:pt>
    <dgm:pt modelId="{5A6A8BD4-5652-4A8C-BB34-A50948428917}" type="pres">
      <dgm:prSet presAssocID="{7FCD5600-6608-41FF-8D8B-1A28707BF080}" presName="nodeFollowingNodes" presStyleLbl="node1" presStyleIdx="3" presStyleCnt="5" custScaleX="79484" custScaleY="136092" custRadScaleRad="96900" custRadScaleInc="2239">
        <dgm:presLayoutVars>
          <dgm:bulletEnabled val="1"/>
        </dgm:presLayoutVars>
      </dgm:prSet>
      <dgm:spPr/>
      <dgm:t>
        <a:bodyPr/>
        <a:lstStyle/>
        <a:p>
          <a:endParaRPr lang="en-US"/>
        </a:p>
      </dgm:t>
    </dgm:pt>
    <dgm:pt modelId="{BF5660EE-C968-4825-A315-3932E919014E}" type="pres">
      <dgm:prSet presAssocID="{A8420C17-E738-4939-85BC-3E3014C62B0D}" presName="nodeFollowingNodes" presStyleLbl="node1" presStyleIdx="4" presStyleCnt="5" custScaleX="79484" custScaleY="136092" custRadScaleRad="99910" custRadScaleInc="-268">
        <dgm:presLayoutVars>
          <dgm:bulletEnabled val="1"/>
        </dgm:presLayoutVars>
      </dgm:prSet>
      <dgm:spPr/>
      <dgm:t>
        <a:bodyPr/>
        <a:lstStyle/>
        <a:p>
          <a:endParaRPr lang="en-US"/>
        </a:p>
      </dgm:t>
    </dgm:pt>
  </dgm:ptLst>
  <dgm:cxnLst>
    <dgm:cxn modelId="{3CABD19B-874E-47E6-9866-2938215E62B9}" type="presOf" srcId="{9B8CA122-524A-476D-A6B5-DA6FF18F1B82}" destId="{BF5660EE-C968-4825-A315-3932E919014E}" srcOrd="0" destOrd="1" presId="urn:microsoft.com/office/officeart/2005/8/layout/cycle3"/>
    <dgm:cxn modelId="{6D8BFE59-CC85-4C6C-B36A-ED8D0E983E23}" type="presOf" srcId="{354A5B9F-1303-4185-9EF4-3B3B543BE958}" destId="{39DF3331-3400-4A11-A7FB-1F75D7EA478B}" srcOrd="0" destOrd="3" presId="urn:microsoft.com/office/officeart/2005/8/layout/cycle3"/>
    <dgm:cxn modelId="{D47A321D-9BC3-4A4A-BCD6-6F7B2C6AC428}" type="presOf" srcId="{E0D2A0E3-2959-4D0C-B03E-0A0903A72944}" destId="{BF5660EE-C968-4825-A315-3932E919014E}" srcOrd="0" destOrd="5" presId="urn:microsoft.com/office/officeart/2005/8/layout/cycle3"/>
    <dgm:cxn modelId="{D2128BFB-319A-4BA0-BB0E-AF00904A25E7}" srcId="{7FCD5600-6608-41FF-8D8B-1A28707BF080}" destId="{DCB1AFA3-3C73-42E9-8016-E20026CE7652}" srcOrd="2" destOrd="0" parTransId="{DF9754D7-549A-4ECC-9EEC-9685033FA0AA}" sibTransId="{63A140D2-889E-4E3D-9660-0FCC36084475}"/>
    <dgm:cxn modelId="{7DFA69C9-3B11-4E3E-859E-E774BB299529}" srcId="{6DF811DE-ABCB-48CD-A653-81851AE35FDF}" destId="{F4DB72C4-BC73-48BE-84CB-C9931A84EC78}" srcOrd="1" destOrd="0" parTransId="{9A788423-EE27-468D-A560-7540B0F79E14}" sibTransId="{7EEC4A2B-1C0C-4042-BA3C-06C47F06D2F1}"/>
    <dgm:cxn modelId="{35F68776-0A80-4F39-8F66-EC60BC496DF6}" type="presOf" srcId="{D0B635C9-B926-486F-A584-FE3B6221CDC1}" destId="{7DA141EA-6CEC-49EF-82C6-3F350FCFC509}" srcOrd="0" destOrd="0" presId="urn:microsoft.com/office/officeart/2005/8/layout/cycle3"/>
    <dgm:cxn modelId="{A1384683-CFEB-4F9E-BB38-B1217808A3DC}" type="presOf" srcId="{140CB58C-61E5-4DA7-B1B4-1A31972950C0}" destId="{39DF3331-3400-4A11-A7FB-1F75D7EA478B}" srcOrd="0" destOrd="2" presId="urn:microsoft.com/office/officeart/2005/8/layout/cycle3"/>
    <dgm:cxn modelId="{43008CBA-C7F2-41FD-897C-3CB17BE27F13}" srcId="{EBF827A3-CBD0-44E9-9E2E-5EEE4D373061}" destId="{35356656-4C01-461B-AC0C-4A0E27953991}" srcOrd="2" destOrd="0" parTransId="{B969D680-CED2-43F7-A53F-A994692C3228}" sibTransId="{77D755F5-691D-4A0F-AA93-0840BDEC59F3}"/>
    <dgm:cxn modelId="{390191C2-D41B-4776-B850-EBD10E51D979}" type="presOf" srcId="{F4DB72C4-BC73-48BE-84CB-C9931A84EC78}" destId="{39DF3331-3400-4A11-A7FB-1F75D7EA478B}" srcOrd="0" destOrd="0" presId="urn:microsoft.com/office/officeart/2005/8/layout/cycle3"/>
    <dgm:cxn modelId="{2D745D0F-9D3C-40AD-9808-8ADC32EC6DFE}" type="presOf" srcId="{9C2F98D0-9965-42A4-9578-D673B3C65B29}" destId="{39DF3331-3400-4A11-A7FB-1F75D7EA478B}" srcOrd="0" destOrd="1" presId="urn:microsoft.com/office/officeart/2005/8/layout/cycle3"/>
    <dgm:cxn modelId="{BBBC9321-FA55-4D3A-8432-0CD1CCFC461B}" type="presOf" srcId="{05B44D25-82FF-4C1C-8A26-DA855EFE6058}" destId="{82118D6C-D5A3-42C5-BD63-C4AA7D22F6C1}" srcOrd="0" destOrd="2" presId="urn:microsoft.com/office/officeart/2005/8/layout/cycle3"/>
    <dgm:cxn modelId="{58C22C24-57FA-4D2C-84CB-43029B7DA1C0}" type="presOf" srcId="{6DF811DE-ABCB-48CD-A653-81851AE35FDF}" destId="{22AC2899-1B12-4933-B20C-06DDBCD1AC09}" srcOrd="0" destOrd="0" presId="urn:microsoft.com/office/officeart/2005/8/layout/cycle3"/>
    <dgm:cxn modelId="{4ADEE2B4-18C9-4C6C-AA25-CDC80F44EAA2}" srcId="{D0B635C9-B926-486F-A584-FE3B6221CDC1}" destId="{84A29749-A60B-4B35-B5DE-1EEE74AF4C0C}" srcOrd="3" destOrd="0" parTransId="{5DFCC9E0-35D0-4193-BCAF-95D7AA6F7822}" sibTransId="{38F48026-42C4-49DB-B335-B3CCAC7896C7}"/>
    <dgm:cxn modelId="{EEB074DF-23BE-438E-8F8D-EE3CD24703ED}" type="presOf" srcId="{9AF406EE-B745-40A5-A953-4307ECC1BEAF}" destId="{5A6A8BD4-5652-4A8C-BB34-A50948428917}" srcOrd="0" destOrd="1" presId="urn:microsoft.com/office/officeart/2005/8/layout/cycle3"/>
    <dgm:cxn modelId="{17F58601-6116-4663-9BB8-3CE92260B510}" srcId="{A8420C17-E738-4939-85BC-3E3014C62B0D}" destId="{9B8CA122-524A-476D-A6B5-DA6FF18F1B82}" srcOrd="0" destOrd="0" parTransId="{64305140-26D4-4691-BC60-F484430E1A32}" sibTransId="{66A2CC01-AF61-48E7-94B4-DA137E8400F6}"/>
    <dgm:cxn modelId="{971C9528-6AA9-41E0-B115-F7A56C68BC6A}" type="presOf" srcId="{84A29749-A60B-4B35-B5DE-1EEE74AF4C0C}" destId="{7DA141EA-6CEC-49EF-82C6-3F350FCFC509}" srcOrd="0" destOrd="4" presId="urn:microsoft.com/office/officeart/2005/8/layout/cycle3"/>
    <dgm:cxn modelId="{4E9036CA-9F13-44EA-8A69-F3051D435902}" srcId="{7FCD5600-6608-41FF-8D8B-1A28707BF080}" destId="{91B2DFA6-901A-4D0F-A445-9423969A18D2}" srcOrd="1" destOrd="0" parTransId="{C4DB095B-E572-4455-90B5-BD2C240120CC}" sibTransId="{8A70805C-B14A-4388-800A-4920435A859D}"/>
    <dgm:cxn modelId="{552255D8-FF57-42E8-BAD4-770DDCE2243C}" type="presOf" srcId="{DCB1AFA3-3C73-42E9-8016-E20026CE7652}" destId="{5A6A8BD4-5652-4A8C-BB34-A50948428917}" srcOrd="0" destOrd="3" presId="urn:microsoft.com/office/officeart/2005/8/layout/cycle3"/>
    <dgm:cxn modelId="{4B38EFD8-5D13-4517-8B61-3BB0601937C5}" srcId="{EBF827A3-CBD0-44E9-9E2E-5EEE4D373061}" destId="{05B44D25-82FF-4C1C-8A26-DA855EFE6058}" srcOrd="1" destOrd="0" parTransId="{AB4B0BCF-167F-4940-8740-0C703AD4CC4A}" sibTransId="{7EC6E25F-CC28-42DD-9A31-F26842B8D347}"/>
    <dgm:cxn modelId="{F35FFA6B-D946-4D22-99FD-5C35DDAE6FEC}" srcId="{F4DB72C4-BC73-48BE-84CB-C9931A84EC78}" destId="{012A630A-368D-4B04-A719-111D7915665E}" srcOrd="3" destOrd="0" parTransId="{1471005E-ED2D-4093-B7FA-47CDA6F13513}" sibTransId="{D866E3E4-C035-4A83-85AA-7E1342D33281}"/>
    <dgm:cxn modelId="{E4ACA928-E1E9-45FB-A652-D63B22ED5D9E}" srcId="{A8420C17-E738-4939-85BC-3E3014C62B0D}" destId="{6137A872-1AE1-40F9-8170-CB8251FA34E0}" srcOrd="2" destOrd="0" parTransId="{5740E211-C9D7-4D49-BC5A-EF0079B78F33}" sibTransId="{92B76F09-057B-4F33-961C-AA1D9DCD1190}"/>
    <dgm:cxn modelId="{5A28FDD6-AE86-4378-B8A1-A5411C735F3E}" type="presOf" srcId="{012A630A-368D-4B04-A719-111D7915665E}" destId="{39DF3331-3400-4A11-A7FB-1F75D7EA478B}" srcOrd="0" destOrd="4" presId="urn:microsoft.com/office/officeart/2005/8/layout/cycle3"/>
    <dgm:cxn modelId="{4D444B13-CE00-492D-9E79-2208C73DDD5F}" srcId="{6DF811DE-ABCB-48CD-A653-81851AE35FDF}" destId="{7FCD5600-6608-41FF-8D8B-1A28707BF080}" srcOrd="3" destOrd="0" parTransId="{8AB16343-59E9-450D-9805-E4D2A6317626}" sibTransId="{DD8BF0D6-8BDE-4550-B5E8-1A1A701251DC}"/>
    <dgm:cxn modelId="{D325B9B2-8EA1-4ACD-A12E-C59F3F63B15A}" type="presOf" srcId="{91B2DFA6-901A-4D0F-A445-9423969A18D2}" destId="{5A6A8BD4-5652-4A8C-BB34-A50948428917}" srcOrd="0" destOrd="2" presId="urn:microsoft.com/office/officeart/2005/8/layout/cycle3"/>
    <dgm:cxn modelId="{7EBB10D3-331C-4835-BE54-4913090249EF}" srcId="{D0B635C9-B926-486F-A584-FE3B6221CDC1}" destId="{B62A60B6-FF02-4DEE-B9A8-62E61B91D3C4}" srcOrd="2" destOrd="0" parTransId="{93E21F11-42F8-402A-9695-4C400720FFBB}" sibTransId="{A3A58967-B7FA-41CE-AF5F-C2BF9173A76B}"/>
    <dgm:cxn modelId="{3F5E2720-D697-4C10-B7BA-6775D363EB37}" srcId="{A8420C17-E738-4939-85BC-3E3014C62B0D}" destId="{2A9F71F5-4613-4B3E-A341-3AC2443D7F28}" srcOrd="1" destOrd="0" parTransId="{60E3E79E-A32A-41FF-A136-4952A13A2668}" sibTransId="{251EFE39-FD9E-48EC-88C4-E98C1321052E}"/>
    <dgm:cxn modelId="{9209D614-9B85-4FF3-BB9E-340ACF893A12}" type="presOf" srcId="{2A9F71F5-4613-4B3E-A341-3AC2443D7F28}" destId="{BF5660EE-C968-4825-A315-3932E919014E}" srcOrd="0" destOrd="2" presId="urn:microsoft.com/office/officeart/2005/8/layout/cycle3"/>
    <dgm:cxn modelId="{E0101BB3-D363-4993-90D1-97DC3F10F907}" type="presOf" srcId="{E73DD5E1-CA5A-4DC2-84EB-471305573E7F}" destId="{BF5660EE-C968-4825-A315-3932E919014E}" srcOrd="0" destOrd="4" presId="urn:microsoft.com/office/officeart/2005/8/layout/cycle3"/>
    <dgm:cxn modelId="{1CB073B8-C39D-4133-AED1-4A51A7C690C2}" srcId="{6DF811DE-ABCB-48CD-A653-81851AE35FDF}" destId="{EBF827A3-CBD0-44E9-9E2E-5EEE4D373061}" srcOrd="0" destOrd="0" parTransId="{2155B959-92F6-4C37-B229-206B83301A2D}" sibTransId="{14D28094-200E-4FE9-84B7-D85A13A621A0}"/>
    <dgm:cxn modelId="{EF4D1445-71F0-4F26-B919-EAAD0CF60D49}" srcId="{6DF811DE-ABCB-48CD-A653-81851AE35FDF}" destId="{A8420C17-E738-4939-85BC-3E3014C62B0D}" srcOrd="4" destOrd="0" parTransId="{152360AF-BE38-4B19-A68C-C8F6185DE1EB}" sibTransId="{520E0240-0CE1-46E6-9F77-1E7BC07869B5}"/>
    <dgm:cxn modelId="{BB8E20AF-1717-4A90-AE1A-FCE119F59E3B}" srcId="{F4DB72C4-BC73-48BE-84CB-C9931A84EC78}" destId="{9C2F98D0-9965-42A4-9578-D673B3C65B29}" srcOrd="0" destOrd="0" parTransId="{01559DFB-6185-4C60-8EC1-6DF1ABBC6A01}" sibTransId="{35E2013E-E1BF-4595-9C31-0B7A8B2093AB}"/>
    <dgm:cxn modelId="{54DD3718-79EE-4C24-9CA6-C38166B82142}" srcId="{F4DB72C4-BC73-48BE-84CB-C9931A84EC78}" destId="{354A5B9F-1303-4185-9EF4-3B3B543BE958}" srcOrd="2" destOrd="0" parTransId="{A0131104-61E5-4292-BAE5-08210F586AD2}" sibTransId="{1647393B-9114-4C17-A446-EB61D850CA2A}"/>
    <dgm:cxn modelId="{8CEC6931-2ADD-4163-9052-A126F5FEF145}" type="presOf" srcId="{B51F37EC-2E9D-4D82-A05B-DC23FC3A35EB}" destId="{82118D6C-D5A3-42C5-BD63-C4AA7D22F6C1}" srcOrd="0" destOrd="1" presId="urn:microsoft.com/office/officeart/2005/8/layout/cycle3"/>
    <dgm:cxn modelId="{DC65259E-2255-4881-8768-AE8A5F140E7B}" type="presOf" srcId="{14D28094-200E-4FE9-84B7-D85A13A621A0}" destId="{67E1D2CC-3807-4B42-91D9-A0006AFA39FD}" srcOrd="0" destOrd="0" presId="urn:microsoft.com/office/officeart/2005/8/layout/cycle3"/>
    <dgm:cxn modelId="{DEF81669-A64A-429B-BAC8-48BE7938606D}" type="presOf" srcId="{35356656-4C01-461B-AC0C-4A0E27953991}" destId="{82118D6C-D5A3-42C5-BD63-C4AA7D22F6C1}" srcOrd="0" destOrd="3" presId="urn:microsoft.com/office/officeart/2005/8/layout/cycle3"/>
    <dgm:cxn modelId="{6076E028-5C17-45BE-AADF-EA8A78D81E25}" type="presOf" srcId="{B62A60B6-FF02-4DEE-B9A8-62E61B91D3C4}" destId="{7DA141EA-6CEC-49EF-82C6-3F350FCFC509}" srcOrd="0" destOrd="3" presId="urn:microsoft.com/office/officeart/2005/8/layout/cycle3"/>
    <dgm:cxn modelId="{BAE7E558-AB50-46DF-B897-CED43FDC2D3C}" type="presOf" srcId="{87C241DA-F1E0-4663-A126-538F09040DD6}" destId="{7DA141EA-6CEC-49EF-82C6-3F350FCFC509}" srcOrd="0" destOrd="2" presId="urn:microsoft.com/office/officeart/2005/8/layout/cycle3"/>
    <dgm:cxn modelId="{FAEF8F7A-9675-4BF1-9F84-8F98F39D19E2}" srcId="{D0B635C9-B926-486F-A584-FE3B6221CDC1}" destId="{87C241DA-F1E0-4663-A126-538F09040DD6}" srcOrd="1" destOrd="0" parTransId="{68C3DE1C-8569-4C47-8313-4CC1A513E849}" sibTransId="{E3FC68E5-D61F-4935-87CF-4DBFC4628466}"/>
    <dgm:cxn modelId="{F1C7B95F-E53E-4247-B01D-5B8F055F26DE}" srcId="{A8420C17-E738-4939-85BC-3E3014C62B0D}" destId="{E0D2A0E3-2959-4D0C-B03E-0A0903A72944}" srcOrd="4" destOrd="0" parTransId="{147DEECA-3B47-4059-B058-7DE30360315B}" sibTransId="{1D32C352-F430-4317-96C5-ABCA6DE90A43}"/>
    <dgm:cxn modelId="{712883A5-42D5-4156-9266-CF1287864E1F}" type="presOf" srcId="{A8420C17-E738-4939-85BC-3E3014C62B0D}" destId="{BF5660EE-C968-4825-A315-3932E919014E}" srcOrd="0" destOrd="0" presId="urn:microsoft.com/office/officeart/2005/8/layout/cycle3"/>
    <dgm:cxn modelId="{89FAB574-F62D-4ECA-A86B-FCE34847B3E2}" srcId="{7FCD5600-6608-41FF-8D8B-1A28707BF080}" destId="{9AF406EE-B745-40A5-A953-4307ECC1BEAF}" srcOrd="0" destOrd="0" parTransId="{5AE32247-D379-4AC1-974A-A4CE3AFB69B4}" sibTransId="{9CB43A9E-86A2-4EC8-8940-FAC690F6EA75}"/>
    <dgm:cxn modelId="{0903A32A-0EDD-4307-B8E9-431A1B8163A7}" type="presOf" srcId="{7FCD5600-6608-41FF-8D8B-1A28707BF080}" destId="{5A6A8BD4-5652-4A8C-BB34-A50948428917}" srcOrd="0" destOrd="0" presId="urn:microsoft.com/office/officeart/2005/8/layout/cycle3"/>
    <dgm:cxn modelId="{2A8D8280-86E9-46BA-9F55-E48B8244E990}" srcId="{F4DB72C4-BC73-48BE-84CB-C9931A84EC78}" destId="{140CB58C-61E5-4DA7-B1B4-1A31972950C0}" srcOrd="1" destOrd="0" parTransId="{F341C61D-45FB-4CB4-B302-6B914E0DEC24}" sibTransId="{AF5D3166-AF28-4BC4-B338-7235CFED7AD2}"/>
    <dgm:cxn modelId="{E316A408-5CCA-4C55-872D-ABBCE30F8D3C}" srcId="{EBF827A3-CBD0-44E9-9E2E-5EEE4D373061}" destId="{B51F37EC-2E9D-4D82-A05B-DC23FC3A35EB}" srcOrd="0" destOrd="0" parTransId="{E6992B54-A7F9-4F0A-862F-A81EA35B9FE3}" sibTransId="{70AC4A6C-96CB-4F11-9D9F-F34676A5A762}"/>
    <dgm:cxn modelId="{B9A0D46C-8B81-488A-BE11-3B74A0BF62E8}" type="presOf" srcId="{6137A872-1AE1-40F9-8170-CB8251FA34E0}" destId="{BF5660EE-C968-4825-A315-3932E919014E}" srcOrd="0" destOrd="3" presId="urn:microsoft.com/office/officeart/2005/8/layout/cycle3"/>
    <dgm:cxn modelId="{F3BD0E3C-8884-4FDE-B9B7-DBBD911C029D}" type="presOf" srcId="{76F8029F-885C-443C-AB9C-6D4CBADB46E1}" destId="{7DA141EA-6CEC-49EF-82C6-3F350FCFC509}" srcOrd="0" destOrd="1" presId="urn:microsoft.com/office/officeart/2005/8/layout/cycle3"/>
    <dgm:cxn modelId="{607F5645-70C5-4D1E-82D7-31770EFA36EE}" type="presOf" srcId="{EBF827A3-CBD0-44E9-9E2E-5EEE4D373061}" destId="{82118D6C-D5A3-42C5-BD63-C4AA7D22F6C1}" srcOrd="0" destOrd="0" presId="urn:microsoft.com/office/officeart/2005/8/layout/cycle3"/>
    <dgm:cxn modelId="{21F660A8-F8B0-477D-A1C9-572905C97A4F}" type="presOf" srcId="{30ECFD70-C7EC-49C8-811B-9BBDCAE29907}" destId="{5A6A8BD4-5652-4A8C-BB34-A50948428917}" srcOrd="0" destOrd="4" presId="urn:microsoft.com/office/officeart/2005/8/layout/cycle3"/>
    <dgm:cxn modelId="{5F8E1A6E-791E-46CA-A8EF-EDD9223CD147}" srcId="{7FCD5600-6608-41FF-8D8B-1A28707BF080}" destId="{30ECFD70-C7EC-49C8-811B-9BBDCAE29907}" srcOrd="3" destOrd="0" parTransId="{1316AB45-9A20-4469-8F56-A4E9747D6343}" sibTransId="{FECBEC9A-1AB2-43AA-A148-5D435D7B3F67}"/>
    <dgm:cxn modelId="{C2E373E3-F836-440A-A206-5311A6D4C98C}" srcId="{6DF811DE-ABCB-48CD-A653-81851AE35FDF}" destId="{D0B635C9-B926-486F-A584-FE3B6221CDC1}" srcOrd="2" destOrd="0" parTransId="{A2645EE3-C125-4716-B48F-9C8EB2243102}" sibTransId="{A93CA63C-7B76-4461-A77C-94316A5822C1}"/>
    <dgm:cxn modelId="{E42F033E-6870-4FD4-948B-8B31166D5BCE}" srcId="{A8420C17-E738-4939-85BC-3E3014C62B0D}" destId="{E73DD5E1-CA5A-4DC2-84EB-471305573E7F}" srcOrd="3" destOrd="0" parTransId="{88760186-7F62-422A-9F03-38563CF58006}" sibTransId="{E8F18A07-FBB4-47E8-AADA-B0B8EE15F681}"/>
    <dgm:cxn modelId="{50152060-D0F7-4D76-B704-F42F5AF8BF67}" srcId="{D0B635C9-B926-486F-A584-FE3B6221CDC1}" destId="{76F8029F-885C-443C-AB9C-6D4CBADB46E1}" srcOrd="0" destOrd="0" parTransId="{A8DABF00-6360-4060-9F99-5722CDF8F2F5}" sibTransId="{B112360A-8A0B-4C4F-93A5-2C7E921B13D7}"/>
    <dgm:cxn modelId="{97E33697-200C-4ADF-821B-F64D489E6A12}" type="presParOf" srcId="{22AC2899-1B12-4933-B20C-06DDBCD1AC09}" destId="{D7EEFEDD-D8A9-4BF3-80C3-924A09A3C98F}" srcOrd="0" destOrd="0" presId="urn:microsoft.com/office/officeart/2005/8/layout/cycle3"/>
    <dgm:cxn modelId="{A206B500-055E-46F1-BE2E-1DC06B3B7D36}" type="presParOf" srcId="{D7EEFEDD-D8A9-4BF3-80C3-924A09A3C98F}" destId="{82118D6C-D5A3-42C5-BD63-C4AA7D22F6C1}" srcOrd="0" destOrd="0" presId="urn:microsoft.com/office/officeart/2005/8/layout/cycle3"/>
    <dgm:cxn modelId="{0AD5FB1D-159D-48AE-8C08-CAE477303A25}" type="presParOf" srcId="{D7EEFEDD-D8A9-4BF3-80C3-924A09A3C98F}" destId="{67E1D2CC-3807-4B42-91D9-A0006AFA39FD}" srcOrd="1" destOrd="0" presId="urn:microsoft.com/office/officeart/2005/8/layout/cycle3"/>
    <dgm:cxn modelId="{2495C81F-53EC-4953-B17C-7372DD0DFCEB}" type="presParOf" srcId="{D7EEFEDD-D8A9-4BF3-80C3-924A09A3C98F}" destId="{39DF3331-3400-4A11-A7FB-1F75D7EA478B}" srcOrd="2" destOrd="0" presId="urn:microsoft.com/office/officeart/2005/8/layout/cycle3"/>
    <dgm:cxn modelId="{54391EA1-8F92-4FD6-B81B-0C6BE3D4EDF7}" type="presParOf" srcId="{D7EEFEDD-D8A9-4BF3-80C3-924A09A3C98F}" destId="{7DA141EA-6CEC-49EF-82C6-3F350FCFC509}" srcOrd="3" destOrd="0" presId="urn:microsoft.com/office/officeart/2005/8/layout/cycle3"/>
    <dgm:cxn modelId="{B2772290-819C-4887-B2E8-44E30732DE82}" type="presParOf" srcId="{D7EEFEDD-D8A9-4BF3-80C3-924A09A3C98F}" destId="{5A6A8BD4-5652-4A8C-BB34-A50948428917}" srcOrd="4" destOrd="0" presId="urn:microsoft.com/office/officeart/2005/8/layout/cycle3"/>
    <dgm:cxn modelId="{E0552E1E-57D6-4036-8B70-BBB8CB677AE9}" type="presParOf" srcId="{D7EEFEDD-D8A9-4BF3-80C3-924A09A3C98F}" destId="{BF5660EE-C968-4825-A315-3932E919014E}"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1D2CC-3807-4B42-91D9-A0006AFA39FD}">
      <dsp:nvSpPr>
        <dsp:cNvPr id="0" name=""/>
        <dsp:cNvSpPr/>
      </dsp:nvSpPr>
      <dsp:spPr>
        <a:xfrm>
          <a:off x="2034974" y="269248"/>
          <a:ext cx="4698947" cy="4698947"/>
        </a:xfrm>
        <a:prstGeom prst="circularArrow">
          <a:avLst>
            <a:gd name="adj1" fmla="val 5544"/>
            <a:gd name="adj2" fmla="val 330680"/>
            <a:gd name="adj3" fmla="val 14222604"/>
            <a:gd name="adj4" fmla="val 17119694"/>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18D6C-D5A3-42C5-BD63-C4AA7D22F6C1}">
      <dsp:nvSpPr>
        <dsp:cNvPr id="0" name=""/>
        <dsp:cNvSpPr/>
      </dsp:nvSpPr>
      <dsp:spPr>
        <a:xfrm>
          <a:off x="3503004" y="-24259"/>
          <a:ext cx="1762886" cy="150920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Learn</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Upgrade methods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New capabilities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Downtime mitigation</a:t>
          </a:r>
          <a:endParaRPr lang="en-US" sz="1100" kern="1200" dirty="0">
            <a:latin typeface="Segoe UI" pitchFamily="34" charset="0"/>
            <a:ea typeface="Segoe UI" pitchFamily="34" charset="0"/>
            <a:cs typeface="Segoe UI" pitchFamily="34" charset="0"/>
          </a:endParaRPr>
        </a:p>
      </dsp:txBody>
      <dsp:txXfrm>
        <a:off x="3576677" y="49414"/>
        <a:ext cx="1615540" cy="1361855"/>
      </dsp:txXfrm>
    </dsp:sp>
    <dsp:sp modelId="{39DF3331-3400-4A11-A7FB-1F75D7EA478B}">
      <dsp:nvSpPr>
        <dsp:cNvPr id="0" name=""/>
        <dsp:cNvSpPr/>
      </dsp:nvSpPr>
      <dsp:spPr>
        <a:xfrm>
          <a:off x="5408753" y="1199531"/>
          <a:ext cx="1762886" cy="150920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Prepare</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Document environment</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Manage customizations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Plan upgrade strategy</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Make items upgradable</a:t>
          </a:r>
          <a:endParaRPr lang="en-US" sz="1100" kern="1200" dirty="0">
            <a:latin typeface="Segoe UI" pitchFamily="34" charset="0"/>
            <a:ea typeface="Segoe UI" pitchFamily="34" charset="0"/>
            <a:cs typeface="Segoe UI" pitchFamily="34" charset="0"/>
          </a:endParaRPr>
        </a:p>
      </dsp:txBody>
      <dsp:txXfrm>
        <a:off x="5482426" y="1273204"/>
        <a:ext cx="1615540" cy="1361855"/>
      </dsp:txXfrm>
    </dsp:sp>
    <dsp:sp modelId="{7DA141EA-6CEC-49EF-82C6-3F350FCFC509}">
      <dsp:nvSpPr>
        <dsp:cNvPr id="0" name=""/>
        <dsp:cNvSpPr/>
      </dsp:nvSpPr>
      <dsp:spPr>
        <a:xfrm>
          <a:off x="4680820" y="3348179"/>
          <a:ext cx="1762886" cy="150920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Test</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Build test farms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Use real data</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Evaluate techniques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Find issues early</a:t>
          </a:r>
          <a:endParaRPr lang="en-US" sz="1100" kern="1200" dirty="0">
            <a:latin typeface="Segoe UI" pitchFamily="34" charset="0"/>
            <a:ea typeface="Segoe UI" pitchFamily="34" charset="0"/>
            <a:cs typeface="Segoe UI" pitchFamily="34" charset="0"/>
          </a:endParaRPr>
        </a:p>
      </dsp:txBody>
      <dsp:txXfrm>
        <a:off x="4754493" y="3421852"/>
        <a:ext cx="1615540" cy="1361855"/>
      </dsp:txXfrm>
    </dsp:sp>
    <dsp:sp modelId="{5A6A8BD4-5652-4A8C-BB34-A50948428917}">
      <dsp:nvSpPr>
        <dsp:cNvPr id="0" name=""/>
        <dsp:cNvSpPr/>
      </dsp:nvSpPr>
      <dsp:spPr>
        <a:xfrm>
          <a:off x="2325189" y="3348179"/>
          <a:ext cx="1762886" cy="150920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Implement</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Build/upgrade farms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Deploy customizations</a:t>
          </a:r>
          <a:endParaRPr lang="en-US" sz="1100" kern="1200" dirty="0" smtClean="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Minimize downtime</a:t>
          </a:r>
          <a:endParaRPr lang="en-US" sz="1100" kern="1200" dirty="0" smtClean="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Monitor progress</a:t>
          </a:r>
          <a:endParaRPr lang="en-US" sz="1100" kern="1200">
            <a:latin typeface="Segoe UI" pitchFamily="34" charset="0"/>
            <a:ea typeface="Segoe UI" pitchFamily="34" charset="0"/>
            <a:cs typeface="Segoe UI" pitchFamily="34" charset="0"/>
          </a:endParaRPr>
        </a:p>
      </dsp:txBody>
      <dsp:txXfrm>
        <a:off x="2398862" y="3421852"/>
        <a:ext cx="1615540" cy="1361855"/>
      </dsp:txXfrm>
    </dsp:sp>
    <dsp:sp modelId="{BF5660EE-C968-4825-A315-3932E919014E}">
      <dsp:nvSpPr>
        <dsp:cNvPr id="0" name=""/>
        <dsp:cNvSpPr/>
      </dsp:nvSpPr>
      <dsp:spPr>
        <a:xfrm>
          <a:off x="1597249" y="1191192"/>
          <a:ext cx="1762886" cy="150920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Validate</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Troubleshooting</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Upgrade event failures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UI/UX issues</a:t>
          </a: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Data issues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endParaRPr lang="en-US" sz="1100" kern="1200" dirty="0">
            <a:latin typeface="Segoe UI" pitchFamily="34" charset="0"/>
            <a:ea typeface="Segoe UI" pitchFamily="34" charset="0"/>
            <a:cs typeface="Segoe UI" pitchFamily="34" charset="0"/>
          </a:endParaRPr>
        </a:p>
      </dsp:txBody>
      <dsp:txXfrm>
        <a:off x="1670922" y="1264865"/>
        <a:ext cx="1615540" cy="136185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a:t>
            </a:r>
            <a:r>
              <a:rPr lang="en-US" dirty="0" smtClean="0"/>
              <a:t>SharePoint Server 2013</a:t>
            </a:r>
            <a:endParaRPr lang="en-US" dirty="0"/>
          </a:p>
        </p:txBody>
      </p:sp>
      <p:sp>
        <p:nvSpPr>
          <p:cNvPr id="8" name="Footer Placeholder 7"/>
          <p:cNvSpPr>
            <a:spLocks noGrp="1"/>
          </p:cNvSpPr>
          <p:nvPr>
            <p:ph type="ftr" sz="quarter" idx="2"/>
          </p:nvPr>
        </p:nvSpPr>
        <p:spPr>
          <a:xfrm>
            <a:off x="0" y="8685212"/>
            <a:ext cx="5758543"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SharePoint Server 2013</a:t>
            </a:r>
            <a:endParaRPr lang="en-US" dirty="0"/>
          </a:p>
        </p:txBody>
      </p:sp>
      <p:sp>
        <p:nvSpPr>
          <p:cNvPr id="15" name="Footer Placeholder 7"/>
          <p:cNvSpPr>
            <a:spLocks noGrp="1"/>
          </p:cNvSpPr>
          <p:nvPr>
            <p:ph type="ftr" sz="quarter" idx="4"/>
          </p:nvPr>
        </p:nvSpPr>
        <p:spPr>
          <a:xfrm>
            <a:off x="-1" y="8685212"/>
            <a:ext cx="5909309"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a:xfrm>
            <a:off x="3884613" y="0"/>
            <a:ext cx="2971800" cy="457200"/>
          </a:xfrm>
          <a:prstGeom prst="rect">
            <a:avLst/>
          </a:prstGeom>
        </p:spPr>
        <p:txBody>
          <a:bodyPr/>
          <a:lstStyle/>
          <a:p>
            <a:fld id="{D4664A66-7F43-48D1-91D2-AE7A931D6495}" type="datetime1">
              <a:rPr lang="en-US" smtClean="0"/>
              <a:t>3/27/2013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SharePoint</a:t>
            </a:r>
            <a:endParaRPr lang="en-US" dirty="0"/>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86295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78016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BA0E44F-3027-4770-BDCF-FF73DBDFD659}" type="slidenum">
              <a:rPr lang="en-US" smtClean="0"/>
              <a:t>17</a:t>
            </a:fld>
            <a:endParaRPr lang="en-US"/>
          </a:p>
        </p:txBody>
      </p:sp>
    </p:spTree>
    <p:extLst>
      <p:ext uri="{BB962C8B-B14F-4D97-AF65-F5344CB8AC3E}">
        <p14:creationId xmlns:p14="http://schemas.microsoft.com/office/powerpoint/2010/main" val="1970112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9004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2981" marR="0" lvl="1" indent="-105829"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US" dirty="0"/>
          </a:p>
        </p:txBody>
      </p:sp>
    </p:spTree>
    <p:extLst>
      <p:ext uri="{BB962C8B-B14F-4D97-AF65-F5344CB8AC3E}">
        <p14:creationId xmlns:p14="http://schemas.microsoft.com/office/powerpoint/2010/main" val="2510829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6420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0579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t>25</a:t>
            </a:fld>
            <a:endParaRPr lang="en-US" dirty="0"/>
          </a:p>
        </p:txBody>
      </p:sp>
      <p:sp>
        <p:nvSpPr>
          <p:cNvPr id="5" name="Header Placeholder 4"/>
          <p:cNvSpPr>
            <a:spLocks noGrp="1"/>
          </p:cNvSpPr>
          <p:nvPr>
            <p:ph type="hdr" sz="quarter" idx="11"/>
          </p:nvPr>
        </p:nvSpPr>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61893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1307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226518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0964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0996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7924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906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5705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5052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Upgrade Requirements</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Upgrade Methods/Supported Upgrade Paths</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Upgrade Improvements</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Deferred Site Collection Upgrade Internals</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Database/Service Changes</a:t>
            </a:r>
          </a:p>
          <a:p>
            <a:r>
              <a:rPr lang="en-US" dirty="0" smtClean="0"/>
              <a:t>Downtime Mitigation</a:t>
            </a:r>
          </a:p>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t>37</a:t>
            </a:fld>
            <a:endParaRPr lang="en-US" dirty="0"/>
          </a:p>
        </p:txBody>
      </p:sp>
      <p:sp>
        <p:nvSpPr>
          <p:cNvPr id="5" name="Header Placeholder 4"/>
          <p:cNvSpPr>
            <a:spLocks noGrp="1"/>
          </p:cNvSpPr>
          <p:nvPr>
            <p:ph type="hdr" sz="quarter" idx="11"/>
          </p:nvPr>
        </p:nvSpPr>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74030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solidFill>
                  <a:prstClr val="black"/>
                </a:solidFill>
              </a:rPr>
              <a:pPr/>
              <a:t>3/27/2013 9:24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88244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8055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280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2829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9050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7444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5901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57807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echnet.microsoft.com/en-us/library/hh487289.aspx"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 Upgrade</a:t>
            </a:r>
            <a:endParaRPr lang="en-US" dirty="0"/>
          </a:p>
        </p:txBody>
      </p:sp>
      <p:sp>
        <p:nvSpPr>
          <p:cNvPr id="5" name="Text Placeholder 4"/>
          <p:cNvSpPr>
            <a:spLocks noGrp="1"/>
          </p:cNvSpPr>
          <p:nvPr>
            <p:ph type="body" sz="quarter" idx="12"/>
          </p:nvPr>
        </p:nvSpPr>
        <p:spPr/>
        <p:txBody>
          <a:bodyPr/>
          <a:lstStyle/>
          <a:p>
            <a:r>
              <a:rPr lang="en-US" dirty="0"/>
              <a:t>Speaker </a:t>
            </a:r>
            <a:r>
              <a:rPr lang="en-US" dirty="0" smtClean="0"/>
              <a:t>name</a:t>
            </a:r>
            <a:endParaRPr lang="en-US" dirty="0"/>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4076697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Authentication Mode Support &amp; Upgrade</a:t>
            </a:r>
            <a:endParaRPr lang="en-US" sz="4800" dirty="0"/>
          </a:p>
        </p:txBody>
      </p:sp>
      <p:sp>
        <p:nvSpPr>
          <p:cNvPr id="3" name="Content Placeholder 2"/>
          <p:cNvSpPr>
            <a:spLocks noGrp="1"/>
          </p:cNvSpPr>
          <p:nvPr>
            <p:ph type="body" sz="quarter" idx="10"/>
          </p:nvPr>
        </p:nvSpPr>
        <p:spPr/>
        <p:txBody>
          <a:bodyPr/>
          <a:lstStyle/>
          <a:p>
            <a:r>
              <a:rPr lang="en-US" sz="2400" dirty="0" smtClean="0"/>
              <a:t>Windows Classic Support (Legacy)</a:t>
            </a:r>
          </a:p>
          <a:p>
            <a:pPr lvl="1"/>
            <a:r>
              <a:rPr lang="en-US" sz="2000" dirty="0" smtClean="0"/>
              <a:t>SP2013 supports this with some issues</a:t>
            </a:r>
          </a:p>
          <a:p>
            <a:r>
              <a:rPr lang="en-US" sz="2400" dirty="0" smtClean="0"/>
              <a:t>Windows Claims Support</a:t>
            </a:r>
          </a:p>
          <a:p>
            <a:pPr lvl="1"/>
            <a:r>
              <a:rPr lang="en-US" sz="2000" dirty="0" smtClean="0"/>
              <a:t>2010 supports this with a few exceptions</a:t>
            </a:r>
          </a:p>
          <a:p>
            <a:pPr lvl="2"/>
            <a:r>
              <a:rPr lang="en-US" sz="1800" dirty="0" smtClean="0"/>
              <a:t>Outlined in </a:t>
            </a:r>
            <a:r>
              <a:rPr lang="en-US" sz="1800" dirty="0" smtClean="0">
                <a:hlinkClick r:id="rId3"/>
              </a:rPr>
              <a:t>claims migration document</a:t>
            </a:r>
            <a:endParaRPr lang="en-US" sz="1800" dirty="0" smtClean="0"/>
          </a:p>
          <a:p>
            <a:pPr lvl="1"/>
            <a:r>
              <a:rPr lang="en-US" sz="2000" dirty="0" smtClean="0"/>
              <a:t>Migration before upgrade recommended</a:t>
            </a:r>
          </a:p>
          <a:p>
            <a:r>
              <a:rPr lang="en-US" sz="2400" dirty="0" smtClean="0"/>
              <a:t>Forms </a:t>
            </a:r>
            <a:r>
              <a:rPr lang="en-US" sz="2400" dirty="0" err="1" smtClean="0"/>
              <a:t>Auth</a:t>
            </a:r>
            <a:r>
              <a:rPr lang="en-US" sz="2400" dirty="0" smtClean="0"/>
              <a:t> Support</a:t>
            </a:r>
          </a:p>
          <a:p>
            <a:pPr lvl="1"/>
            <a:r>
              <a:rPr lang="en-US" sz="2000" dirty="0" smtClean="0"/>
              <a:t>No changes from 2010</a:t>
            </a:r>
          </a:p>
          <a:p>
            <a:pPr lvl="1"/>
            <a:r>
              <a:rPr lang="en-US" sz="2000" dirty="0" smtClean="0"/>
              <a:t>Ensure provider installed with same name before database attachment</a:t>
            </a:r>
          </a:p>
          <a:p>
            <a:r>
              <a:rPr lang="en-US" sz="2400" dirty="0" smtClean="0"/>
              <a:t>Database to Web Application authentication mode mismatches</a:t>
            </a:r>
          </a:p>
          <a:p>
            <a:pPr lvl="1"/>
            <a:r>
              <a:rPr lang="en-US" sz="2000" dirty="0" smtClean="0"/>
              <a:t>Database attach in SP2013 detects mismatched </a:t>
            </a:r>
            <a:r>
              <a:rPr lang="en-US" sz="2000" dirty="0" err="1" smtClean="0"/>
              <a:t>auth</a:t>
            </a:r>
            <a:r>
              <a:rPr lang="en-US" sz="2000" dirty="0" smtClean="0"/>
              <a:t> support</a:t>
            </a:r>
          </a:p>
          <a:p>
            <a:pPr lvl="1"/>
            <a:r>
              <a:rPr lang="en-US" sz="2000" dirty="0" smtClean="0"/>
              <a:t>Test-</a:t>
            </a:r>
            <a:r>
              <a:rPr lang="en-US" sz="2000" dirty="0" err="1" smtClean="0"/>
              <a:t>SPContentDatabase</a:t>
            </a:r>
            <a:r>
              <a:rPr lang="en-US" sz="2000" dirty="0" smtClean="0"/>
              <a:t> in SP2013 also detects this</a:t>
            </a:r>
          </a:p>
          <a:p>
            <a:pPr lvl="1"/>
            <a:r>
              <a:rPr lang="en-US" sz="2000" dirty="0" smtClean="0"/>
              <a:t>Fix before attaching is best advice</a:t>
            </a:r>
            <a:endParaRPr lang="en-US" sz="2000" dirty="0"/>
          </a:p>
        </p:txBody>
      </p:sp>
    </p:spTree>
    <p:extLst>
      <p:ext uri="{BB962C8B-B14F-4D97-AF65-F5344CB8AC3E}">
        <p14:creationId xmlns:p14="http://schemas.microsoft.com/office/powerpoint/2010/main" val="40683614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Claims Migration Best Practices WRT Upgrade</a:t>
            </a:r>
            <a:endParaRPr lang="en-US" sz="4800" dirty="0"/>
          </a:p>
        </p:txBody>
      </p:sp>
      <p:sp>
        <p:nvSpPr>
          <p:cNvPr id="3" name="Content Placeholder 2"/>
          <p:cNvSpPr>
            <a:spLocks noGrp="1"/>
          </p:cNvSpPr>
          <p:nvPr>
            <p:ph type="body" sz="quarter" idx="10"/>
          </p:nvPr>
        </p:nvSpPr>
        <p:spPr/>
        <p:txBody>
          <a:bodyPr/>
          <a:lstStyle/>
          <a:p>
            <a:r>
              <a:rPr lang="en-US" sz="3600" dirty="0" smtClean="0"/>
              <a:t>Should not group both events together</a:t>
            </a:r>
          </a:p>
          <a:p>
            <a:pPr lvl="1"/>
            <a:r>
              <a:rPr lang="en-US" sz="2000" dirty="0" smtClean="0"/>
              <a:t>Prevent stacked faults that could confuse troubleshooting</a:t>
            </a:r>
          </a:p>
          <a:p>
            <a:pPr lvl="1"/>
            <a:r>
              <a:rPr lang="en-US" sz="2000" dirty="0" smtClean="0"/>
              <a:t>Ideally migrate to claims before upgrade</a:t>
            </a:r>
          </a:p>
          <a:p>
            <a:pPr lvl="2"/>
            <a:r>
              <a:rPr lang="en-US" sz="2000" dirty="0" smtClean="0"/>
              <a:t>Alternately do so after upgrade is completed and verified successful</a:t>
            </a:r>
          </a:p>
          <a:p>
            <a:r>
              <a:rPr lang="en-US" sz="3600" dirty="0" smtClean="0"/>
              <a:t>Find authentication mode mismatch issues between content databases and web applications with Test-</a:t>
            </a:r>
            <a:r>
              <a:rPr lang="en-US" sz="3600" dirty="0" err="1" smtClean="0"/>
              <a:t>SPContentDatabase</a:t>
            </a:r>
            <a:r>
              <a:rPr lang="en-US" sz="3600" dirty="0" smtClean="0"/>
              <a:t> first</a:t>
            </a:r>
          </a:p>
          <a:p>
            <a:pPr lvl="1"/>
            <a:r>
              <a:rPr lang="en-US" sz="2000" dirty="0" smtClean="0"/>
              <a:t>If partial migration within content database, solve that before continuing</a:t>
            </a:r>
          </a:p>
          <a:p>
            <a:pPr lvl="1"/>
            <a:r>
              <a:rPr lang="en-US" sz="2000" dirty="0" smtClean="0"/>
              <a:t>If misconfigured web application, fix before doing database attach/upgrades</a:t>
            </a:r>
          </a:p>
          <a:p>
            <a:r>
              <a:rPr lang="en-US" sz="3600" dirty="0" smtClean="0"/>
              <a:t>Ensure all external data source/web services work as expected after claims migration</a:t>
            </a:r>
          </a:p>
        </p:txBody>
      </p:sp>
    </p:spTree>
    <p:extLst>
      <p:ext uri="{BB962C8B-B14F-4D97-AF65-F5344CB8AC3E}">
        <p14:creationId xmlns:p14="http://schemas.microsoft.com/office/powerpoint/2010/main" val="347145174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 Upgrade</a:t>
            </a:r>
            <a:endParaRPr lang="en-US" dirty="0"/>
          </a:p>
        </p:txBody>
      </p:sp>
      <p:sp>
        <p:nvSpPr>
          <p:cNvPr id="5" name="Subtitle 4"/>
          <p:cNvSpPr>
            <a:spLocks noGrp="1"/>
          </p:cNvSpPr>
          <p:nvPr>
            <p:ph type="body" sz="quarter" idx="12"/>
          </p:nvPr>
        </p:nvSpPr>
        <p:spPr/>
        <p:txBody>
          <a:bodyPr/>
          <a:lstStyle/>
          <a:p>
            <a:r>
              <a:rPr lang="en-US" dirty="0" smtClean="0"/>
              <a:t>Upgrade Improvements</a:t>
            </a:r>
            <a:endParaRPr lang="en-US" dirty="0"/>
          </a:p>
        </p:txBody>
      </p:sp>
    </p:spTree>
    <p:extLst>
      <p:ext uri="{BB962C8B-B14F-4D97-AF65-F5344CB8AC3E}">
        <p14:creationId xmlns:p14="http://schemas.microsoft.com/office/powerpoint/2010/main" val="326374658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Upgrade Improvements Overview</a:t>
            </a:r>
            <a:endParaRPr lang="en-US" dirty="0"/>
          </a:p>
        </p:txBody>
      </p:sp>
      <p:sp>
        <p:nvSpPr>
          <p:cNvPr id="9" name="Content Placeholder 8"/>
          <p:cNvSpPr>
            <a:spLocks noGrp="1"/>
          </p:cNvSpPr>
          <p:nvPr>
            <p:ph type="body" sz="quarter" idx="10"/>
          </p:nvPr>
        </p:nvSpPr>
        <p:spPr/>
        <p:txBody>
          <a:bodyPr/>
          <a:lstStyle/>
          <a:p>
            <a:r>
              <a:rPr lang="en-US" dirty="0" smtClean="0"/>
              <a:t>Deferred Site Collection Upgrade</a:t>
            </a:r>
          </a:p>
          <a:p>
            <a:r>
              <a:rPr lang="en-US" dirty="0" smtClean="0"/>
              <a:t>Site Collection Health Checks</a:t>
            </a:r>
          </a:p>
          <a:p>
            <a:r>
              <a:rPr lang="en-US" dirty="0" smtClean="0"/>
              <a:t>Upgrade Evaluation Site Collections</a:t>
            </a:r>
          </a:p>
          <a:p>
            <a:r>
              <a:rPr lang="en-US" dirty="0"/>
              <a:t>System Event Notifications System</a:t>
            </a:r>
          </a:p>
          <a:p>
            <a:r>
              <a:rPr lang="en-US" dirty="0"/>
              <a:t>Logging Changes</a:t>
            </a:r>
          </a:p>
          <a:p>
            <a:r>
              <a:rPr lang="en-US" dirty="0"/>
              <a:t>Site Collection Upgrade Throttling</a:t>
            </a:r>
          </a:p>
          <a:p>
            <a:r>
              <a:rPr lang="en-US" dirty="0"/>
              <a:t>Federated Services Compatibility Cross Versions</a:t>
            </a:r>
          </a:p>
        </p:txBody>
      </p:sp>
    </p:spTree>
    <p:extLst>
      <p:ext uri="{BB962C8B-B14F-4D97-AF65-F5344CB8AC3E}">
        <p14:creationId xmlns:p14="http://schemas.microsoft.com/office/powerpoint/2010/main" val="5035183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Deferred Site Collection Upgrade</a:t>
            </a:r>
            <a:endParaRPr lang="en-US" dirty="0"/>
          </a:p>
        </p:txBody>
      </p:sp>
      <p:sp>
        <p:nvSpPr>
          <p:cNvPr id="9" name="Content Placeholder 8"/>
          <p:cNvSpPr>
            <a:spLocks noGrp="1"/>
          </p:cNvSpPr>
          <p:nvPr>
            <p:ph type="body" sz="quarter" idx="10"/>
          </p:nvPr>
        </p:nvSpPr>
        <p:spPr/>
        <p:txBody>
          <a:bodyPr/>
          <a:lstStyle/>
          <a:p>
            <a:r>
              <a:rPr lang="en-US" sz="3200" dirty="0" smtClean="0"/>
              <a:t>Allows existing 2010 site collections to work unchanged in SP2013</a:t>
            </a:r>
          </a:p>
          <a:p>
            <a:pPr lvl="1"/>
            <a:r>
              <a:rPr lang="en-US" sz="1800" dirty="0" smtClean="0"/>
              <a:t>No SharePoint 2010 installation required</a:t>
            </a:r>
          </a:p>
          <a:p>
            <a:pPr lvl="1"/>
            <a:r>
              <a:rPr lang="en-US" sz="1800" dirty="0" smtClean="0"/>
              <a:t>SP2013 has all required SharePoint 2010 files included</a:t>
            </a:r>
          </a:p>
          <a:p>
            <a:r>
              <a:rPr lang="en-US" sz="3200" dirty="0" smtClean="0"/>
              <a:t>Replaces Visual Upgrade</a:t>
            </a:r>
          </a:p>
          <a:p>
            <a:pPr lvl="1"/>
            <a:r>
              <a:rPr lang="en-US" sz="1800" dirty="0" smtClean="0"/>
              <a:t>Spiritual successor</a:t>
            </a:r>
          </a:p>
          <a:p>
            <a:pPr lvl="1"/>
            <a:r>
              <a:rPr lang="en-US" sz="1800" dirty="0" smtClean="0"/>
              <a:t>Safer process</a:t>
            </a:r>
          </a:p>
          <a:p>
            <a:r>
              <a:rPr lang="en-US" sz="3200" dirty="0" smtClean="0"/>
              <a:t>Requires deep backwards compatibility</a:t>
            </a:r>
          </a:p>
          <a:p>
            <a:pPr lvl="1"/>
            <a:r>
              <a:rPr lang="en-US" sz="1800" dirty="0" smtClean="0"/>
              <a:t>All 14 features side by side with 15 ones</a:t>
            </a:r>
          </a:p>
          <a:p>
            <a:pPr lvl="1"/>
            <a:r>
              <a:rPr lang="en-US" sz="1800" dirty="0" smtClean="0"/>
              <a:t>Existing customizations should just work</a:t>
            </a:r>
          </a:p>
          <a:p>
            <a:r>
              <a:rPr lang="en-US" sz="3200" dirty="0" smtClean="0"/>
              <a:t>Default state for all site collections in upgraded databases</a:t>
            </a:r>
          </a:p>
          <a:p>
            <a:pPr lvl="1"/>
            <a:r>
              <a:rPr lang="en-US" sz="1800" dirty="0" smtClean="0"/>
              <a:t>Cannot be forced automatically on database upgrade</a:t>
            </a:r>
            <a:endParaRPr lang="en-US" sz="1800" dirty="0"/>
          </a:p>
          <a:p>
            <a:endParaRPr lang="en-US" sz="3200" dirty="0" smtClean="0"/>
          </a:p>
        </p:txBody>
      </p:sp>
    </p:spTree>
    <p:extLst>
      <p:ext uri="{BB962C8B-B14F-4D97-AF65-F5344CB8AC3E}">
        <p14:creationId xmlns:p14="http://schemas.microsoft.com/office/powerpoint/2010/main" val="343949295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Collection Health Checks</a:t>
            </a:r>
            <a:endParaRPr lang="en-US" dirty="0"/>
          </a:p>
        </p:txBody>
      </p:sp>
      <p:sp>
        <p:nvSpPr>
          <p:cNvPr id="3" name="Content Placeholder 2"/>
          <p:cNvSpPr>
            <a:spLocks noGrp="1"/>
          </p:cNvSpPr>
          <p:nvPr>
            <p:ph type="body" sz="quarter" idx="10"/>
          </p:nvPr>
        </p:nvSpPr>
        <p:spPr/>
        <p:txBody>
          <a:bodyPr/>
          <a:lstStyle/>
          <a:p>
            <a:r>
              <a:rPr lang="en-US" sz="3200" dirty="0" smtClean="0"/>
              <a:t>Rule based </a:t>
            </a:r>
            <a:r>
              <a:rPr lang="en-US" sz="3200" dirty="0"/>
              <a:t>health </a:t>
            </a:r>
            <a:r>
              <a:rPr lang="en-US" sz="3200" dirty="0" smtClean="0"/>
              <a:t>checks</a:t>
            </a:r>
          </a:p>
          <a:p>
            <a:r>
              <a:rPr lang="en-US" sz="3200" dirty="0" smtClean="0"/>
              <a:t>Looks </a:t>
            </a:r>
            <a:r>
              <a:rPr lang="en-US" sz="3200" dirty="0"/>
              <a:t>for common known issues:</a:t>
            </a:r>
          </a:p>
          <a:p>
            <a:pPr lvl="1"/>
            <a:r>
              <a:rPr lang="en-US" sz="1800" dirty="0"/>
              <a:t>Blocking upgrade issues</a:t>
            </a:r>
          </a:p>
          <a:p>
            <a:pPr lvl="2"/>
            <a:r>
              <a:rPr lang="en-US" sz="1800" dirty="0"/>
              <a:t>Missing </a:t>
            </a:r>
            <a:r>
              <a:rPr lang="en-US" sz="1800" dirty="0" smtClean="0"/>
              <a:t>SP2013 </a:t>
            </a:r>
            <a:r>
              <a:rPr lang="en-US" sz="1800" dirty="0"/>
              <a:t>templates</a:t>
            </a:r>
          </a:p>
          <a:p>
            <a:pPr lvl="1"/>
            <a:r>
              <a:rPr lang="en-US" sz="1800" dirty="0"/>
              <a:t>Post upgrade issues</a:t>
            </a:r>
          </a:p>
          <a:p>
            <a:pPr lvl="2"/>
            <a:r>
              <a:rPr lang="en-US" sz="1800" dirty="0"/>
              <a:t>Un-ghosted </a:t>
            </a:r>
            <a:r>
              <a:rPr lang="en-US" sz="1800" dirty="0" smtClean="0"/>
              <a:t>files</a:t>
            </a:r>
          </a:p>
          <a:p>
            <a:r>
              <a:rPr lang="en-US" sz="3200" dirty="0" smtClean="0"/>
              <a:t>Site collection level scoped tool</a:t>
            </a:r>
          </a:p>
          <a:p>
            <a:pPr lvl="1"/>
            <a:r>
              <a:rPr lang="en-US" sz="1800" dirty="0" smtClean="0"/>
              <a:t>UI exists for Site Collection Admins</a:t>
            </a:r>
          </a:p>
          <a:p>
            <a:pPr lvl="1"/>
            <a:r>
              <a:rPr lang="en-US" sz="1800" dirty="0" smtClean="0"/>
              <a:t>PowerShell cmdlet for Farm Admins</a:t>
            </a:r>
          </a:p>
          <a:p>
            <a:r>
              <a:rPr lang="en-US" sz="3200" dirty="0" smtClean="0"/>
              <a:t>Runs automatically before Site Collection version to version upgrade</a:t>
            </a:r>
          </a:p>
          <a:p>
            <a:pPr lvl="1"/>
            <a:r>
              <a:rPr lang="en-US" sz="1800" dirty="0" smtClean="0"/>
              <a:t>Prevents upgrade if blocking issues detected</a:t>
            </a:r>
          </a:p>
          <a:p>
            <a:pPr lvl="1"/>
            <a:r>
              <a:rPr lang="en-US" sz="1800" dirty="0" smtClean="0"/>
              <a:t>Does not run before any build to build upgrades</a:t>
            </a:r>
          </a:p>
        </p:txBody>
      </p:sp>
    </p:spTree>
    <p:extLst>
      <p:ext uri="{BB962C8B-B14F-4D97-AF65-F5344CB8AC3E}">
        <p14:creationId xmlns:p14="http://schemas.microsoft.com/office/powerpoint/2010/main" val="145659649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Upgrade Evaluation Site Collections</a:t>
            </a:r>
            <a:endParaRPr lang="en-US" dirty="0"/>
          </a:p>
        </p:txBody>
      </p:sp>
      <p:sp>
        <p:nvSpPr>
          <p:cNvPr id="3" name="Content Placeholder 2"/>
          <p:cNvSpPr>
            <a:spLocks noGrp="1"/>
          </p:cNvSpPr>
          <p:nvPr>
            <p:ph type="body" sz="quarter" idx="10"/>
          </p:nvPr>
        </p:nvSpPr>
        <p:spPr/>
        <p:txBody>
          <a:bodyPr/>
          <a:lstStyle/>
          <a:p>
            <a:r>
              <a:rPr lang="en-US" sz="3200" dirty="0" smtClean="0"/>
              <a:t>Allows upgraded preview of existing site in 15 mode</a:t>
            </a:r>
          </a:p>
          <a:p>
            <a:r>
              <a:rPr lang="en-US" sz="3200" dirty="0" smtClean="0"/>
              <a:t>Makes side by side copy of existing site collection</a:t>
            </a:r>
          </a:p>
          <a:p>
            <a:pPr lvl="1"/>
            <a:r>
              <a:rPr lang="en-US" sz="1800" dirty="0" smtClean="0"/>
              <a:t>Takes advantage of SQL Snapshot capability if present without mirroring enabled</a:t>
            </a:r>
          </a:p>
          <a:p>
            <a:pPr lvl="2"/>
            <a:r>
              <a:rPr lang="en-US" sz="1800" dirty="0" smtClean="0"/>
              <a:t>Causes no read-only outage as source is snapshot</a:t>
            </a:r>
          </a:p>
          <a:p>
            <a:pPr lvl="2"/>
            <a:r>
              <a:rPr lang="en-US" sz="1800" dirty="0" smtClean="0"/>
              <a:t>Available in SQL Enterprise and SQL Developer editions</a:t>
            </a:r>
          </a:p>
          <a:p>
            <a:pPr lvl="1"/>
            <a:r>
              <a:rPr lang="en-US" sz="1800" dirty="0" smtClean="0"/>
              <a:t>Otherwise uses site collection backup process</a:t>
            </a:r>
          </a:p>
          <a:p>
            <a:pPr lvl="2"/>
            <a:r>
              <a:rPr lang="en-US" sz="1800" dirty="0" smtClean="0"/>
              <a:t>Causes read-only outage during copy</a:t>
            </a:r>
          </a:p>
          <a:p>
            <a:pPr lvl="1"/>
            <a:r>
              <a:rPr lang="en-US" sz="1800" dirty="0" smtClean="0"/>
              <a:t>Occurs in scheduled Timer Job process</a:t>
            </a:r>
          </a:p>
          <a:p>
            <a:pPr lvl="1"/>
            <a:r>
              <a:rPr lang="en-US" sz="1800" dirty="0" smtClean="0"/>
              <a:t>Considered an expensive operation</a:t>
            </a:r>
          </a:p>
          <a:p>
            <a:pPr lvl="2"/>
            <a:r>
              <a:rPr lang="en-US" sz="1800" dirty="0" smtClean="0"/>
              <a:t>Self service creation can be restricted/enabled at web application or individual site collection </a:t>
            </a:r>
          </a:p>
          <a:p>
            <a:r>
              <a:rPr lang="en-US" sz="3200" dirty="0" smtClean="0"/>
              <a:t>Sends email notification when copy and upgrade is completed</a:t>
            </a:r>
          </a:p>
          <a:p>
            <a:pPr lvl="1"/>
            <a:r>
              <a:rPr lang="en-US" sz="1800" dirty="0" smtClean="0"/>
              <a:t>Requester and all site collection administrators</a:t>
            </a:r>
          </a:p>
          <a:p>
            <a:pPr lvl="1"/>
            <a:r>
              <a:rPr lang="en-US" sz="1800" dirty="0" smtClean="0"/>
              <a:t>Email is optional if request occurs via PowerShell</a:t>
            </a:r>
            <a:endParaRPr lang="en-US" sz="1800" dirty="0"/>
          </a:p>
        </p:txBody>
      </p:sp>
    </p:spTree>
    <p:extLst>
      <p:ext uri="{BB962C8B-B14F-4D97-AF65-F5344CB8AC3E}">
        <p14:creationId xmlns:p14="http://schemas.microsoft.com/office/powerpoint/2010/main" val="19409093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ource Site Collection"/>
          <p:cNvSpPr/>
          <p:nvPr/>
        </p:nvSpPr>
        <p:spPr>
          <a:xfrm>
            <a:off x="5166168" y="1811058"/>
            <a:ext cx="2402174" cy="962212"/>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SPSite</a:t>
            </a:r>
            <a:endParaRPr lang="en-US" dirty="0" smtClean="0"/>
          </a:p>
          <a:p>
            <a:pPr algn="ctr"/>
            <a:r>
              <a:rPr lang="en-US" sz="1100" dirty="0" smtClean="0"/>
              <a:t>“/sites/foo”</a:t>
            </a:r>
          </a:p>
        </p:txBody>
      </p:sp>
      <p:sp>
        <p:nvSpPr>
          <p:cNvPr id="134" name="Database Snapshot Operation"/>
          <p:cNvSpPr/>
          <p:nvPr/>
        </p:nvSpPr>
        <p:spPr>
          <a:xfrm flipH="1">
            <a:off x="3859795" y="4724400"/>
            <a:ext cx="1203259" cy="102235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wrap="none" lIns="137160" rtlCol="0" anchor="ctr"/>
          <a:lstStyle/>
          <a:p>
            <a:pPr algn="r"/>
            <a:r>
              <a:rPr lang="en-US" sz="1200" dirty="0" smtClean="0"/>
              <a:t>Snapshot</a:t>
            </a:r>
          </a:p>
          <a:p>
            <a:pPr algn="r"/>
            <a:r>
              <a:rPr lang="en-US" sz="1200" dirty="0" smtClean="0"/>
              <a:t>Database</a:t>
            </a:r>
            <a:endParaRPr lang="en-US" sz="1200" dirty="0"/>
          </a:p>
        </p:txBody>
      </p:sp>
      <p:sp>
        <p:nvSpPr>
          <p:cNvPr id="3" name="Content Database"/>
          <p:cNvSpPr/>
          <p:nvPr/>
        </p:nvSpPr>
        <p:spPr>
          <a:xfrm>
            <a:off x="1499450" y="3917950"/>
            <a:ext cx="2397830" cy="2482850"/>
          </a:xfrm>
          <a:prstGeom prst="can">
            <a:avLst>
              <a:gd name="adj" fmla="val 17238"/>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500" dirty="0" smtClean="0"/>
              <a:t>R/O Content Database</a:t>
            </a:r>
            <a:endParaRPr lang="en-US" sz="1500" dirty="0"/>
          </a:p>
        </p:txBody>
      </p:sp>
      <p:sp>
        <p:nvSpPr>
          <p:cNvPr id="5" name="Content Database"/>
          <p:cNvSpPr/>
          <p:nvPr/>
        </p:nvSpPr>
        <p:spPr>
          <a:xfrm>
            <a:off x="5091850" y="3917950"/>
            <a:ext cx="2397830" cy="2482850"/>
          </a:xfrm>
          <a:prstGeom prst="can">
            <a:avLst>
              <a:gd name="adj" fmla="val 17238"/>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b"/>
          <a:lstStyle/>
          <a:p>
            <a:pPr algn="ctr"/>
            <a:r>
              <a:rPr lang="en-US" sz="1500" dirty="0" smtClean="0"/>
              <a:t>Content Database</a:t>
            </a:r>
            <a:endParaRPr lang="en-US" sz="1500" dirty="0"/>
          </a:p>
        </p:txBody>
      </p:sp>
      <p:sp>
        <p:nvSpPr>
          <p:cNvPr id="6" name="Configuration Database"/>
          <p:cNvSpPr/>
          <p:nvPr/>
        </p:nvSpPr>
        <p:spPr>
          <a:xfrm>
            <a:off x="8688596" y="4648200"/>
            <a:ext cx="2397830" cy="1752600"/>
          </a:xfrm>
          <a:prstGeom prst="can">
            <a:avLst>
              <a:gd name="adj" fmla="val 23615"/>
            </a:avLst>
          </a:prstGeom>
        </p:spPr>
        <p:style>
          <a:lnRef idx="2">
            <a:schemeClr val="accent4">
              <a:shade val="50000"/>
            </a:schemeClr>
          </a:lnRef>
          <a:fillRef idx="1">
            <a:schemeClr val="accent4"/>
          </a:fillRef>
          <a:effectRef idx="0">
            <a:schemeClr val="accent4"/>
          </a:effectRef>
          <a:fontRef idx="minor">
            <a:schemeClr val="lt1"/>
          </a:fontRef>
        </p:style>
        <p:txBody>
          <a:bodyPr rtlCol="0" anchor="b"/>
          <a:lstStyle/>
          <a:p>
            <a:pPr algn="ctr"/>
            <a:r>
              <a:rPr lang="en-US" dirty="0" smtClean="0"/>
              <a:t>Configuration</a:t>
            </a:r>
          </a:p>
          <a:p>
            <a:pPr algn="ctr"/>
            <a:r>
              <a:rPr lang="en-US" dirty="0" smtClean="0"/>
              <a:t>Database</a:t>
            </a:r>
            <a:endParaRPr lang="en-US" dirty="0"/>
          </a:p>
        </p:txBody>
      </p:sp>
      <p:sp>
        <p:nvSpPr>
          <p:cNvPr id="12" name="Source Site Collection"/>
          <p:cNvSpPr/>
          <p:nvPr/>
        </p:nvSpPr>
        <p:spPr>
          <a:xfrm>
            <a:off x="1523603" y="2806700"/>
            <a:ext cx="2402174" cy="962212"/>
          </a:xfrm>
          <a:prstGeom prst="cub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smtClean="0"/>
              <a:t>SPSite</a:t>
            </a:r>
            <a:endParaRPr lang="en-US" dirty="0" smtClean="0"/>
          </a:p>
          <a:p>
            <a:pPr algn="ctr"/>
            <a:r>
              <a:rPr lang="en-US" sz="1100" dirty="0" smtClean="0"/>
              <a:t>“/sites/foo”</a:t>
            </a:r>
          </a:p>
        </p:txBody>
      </p:sp>
      <p:sp>
        <p:nvSpPr>
          <p:cNvPr id="32" name="SPSite Cloning Operation"/>
          <p:cNvSpPr/>
          <p:nvPr/>
        </p:nvSpPr>
        <p:spPr>
          <a:xfrm>
            <a:off x="3593207" y="2863850"/>
            <a:ext cx="1498646" cy="1022350"/>
          </a:xfrm>
          <a:prstGeom prst="rightArrow">
            <a:avLst/>
          </a:prstGeom>
          <a:ln>
            <a:prstDash val="dash"/>
          </a:ln>
        </p:spPr>
        <p:style>
          <a:lnRef idx="2">
            <a:schemeClr val="accent5">
              <a:shade val="50000"/>
            </a:schemeClr>
          </a:lnRef>
          <a:fillRef idx="1">
            <a:schemeClr val="accent5"/>
          </a:fillRef>
          <a:effectRef idx="0">
            <a:schemeClr val="accent5"/>
          </a:effectRef>
          <a:fontRef idx="minor">
            <a:schemeClr val="lt1"/>
          </a:fontRef>
        </p:style>
        <p:txBody>
          <a:bodyPr lIns="182880" rtlCol="0" anchor="ctr"/>
          <a:lstStyle/>
          <a:p>
            <a:r>
              <a:rPr lang="en-US" sz="1200" dirty="0" err="1" smtClean="0"/>
              <a:t>SPSite</a:t>
            </a:r>
            <a:endParaRPr lang="en-US" sz="1200" dirty="0" smtClean="0"/>
          </a:p>
          <a:p>
            <a:r>
              <a:rPr lang="en-US" sz="1200" dirty="0" smtClean="0"/>
              <a:t>Cloning</a:t>
            </a:r>
            <a:endParaRPr lang="en-US" sz="1200" dirty="0"/>
          </a:p>
        </p:txBody>
      </p:sp>
      <p:sp>
        <p:nvSpPr>
          <p:cNvPr id="129" name="Clone Site Collection"/>
          <p:cNvSpPr/>
          <p:nvPr/>
        </p:nvSpPr>
        <p:spPr>
          <a:xfrm>
            <a:off x="5091851" y="2809691"/>
            <a:ext cx="2397831" cy="965013"/>
          </a:xfrm>
          <a:prstGeom prst="cub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Clone</a:t>
            </a:r>
          </a:p>
          <a:p>
            <a:pPr algn="ctr"/>
            <a:r>
              <a:rPr lang="en-US" dirty="0" err="1" smtClean="0"/>
              <a:t>SPSite</a:t>
            </a:r>
            <a:endParaRPr lang="en-US" dirty="0" smtClean="0"/>
          </a:p>
          <a:p>
            <a:pPr algn="ctr"/>
            <a:r>
              <a:rPr lang="en-US" sz="1100" dirty="0" smtClean="0"/>
              <a:t>“/sites/foo-</a:t>
            </a:r>
            <a:r>
              <a:rPr lang="en-US" sz="1100" dirty="0" err="1" smtClean="0"/>
              <a:t>eval</a:t>
            </a:r>
            <a:r>
              <a:rPr lang="en-US" sz="1100" dirty="0" smtClean="0"/>
              <a:t>”</a:t>
            </a:r>
            <a:endParaRPr lang="en-US" dirty="0"/>
          </a:p>
        </p:txBody>
      </p:sp>
      <p:sp>
        <p:nvSpPr>
          <p:cNvPr id="13" name="Clone Site Collection"/>
          <p:cNvSpPr/>
          <p:nvPr/>
        </p:nvSpPr>
        <p:spPr>
          <a:xfrm>
            <a:off x="5078677" y="2809688"/>
            <a:ext cx="2397831" cy="962212"/>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Evaluation</a:t>
            </a:r>
          </a:p>
          <a:p>
            <a:pPr algn="ctr"/>
            <a:r>
              <a:rPr lang="en-US" dirty="0" err="1" smtClean="0"/>
              <a:t>SPSite</a:t>
            </a:r>
            <a:endParaRPr lang="en-US" dirty="0" smtClean="0"/>
          </a:p>
          <a:p>
            <a:pPr algn="ctr"/>
            <a:r>
              <a:rPr lang="en-US" sz="1100" dirty="0" smtClean="0"/>
              <a:t>“/sites/foo-</a:t>
            </a:r>
            <a:r>
              <a:rPr lang="en-US" sz="1100" dirty="0" err="1" smtClean="0"/>
              <a:t>eval</a:t>
            </a:r>
            <a:r>
              <a:rPr lang="en-US" sz="1100" dirty="0" smtClean="0"/>
              <a:t>”</a:t>
            </a:r>
            <a:endParaRPr lang="en-US" dirty="0"/>
          </a:p>
        </p:txBody>
      </p:sp>
      <p:sp>
        <p:nvSpPr>
          <p:cNvPr id="10" name="Site Map Table"/>
          <p:cNvSpPr/>
          <p:nvPr/>
        </p:nvSpPr>
        <p:spPr>
          <a:xfrm>
            <a:off x="9275022" y="5103536"/>
            <a:ext cx="1298824" cy="511175"/>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Sites</a:t>
            </a:r>
            <a:endParaRPr lang="en-US" dirty="0"/>
          </a:p>
        </p:txBody>
      </p:sp>
      <p:sp>
        <p:nvSpPr>
          <p:cNvPr id="9" name="Site Map Callout - Back"/>
          <p:cNvSpPr/>
          <p:nvPr/>
        </p:nvSpPr>
        <p:spPr>
          <a:xfrm>
            <a:off x="8467161" y="3406778"/>
            <a:ext cx="3518519" cy="167957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2174"/>
              <a:gd name="connsiteX1" fmla="*/ 10000 w 10000"/>
              <a:gd name="connsiteY1" fmla="*/ 0 h 12174"/>
              <a:gd name="connsiteX2" fmla="*/ 8000 w 10000"/>
              <a:gd name="connsiteY2" fmla="*/ 10000 h 12174"/>
              <a:gd name="connsiteX3" fmla="*/ 5986 w 10000"/>
              <a:gd name="connsiteY3" fmla="*/ 12174 h 12174"/>
              <a:gd name="connsiteX4" fmla="*/ 0 w 10000"/>
              <a:gd name="connsiteY4" fmla="*/ 0 h 12174"/>
              <a:gd name="connsiteX0" fmla="*/ 0 w 10000"/>
              <a:gd name="connsiteY0" fmla="*/ 0 h 12174"/>
              <a:gd name="connsiteX1" fmla="*/ 10000 w 10000"/>
              <a:gd name="connsiteY1" fmla="*/ 0 h 12174"/>
              <a:gd name="connsiteX2" fmla="*/ 7891 w 10000"/>
              <a:gd name="connsiteY2" fmla="*/ 12174 h 12174"/>
              <a:gd name="connsiteX3" fmla="*/ 5986 w 10000"/>
              <a:gd name="connsiteY3" fmla="*/ 12174 h 12174"/>
              <a:gd name="connsiteX4" fmla="*/ 0 w 10000"/>
              <a:gd name="connsiteY4" fmla="*/ 0 h 12174"/>
              <a:gd name="connsiteX0" fmla="*/ 0 w 10000"/>
              <a:gd name="connsiteY0" fmla="*/ 0 h 12174"/>
              <a:gd name="connsiteX1" fmla="*/ 10000 w 10000"/>
              <a:gd name="connsiteY1" fmla="*/ 0 h 12174"/>
              <a:gd name="connsiteX2" fmla="*/ 7891 w 10000"/>
              <a:gd name="connsiteY2" fmla="*/ 12174 h 12174"/>
              <a:gd name="connsiteX3" fmla="*/ 4972 w 10000"/>
              <a:gd name="connsiteY3" fmla="*/ 12174 h 12174"/>
              <a:gd name="connsiteX4" fmla="*/ 0 w 10000"/>
              <a:gd name="connsiteY4" fmla="*/ 0 h 12174"/>
              <a:gd name="connsiteX0" fmla="*/ 0 w 10000"/>
              <a:gd name="connsiteY0" fmla="*/ 0 h 12253"/>
              <a:gd name="connsiteX1" fmla="*/ 10000 w 10000"/>
              <a:gd name="connsiteY1" fmla="*/ 0 h 12253"/>
              <a:gd name="connsiteX2" fmla="*/ 8579 w 10000"/>
              <a:gd name="connsiteY2" fmla="*/ 12253 h 12253"/>
              <a:gd name="connsiteX3" fmla="*/ 4972 w 10000"/>
              <a:gd name="connsiteY3" fmla="*/ 12174 h 12253"/>
              <a:gd name="connsiteX4" fmla="*/ 0 w 10000"/>
              <a:gd name="connsiteY4" fmla="*/ 0 h 12253"/>
              <a:gd name="connsiteX0" fmla="*/ 0 w 10000"/>
              <a:gd name="connsiteY0" fmla="*/ 0 h 12253"/>
              <a:gd name="connsiteX1" fmla="*/ 10000 w 10000"/>
              <a:gd name="connsiteY1" fmla="*/ 0 h 12253"/>
              <a:gd name="connsiteX2" fmla="*/ 8579 w 10000"/>
              <a:gd name="connsiteY2" fmla="*/ 12253 h 12253"/>
              <a:gd name="connsiteX3" fmla="*/ 3342 w 10000"/>
              <a:gd name="connsiteY3" fmla="*/ 12247 h 12253"/>
              <a:gd name="connsiteX4" fmla="*/ 0 w 10000"/>
              <a:gd name="connsiteY4" fmla="*/ 0 h 12253"/>
              <a:gd name="connsiteX0" fmla="*/ 0 w 10000"/>
              <a:gd name="connsiteY0" fmla="*/ 0 h 12289"/>
              <a:gd name="connsiteX1" fmla="*/ 10000 w 10000"/>
              <a:gd name="connsiteY1" fmla="*/ 0 h 12289"/>
              <a:gd name="connsiteX2" fmla="*/ 6840 w 10000"/>
              <a:gd name="connsiteY2" fmla="*/ 12289 h 12289"/>
              <a:gd name="connsiteX3" fmla="*/ 3342 w 10000"/>
              <a:gd name="connsiteY3" fmla="*/ 12247 h 12289"/>
              <a:gd name="connsiteX4" fmla="*/ 0 w 10000"/>
              <a:gd name="connsiteY4" fmla="*/ 0 h 12289"/>
              <a:gd name="connsiteX0" fmla="*/ 0 w 10000"/>
              <a:gd name="connsiteY0" fmla="*/ 0 h 12289"/>
              <a:gd name="connsiteX1" fmla="*/ 10000 w 10000"/>
              <a:gd name="connsiteY1" fmla="*/ 0 h 12289"/>
              <a:gd name="connsiteX2" fmla="*/ 6840 w 10000"/>
              <a:gd name="connsiteY2" fmla="*/ 12289 h 12289"/>
              <a:gd name="connsiteX3" fmla="*/ 3777 w 10000"/>
              <a:gd name="connsiteY3" fmla="*/ 12247 h 12289"/>
              <a:gd name="connsiteX4" fmla="*/ 0 w 10000"/>
              <a:gd name="connsiteY4" fmla="*/ 0 h 12289"/>
              <a:gd name="connsiteX0" fmla="*/ 0 w 9203"/>
              <a:gd name="connsiteY0" fmla="*/ 0 h 12350"/>
              <a:gd name="connsiteX1" fmla="*/ 9203 w 9203"/>
              <a:gd name="connsiteY1" fmla="*/ 61 h 12350"/>
              <a:gd name="connsiteX2" fmla="*/ 6043 w 9203"/>
              <a:gd name="connsiteY2" fmla="*/ 12350 h 12350"/>
              <a:gd name="connsiteX3" fmla="*/ 2980 w 9203"/>
              <a:gd name="connsiteY3" fmla="*/ 12308 h 12350"/>
              <a:gd name="connsiteX4" fmla="*/ 0 w 9203"/>
              <a:gd name="connsiteY4" fmla="*/ 0 h 12350"/>
              <a:gd name="connsiteX0" fmla="*/ 0 w 9724"/>
              <a:gd name="connsiteY0" fmla="*/ 1 h 9951"/>
              <a:gd name="connsiteX1" fmla="*/ 9724 w 9724"/>
              <a:gd name="connsiteY1" fmla="*/ 0 h 9951"/>
              <a:gd name="connsiteX2" fmla="*/ 6290 w 9724"/>
              <a:gd name="connsiteY2" fmla="*/ 9951 h 9951"/>
              <a:gd name="connsiteX3" fmla="*/ 2962 w 9724"/>
              <a:gd name="connsiteY3" fmla="*/ 9917 h 9951"/>
              <a:gd name="connsiteX4" fmla="*/ 0 w 9724"/>
              <a:gd name="connsiteY4" fmla="*/ 1 h 9951"/>
              <a:gd name="connsiteX0" fmla="*/ 0 w 10972"/>
              <a:gd name="connsiteY0" fmla="*/ 0 h 9999"/>
              <a:gd name="connsiteX1" fmla="*/ 10972 w 10972"/>
              <a:gd name="connsiteY1" fmla="*/ 99 h 9999"/>
              <a:gd name="connsiteX2" fmla="*/ 6469 w 10972"/>
              <a:gd name="connsiteY2" fmla="*/ 9999 h 9999"/>
              <a:gd name="connsiteX3" fmla="*/ 3046 w 10972"/>
              <a:gd name="connsiteY3" fmla="*/ 9965 h 9999"/>
              <a:gd name="connsiteX4" fmla="*/ 0 w 10972"/>
              <a:gd name="connsiteY4" fmla="*/ 0 h 9999"/>
              <a:gd name="connsiteX0" fmla="*/ 0 w 9963"/>
              <a:gd name="connsiteY0" fmla="*/ 0 h 10000"/>
              <a:gd name="connsiteX1" fmla="*/ 9963 w 9963"/>
              <a:gd name="connsiteY1" fmla="*/ 49 h 10000"/>
              <a:gd name="connsiteX2" fmla="*/ 5896 w 9963"/>
              <a:gd name="connsiteY2" fmla="*/ 10000 h 10000"/>
              <a:gd name="connsiteX3" fmla="*/ 2776 w 9963"/>
              <a:gd name="connsiteY3" fmla="*/ 9966 h 10000"/>
              <a:gd name="connsiteX4" fmla="*/ 0 w 996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 h="10000">
                <a:moveTo>
                  <a:pt x="0" y="0"/>
                </a:moveTo>
                <a:lnTo>
                  <a:pt x="9963" y="49"/>
                </a:lnTo>
                <a:lnTo>
                  <a:pt x="5896" y="10000"/>
                </a:lnTo>
                <a:lnTo>
                  <a:pt x="2776" y="9966"/>
                </a:lnTo>
                <a:lnTo>
                  <a:pt x="0" y="0"/>
                </a:lnTo>
                <a:close/>
              </a:path>
            </a:pathLst>
          </a:custGeom>
          <a:solidFill>
            <a:srgbClr val="8064A2">
              <a:alpha val="50196"/>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Site Map Callout - Front"/>
          <p:cNvSpPr/>
          <p:nvPr/>
        </p:nvSpPr>
        <p:spPr>
          <a:xfrm>
            <a:off x="7789291" y="3771900"/>
            <a:ext cx="3570798" cy="146994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2174"/>
              <a:gd name="connsiteX1" fmla="*/ 10000 w 10000"/>
              <a:gd name="connsiteY1" fmla="*/ 0 h 12174"/>
              <a:gd name="connsiteX2" fmla="*/ 8000 w 10000"/>
              <a:gd name="connsiteY2" fmla="*/ 10000 h 12174"/>
              <a:gd name="connsiteX3" fmla="*/ 5986 w 10000"/>
              <a:gd name="connsiteY3" fmla="*/ 12174 h 12174"/>
              <a:gd name="connsiteX4" fmla="*/ 0 w 10000"/>
              <a:gd name="connsiteY4" fmla="*/ 0 h 12174"/>
              <a:gd name="connsiteX0" fmla="*/ 0 w 10000"/>
              <a:gd name="connsiteY0" fmla="*/ 0 h 12174"/>
              <a:gd name="connsiteX1" fmla="*/ 10000 w 10000"/>
              <a:gd name="connsiteY1" fmla="*/ 0 h 12174"/>
              <a:gd name="connsiteX2" fmla="*/ 7891 w 10000"/>
              <a:gd name="connsiteY2" fmla="*/ 12174 h 12174"/>
              <a:gd name="connsiteX3" fmla="*/ 5986 w 10000"/>
              <a:gd name="connsiteY3" fmla="*/ 12174 h 12174"/>
              <a:gd name="connsiteX4" fmla="*/ 0 w 10000"/>
              <a:gd name="connsiteY4" fmla="*/ 0 h 12174"/>
              <a:gd name="connsiteX0" fmla="*/ 0 w 10000"/>
              <a:gd name="connsiteY0" fmla="*/ 0 h 12174"/>
              <a:gd name="connsiteX1" fmla="*/ 10000 w 10000"/>
              <a:gd name="connsiteY1" fmla="*/ 0 h 12174"/>
              <a:gd name="connsiteX2" fmla="*/ 7891 w 10000"/>
              <a:gd name="connsiteY2" fmla="*/ 12174 h 12174"/>
              <a:gd name="connsiteX3" fmla="*/ 4972 w 10000"/>
              <a:gd name="connsiteY3" fmla="*/ 12174 h 12174"/>
              <a:gd name="connsiteX4" fmla="*/ 0 w 10000"/>
              <a:gd name="connsiteY4" fmla="*/ 0 h 12174"/>
              <a:gd name="connsiteX0" fmla="*/ 0 w 10000"/>
              <a:gd name="connsiteY0" fmla="*/ 0 h 12253"/>
              <a:gd name="connsiteX1" fmla="*/ 10000 w 10000"/>
              <a:gd name="connsiteY1" fmla="*/ 0 h 12253"/>
              <a:gd name="connsiteX2" fmla="*/ 8579 w 10000"/>
              <a:gd name="connsiteY2" fmla="*/ 12253 h 12253"/>
              <a:gd name="connsiteX3" fmla="*/ 4972 w 10000"/>
              <a:gd name="connsiteY3" fmla="*/ 12174 h 12253"/>
              <a:gd name="connsiteX4" fmla="*/ 0 w 10000"/>
              <a:gd name="connsiteY4" fmla="*/ 0 h 12253"/>
              <a:gd name="connsiteX0" fmla="*/ 0 w 10000"/>
              <a:gd name="connsiteY0" fmla="*/ 0 h 12253"/>
              <a:gd name="connsiteX1" fmla="*/ 10000 w 10000"/>
              <a:gd name="connsiteY1" fmla="*/ 0 h 12253"/>
              <a:gd name="connsiteX2" fmla="*/ 8579 w 10000"/>
              <a:gd name="connsiteY2" fmla="*/ 12253 h 12253"/>
              <a:gd name="connsiteX3" fmla="*/ 4258 w 10000"/>
              <a:gd name="connsiteY3" fmla="*/ 12222 h 12253"/>
              <a:gd name="connsiteX4" fmla="*/ 0 w 10000"/>
              <a:gd name="connsiteY4" fmla="*/ 0 h 12253"/>
              <a:gd name="connsiteX0" fmla="*/ 0 w 10000"/>
              <a:gd name="connsiteY0" fmla="*/ 0 h 12253"/>
              <a:gd name="connsiteX1" fmla="*/ 10000 w 10000"/>
              <a:gd name="connsiteY1" fmla="*/ 0 h 12253"/>
              <a:gd name="connsiteX2" fmla="*/ 7399 w 10000"/>
              <a:gd name="connsiteY2" fmla="*/ 12253 h 12253"/>
              <a:gd name="connsiteX3" fmla="*/ 4258 w 10000"/>
              <a:gd name="connsiteY3" fmla="*/ 12222 h 12253"/>
              <a:gd name="connsiteX4" fmla="*/ 0 w 10000"/>
              <a:gd name="connsiteY4" fmla="*/ 0 h 12253"/>
              <a:gd name="connsiteX0" fmla="*/ 0 w 10000"/>
              <a:gd name="connsiteY0" fmla="*/ 0 h 12253"/>
              <a:gd name="connsiteX1" fmla="*/ 10000 w 10000"/>
              <a:gd name="connsiteY1" fmla="*/ 0 h 12253"/>
              <a:gd name="connsiteX2" fmla="*/ 6902 w 10000"/>
              <a:gd name="connsiteY2" fmla="*/ 12253 h 12253"/>
              <a:gd name="connsiteX3" fmla="*/ 4258 w 10000"/>
              <a:gd name="connsiteY3" fmla="*/ 12222 h 12253"/>
              <a:gd name="connsiteX4" fmla="*/ 0 w 10000"/>
              <a:gd name="connsiteY4" fmla="*/ 0 h 12253"/>
              <a:gd name="connsiteX0" fmla="*/ 0 w 10000"/>
              <a:gd name="connsiteY0" fmla="*/ 0 h 12253"/>
              <a:gd name="connsiteX1" fmla="*/ 10000 w 10000"/>
              <a:gd name="connsiteY1" fmla="*/ 0 h 12253"/>
              <a:gd name="connsiteX2" fmla="*/ 8061 w 10000"/>
              <a:gd name="connsiteY2" fmla="*/ 12253 h 12253"/>
              <a:gd name="connsiteX3" fmla="*/ 4258 w 10000"/>
              <a:gd name="connsiteY3" fmla="*/ 12222 h 12253"/>
              <a:gd name="connsiteX4" fmla="*/ 0 w 10000"/>
              <a:gd name="connsiteY4" fmla="*/ 0 h 12253"/>
              <a:gd name="connsiteX0" fmla="*/ 0 w 10000"/>
              <a:gd name="connsiteY0" fmla="*/ 0 h 12295"/>
              <a:gd name="connsiteX1" fmla="*/ 10000 w 10000"/>
              <a:gd name="connsiteY1" fmla="*/ 0 h 12295"/>
              <a:gd name="connsiteX2" fmla="*/ 8061 w 10000"/>
              <a:gd name="connsiteY2" fmla="*/ 12253 h 12295"/>
              <a:gd name="connsiteX3" fmla="*/ 5055 w 10000"/>
              <a:gd name="connsiteY3" fmla="*/ 12295 h 12295"/>
              <a:gd name="connsiteX4" fmla="*/ 0 w 10000"/>
              <a:gd name="connsiteY4" fmla="*/ 0 h 12295"/>
              <a:gd name="connsiteX0" fmla="*/ 0 w 9167"/>
              <a:gd name="connsiteY0" fmla="*/ 0 h 12295"/>
              <a:gd name="connsiteX1" fmla="*/ 9167 w 9167"/>
              <a:gd name="connsiteY1" fmla="*/ 0 h 12295"/>
              <a:gd name="connsiteX2" fmla="*/ 7228 w 9167"/>
              <a:gd name="connsiteY2" fmla="*/ 12253 h 12295"/>
              <a:gd name="connsiteX3" fmla="*/ 4222 w 9167"/>
              <a:gd name="connsiteY3" fmla="*/ 12295 h 12295"/>
              <a:gd name="connsiteX4" fmla="*/ 0 w 9167"/>
              <a:gd name="connsiteY4" fmla="*/ 0 h 12295"/>
              <a:gd name="connsiteX0" fmla="*/ 0 w 10830"/>
              <a:gd name="connsiteY0" fmla="*/ 0 h 10000"/>
              <a:gd name="connsiteX1" fmla="*/ 10830 w 10830"/>
              <a:gd name="connsiteY1" fmla="*/ 59 h 10000"/>
              <a:gd name="connsiteX2" fmla="*/ 7885 w 10830"/>
              <a:gd name="connsiteY2" fmla="*/ 9966 h 10000"/>
              <a:gd name="connsiteX3" fmla="*/ 4606 w 10830"/>
              <a:gd name="connsiteY3" fmla="*/ 10000 h 10000"/>
              <a:gd name="connsiteX4" fmla="*/ 0 w 1083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0" h="10000">
                <a:moveTo>
                  <a:pt x="0" y="0"/>
                </a:moveTo>
                <a:lnTo>
                  <a:pt x="10830" y="59"/>
                </a:lnTo>
                <a:lnTo>
                  <a:pt x="7885" y="9966"/>
                </a:lnTo>
                <a:lnTo>
                  <a:pt x="4606" y="10000"/>
                </a:lnTo>
                <a:lnTo>
                  <a:pt x="0" y="0"/>
                </a:lnTo>
                <a:close/>
              </a:path>
            </a:pathLst>
          </a:custGeom>
          <a:solidFill>
            <a:srgbClr val="8064A2">
              <a:alpha val="50196"/>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Site Map"/>
          <p:cNvSpPr/>
          <p:nvPr/>
        </p:nvSpPr>
        <p:spPr>
          <a:xfrm>
            <a:off x="7789411" y="2238378"/>
            <a:ext cx="4196203" cy="1533525"/>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dirty="0" smtClean="0"/>
              <a:t>Site Map</a:t>
            </a:r>
            <a:endParaRPr lang="en-US" dirty="0"/>
          </a:p>
        </p:txBody>
      </p:sp>
      <p:sp>
        <p:nvSpPr>
          <p:cNvPr id="14" name="Content Table 4"/>
          <p:cNvSpPr/>
          <p:nvPr/>
        </p:nvSpPr>
        <p:spPr>
          <a:xfrm>
            <a:off x="2042436" y="5704309"/>
            <a:ext cx="1298824" cy="47741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endParaRPr lang="en-US" sz="1400" dirty="0"/>
          </a:p>
        </p:txBody>
      </p:sp>
      <p:sp>
        <p:nvSpPr>
          <p:cNvPr id="15" name="Content Table 3"/>
          <p:cNvSpPr/>
          <p:nvPr/>
        </p:nvSpPr>
        <p:spPr>
          <a:xfrm>
            <a:off x="2042436" y="5266159"/>
            <a:ext cx="1298824" cy="47741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AllDocs</a:t>
            </a:r>
            <a:endParaRPr lang="en-US" sz="1400" dirty="0"/>
          </a:p>
        </p:txBody>
      </p:sp>
      <p:sp>
        <p:nvSpPr>
          <p:cNvPr id="16" name="Content Table 2"/>
          <p:cNvSpPr/>
          <p:nvPr/>
        </p:nvSpPr>
        <p:spPr>
          <a:xfrm>
            <a:off x="2042436" y="4828009"/>
            <a:ext cx="1298824" cy="47741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AllWebs</a:t>
            </a:r>
            <a:endParaRPr lang="en-US" sz="1400" dirty="0"/>
          </a:p>
        </p:txBody>
      </p:sp>
      <p:sp>
        <p:nvSpPr>
          <p:cNvPr id="17" name="Content Table 1"/>
          <p:cNvSpPr/>
          <p:nvPr/>
        </p:nvSpPr>
        <p:spPr>
          <a:xfrm>
            <a:off x="2042436" y="4389859"/>
            <a:ext cx="1298824" cy="47741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AllSites</a:t>
            </a:r>
            <a:endParaRPr lang="en-US" sz="1400" dirty="0"/>
          </a:p>
        </p:txBody>
      </p:sp>
      <p:sp>
        <p:nvSpPr>
          <p:cNvPr id="23" name="Content Table 4"/>
          <p:cNvSpPr/>
          <p:nvPr/>
        </p:nvSpPr>
        <p:spPr>
          <a:xfrm>
            <a:off x="5639182" y="5704309"/>
            <a:ext cx="1298824" cy="47741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endParaRPr lang="en-US" sz="1400" dirty="0"/>
          </a:p>
        </p:txBody>
      </p:sp>
      <p:sp>
        <p:nvSpPr>
          <p:cNvPr id="24" name="Content Table 3"/>
          <p:cNvSpPr/>
          <p:nvPr/>
        </p:nvSpPr>
        <p:spPr>
          <a:xfrm>
            <a:off x="5639182" y="5266159"/>
            <a:ext cx="1298824" cy="47741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AllDocs</a:t>
            </a:r>
            <a:endParaRPr lang="en-US" sz="1400" dirty="0"/>
          </a:p>
        </p:txBody>
      </p:sp>
      <p:sp>
        <p:nvSpPr>
          <p:cNvPr id="25" name="Content Table 2"/>
          <p:cNvSpPr/>
          <p:nvPr/>
        </p:nvSpPr>
        <p:spPr>
          <a:xfrm>
            <a:off x="5639182" y="4828009"/>
            <a:ext cx="1298824" cy="47741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AllWebs</a:t>
            </a:r>
            <a:endParaRPr lang="en-US" sz="1400" dirty="0"/>
          </a:p>
        </p:txBody>
      </p:sp>
      <p:sp>
        <p:nvSpPr>
          <p:cNvPr id="26" name="Content Table 1"/>
          <p:cNvSpPr/>
          <p:nvPr/>
        </p:nvSpPr>
        <p:spPr>
          <a:xfrm>
            <a:off x="5639182" y="4389859"/>
            <a:ext cx="1298824" cy="47741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AllSites</a:t>
            </a:r>
            <a:endParaRPr lang="en-US" sz="1400" dirty="0"/>
          </a:p>
        </p:txBody>
      </p:sp>
      <p:sp>
        <p:nvSpPr>
          <p:cNvPr id="28" name="Copy Operation 1"/>
          <p:cNvSpPr/>
          <p:nvPr/>
        </p:nvSpPr>
        <p:spPr>
          <a:xfrm>
            <a:off x="3267416" y="4429128"/>
            <a:ext cx="2371768" cy="3258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smtClean="0"/>
              <a:t>Filtered </a:t>
            </a:r>
            <a:r>
              <a:rPr lang="en-US" sz="1050" dirty="0"/>
              <a:t>Copy </a:t>
            </a:r>
            <a:r>
              <a:rPr lang="en-US" sz="1050" dirty="0" smtClean="0"/>
              <a:t>Of </a:t>
            </a:r>
            <a:r>
              <a:rPr lang="en-US" sz="1050" dirty="0" err="1" smtClean="0"/>
              <a:t>AllSites</a:t>
            </a:r>
            <a:r>
              <a:rPr lang="en-US" sz="1050" dirty="0" smtClean="0"/>
              <a:t> </a:t>
            </a:r>
            <a:endParaRPr lang="en-US" sz="1050" dirty="0"/>
          </a:p>
        </p:txBody>
      </p:sp>
      <p:sp>
        <p:nvSpPr>
          <p:cNvPr id="29" name="Copy Operation 1"/>
          <p:cNvSpPr/>
          <p:nvPr/>
        </p:nvSpPr>
        <p:spPr>
          <a:xfrm>
            <a:off x="3267416" y="4867278"/>
            <a:ext cx="2371768" cy="3258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a:t>Filtered </a:t>
            </a:r>
            <a:r>
              <a:rPr lang="en-US" sz="1050" dirty="0" smtClean="0"/>
              <a:t>Copy Of </a:t>
            </a:r>
            <a:r>
              <a:rPr lang="en-US" sz="1050" dirty="0" err="1" smtClean="0"/>
              <a:t>AllWebs</a:t>
            </a:r>
            <a:r>
              <a:rPr lang="en-US" sz="1050" dirty="0" smtClean="0"/>
              <a:t> </a:t>
            </a:r>
            <a:endParaRPr lang="en-US" sz="1050" dirty="0"/>
          </a:p>
        </p:txBody>
      </p:sp>
      <p:sp>
        <p:nvSpPr>
          <p:cNvPr id="30" name="Copy Operation 1"/>
          <p:cNvSpPr/>
          <p:nvPr/>
        </p:nvSpPr>
        <p:spPr>
          <a:xfrm>
            <a:off x="3267416" y="5305428"/>
            <a:ext cx="2371768" cy="3258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smtClean="0"/>
              <a:t>Filtered </a:t>
            </a:r>
            <a:r>
              <a:rPr lang="en-US" sz="1050" dirty="0"/>
              <a:t>Copy </a:t>
            </a:r>
            <a:r>
              <a:rPr lang="en-US" sz="1050" dirty="0" smtClean="0"/>
              <a:t>Of </a:t>
            </a:r>
            <a:r>
              <a:rPr lang="en-US" sz="1050" dirty="0" err="1" smtClean="0"/>
              <a:t>AllDocs</a:t>
            </a:r>
            <a:r>
              <a:rPr lang="en-US" sz="1050" dirty="0" smtClean="0"/>
              <a:t> </a:t>
            </a:r>
            <a:endParaRPr lang="en-US" sz="1050" dirty="0"/>
          </a:p>
        </p:txBody>
      </p:sp>
      <p:sp>
        <p:nvSpPr>
          <p:cNvPr id="31" name="Copy Operation 1"/>
          <p:cNvSpPr/>
          <p:nvPr/>
        </p:nvSpPr>
        <p:spPr>
          <a:xfrm>
            <a:off x="3267416" y="5743578"/>
            <a:ext cx="2371768" cy="3258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a:t>Filtered Copy O</a:t>
            </a:r>
            <a:r>
              <a:rPr lang="en-US" sz="1050" dirty="0" smtClean="0"/>
              <a:t>f … </a:t>
            </a:r>
            <a:endParaRPr lang="en-US" sz="1050" dirty="0"/>
          </a:p>
        </p:txBody>
      </p:sp>
      <p:sp>
        <p:nvSpPr>
          <p:cNvPr id="34" name="Site Map Entry - Root SPSite"/>
          <p:cNvSpPr/>
          <p:nvPr/>
        </p:nvSpPr>
        <p:spPr>
          <a:xfrm>
            <a:off x="8162168" y="2968628"/>
            <a:ext cx="2897379" cy="2190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a:t>
            </a:r>
            <a:endParaRPr lang="en-US" dirty="0"/>
          </a:p>
        </p:txBody>
      </p:sp>
      <p:sp>
        <p:nvSpPr>
          <p:cNvPr id="35" name="Site Map Entry - Source SPSite"/>
          <p:cNvSpPr/>
          <p:nvPr/>
        </p:nvSpPr>
        <p:spPr>
          <a:xfrm>
            <a:off x="8162168" y="3187703"/>
            <a:ext cx="2897379" cy="2190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/sites/foo</a:t>
            </a:r>
            <a:endParaRPr lang="en-US" dirty="0"/>
          </a:p>
        </p:txBody>
      </p:sp>
      <p:sp>
        <p:nvSpPr>
          <p:cNvPr id="36" name="Site Map Entry - Preview SPSite"/>
          <p:cNvSpPr/>
          <p:nvPr/>
        </p:nvSpPr>
        <p:spPr>
          <a:xfrm>
            <a:off x="8162168" y="3406778"/>
            <a:ext cx="2897379" cy="2190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/sites/foo-</a:t>
            </a:r>
            <a:r>
              <a:rPr lang="en-US" dirty="0" err="1" smtClean="0"/>
              <a:t>eval</a:t>
            </a:r>
            <a:endParaRPr lang="en-US" dirty="0"/>
          </a:p>
        </p:txBody>
      </p:sp>
      <p:sp>
        <p:nvSpPr>
          <p:cNvPr id="37" name="Site Map Addition"/>
          <p:cNvSpPr/>
          <p:nvPr/>
        </p:nvSpPr>
        <p:spPr>
          <a:xfrm>
            <a:off x="7853918" y="3421840"/>
            <a:ext cx="232971" cy="172901"/>
          </a:xfrm>
          <a:prstGeom prst="plus">
            <a:avLst>
              <a:gd name="adj" fmla="val 2922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Rounded Rectangle 39"/>
          <p:cNvSpPr/>
          <p:nvPr/>
        </p:nvSpPr>
        <p:spPr>
          <a:xfrm>
            <a:off x="1589067" y="1586799"/>
            <a:ext cx="2962132" cy="5524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solidFill>
              </a:rPr>
              <a:t>Timer </a:t>
            </a:r>
            <a:r>
              <a:rPr lang="en-US" sz="1400" dirty="0" smtClean="0">
                <a:solidFill>
                  <a:schemeClr val="tx1"/>
                </a:solidFill>
              </a:rPr>
              <a:t>Job:</a:t>
            </a:r>
            <a:br>
              <a:rPr lang="en-US" sz="1400" dirty="0" smtClean="0">
                <a:solidFill>
                  <a:schemeClr val="tx1"/>
                </a:solidFill>
              </a:rPr>
            </a:br>
            <a:r>
              <a:rPr lang="en-US" sz="1400" dirty="0" smtClean="0">
                <a:solidFill>
                  <a:schemeClr val="tx1"/>
                </a:solidFill>
              </a:rPr>
              <a:t>Create Evaluation Sites</a:t>
            </a:r>
            <a:endParaRPr lang="en-US" sz="1400" dirty="0">
              <a:solidFill>
                <a:schemeClr val="tx1"/>
              </a:solidFill>
            </a:endParaRPr>
          </a:p>
        </p:txBody>
      </p:sp>
      <p:cxnSp>
        <p:nvCxnSpPr>
          <p:cNvPr id="55" name="Copy ..."/>
          <p:cNvCxnSpPr>
            <a:stCxn id="125" idx="4"/>
            <a:endCxn id="31" idx="1"/>
          </p:cNvCxnSpPr>
          <p:nvPr/>
        </p:nvCxnSpPr>
        <p:spPr>
          <a:xfrm rot="16200000" flipH="1">
            <a:off x="917213" y="3556304"/>
            <a:ext cx="2248907" cy="2451499"/>
          </a:xfrm>
          <a:prstGeom prst="curvedConnector2">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3" name="Copy AllDocs"/>
          <p:cNvCxnSpPr>
            <a:stCxn id="125" idx="4"/>
            <a:endCxn id="30" idx="1"/>
          </p:cNvCxnSpPr>
          <p:nvPr/>
        </p:nvCxnSpPr>
        <p:spPr>
          <a:xfrm rot="16200000" flipH="1">
            <a:off x="1136288" y="3337229"/>
            <a:ext cx="1810757" cy="2451499"/>
          </a:xfrm>
          <a:prstGeom prst="curvedConnector2">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49" name="Copy Webs"/>
          <p:cNvCxnSpPr>
            <a:stCxn id="125" idx="4"/>
            <a:endCxn id="29" idx="1"/>
          </p:cNvCxnSpPr>
          <p:nvPr/>
        </p:nvCxnSpPr>
        <p:spPr>
          <a:xfrm rot="16200000" flipH="1">
            <a:off x="1355363" y="3118154"/>
            <a:ext cx="1372607" cy="2451499"/>
          </a:xfrm>
          <a:prstGeom prst="curvedConnector2">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46" name="Copy Sites"/>
          <p:cNvCxnSpPr>
            <a:stCxn id="125" idx="4"/>
            <a:endCxn id="28" idx="1"/>
          </p:cNvCxnSpPr>
          <p:nvPr/>
        </p:nvCxnSpPr>
        <p:spPr>
          <a:xfrm rot="16200000" flipH="1">
            <a:off x="1574438" y="2899078"/>
            <a:ext cx="934457" cy="2451499"/>
          </a:xfrm>
          <a:prstGeom prst="curvedConnector2">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2" name="Add Clone to Site Map"/>
          <p:cNvCxnSpPr>
            <a:stCxn id="126" idx="6"/>
            <a:endCxn id="37" idx="1"/>
          </p:cNvCxnSpPr>
          <p:nvPr/>
        </p:nvCxnSpPr>
        <p:spPr>
          <a:xfrm flipV="1">
            <a:off x="7446314" y="3508291"/>
            <a:ext cx="407604" cy="228928"/>
          </a:xfrm>
          <a:prstGeom prst="curvedConnector3">
            <a:avLst>
              <a:gd name="adj1" fmla="val 50000"/>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7" name="SPSite Upgrade"/>
          <p:cNvSpPr/>
          <p:nvPr/>
        </p:nvSpPr>
        <p:spPr>
          <a:xfrm rot="5400000">
            <a:off x="6887712" y="2651161"/>
            <a:ext cx="648023" cy="876072"/>
          </a:xfrm>
          <a:prstGeom prst="circularArrow">
            <a:avLst>
              <a:gd name="adj1" fmla="val 10110"/>
              <a:gd name="adj2" fmla="val 1296480"/>
              <a:gd name="adj3" fmla="val 9204218"/>
              <a:gd name="adj4" fmla="val 10800000"/>
              <a:gd name="adj5" fmla="val 1550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30" name="SPSite Cloning Operation"/>
          <p:cNvCxnSpPr>
            <a:stCxn id="40" idx="2"/>
            <a:endCxn id="32" idx="1"/>
          </p:cNvCxnSpPr>
          <p:nvPr/>
        </p:nvCxnSpPr>
        <p:spPr>
          <a:xfrm rot="16200000" flipH="1">
            <a:off x="2713782" y="2495600"/>
            <a:ext cx="1235776" cy="523074"/>
          </a:xfrm>
          <a:prstGeom prst="curvedConnector2">
            <a:avLst/>
          </a:prstGeom>
          <a:ln>
            <a:prstDash val="dash"/>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49" name="Database Cloning Operation - bottom"/>
          <p:cNvCxnSpPr>
            <a:stCxn id="161" idx="4"/>
            <a:endCxn id="134" idx="0"/>
          </p:cNvCxnSpPr>
          <p:nvPr/>
        </p:nvCxnSpPr>
        <p:spPr>
          <a:xfrm rot="16200000" flipH="1">
            <a:off x="2194117" y="2457094"/>
            <a:ext cx="1295400" cy="3239212"/>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3" name="Database Cloning Operation - top"/>
          <p:cNvCxnSpPr>
            <a:stCxn id="40" idx="2"/>
            <a:endCxn id="161" idx="0"/>
          </p:cNvCxnSpPr>
          <p:nvPr/>
        </p:nvCxnSpPr>
        <p:spPr>
          <a:xfrm rot="5400000">
            <a:off x="1647347" y="1714113"/>
            <a:ext cx="997651" cy="1847922"/>
          </a:xfrm>
          <a:prstGeom prst="curvedConnector3">
            <a:avLst>
              <a:gd name="adj1" fmla="val 50000"/>
            </a:avLst>
          </a:prstGeom>
        </p:spPr>
        <p:style>
          <a:lnRef idx="3">
            <a:schemeClr val="accent6"/>
          </a:lnRef>
          <a:fillRef idx="0">
            <a:schemeClr val="accent6"/>
          </a:fillRef>
          <a:effectRef idx="2">
            <a:schemeClr val="accent6"/>
          </a:effectRef>
          <a:fontRef idx="minor">
            <a:schemeClr val="tx1"/>
          </a:fontRef>
        </p:style>
      </p:cxnSp>
      <p:sp>
        <p:nvSpPr>
          <p:cNvPr id="161" name="Step 1"/>
          <p:cNvSpPr/>
          <p:nvPr/>
        </p:nvSpPr>
        <p:spPr>
          <a:xfrm>
            <a:off x="1022391" y="3136900"/>
            <a:ext cx="399639" cy="2921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1</a:t>
            </a:r>
            <a:endParaRPr lang="en-US" dirty="0"/>
          </a:p>
        </p:txBody>
      </p:sp>
      <p:sp>
        <p:nvSpPr>
          <p:cNvPr id="125" name="Step 2"/>
          <p:cNvSpPr/>
          <p:nvPr/>
        </p:nvSpPr>
        <p:spPr>
          <a:xfrm>
            <a:off x="616097" y="3365500"/>
            <a:ext cx="399639" cy="2921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2</a:t>
            </a:r>
            <a:endParaRPr lang="en-US" dirty="0"/>
          </a:p>
        </p:txBody>
      </p:sp>
      <p:sp>
        <p:nvSpPr>
          <p:cNvPr id="126" name="Step 3"/>
          <p:cNvSpPr/>
          <p:nvPr/>
        </p:nvSpPr>
        <p:spPr>
          <a:xfrm>
            <a:off x="7046675" y="3591169"/>
            <a:ext cx="399639" cy="2921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3</a:t>
            </a:r>
            <a:endParaRPr lang="en-US" dirty="0"/>
          </a:p>
        </p:txBody>
      </p:sp>
      <p:sp>
        <p:nvSpPr>
          <p:cNvPr id="127" name="Step 4"/>
          <p:cNvSpPr/>
          <p:nvPr/>
        </p:nvSpPr>
        <p:spPr>
          <a:xfrm>
            <a:off x="6812085" y="1745204"/>
            <a:ext cx="399639" cy="2921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4</a:t>
            </a:r>
            <a:endParaRPr lang="en-US" dirty="0"/>
          </a:p>
        </p:txBody>
      </p:sp>
      <p:sp>
        <p:nvSpPr>
          <p:cNvPr id="128" name="Step 5"/>
          <p:cNvSpPr/>
          <p:nvPr/>
        </p:nvSpPr>
        <p:spPr>
          <a:xfrm>
            <a:off x="7016301" y="2933995"/>
            <a:ext cx="399639" cy="2921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6</a:t>
            </a:r>
            <a:endParaRPr lang="en-US" dirty="0"/>
          </a:p>
        </p:txBody>
      </p:sp>
      <p:cxnSp>
        <p:nvCxnSpPr>
          <p:cNvPr id="93" name="Site Cloning Operation - top"/>
          <p:cNvCxnSpPr>
            <a:stCxn id="40" idx="1"/>
            <a:endCxn id="125" idx="0"/>
          </p:cNvCxnSpPr>
          <p:nvPr/>
        </p:nvCxnSpPr>
        <p:spPr>
          <a:xfrm rot="10800000" flipV="1">
            <a:off x="815917" y="1863024"/>
            <a:ext cx="773150" cy="1502476"/>
          </a:xfrm>
          <a:prstGeom prst="curvedConnector2">
            <a:avLst/>
          </a:prstGeom>
        </p:spPr>
        <p:style>
          <a:lnRef idx="3">
            <a:schemeClr val="accent6"/>
          </a:lnRef>
          <a:fillRef idx="0">
            <a:schemeClr val="accent6"/>
          </a:fillRef>
          <a:effectRef idx="2">
            <a:schemeClr val="accent6"/>
          </a:effectRef>
          <a:fontRef idx="minor">
            <a:schemeClr val="tx1"/>
          </a:fontRef>
        </p:style>
      </p:cxnSp>
      <p:cxnSp>
        <p:nvCxnSpPr>
          <p:cNvPr id="97" name="Database Cloning Operation - top"/>
          <p:cNvCxnSpPr>
            <a:stCxn id="40" idx="3"/>
            <a:endCxn id="126" idx="2"/>
          </p:cNvCxnSpPr>
          <p:nvPr/>
        </p:nvCxnSpPr>
        <p:spPr>
          <a:xfrm>
            <a:off x="4551199" y="1863024"/>
            <a:ext cx="2495476" cy="1874195"/>
          </a:xfrm>
          <a:prstGeom prst="curvedConnector3">
            <a:avLst>
              <a:gd name="adj1" fmla="val 50000"/>
            </a:avLst>
          </a:prstGeom>
        </p:spPr>
        <p:style>
          <a:lnRef idx="3">
            <a:schemeClr val="accent6"/>
          </a:lnRef>
          <a:fillRef idx="0">
            <a:schemeClr val="accent6"/>
          </a:fillRef>
          <a:effectRef idx="2">
            <a:schemeClr val="accent6"/>
          </a:effectRef>
          <a:fontRef idx="minor">
            <a:schemeClr val="tx1"/>
          </a:fontRef>
        </p:style>
      </p:cxnSp>
      <p:cxnSp>
        <p:nvCxnSpPr>
          <p:cNvPr id="114" name="Activate Preview Feature"/>
          <p:cNvCxnSpPr>
            <a:stCxn id="40" idx="3"/>
            <a:endCxn id="127" idx="2"/>
          </p:cNvCxnSpPr>
          <p:nvPr/>
        </p:nvCxnSpPr>
        <p:spPr>
          <a:xfrm>
            <a:off x="4551199" y="1863024"/>
            <a:ext cx="2260886" cy="28230"/>
          </a:xfrm>
          <a:prstGeom prst="curvedConnector3">
            <a:avLst>
              <a:gd name="adj1" fmla="val 50000"/>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17" name="Upgrade SPSite"/>
          <p:cNvCxnSpPr>
            <a:stCxn id="65" idx="1"/>
            <a:endCxn id="128" idx="0"/>
          </p:cNvCxnSpPr>
          <p:nvPr/>
        </p:nvCxnSpPr>
        <p:spPr>
          <a:xfrm rot="10800000" flipV="1">
            <a:off x="7216122" y="1868491"/>
            <a:ext cx="946047" cy="1065503"/>
          </a:xfrm>
          <a:prstGeom prst="curvedConnector2">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35" name="Step 4"/>
          <p:cNvSpPr/>
          <p:nvPr/>
        </p:nvSpPr>
        <p:spPr>
          <a:xfrm>
            <a:off x="5586545" y="2754311"/>
            <a:ext cx="399639" cy="2921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4</a:t>
            </a:r>
            <a:endParaRPr lang="en-US" dirty="0"/>
          </a:p>
        </p:txBody>
      </p:sp>
      <p:cxnSp>
        <p:nvCxnSpPr>
          <p:cNvPr id="136" name="Activate Preview Feature"/>
          <p:cNvCxnSpPr>
            <a:stCxn id="40" idx="3"/>
            <a:endCxn id="135" idx="0"/>
          </p:cNvCxnSpPr>
          <p:nvPr/>
        </p:nvCxnSpPr>
        <p:spPr>
          <a:xfrm>
            <a:off x="4551199" y="1863024"/>
            <a:ext cx="1235166" cy="891287"/>
          </a:xfrm>
          <a:prstGeom prst="curvedConnector2">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58" name="Multiply 57"/>
          <p:cNvSpPr/>
          <p:nvPr/>
        </p:nvSpPr>
        <p:spPr bwMode="auto">
          <a:xfrm>
            <a:off x="759013" y="3594099"/>
            <a:ext cx="3859795" cy="3168650"/>
          </a:xfrm>
          <a:prstGeom prst="mathMultiply">
            <a:avLst>
              <a:gd name="adj1" fmla="val 4434"/>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9" name="Step 6"/>
          <p:cNvSpPr/>
          <p:nvPr/>
        </p:nvSpPr>
        <p:spPr>
          <a:xfrm>
            <a:off x="22324" y="3151189"/>
            <a:ext cx="399639" cy="2921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5</a:t>
            </a:r>
            <a:endParaRPr lang="en-US" dirty="0"/>
          </a:p>
        </p:txBody>
      </p:sp>
      <p:cxnSp>
        <p:nvCxnSpPr>
          <p:cNvPr id="60" name="Remove Snapshot"/>
          <p:cNvCxnSpPr>
            <a:stCxn id="40" idx="1"/>
            <a:endCxn id="59" idx="0"/>
          </p:cNvCxnSpPr>
          <p:nvPr/>
        </p:nvCxnSpPr>
        <p:spPr>
          <a:xfrm rot="10800000" flipV="1">
            <a:off x="222145" y="1863023"/>
            <a:ext cx="1366923" cy="1288165"/>
          </a:xfrm>
          <a:prstGeom prst="curvedConnector2">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61" name="Remove Snapshot"/>
          <p:cNvCxnSpPr>
            <a:stCxn id="59" idx="4"/>
            <a:endCxn id="3" idx="2"/>
          </p:cNvCxnSpPr>
          <p:nvPr/>
        </p:nvCxnSpPr>
        <p:spPr>
          <a:xfrm rot="16200000" flipH="1">
            <a:off x="2753" y="3662679"/>
            <a:ext cx="1716086" cy="1277306"/>
          </a:xfrm>
          <a:prstGeom prst="curvedConnector2">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4" name="Title 3"/>
          <p:cNvSpPr>
            <a:spLocks noGrp="1"/>
          </p:cNvSpPr>
          <p:nvPr>
            <p:ph type="title"/>
          </p:nvPr>
        </p:nvSpPr>
        <p:spPr/>
        <p:txBody>
          <a:bodyPr/>
          <a:lstStyle/>
          <a:p>
            <a:r>
              <a:rPr lang="en-US" sz="4800" dirty="0"/>
              <a:t>Snapshot Creation of Upgrade Evaluation Sites</a:t>
            </a:r>
          </a:p>
        </p:txBody>
      </p:sp>
      <p:sp>
        <p:nvSpPr>
          <p:cNvPr id="65" name="Rounded Rectangle 64"/>
          <p:cNvSpPr/>
          <p:nvPr/>
        </p:nvSpPr>
        <p:spPr>
          <a:xfrm>
            <a:off x="8162168" y="1592267"/>
            <a:ext cx="2962132" cy="5524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solidFill>
              </a:rPr>
              <a:t>Timer </a:t>
            </a:r>
            <a:r>
              <a:rPr lang="en-US" sz="1400" dirty="0" smtClean="0">
                <a:solidFill>
                  <a:schemeClr val="tx1"/>
                </a:solidFill>
              </a:rPr>
              <a:t>Job:</a:t>
            </a:r>
            <a:br>
              <a:rPr lang="en-US" sz="1400" dirty="0" smtClean="0">
                <a:solidFill>
                  <a:schemeClr val="tx1"/>
                </a:solidFill>
              </a:rPr>
            </a:br>
            <a:r>
              <a:rPr lang="en-US" sz="1400" dirty="0" smtClean="0">
                <a:solidFill>
                  <a:schemeClr val="tx1"/>
                </a:solidFill>
              </a:rPr>
              <a:t>Upgrade Site Collection</a:t>
            </a:r>
            <a:endParaRPr lang="en-US" sz="1400" dirty="0">
              <a:solidFill>
                <a:schemeClr val="tx1"/>
              </a:solidFill>
            </a:endParaRPr>
          </a:p>
        </p:txBody>
      </p:sp>
    </p:spTree>
    <p:extLst>
      <p:ext uri="{BB962C8B-B14F-4D97-AF65-F5344CB8AC3E}">
        <p14:creationId xmlns:p14="http://schemas.microsoft.com/office/powerpoint/2010/main" val="2558476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3"/>
                                        </p:tgtEl>
                                        <p:attrNameLst>
                                          <p:attrName>style.visibility</p:attrName>
                                        </p:attrNameLst>
                                      </p:cBhvr>
                                      <p:to>
                                        <p:strVal val="visible"/>
                                      </p:to>
                                    </p:set>
                                    <p:animEffect transition="in" filter="wipe(up)">
                                      <p:cBhvr>
                                        <p:cTn id="11" dur="500"/>
                                        <p:tgtEl>
                                          <p:spTgt spid="15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wipe(up)">
                                      <p:cBhvr>
                                        <p:cTn id="15" dur="500"/>
                                        <p:tgtEl>
                                          <p:spTgt spid="161"/>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49"/>
                                        </p:tgtEl>
                                        <p:attrNameLst>
                                          <p:attrName>style.visibility</p:attrName>
                                        </p:attrNameLst>
                                      </p:cBhvr>
                                      <p:to>
                                        <p:strVal val="visible"/>
                                      </p:to>
                                    </p:set>
                                    <p:animEffect transition="in" filter="wipe(up)">
                                      <p:cBhvr>
                                        <p:cTn id="19" dur="500"/>
                                        <p:tgtEl>
                                          <p:spTgt spid="14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4"/>
                                        </p:tgtEl>
                                        <p:attrNameLst>
                                          <p:attrName>style.visibility</p:attrName>
                                        </p:attrNameLst>
                                      </p:cBhvr>
                                      <p:to>
                                        <p:strVal val="visible"/>
                                      </p:to>
                                    </p:set>
                                    <p:animEffect transition="in" filter="fade">
                                      <p:cBhvr>
                                        <p:cTn id="23" dur="500"/>
                                        <p:tgtEl>
                                          <p:spTgt spid="13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2000"/>
                                        <p:tgtEl>
                                          <p:spTgt spid="3"/>
                                        </p:tgtEl>
                                      </p:cBhvr>
                                    </p:animEffect>
                                  </p:childTnLst>
                                </p:cTn>
                              </p:par>
                              <p:par>
                                <p:cTn id="28" presetID="35" presetClass="path" presetSubtype="0" accel="50000" decel="50000" fill="hold" grpId="1" nodeType="withEffect">
                                  <p:stCondLst>
                                    <p:cond delay="0"/>
                                  </p:stCondLst>
                                  <p:childTnLst>
                                    <p:animMotion origin="layout" path="M 0.29532 0.00139 L -4.16667E-6 -7.08169E-7 " pathEditMode="relative" rAng="0" ptsTypes="AA">
                                      <p:cBhvr>
                                        <p:cTn id="29" dur="2000" fill="hold"/>
                                        <p:tgtEl>
                                          <p:spTgt spid="3"/>
                                        </p:tgtEl>
                                        <p:attrNameLst>
                                          <p:attrName>ppt_x</p:attrName>
                                          <p:attrName>ppt_y</p:attrName>
                                        </p:attrNameLst>
                                      </p:cBhvr>
                                      <p:rCtr x="-14774" y="-69"/>
                                    </p:animMotion>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53"/>
                                        </p:tgtEl>
                                      </p:cBhvr>
                                    </p:animEffect>
                                    <p:set>
                                      <p:cBhvr>
                                        <p:cTn id="34" dur="1" fill="hold">
                                          <p:stCondLst>
                                            <p:cond delay="499"/>
                                          </p:stCondLst>
                                        </p:cTn>
                                        <p:tgtEl>
                                          <p:spTgt spid="153"/>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61"/>
                                        </p:tgtEl>
                                      </p:cBhvr>
                                    </p:animEffect>
                                    <p:set>
                                      <p:cBhvr>
                                        <p:cTn id="37" dur="1" fill="hold">
                                          <p:stCondLst>
                                            <p:cond delay="499"/>
                                          </p:stCondLst>
                                        </p:cTn>
                                        <p:tgtEl>
                                          <p:spTgt spid="161"/>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49"/>
                                        </p:tgtEl>
                                      </p:cBhvr>
                                    </p:animEffect>
                                    <p:set>
                                      <p:cBhvr>
                                        <p:cTn id="40" dur="1" fill="hold">
                                          <p:stCondLst>
                                            <p:cond delay="499"/>
                                          </p:stCondLst>
                                        </p:cTn>
                                        <p:tgtEl>
                                          <p:spTgt spid="149"/>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34"/>
                                        </p:tgtEl>
                                      </p:cBhvr>
                                    </p:animEffect>
                                    <p:set>
                                      <p:cBhvr>
                                        <p:cTn id="43" dur="1" fill="hold">
                                          <p:stCondLst>
                                            <p:cond delay="499"/>
                                          </p:stCondLst>
                                        </p:cTn>
                                        <p:tgtEl>
                                          <p:spTgt spid="134"/>
                                        </p:tgtEl>
                                        <p:attrNameLst>
                                          <p:attrName>style.visibility</p:attrName>
                                        </p:attrNameLst>
                                      </p:cBhvr>
                                      <p:to>
                                        <p:strVal val="hidden"/>
                                      </p:to>
                                    </p:se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wipe(up)">
                                      <p:cBhvr>
                                        <p:cTn id="47" dur="500"/>
                                        <p:tgtEl>
                                          <p:spTgt spid="9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par>
                                <p:cTn id="51" presetID="22" presetClass="entr" presetSubtype="1" fill="hold" nodeType="withEffect">
                                  <p:stCondLst>
                                    <p:cond delay="0"/>
                                  </p:stCondLst>
                                  <p:childTnLst>
                                    <p:set>
                                      <p:cBhvr>
                                        <p:cTn id="52" dur="1" fill="hold">
                                          <p:stCondLst>
                                            <p:cond delay="0"/>
                                          </p:stCondLst>
                                        </p:cTn>
                                        <p:tgtEl>
                                          <p:spTgt spid="130"/>
                                        </p:tgtEl>
                                        <p:attrNameLst>
                                          <p:attrName>style.visibility</p:attrName>
                                        </p:attrNameLst>
                                      </p:cBhvr>
                                      <p:to>
                                        <p:strVal val="visible"/>
                                      </p:to>
                                    </p:set>
                                    <p:animEffect transition="in" filter="wipe(up)">
                                      <p:cBhvr>
                                        <p:cTn id="53" dur="500"/>
                                        <p:tgtEl>
                                          <p:spTgt spid="130"/>
                                        </p:tgtEl>
                                      </p:cBhvr>
                                    </p:animEffect>
                                  </p:childTnLst>
                                </p:cTn>
                              </p:par>
                            </p:childTnLst>
                          </p:cTn>
                        </p:par>
                        <p:par>
                          <p:cTn id="54" fill="hold">
                            <p:stCondLst>
                              <p:cond delay="1000"/>
                            </p:stCondLst>
                            <p:childTnLst>
                              <p:par>
                                <p:cTn id="55" presetID="22" presetClass="entr" presetSubtype="1" fill="hold" grpId="0" nodeType="afterEffect">
                                  <p:stCondLst>
                                    <p:cond delay="0"/>
                                  </p:stCondLst>
                                  <p:childTnLst>
                                    <p:set>
                                      <p:cBhvr>
                                        <p:cTn id="56" dur="1" fill="hold">
                                          <p:stCondLst>
                                            <p:cond delay="0"/>
                                          </p:stCondLst>
                                        </p:cTn>
                                        <p:tgtEl>
                                          <p:spTgt spid="125"/>
                                        </p:tgtEl>
                                        <p:attrNameLst>
                                          <p:attrName>style.visibility</p:attrName>
                                        </p:attrNameLst>
                                      </p:cBhvr>
                                      <p:to>
                                        <p:strVal val="visible"/>
                                      </p:to>
                                    </p:set>
                                    <p:animEffect transition="in" filter="wipe(up)">
                                      <p:cBhvr>
                                        <p:cTn id="57" dur="500"/>
                                        <p:tgtEl>
                                          <p:spTgt spid="125"/>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left)">
                                      <p:cBhvr>
                                        <p:cTn id="60" dur="500"/>
                                        <p:tgtEl>
                                          <p:spTgt spid="32"/>
                                        </p:tgtEl>
                                      </p:cBhvr>
                                    </p:animEffect>
                                  </p:childTnLst>
                                </p:cTn>
                              </p:par>
                            </p:childTnLst>
                          </p:cTn>
                        </p:par>
                        <p:par>
                          <p:cTn id="61" fill="hold">
                            <p:stCondLst>
                              <p:cond delay="1500"/>
                            </p:stCondLst>
                            <p:childTnLst>
                              <p:par>
                                <p:cTn id="62" presetID="22" presetClass="entr" presetSubtype="1" fill="hold" nodeType="after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wipe(up)">
                                      <p:cBhvr>
                                        <p:cTn id="64" dur="500"/>
                                        <p:tgtEl>
                                          <p:spTgt spid="4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2000"/>
                            </p:stCondLst>
                            <p:childTnLst>
                              <p:par>
                                <p:cTn id="69" presetID="22" presetClass="entr" presetSubtype="8"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childTnLst>
                          </p:cTn>
                        </p:par>
                        <p:par>
                          <p:cTn id="72" fill="hold">
                            <p:stCondLst>
                              <p:cond delay="2500"/>
                            </p:stCondLst>
                            <p:childTnLst>
                              <p:par>
                                <p:cTn id="73" presetID="10" presetClass="entr" presetSubtype="0"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29"/>
                                        </p:tgtEl>
                                        <p:attrNameLst>
                                          <p:attrName>style.visibility</p:attrName>
                                        </p:attrNameLst>
                                      </p:cBhvr>
                                      <p:to>
                                        <p:strVal val="visible"/>
                                      </p:to>
                                    </p:set>
                                    <p:animEffect transition="in" filter="fade">
                                      <p:cBhvr>
                                        <p:cTn id="78" dur="500"/>
                                        <p:tgtEl>
                                          <p:spTgt spid="129"/>
                                        </p:tgtEl>
                                      </p:cBhvr>
                                    </p:animEffect>
                                  </p:childTnLst>
                                </p:cTn>
                              </p:par>
                              <p:par>
                                <p:cTn id="79" presetID="22" presetClass="entr" presetSubtype="1" fill="hold" nodeType="with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wipe(up)">
                                      <p:cBhvr>
                                        <p:cTn id="81" dur="500"/>
                                        <p:tgtEl>
                                          <p:spTgt spid="4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fade">
                                      <p:cBhvr>
                                        <p:cTn id="84" dur="500"/>
                                        <p:tgtEl>
                                          <p:spTgt spid="1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left)">
                                      <p:cBhvr>
                                        <p:cTn id="87" dur="500"/>
                                        <p:tgtEl>
                                          <p:spTgt spid="29"/>
                                        </p:tgtEl>
                                      </p:cBhvr>
                                    </p:animEffect>
                                  </p:childTnLst>
                                </p:cTn>
                              </p:par>
                            </p:childTnLst>
                          </p:cTn>
                        </p:par>
                        <p:par>
                          <p:cTn id="88" fill="hold">
                            <p:stCondLst>
                              <p:cond delay="3000"/>
                            </p:stCondLst>
                            <p:childTnLst>
                              <p:par>
                                <p:cTn id="89" presetID="10" presetClass="entr" presetSubtype="0" fill="hold" grpId="0" nodeType="after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par>
                                <p:cTn id="92" presetID="22" presetClass="entr" presetSubtype="1" fill="hold" nodeType="with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wipe(up)">
                                      <p:cBhvr>
                                        <p:cTn id="94" dur="500"/>
                                        <p:tgtEl>
                                          <p:spTgt spid="5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fade">
                                      <p:cBhvr>
                                        <p:cTn id="97" dur="500"/>
                                        <p:tgtEl>
                                          <p:spTgt spid="15"/>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left)">
                                      <p:cBhvr>
                                        <p:cTn id="100" dur="500"/>
                                        <p:tgtEl>
                                          <p:spTgt spid="30"/>
                                        </p:tgtEl>
                                      </p:cBhvr>
                                    </p:animEffect>
                                  </p:childTnLst>
                                </p:cTn>
                              </p:par>
                            </p:childTnLst>
                          </p:cTn>
                        </p:par>
                        <p:par>
                          <p:cTn id="101" fill="hold">
                            <p:stCondLst>
                              <p:cond delay="3500"/>
                            </p:stCondLst>
                            <p:childTnLst>
                              <p:par>
                                <p:cTn id="102" presetID="10" presetClass="entr" presetSubtype="0" fill="hold" grpId="0" nodeType="after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500"/>
                                        <p:tgtEl>
                                          <p:spTgt spid="24"/>
                                        </p:tgtEl>
                                      </p:cBhvr>
                                    </p:animEffect>
                                  </p:childTnLst>
                                </p:cTn>
                              </p:par>
                              <p:par>
                                <p:cTn id="105" presetID="22" presetClass="entr" presetSubtype="1" fill="hold" nodeType="withEffect">
                                  <p:stCondLst>
                                    <p:cond delay="0"/>
                                  </p:stCondLst>
                                  <p:childTnLst>
                                    <p:set>
                                      <p:cBhvr>
                                        <p:cTn id="106" dur="1" fill="hold">
                                          <p:stCondLst>
                                            <p:cond delay="0"/>
                                          </p:stCondLst>
                                        </p:cTn>
                                        <p:tgtEl>
                                          <p:spTgt spid="55"/>
                                        </p:tgtEl>
                                        <p:attrNameLst>
                                          <p:attrName>style.visibility</p:attrName>
                                        </p:attrNameLst>
                                      </p:cBhvr>
                                      <p:to>
                                        <p:strVal val="visible"/>
                                      </p:to>
                                    </p:set>
                                    <p:animEffect transition="in" filter="wipe(up)">
                                      <p:cBhvr>
                                        <p:cTn id="107" dur="500"/>
                                        <p:tgtEl>
                                          <p:spTgt spid="55"/>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31"/>
                                        </p:tgtEl>
                                        <p:attrNameLst>
                                          <p:attrName>style.visibility</p:attrName>
                                        </p:attrNameLst>
                                      </p:cBhvr>
                                      <p:to>
                                        <p:strVal val="visible"/>
                                      </p:to>
                                    </p:set>
                                    <p:animEffect transition="in" filter="wipe(left)">
                                      <p:cBhvr>
                                        <p:cTn id="113" dur="500"/>
                                        <p:tgtEl>
                                          <p:spTgt spid="31"/>
                                        </p:tgtEl>
                                      </p:cBhvr>
                                    </p:animEffect>
                                  </p:childTnLst>
                                </p:cTn>
                              </p:par>
                            </p:childTnLst>
                          </p:cTn>
                        </p:par>
                        <p:par>
                          <p:cTn id="114" fill="hold">
                            <p:stCondLst>
                              <p:cond delay="4000"/>
                            </p:stCondLst>
                            <p:childTnLst>
                              <p:par>
                                <p:cTn id="115" presetID="10" presetClass="entr" presetSubtype="0" fill="hold" grpId="0" nodeType="after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fade">
                                      <p:cBhvr>
                                        <p:cTn id="117" dur="500"/>
                                        <p:tgtEl>
                                          <p:spTgt spid="23"/>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nodeType="clickEffect">
                                  <p:stCondLst>
                                    <p:cond delay="0"/>
                                  </p:stCondLst>
                                  <p:childTnLst>
                                    <p:animEffect transition="out" filter="fade">
                                      <p:cBhvr>
                                        <p:cTn id="121" dur="500"/>
                                        <p:tgtEl>
                                          <p:spTgt spid="93"/>
                                        </p:tgtEl>
                                      </p:cBhvr>
                                    </p:animEffect>
                                    <p:set>
                                      <p:cBhvr>
                                        <p:cTn id="122" dur="1" fill="hold">
                                          <p:stCondLst>
                                            <p:cond delay="499"/>
                                          </p:stCondLst>
                                        </p:cTn>
                                        <p:tgtEl>
                                          <p:spTgt spid="93"/>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130"/>
                                        </p:tgtEl>
                                      </p:cBhvr>
                                    </p:animEffect>
                                    <p:set>
                                      <p:cBhvr>
                                        <p:cTn id="125" dur="1" fill="hold">
                                          <p:stCondLst>
                                            <p:cond delay="499"/>
                                          </p:stCondLst>
                                        </p:cTn>
                                        <p:tgtEl>
                                          <p:spTgt spid="130"/>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125"/>
                                        </p:tgtEl>
                                      </p:cBhvr>
                                    </p:animEffect>
                                    <p:set>
                                      <p:cBhvr>
                                        <p:cTn id="128" dur="1" fill="hold">
                                          <p:stCondLst>
                                            <p:cond delay="499"/>
                                          </p:stCondLst>
                                        </p:cTn>
                                        <p:tgtEl>
                                          <p:spTgt spid="125"/>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32"/>
                                        </p:tgtEl>
                                      </p:cBhvr>
                                    </p:animEffect>
                                    <p:set>
                                      <p:cBhvr>
                                        <p:cTn id="131" dur="1" fill="hold">
                                          <p:stCondLst>
                                            <p:cond delay="499"/>
                                          </p:stCondLst>
                                        </p:cTn>
                                        <p:tgtEl>
                                          <p:spTgt spid="32"/>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500"/>
                                        <p:tgtEl>
                                          <p:spTgt spid="46"/>
                                        </p:tgtEl>
                                      </p:cBhvr>
                                    </p:animEffect>
                                    <p:set>
                                      <p:cBhvr>
                                        <p:cTn id="134" dur="1" fill="hold">
                                          <p:stCondLst>
                                            <p:cond delay="499"/>
                                          </p:stCondLst>
                                        </p:cTn>
                                        <p:tgtEl>
                                          <p:spTgt spid="46"/>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500"/>
                                        <p:tgtEl>
                                          <p:spTgt spid="28"/>
                                        </p:tgtEl>
                                      </p:cBhvr>
                                    </p:animEffect>
                                    <p:set>
                                      <p:cBhvr>
                                        <p:cTn id="137" dur="1" fill="hold">
                                          <p:stCondLst>
                                            <p:cond delay="499"/>
                                          </p:stCondLst>
                                        </p:cTn>
                                        <p:tgtEl>
                                          <p:spTgt spid="28"/>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49"/>
                                        </p:tgtEl>
                                      </p:cBhvr>
                                    </p:animEffect>
                                    <p:set>
                                      <p:cBhvr>
                                        <p:cTn id="140" dur="1" fill="hold">
                                          <p:stCondLst>
                                            <p:cond delay="499"/>
                                          </p:stCondLst>
                                        </p:cTn>
                                        <p:tgtEl>
                                          <p:spTgt spid="49"/>
                                        </p:tgtEl>
                                        <p:attrNameLst>
                                          <p:attrName>style.visibility</p:attrName>
                                        </p:attrNameLst>
                                      </p:cBhvr>
                                      <p:to>
                                        <p:strVal val="hidden"/>
                                      </p:to>
                                    </p:set>
                                  </p:childTnLst>
                                </p:cTn>
                              </p:par>
                              <p:par>
                                <p:cTn id="141" presetID="10" presetClass="exit" presetSubtype="0" fill="hold" grpId="1" nodeType="withEffect">
                                  <p:stCondLst>
                                    <p:cond delay="0"/>
                                  </p:stCondLst>
                                  <p:childTnLst>
                                    <p:animEffect transition="out" filter="fade">
                                      <p:cBhvr>
                                        <p:cTn id="142" dur="500"/>
                                        <p:tgtEl>
                                          <p:spTgt spid="29"/>
                                        </p:tgtEl>
                                      </p:cBhvr>
                                    </p:animEffect>
                                    <p:set>
                                      <p:cBhvr>
                                        <p:cTn id="143" dur="1" fill="hold">
                                          <p:stCondLst>
                                            <p:cond delay="499"/>
                                          </p:stCondLst>
                                        </p:cTn>
                                        <p:tgtEl>
                                          <p:spTgt spid="29"/>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53"/>
                                        </p:tgtEl>
                                      </p:cBhvr>
                                    </p:animEffect>
                                    <p:set>
                                      <p:cBhvr>
                                        <p:cTn id="146" dur="1" fill="hold">
                                          <p:stCondLst>
                                            <p:cond delay="499"/>
                                          </p:stCondLst>
                                        </p:cTn>
                                        <p:tgtEl>
                                          <p:spTgt spid="53"/>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500"/>
                                        <p:tgtEl>
                                          <p:spTgt spid="30"/>
                                        </p:tgtEl>
                                      </p:cBhvr>
                                    </p:animEffect>
                                    <p:set>
                                      <p:cBhvr>
                                        <p:cTn id="149" dur="1" fill="hold">
                                          <p:stCondLst>
                                            <p:cond delay="499"/>
                                          </p:stCondLst>
                                        </p:cTn>
                                        <p:tgtEl>
                                          <p:spTgt spid="30"/>
                                        </p:tgtEl>
                                        <p:attrNameLst>
                                          <p:attrName>style.visibility</p:attrName>
                                        </p:attrNameLst>
                                      </p:cBhvr>
                                      <p:to>
                                        <p:strVal val="hidden"/>
                                      </p:to>
                                    </p:set>
                                  </p:childTnLst>
                                </p:cTn>
                              </p:par>
                              <p:par>
                                <p:cTn id="150" presetID="10" presetClass="exit" presetSubtype="0" fill="hold" nodeType="withEffect">
                                  <p:stCondLst>
                                    <p:cond delay="0"/>
                                  </p:stCondLst>
                                  <p:childTnLst>
                                    <p:animEffect transition="out" filter="fade">
                                      <p:cBhvr>
                                        <p:cTn id="151" dur="500"/>
                                        <p:tgtEl>
                                          <p:spTgt spid="55"/>
                                        </p:tgtEl>
                                      </p:cBhvr>
                                    </p:animEffect>
                                    <p:set>
                                      <p:cBhvr>
                                        <p:cTn id="152" dur="1" fill="hold">
                                          <p:stCondLst>
                                            <p:cond delay="499"/>
                                          </p:stCondLst>
                                        </p:cTn>
                                        <p:tgtEl>
                                          <p:spTgt spid="55"/>
                                        </p:tgtEl>
                                        <p:attrNameLst>
                                          <p:attrName>style.visibility</p:attrName>
                                        </p:attrNameLst>
                                      </p:cBhvr>
                                      <p:to>
                                        <p:strVal val="hidden"/>
                                      </p:to>
                                    </p:set>
                                  </p:childTnLst>
                                </p:cTn>
                              </p:par>
                              <p:par>
                                <p:cTn id="153" presetID="10" presetClass="exit" presetSubtype="0" fill="hold" grpId="1" nodeType="withEffect">
                                  <p:stCondLst>
                                    <p:cond delay="0"/>
                                  </p:stCondLst>
                                  <p:childTnLst>
                                    <p:animEffect transition="out" filter="fade">
                                      <p:cBhvr>
                                        <p:cTn id="154" dur="500"/>
                                        <p:tgtEl>
                                          <p:spTgt spid="31"/>
                                        </p:tgtEl>
                                      </p:cBhvr>
                                    </p:animEffect>
                                    <p:set>
                                      <p:cBhvr>
                                        <p:cTn id="155" dur="1" fill="hold">
                                          <p:stCondLst>
                                            <p:cond delay="499"/>
                                          </p:stCondLst>
                                        </p:cTn>
                                        <p:tgtEl>
                                          <p:spTgt spid="31"/>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12"/>
                                        </p:tgtEl>
                                      </p:cBhvr>
                                    </p:animEffect>
                                    <p:set>
                                      <p:cBhvr>
                                        <p:cTn id="158" dur="1" fill="hold">
                                          <p:stCondLst>
                                            <p:cond delay="499"/>
                                          </p:stCondLst>
                                        </p:cTn>
                                        <p:tgtEl>
                                          <p:spTgt spid="12"/>
                                        </p:tgtEl>
                                        <p:attrNameLst>
                                          <p:attrName>style.visibility</p:attrName>
                                        </p:attrNameLst>
                                      </p:cBhvr>
                                      <p:to>
                                        <p:strVal val="hidden"/>
                                      </p:to>
                                    </p:set>
                                  </p:childTnLst>
                                </p:cTn>
                              </p:par>
                            </p:childTnLst>
                          </p:cTn>
                        </p:par>
                        <p:par>
                          <p:cTn id="159" fill="hold">
                            <p:stCondLst>
                              <p:cond delay="500"/>
                            </p:stCondLst>
                            <p:childTnLst>
                              <p:par>
                                <p:cTn id="160" presetID="10" presetClass="entr" presetSubtype="0" fill="hold" grpId="0" nodeType="afterEffect">
                                  <p:stCondLst>
                                    <p:cond delay="0"/>
                                  </p:stCondLst>
                                  <p:childTnLst>
                                    <p:set>
                                      <p:cBhvr>
                                        <p:cTn id="161" dur="1" fill="hold">
                                          <p:stCondLst>
                                            <p:cond delay="0"/>
                                          </p:stCondLst>
                                        </p:cTn>
                                        <p:tgtEl>
                                          <p:spTgt spid="10"/>
                                        </p:tgtEl>
                                        <p:attrNameLst>
                                          <p:attrName>style.visibility</p:attrName>
                                        </p:attrNameLst>
                                      </p:cBhvr>
                                      <p:to>
                                        <p:strVal val="visible"/>
                                      </p:to>
                                    </p:set>
                                    <p:animEffect transition="in" filter="fade">
                                      <p:cBhvr>
                                        <p:cTn id="162" dur="500"/>
                                        <p:tgtEl>
                                          <p:spTgt spid="10"/>
                                        </p:tgtEl>
                                      </p:cBhvr>
                                    </p:animEffect>
                                  </p:childTnLst>
                                </p:cTn>
                              </p:par>
                            </p:childTnLst>
                          </p:cTn>
                        </p:par>
                        <p:par>
                          <p:cTn id="163" fill="hold">
                            <p:stCondLst>
                              <p:cond delay="1000"/>
                            </p:stCondLst>
                            <p:childTnLst>
                              <p:par>
                                <p:cTn id="164" presetID="10" presetClass="entr" presetSubtype="0" fill="hold" grpId="0" nodeType="afterEffect">
                                  <p:stCondLst>
                                    <p:cond delay="0"/>
                                  </p:stCondLst>
                                  <p:childTnLst>
                                    <p:set>
                                      <p:cBhvr>
                                        <p:cTn id="165" dur="1" fill="hold">
                                          <p:stCondLst>
                                            <p:cond delay="0"/>
                                          </p:stCondLst>
                                        </p:cTn>
                                        <p:tgtEl>
                                          <p:spTgt spid="11"/>
                                        </p:tgtEl>
                                        <p:attrNameLst>
                                          <p:attrName>style.visibility</p:attrName>
                                        </p:attrNameLst>
                                      </p:cBhvr>
                                      <p:to>
                                        <p:strVal val="visible"/>
                                      </p:to>
                                    </p:set>
                                    <p:animEffect transition="in" filter="fade">
                                      <p:cBhvr>
                                        <p:cTn id="166" dur="500"/>
                                        <p:tgtEl>
                                          <p:spTgt spid="11"/>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9"/>
                                        </p:tgtEl>
                                        <p:attrNameLst>
                                          <p:attrName>style.visibility</p:attrName>
                                        </p:attrNameLst>
                                      </p:cBhvr>
                                      <p:to>
                                        <p:strVal val="visible"/>
                                      </p:to>
                                    </p:set>
                                    <p:animEffect transition="in" filter="fade">
                                      <p:cBhvr>
                                        <p:cTn id="169" dur="500"/>
                                        <p:tgtEl>
                                          <p:spTgt spid="9"/>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7"/>
                                        </p:tgtEl>
                                        <p:attrNameLst>
                                          <p:attrName>style.visibility</p:attrName>
                                        </p:attrNameLst>
                                      </p:cBhvr>
                                      <p:to>
                                        <p:strVal val="visible"/>
                                      </p:to>
                                    </p:set>
                                    <p:animEffect transition="in" filter="fade">
                                      <p:cBhvr>
                                        <p:cTn id="172" dur="500"/>
                                        <p:tgtEl>
                                          <p:spTgt spid="7"/>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35"/>
                                        </p:tgtEl>
                                        <p:attrNameLst>
                                          <p:attrName>style.visibility</p:attrName>
                                        </p:attrNameLst>
                                      </p:cBhvr>
                                      <p:to>
                                        <p:strVal val="visible"/>
                                      </p:to>
                                    </p:set>
                                    <p:animEffect transition="in" filter="fade">
                                      <p:cBhvr>
                                        <p:cTn id="175" dur="500"/>
                                        <p:tgtEl>
                                          <p:spTgt spid="35"/>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34"/>
                                        </p:tgtEl>
                                        <p:attrNameLst>
                                          <p:attrName>style.visibility</p:attrName>
                                        </p:attrNameLst>
                                      </p:cBhvr>
                                      <p:to>
                                        <p:strVal val="visible"/>
                                      </p:to>
                                    </p:set>
                                    <p:animEffect transition="in" filter="fade">
                                      <p:cBhvr>
                                        <p:cTn id="178" dur="500"/>
                                        <p:tgtEl>
                                          <p:spTgt spid="34"/>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1" fill="hold" nodeType="clickEffect">
                                  <p:stCondLst>
                                    <p:cond delay="0"/>
                                  </p:stCondLst>
                                  <p:childTnLst>
                                    <p:set>
                                      <p:cBhvr>
                                        <p:cTn id="182" dur="1" fill="hold">
                                          <p:stCondLst>
                                            <p:cond delay="0"/>
                                          </p:stCondLst>
                                        </p:cTn>
                                        <p:tgtEl>
                                          <p:spTgt spid="97"/>
                                        </p:tgtEl>
                                        <p:attrNameLst>
                                          <p:attrName>style.visibility</p:attrName>
                                        </p:attrNameLst>
                                      </p:cBhvr>
                                      <p:to>
                                        <p:strVal val="visible"/>
                                      </p:to>
                                    </p:set>
                                    <p:animEffect transition="in" filter="wipe(up)">
                                      <p:cBhvr>
                                        <p:cTn id="183" dur="500"/>
                                        <p:tgtEl>
                                          <p:spTgt spid="97"/>
                                        </p:tgtEl>
                                      </p:cBhvr>
                                    </p:animEffect>
                                  </p:childTnLst>
                                </p:cTn>
                              </p:par>
                            </p:childTnLst>
                          </p:cTn>
                        </p:par>
                        <p:par>
                          <p:cTn id="184" fill="hold">
                            <p:stCondLst>
                              <p:cond delay="500"/>
                            </p:stCondLst>
                            <p:childTnLst>
                              <p:par>
                                <p:cTn id="185" presetID="22" presetClass="entr" presetSubtype="1" fill="hold" grpId="0" nodeType="afterEffect">
                                  <p:stCondLst>
                                    <p:cond delay="0"/>
                                  </p:stCondLst>
                                  <p:childTnLst>
                                    <p:set>
                                      <p:cBhvr>
                                        <p:cTn id="186" dur="1" fill="hold">
                                          <p:stCondLst>
                                            <p:cond delay="0"/>
                                          </p:stCondLst>
                                        </p:cTn>
                                        <p:tgtEl>
                                          <p:spTgt spid="126"/>
                                        </p:tgtEl>
                                        <p:attrNameLst>
                                          <p:attrName>style.visibility</p:attrName>
                                        </p:attrNameLst>
                                      </p:cBhvr>
                                      <p:to>
                                        <p:strVal val="visible"/>
                                      </p:to>
                                    </p:set>
                                    <p:animEffect transition="in" filter="wipe(up)">
                                      <p:cBhvr>
                                        <p:cTn id="187" dur="500"/>
                                        <p:tgtEl>
                                          <p:spTgt spid="126"/>
                                        </p:tgtEl>
                                      </p:cBhvr>
                                    </p:animEffect>
                                  </p:childTnLst>
                                </p:cTn>
                              </p:par>
                            </p:childTnLst>
                          </p:cTn>
                        </p:par>
                        <p:par>
                          <p:cTn id="188" fill="hold">
                            <p:stCondLst>
                              <p:cond delay="1000"/>
                            </p:stCondLst>
                            <p:childTnLst>
                              <p:par>
                                <p:cTn id="189" presetID="22" presetClass="entr" presetSubtype="1" fill="hold" nodeType="afterEffect">
                                  <p:stCondLst>
                                    <p:cond delay="0"/>
                                  </p:stCondLst>
                                  <p:childTnLst>
                                    <p:set>
                                      <p:cBhvr>
                                        <p:cTn id="190" dur="1" fill="hold">
                                          <p:stCondLst>
                                            <p:cond delay="0"/>
                                          </p:stCondLst>
                                        </p:cTn>
                                        <p:tgtEl>
                                          <p:spTgt spid="82"/>
                                        </p:tgtEl>
                                        <p:attrNameLst>
                                          <p:attrName>style.visibility</p:attrName>
                                        </p:attrNameLst>
                                      </p:cBhvr>
                                      <p:to>
                                        <p:strVal val="visible"/>
                                      </p:to>
                                    </p:set>
                                    <p:animEffect transition="in" filter="wipe(up)">
                                      <p:cBhvr>
                                        <p:cTn id="191" dur="500"/>
                                        <p:tgtEl>
                                          <p:spTgt spid="82"/>
                                        </p:tgtEl>
                                      </p:cBhvr>
                                    </p:animEffect>
                                  </p:childTnLst>
                                </p:cTn>
                              </p:par>
                            </p:childTnLst>
                          </p:cTn>
                        </p:par>
                        <p:par>
                          <p:cTn id="192" fill="hold">
                            <p:stCondLst>
                              <p:cond delay="1500"/>
                            </p:stCondLst>
                            <p:childTnLst>
                              <p:par>
                                <p:cTn id="193" presetID="10" presetClass="entr" presetSubtype="0" fill="hold" grpId="0" nodeType="afterEffect">
                                  <p:stCondLst>
                                    <p:cond delay="0"/>
                                  </p:stCondLst>
                                  <p:childTnLst>
                                    <p:set>
                                      <p:cBhvr>
                                        <p:cTn id="194" dur="1" fill="hold">
                                          <p:stCondLst>
                                            <p:cond delay="0"/>
                                          </p:stCondLst>
                                        </p:cTn>
                                        <p:tgtEl>
                                          <p:spTgt spid="37"/>
                                        </p:tgtEl>
                                        <p:attrNameLst>
                                          <p:attrName>style.visibility</p:attrName>
                                        </p:attrNameLst>
                                      </p:cBhvr>
                                      <p:to>
                                        <p:strVal val="visible"/>
                                      </p:to>
                                    </p:set>
                                    <p:animEffect transition="in" filter="fade">
                                      <p:cBhvr>
                                        <p:cTn id="195" dur="500"/>
                                        <p:tgtEl>
                                          <p:spTgt spid="37"/>
                                        </p:tgtEl>
                                      </p:cBhvr>
                                    </p:animEffect>
                                  </p:childTnLst>
                                </p:cTn>
                              </p:par>
                            </p:childTnLst>
                          </p:cTn>
                        </p:par>
                        <p:par>
                          <p:cTn id="196" fill="hold">
                            <p:stCondLst>
                              <p:cond delay="2000"/>
                            </p:stCondLst>
                            <p:childTnLst>
                              <p:par>
                                <p:cTn id="197" presetID="10" presetClass="entr" presetSubtype="0" fill="hold" grpId="0" nodeType="afterEffect">
                                  <p:stCondLst>
                                    <p:cond delay="0"/>
                                  </p:stCondLst>
                                  <p:childTnLst>
                                    <p:set>
                                      <p:cBhvr>
                                        <p:cTn id="198" dur="1" fill="hold">
                                          <p:stCondLst>
                                            <p:cond delay="0"/>
                                          </p:stCondLst>
                                        </p:cTn>
                                        <p:tgtEl>
                                          <p:spTgt spid="36"/>
                                        </p:tgtEl>
                                        <p:attrNameLst>
                                          <p:attrName>style.visibility</p:attrName>
                                        </p:attrNameLst>
                                      </p:cBhvr>
                                      <p:to>
                                        <p:strVal val="visible"/>
                                      </p:to>
                                    </p:set>
                                    <p:animEffect transition="in" filter="fade">
                                      <p:cBhvr>
                                        <p:cTn id="199" dur="500"/>
                                        <p:tgtEl>
                                          <p:spTgt spid="36"/>
                                        </p:tgtEl>
                                      </p:cBhvr>
                                    </p:animEffect>
                                  </p:childTnLst>
                                </p:cTn>
                              </p:par>
                            </p:childTnLst>
                          </p:cTn>
                        </p:par>
                        <p:par>
                          <p:cTn id="200" fill="hold">
                            <p:stCondLst>
                              <p:cond delay="2500"/>
                            </p:stCondLst>
                            <p:childTnLst>
                              <p:par>
                                <p:cTn id="201" presetID="10" presetClass="entr" presetSubtype="0" fill="hold" grpId="0" nodeType="afterEffect">
                                  <p:stCondLst>
                                    <p:cond delay="0"/>
                                  </p:stCondLst>
                                  <p:childTnLst>
                                    <p:set>
                                      <p:cBhvr>
                                        <p:cTn id="202" dur="1" fill="hold">
                                          <p:stCondLst>
                                            <p:cond delay="0"/>
                                          </p:stCondLst>
                                        </p:cTn>
                                        <p:tgtEl>
                                          <p:spTgt spid="13"/>
                                        </p:tgtEl>
                                        <p:attrNameLst>
                                          <p:attrName>style.visibility</p:attrName>
                                        </p:attrNameLst>
                                      </p:cBhvr>
                                      <p:to>
                                        <p:strVal val="visible"/>
                                      </p:to>
                                    </p:set>
                                    <p:animEffect transition="in" filter="fade">
                                      <p:cBhvr>
                                        <p:cTn id="203" dur="500"/>
                                        <p:tgtEl>
                                          <p:spTgt spid="13"/>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xit" presetSubtype="0" fill="hold" nodeType="clickEffect">
                                  <p:stCondLst>
                                    <p:cond delay="0"/>
                                  </p:stCondLst>
                                  <p:childTnLst>
                                    <p:animEffect transition="out" filter="fade">
                                      <p:cBhvr>
                                        <p:cTn id="207" dur="500"/>
                                        <p:tgtEl>
                                          <p:spTgt spid="97"/>
                                        </p:tgtEl>
                                      </p:cBhvr>
                                    </p:animEffect>
                                    <p:set>
                                      <p:cBhvr>
                                        <p:cTn id="208" dur="1" fill="hold">
                                          <p:stCondLst>
                                            <p:cond delay="499"/>
                                          </p:stCondLst>
                                        </p:cTn>
                                        <p:tgtEl>
                                          <p:spTgt spid="97"/>
                                        </p:tgtEl>
                                        <p:attrNameLst>
                                          <p:attrName>style.visibility</p:attrName>
                                        </p:attrNameLst>
                                      </p:cBhvr>
                                      <p:to>
                                        <p:strVal val="hidden"/>
                                      </p:to>
                                    </p:set>
                                  </p:childTnLst>
                                </p:cTn>
                              </p:par>
                              <p:par>
                                <p:cTn id="209" presetID="10" presetClass="exit" presetSubtype="0" fill="hold" grpId="1" nodeType="withEffect">
                                  <p:stCondLst>
                                    <p:cond delay="0"/>
                                  </p:stCondLst>
                                  <p:childTnLst>
                                    <p:animEffect transition="out" filter="fade">
                                      <p:cBhvr>
                                        <p:cTn id="210" dur="500"/>
                                        <p:tgtEl>
                                          <p:spTgt spid="126"/>
                                        </p:tgtEl>
                                      </p:cBhvr>
                                    </p:animEffect>
                                    <p:set>
                                      <p:cBhvr>
                                        <p:cTn id="211" dur="1" fill="hold">
                                          <p:stCondLst>
                                            <p:cond delay="499"/>
                                          </p:stCondLst>
                                        </p:cTn>
                                        <p:tgtEl>
                                          <p:spTgt spid="126"/>
                                        </p:tgtEl>
                                        <p:attrNameLst>
                                          <p:attrName>style.visibility</p:attrName>
                                        </p:attrNameLst>
                                      </p:cBhvr>
                                      <p:to>
                                        <p:strVal val="hidden"/>
                                      </p:to>
                                    </p:set>
                                  </p:childTnLst>
                                </p:cTn>
                              </p:par>
                              <p:par>
                                <p:cTn id="212" presetID="10" presetClass="exit" presetSubtype="0" fill="hold" nodeType="withEffect">
                                  <p:stCondLst>
                                    <p:cond delay="0"/>
                                  </p:stCondLst>
                                  <p:childTnLst>
                                    <p:animEffect transition="out" filter="fade">
                                      <p:cBhvr>
                                        <p:cTn id="213" dur="500"/>
                                        <p:tgtEl>
                                          <p:spTgt spid="82"/>
                                        </p:tgtEl>
                                      </p:cBhvr>
                                    </p:animEffect>
                                    <p:set>
                                      <p:cBhvr>
                                        <p:cTn id="214" dur="1" fill="hold">
                                          <p:stCondLst>
                                            <p:cond delay="499"/>
                                          </p:stCondLst>
                                        </p:cTn>
                                        <p:tgtEl>
                                          <p:spTgt spid="82"/>
                                        </p:tgtEl>
                                        <p:attrNameLst>
                                          <p:attrName>style.visibility</p:attrName>
                                        </p:attrNameLst>
                                      </p:cBhvr>
                                      <p:to>
                                        <p:strVal val="hidden"/>
                                      </p:to>
                                    </p:set>
                                  </p:childTnLst>
                                </p:cTn>
                              </p:par>
                            </p:childTnLst>
                          </p:cTn>
                        </p:par>
                        <p:par>
                          <p:cTn id="215" fill="hold">
                            <p:stCondLst>
                              <p:cond delay="500"/>
                            </p:stCondLst>
                            <p:childTnLst>
                              <p:par>
                                <p:cTn id="216" presetID="22" presetClass="entr" presetSubtype="8" fill="hold" nodeType="afterEffect">
                                  <p:stCondLst>
                                    <p:cond delay="0"/>
                                  </p:stCondLst>
                                  <p:childTnLst>
                                    <p:set>
                                      <p:cBhvr>
                                        <p:cTn id="217" dur="1" fill="hold">
                                          <p:stCondLst>
                                            <p:cond delay="0"/>
                                          </p:stCondLst>
                                        </p:cTn>
                                        <p:tgtEl>
                                          <p:spTgt spid="114"/>
                                        </p:tgtEl>
                                        <p:attrNameLst>
                                          <p:attrName>style.visibility</p:attrName>
                                        </p:attrNameLst>
                                      </p:cBhvr>
                                      <p:to>
                                        <p:strVal val="visible"/>
                                      </p:to>
                                    </p:set>
                                    <p:animEffect transition="in" filter="wipe(left)">
                                      <p:cBhvr>
                                        <p:cTn id="218" dur="500"/>
                                        <p:tgtEl>
                                          <p:spTgt spid="114"/>
                                        </p:tgtEl>
                                      </p:cBhvr>
                                    </p:animEffect>
                                  </p:childTnLst>
                                </p:cTn>
                              </p:par>
                              <p:par>
                                <p:cTn id="219" presetID="22" presetClass="entr" presetSubtype="1" fill="hold" nodeType="withEffect">
                                  <p:stCondLst>
                                    <p:cond delay="0"/>
                                  </p:stCondLst>
                                  <p:childTnLst>
                                    <p:set>
                                      <p:cBhvr>
                                        <p:cTn id="220" dur="1" fill="hold">
                                          <p:stCondLst>
                                            <p:cond delay="0"/>
                                          </p:stCondLst>
                                        </p:cTn>
                                        <p:tgtEl>
                                          <p:spTgt spid="136"/>
                                        </p:tgtEl>
                                        <p:attrNameLst>
                                          <p:attrName>style.visibility</p:attrName>
                                        </p:attrNameLst>
                                      </p:cBhvr>
                                      <p:to>
                                        <p:strVal val="visible"/>
                                      </p:to>
                                    </p:set>
                                    <p:animEffect transition="in" filter="wipe(up)">
                                      <p:cBhvr>
                                        <p:cTn id="221" dur="500"/>
                                        <p:tgtEl>
                                          <p:spTgt spid="136"/>
                                        </p:tgtEl>
                                      </p:cBhvr>
                                    </p:animEffect>
                                  </p:childTnLst>
                                </p:cTn>
                              </p:par>
                            </p:childTnLst>
                          </p:cTn>
                        </p:par>
                        <p:par>
                          <p:cTn id="222" fill="hold">
                            <p:stCondLst>
                              <p:cond delay="1000"/>
                            </p:stCondLst>
                            <p:childTnLst>
                              <p:par>
                                <p:cTn id="223" presetID="22" presetClass="entr" presetSubtype="8" fill="hold" grpId="0" nodeType="afterEffect">
                                  <p:stCondLst>
                                    <p:cond delay="0"/>
                                  </p:stCondLst>
                                  <p:childTnLst>
                                    <p:set>
                                      <p:cBhvr>
                                        <p:cTn id="224" dur="1" fill="hold">
                                          <p:stCondLst>
                                            <p:cond delay="0"/>
                                          </p:stCondLst>
                                        </p:cTn>
                                        <p:tgtEl>
                                          <p:spTgt spid="127"/>
                                        </p:tgtEl>
                                        <p:attrNameLst>
                                          <p:attrName>style.visibility</p:attrName>
                                        </p:attrNameLst>
                                      </p:cBhvr>
                                      <p:to>
                                        <p:strVal val="visible"/>
                                      </p:to>
                                    </p:set>
                                    <p:animEffect transition="in" filter="wipe(left)">
                                      <p:cBhvr>
                                        <p:cTn id="225" dur="500"/>
                                        <p:tgtEl>
                                          <p:spTgt spid="127"/>
                                        </p:tgtEl>
                                      </p:cBhvr>
                                    </p:animEffect>
                                  </p:childTnLst>
                                </p:cTn>
                              </p:par>
                              <p:par>
                                <p:cTn id="226" presetID="22" presetClass="entr" presetSubtype="1" fill="hold" grpId="0" nodeType="withEffect">
                                  <p:stCondLst>
                                    <p:cond delay="0"/>
                                  </p:stCondLst>
                                  <p:childTnLst>
                                    <p:set>
                                      <p:cBhvr>
                                        <p:cTn id="227" dur="1" fill="hold">
                                          <p:stCondLst>
                                            <p:cond delay="0"/>
                                          </p:stCondLst>
                                        </p:cTn>
                                        <p:tgtEl>
                                          <p:spTgt spid="135"/>
                                        </p:tgtEl>
                                        <p:attrNameLst>
                                          <p:attrName>style.visibility</p:attrName>
                                        </p:attrNameLst>
                                      </p:cBhvr>
                                      <p:to>
                                        <p:strVal val="visible"/>
                                      </p:to>
                                    </p:set>
                                    <p:animEffect transition="in" filter="wipe(up)">
                                      <p:cBhvr>
                                        <p:cTn id="228" dur="500"/>
                                        <p:tgtEl>
                                          <p:spTgt spid="135"/>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xit" presetSubtype="0" fill="hold" nodeType="clickEffect">
                                  <p:stCondLst>
                                    <p:cond delay="0"/>
                                  </p:stCondLst>
                                  <p:childTnLst>
                                    <p:animEffect transition="out" filter="fade">
                                      <p:cBhvr>
                                        <p:cTn id="232" dur="500"/>
                                        <p:tgtEl>
                                          <p:spTgt spid="114"/>
                                        </p:tgtEl>
                                      </p:cBhvr>
                                    </p:animEffect>
                                    <p:set>
                                      <p:cBhvr>
                                        <p:cTn id="233" dur="1" fill="hold">
                                          <p:stCondLst>
                                            <p:cond delay="499"/>
                                          </p:stCondLst>
                                        </p:cTn>
                                        <p:tgtEl>
                                          <p:spTgt spid="114"/>
                                        </p:tgtEl>
                                        <p:attrNameLst>
                                          <p:attrName>style.visibility</p:attrName>
                                        </p:attrNameLst>
                                      </p:cBhvr>
                                      <p:to>
                                        <p:strVal val="hidden"/>
                                      </p:to>
                                    </p:set>
                                  </p:childTnLst>
                                </p:cTn>
                              </p:par>
                              <p:par>
                                <p:cTn id="234" presetID="10" presetClass="exit" presetSubtype="0" fill="hold" nodeType="withEffect">
                                  <p:stCondLst>
                                    <p:cond delay="0"/>
                                  </p:stCondLst>
                                  <p:childTnLst>
                                    <p:animEffect transition="out" filter="fade">
                                      <p:cBhvr>
                                        <p:cTn id="235" dur="500"/>
                                        <p:tgtEl>
                                          <p:spTgt spid="136"/>
                                        </p:tgtEl>
                                      </p:cBhvr>
                                    </p:animEffect>
                                    <p:set>
                                      <p:cBhvr>
                                        <p:cTn id="236" dur="1" fill="hold">
                                          <p:stCondLst>
                                            <p:cond delay="499"/>
                                          </p:stCondLst>
                                        </p:cTn>
                                        <p:tgtEl>
                                          <p:spTgt spid="136"/>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127"/>
                                        </p:tgtEl>
                                      </p:cBhvr>
                                    </p:animEffect>
                                    <p:set>
                                      <p:cBhvr>
                                        <p:cTn id="239" dur="1" fill="hold">
                                          <p:stCondLst>
                                            <p:cond delay="499"/>
                                          </p:stCondLst>
                                        </p:cTn>
                                        <p:tgtEl>
                                          <p:spTgt spid="127"/>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135"/>
                                        </p:tgtEl>
                                      </p:cBhvr>
                                    </p:animEffect>
                                    <p:set>
                                      <p:cBhvr>
                                        <p:cTn id="242" dur="1" fill="hold">
                                          <p:stCondLst>
                                            <p:cond delay="499"/>
                                          </p:stCondLst>
                                        </p:cTn>
                                        <p:tgtEl>
                                          <p:spTgt spid="135"/>
                                        </p:tgtEl>
                                        <p:attrNameLst>
                                          <p:attrName>style.visibility</p:attrName>
                                        </p:attrNameLst>
                                      </p:cBhvr>
                                      <p:to>
                                        <p:strVal val="hidden"/>
                                      </p:to>
                                    </p:set>
                                  </p:childTnLst>
                                </p:cTn>
                              </p:par>
                            </p:childTnLst>
                          </p:cTn>
                        </p:par>
                        <p:par>
                          <p:cTn id="243" fill="hold">
                            <p:stCondLst>
                              <p:cond delay="500"/>
                            </p:stCondLst>
                            <p:childTnLst>
                              <p:par>
                                <p:cTn id="244" presetID="22" presetClass="entr" presetSubtype="1" fill="hold" nodeType="afterEffect">
                                  <p:stCondLst>
                                    <p:cond delay="0"/>
                                  </p:stCondLst>
                                  <p:childTnLst>
                                    <p:set>
                                      <p:cBhvr>
                                        <p:cTn id="245" dur="1" fill="hold">
                                          <p:stCondLst>
                                            <p:cond delay="0"/>
                                          </p:stCondLst>
                                        </p:cTn>
                                        <p:tgtEl>
                                          <p:spTgt spid="60"/>
                                        </p:tgtEl>
                                        <p:attrNameLst>
                                          <p:attrName>style.visibility</p:attrName>
                                        </p:attrNameLst>
                                      </p:cBhvr>
                                      <p:to>
                                        <p:strVal val="visible"/>
                                      </p:to>
                                    </p:set>
                                    <p:animEffect transition="in" filter="wipe(up)">
                                      <p:cBhvr>
                                        <p:cTn id="246" dur="500"/>
                                        <p:tgtEl>
                                          <p:spTgt spid="60"/>
                                        </p:tgtEl>
                                      </p:cBhvr>
                                    </p:animEffect>
                                  </p:childTnLst>
                                </p:cTn>
                              </p:par>
                            </p:childTnLst>
                          </p:cTn>
                        </p:par>
                        <p:par>
                          <p:cTn id="247" fill="hold">
                            <p:stCondLst>
                              <p:cond delay="1000"/>
                            </p:stCondLst>
                            <p:childTnLst>
                              <p:par>
                                <p:cTn id="248" presetID="22" presetClass="entr" presetSubtype="1" fill="hold" grpId="0" nodeType="afterEffect">
                                  <p:stCondLst>
                                    <p:cond delay="0"/>
                                  </p:stCondLst>
                                  <p:childTnLst>
                                    <p:set>
                                      <p:cBhvr>
                                        <p:cTn id="249" dur="1" fill="hold">
                                          <p:stCondLst>
                                            <p:cond delay="0"/>
                                          </p:stCondLst>
                                        </p:cTn>
                                        <p:tgtEl>
                                          <p:spTgt spid="59"/>
                                        </p:tgtEl>
                                        <p:attrNameLst>
                                          <p:attrName>style.visibility</p:attrName>
                                        </p:attrNameLst>
                                      </p:cBhvr>
                                      <p:to>
                                        <p:strVal val="visible"/>
                                      </p:to>
                                    </p:set>
                                    <p:animEffect transition="in" filter="wipe(up)">
                                      <p:cBhvr>
                                        <p:cTn id="250" dur="500"/>
                                        <p:tgtEl>
                                          <p:spTgt spid="59"/>
                                        </p:tgtEl>
                                      </p:cBhvr>
                                    </p:animEffect>
                                  </p:childTnLst>
                                </p:cTn>
                              </p:par>
                            </p:childTnLst>
                          </p:cTn>
                        </p:par>
                        <p:par>
                          <p:cTn id="251" fill="hold">
                            <p:stCondLst>
                              <p:cond delay="1500"/>
                            </p:stCondLst>
                            <p:childTnLst>
                              <p:par>
                                <p:cTn id="252" presetID="22" presetClass="entr" presetSubtype="1" fill="hold" nodeType="afterEffect">
                                  <p:stCondLst>
                                    <p:cond delay="0"/>
                                  </p:stCondLst>
                                  <p:childTnLst>
                                    <p:set>
                                      <p:cBhvr>
                                        <p:cTn id="253" dur="1" fill="hold">
                                          <p:stCondLst>
                                            <p:cond delay="0"/>
                                          </p:stCondLst>
                                        </p:cTn>
                                        <p:tgtEl>
                                          <p:spTgt spid="61"/>
                                        </p:tgtEl>
                                        <p:attrNameLst>
                                          <p:attrName>style.visibility</p:attrName>
                                        </p:attrNameLst>
                                      </p:cBhvr>
                                      <p:to>
                                        <p:strVal val="visible"/>
                                      </p:to>
                                    </p:set>
                                    <p:animEffect transition="in" filter="wipe(up)">
                                      <p:cBhvr>
                                        <p:cTn id="254" dur="500"/>
                                        <p:tgtEl>
                                          <p:spTgt spid="61"/>
                                        </p:tgtEl>
                                      </p:cBhvr>
                                    </p:animEffect>
                                  </p:childTnLst>
                                </p:cTn>
                              </p:par>
                            </p:childTnLst>
                          </p:cTn>
                        </p:par>
                        <p:par>
                          <p:cTn id="255" fill="hold">
                            <p:stCondLst>
                              <p:cond delay="2000"/>
                            </p:stCondLst>
                            <p:childTnLst>
                              <p:par>
                                <p:cTn id="256" presetID="10" presetClass="entr" presetSubtype="0" fill="hold" grpId="0" nodeType="afterEffect">
                                  <p:stCondLst>
                                    <p:cond delay="0"/>
                                  </p:stCondLst>
                                  <p:childTnLst>
                                    <p:set>
                                      <p:cBhvr>
                                        <p:cTn id="257" dur="1" fill="hold">
                                          <p:stCondLst>
                                            <p:cond delay="0"/>
                                          </p:stCondLst>
                                        </p:cTn>
                                        <p:tgtEl>
                                          <p:spTgt spid="58"/>
                                        </p:tgtEl>
                                        <p:attrNameLst>
                                          <p:attrName>style.visibility</p:attrName>
                                        </p:attrNameLst>
                                      </p:cBhvr>
                                      <p:to>
                                        <p:strVal val="visible"/>
                                      </p:to>
                                    </p:set>
                                    <p:animEffect transition="in" filter="fade">
                                      <p:cBhvr>
                                        <p:cTn id="258" dur="500"/>
                                        <p:tgtEl>
                                          <p:spTgt spid="58"/>
                                        </p:tgtEl>
                                      </p:cBhvr>
                                    </p:animEffect>
                                  </p:childTnLst>
                                </p:cTn>
                              </p:par>
                            </p:childTnLst>
                          </p:cTn>
                        </p:par>
                        <p:par>
                          <p:cTn id="259" fill="hold">
                            <p:stCondLst>
                              <p:cond delay="2500"/>
                            </p:stCondLst>
                            <p:childTnLst>
                              <p:par>
                                <p:cTn id="260" presetID="10" presetClass="exit" presetSubtype="0" fill="hold" grpId="2" nodeType="afterEffect">
                                  <p:stCondLst>
                                    <p:cond delay="0"/>
                                  </p:stCondLst>
                                  <p:childTnLst>
                                    <p:animEffect transition="out" filter="fade">
                                      <p:cBhvr>
                                        <p:cTn id="261" dur="500"/>
                                        <p:tgtEl>
                                          <p:spTgt spid="3"/>
                                        </p:tgtEl>
                                      </p:cBhvr>
                                    </p:animEffect>
                                    <p:set>
                                      <p:cBhvr>
                                        <p:cTn id="262" dur="1" fill="hold">
                                          <p:stCondLst>
                                            <p:cond delay="499"/>
                                          </p:stCondLst>
                                        </p:cTn>
                                        <p:tgtEl>
                                          <p:spTgt spid="3"/>
                                        </p:tgtEl>
                                        <p:attrNameLst>
                                          <p:attrName>style.visibility</p:attrName>
                                        </p:attrNameLst>
                                      </p:cBhvr>
                                      <p:to>
                                        <p:strVal val="hidden"/>
                                      </p:to>
                                    </p:set>
                                  </p:childTnLst>
                                </p:cTn>
                              </p:par>
                              <p:par>
                                <p:cTn id="263" presetID="10" presetClass="exit" presetSubtype="0" fill="hold" grpId="1" nodeType="withEffect">
                                  <p:stCondLst>
                                    <p:cond delay="0"/>
                                  </p:stCondLst>
                                  <p:childTnLst>
                                    <p:animEffect transition="out" filter="fade">
                                      <p:cBhvr>
                                        <p:cTn id="264" dur="500"/>
                                        <p:tgtEl>
                                          <p:spTgt spid="17"/>
                                        </p:tgtEl>
                                      </p:cBhvr>
                                    </p:animEffect>
                                    <p:set>
                                      <p:cBhvr>
                                        <p:cTn id="265" dur="1" fill="hold">
                                          <p:stCondLst>
                                            <p:cond delay="499"/>
                                          </p:stCondLst>
                                        </p:cTn>
                                        <p:tgtEl>
                                          <p:spTgt spid="17"/>
                                        </p:tgtEl>
                                        <p:attrNameLst>
                                          <p:attrName>style.visibility</p:attrName>
                                        </p:attrNameLst>
                                      </p:cBhvr>
                                      <p:to>
                                        <p:strVal val="hidden"/>
                                      </p:to>
                                    </p:set>
                                  </p:childTnLst>
                                </p:cTn>
                              </p:par>
                              <p:par>
                                <p:cTn id="266" presetID="10" presetClass="exit" presetSubtype="0" fill="hold" grpId="1" nodeType="withEffect">
                                  <p:stCondLst>
                                    <p:cond delay="0"/>
                                  </p:stCondLst>
                                  <p:childTnLst>
                                    <p:animEffect transition="out" filter="fade">
                                      <p:cBhvr>
                                        <p:cTn id="267" dur="500"/>
                                        <p:tgtEl>
                                          <p:spTgt spid="16"/>
                                        </p:tgtEl>
                                      </p:cBhvr>
                                    </p:animEffect>
                                    <p:set>
                                      <p:cBhvr>
                                        <p:cTn id="268" dur="1" fill="hold">
                                          <p:stCondLst>
                                            <p:cond delay="499"/>
                                          </p:stCondLst>
                                        </p:cTn>
                                        <p:tgtEl>
                                          <p:spTgt spid="16"/>
                                        </p:tgtEl>
                                        <p:attrNameLst>
                                          <p:attrName>style.visibility</p:attrName>
                                        </p:attrNameLst>
                                      </p:cBhvr>
                                      <p:to>
                                        <p:strVal val="hidden"/>
                                      </p:to>
                                    </p:set>
                                  </p:childTnLst>
                                </p:cTn>
                              </p:par>
                              <p:par>
                                <p:cTn id="269" presetID="10" presetClass="exit" presetSubtype="0" fill="hold" grpId="1" nodeType="withEffect">
                                  <p:stCondLst>
                                    <p:cond delay="0"/>
                                  </p:stCondLst>
                                  <p:childTnLst>
                                    <p:animEffect transition="out" filter="fade">
                                      <p:cBhvr>
                                        <p:cTn id="270" dur="500"/>
                                        <p:tgtEl>
                                          <p:spTgt spid="15"/>
                                        </p:tgtEl>
                                      </p:cBhvr>
                                    </p:animEffect>
                                    <p:set>
                                      <p:cBhvr>
                                        <p:cTn id="271" dur="1" fill="hold">
                                          <p:stCondLst>
                                            <p:cond delay="499"/>
                                          </p:stCondLst>
                                        </p:cTn>
                                        <p:tgtEl>
                                          <p:spTgt spid="15"/>
                                        </p:tgtEl>
                                        <p:attrNameLst>
                                          <p:attrName>style.visibility</p:attrName>
                                        </p:attrNameLst>
                                      </p:cBhvr>
                                      <p:to>
                                        <p:strVal val="hidden"/>
                                      </p:to>
                                    </p:set>
                                  </p:childTnLst>
                                </p:cTn>
                              </p:par>
                              <p:par>
                                <p:cTn id="272" presetID="10" presetClass="exit" presetSubtype="0" fill="hold" grpId="1" nodeType="withEffect">
                                  <p:stCondLst>
                                    <p:cond delay="0"/>
                                  </p:stCondLst>
                                  <p:childTnLst>
                                    <p:animEffect transition="out" filter="fade">
                                      <p:cBhvr>
                                        <p:cTn id="273" dur="500"/>
                                        <p:tgtEl>
                                          <p:spTgt spid="14"/>
                                        </p:tgtEl>
                                      </p:cBhvr>
                                    </p:animEffect>
                                    <p:set>
                                      <p:cBhvr>
                                        <p:cTn id="274" dur="1" fill="hold">
                                          <p:stCondLst>
                                            <p:cond delay="499"/>
                                          </p:stCondLst>
                                        </p:cTn>
                                        <p:tgtEl>
                                          <p:spTgt spid="14"/>
                                        </p:tgtEl>
                                        <p:attrNameLst>
                                          <p:attrName>style.visibility</p:attrName>
                                        </p:attrNameLst>
                                      </p:cBhvr>
                                      <p:to>
                                        <p:strVal val="hidden"/>
                                      </p:to>
                                    </p:set>
                                  </p:childTnLst>
                                </p:cTn>
                              </p:par>
                            </p:childTnLst>
                          </p:cTn>
                        </p:par>
                        <p:par>
                          <p:cTn id="275" fill="hold">
                            <p:stCondLst>
                              <p:cond delay="3000"/>
                            </p:stCondLst>
                            <p:childTnLst>
                              <p:par>
                                <p:cTn id="276" presetID="10" presetClass="exit" presetSubtype="0" fill="hold" grpId="1" nodeType="afterEffect">
                                  <p:stCondLst>
                                    <p:cond delay="0"/>
                                  </p:stCondLst>
                                  <p:childTnLst>
                                    <p:animEffect transition="out" filter="fade">
                                      <p:cBhvr>
                                        <p:cTn id="277" dur="500"/>
                                        <p:tgtEl>
                                          <p:spTgt spid="58"/>
                                        </p:tgtEl>
                                      </p:cBhvr>
                                    </p:animEffect>
                                    <p:set>
                                      <p:cBhvr>
                                        <p:cTn id="278" dur="1" fill="hold">
                                          <p:stCondLst>
                                            <p:cond delay="499"/>
                                          </p:stCondLst>
                                        </p:cTn>
                                        <p:tgtEl>
                                          <p:spTgt spid="58"/>
                                        </p:tgtEl>
                                        <p:attrNameLst>
                                          <p:attrName>style.visibility</p:attrName>
                                        </p:attrNameLst>
                                      </p:cBhvr>
                                      <p:to>
                                        <p:strVal val="hidden"/>
                                      </p:to>
                                    </p:set>
                                  </p:childTnLst>
                                </p:cTn>
                              </p:par>
                              <p:par>
                                <p:cTn id="279" presetID="10" presetClass="exit" presetSubtype="0" fill="hold" grpId="1" nodeType="withEffect">
                                  <p:stCondLst>
                                    <p:cond delay="0"/>
                                  </p:stCondLst>
                                  <p:childTnLst>
                                    <p:animEffect transition="out" filter="fade">
                                      <p:cBhvr>
                                        <p:cTn id="280" dur="500"/>
                                        <p:tgtEl>
                                          <p:spTgt spid="59"/>
                                        </p:tgtEl>
                                      </p:cBhvr>
                                    </p:animEffect>
                                    <p:set>
                                      <p:cBhvr>
                                        <p:cTn id="281" dur="1" fill="hold">
                                          <p:stCondLst>
                                            <p:cond delay="499"/>
                                          </p:stCondLst>
                                        </p:cTn>
                                        <p:tgtEl>
                                          <p:spTgt spid="59"/>
                                        </p:tgtEl>
                                        <p:attrNameLst>
                                          <p:attrName>style.visibility</p:attrName>
                                        </p:attrNameLst>
                                      </p:cBhvr>
                                      <p:to>
                                        <p:strVal val="hidden"/>
                                      </p:to>
                                    </p:set>
                                  </p:childTnLst>
                                </p:cTn>
                              </p:par>
                              <p:par>
                                <p:cTn id="282" presetID="10" presetClass="exit" presetSubtype="0" fill="hold" nodeType="withEffect">
                                  <p:stCondLst>
                                    <p:cond delay="0"/>
                                  </p:stCondLst>
                                  <p:childTnLst>
                                    <p:animEffect transition="out" filter="fade">
                                      <p:cBhvr>
                                        <p:cTn id="283" dur="500"/>
                                        <p:tgtEl>
                                          <p:spTgt spid="60"/>
                                        </p:tgtEl>
                                      </p:cBhvr>
                                    </p:animEffect>
                                    <p:set>
                                      <p:cBhvr>
                                        <p:cTn id="284" dur="1" fill="hold">
                                          <p:stCondLst>
                                            <p:cond delay="499"/>
                                          </p:stCondLst>
                                        </p:cTn>
                                        <p:tgtEl>
                                          <p:spTgt spid="60"/>
                                        </p:tgtEl>
                                        <p:attrNameLst>
                                          <p:attrName>style.visibility</p:attrName>
                                        </p:attrNameLst>
                                      </p:cBhvr>
                                      <p:to>
                                        <p:strVal val="hidden"/>
                                      </p:to>
                                    </p:set>
                                  </p:childTnLst>
                                </p:cTn>
                              </p:par>
                              <p:par>
                                <p:cTn id="285" presetID="10" presetClass="exit" presetSubtype="0" fill="hold" nodeType="withEffect">
                                  <p:stCondLst>
                                    <p:cond delay="0"/>
                                  </p:stCondLst>
                                  <p:childTnLst>
                                    <p:animEffect transition="out" filter="fade">
                                      <p:cBhvr>
                                        <p:cTn id="286" dur="500"/>
                                        <p:tgtEl>
                                          <p:spTgt spid="61"/>
                                        </p:tgtEl>
                                      </p:cBhvr>
                                    </p:animEffect>
                                    <p:set>
                                      <p:cBhvr>
                                        <p:cTn id="287" dur="1" fill="hold">
                                          <p:stCondLst>
                                            <p:cond delay="499"/>
                                          </p:stCondLst>
                                        </p:cTn>
                                        <p:tgtEl>
                                          <p:spTgt spid="61"/>
                                        </p:tgtEl>
                                        <p:attrNameLst>
                                          <p:attrName>style.visibility</p:attrName>
                                        </p:attrNameLst>
                                      </p:cBhvr>
                                      <p:to>
                                        <p:strVal val="hidden"/>
                                      </p:to>
                                    </p:set>
                                  </p:childTnLst>
                                </p:cTn>
                              </p:par>
                            </p:childTnLst>
                          </p:cTn>
                        </p:par>
                        <p:par>
                          <p:cTn id="288" fill="hold">
                            <p:stCondLst>
                              <p:cond delay="3500"/>
                            </p:stCondLst>
                            <p:childTnLst>
                              <p:par>
                                <p:cTn id="289" presetID="10" presetClass="exit" presetSubtype="0" fill="hold" grpId="1" nodeType="afterEffect">
                                  <p:stCondLst>
                                    <p:cond delay="0"/>
                                  </p:stCondLst>
                                  <p:childTnLst>
                                    <p:animEffect transition="out" filter="fade">
                                      <p:cBhvr>
                                        <p:cTn id="290" dur="500"/>
                                        <p:tgtEl>
                                          <p:spTgt spid="40"/>
                                        </p:tgtEl>
                                      </p:cBhvr>
                                    </p:animEffect>
                                    <p:set>
                                      <p:cBhvr>
                                        <p:cTn id="291" dur="1" fill="hold">
                                          <p:stCondLst>
                                            <p:cond delay="499"/>
                                          </p:stCondLst>
                                        </p:cTn>
                                        <p:tgtEl>
                                          <p:spTgt spid="40"/>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10" presetClass="entr" presetSubtype="0" fill="hold" grpId="0" nodeType="clickEffect">
                                  <p:stCondLst>
                                    <p:cond delay="0"/>
                                  </p:stCondLst>
                                  <p:childTnLst>
                                    <p:set>
                                      <p:cBhvr>
                                        <p:cTn id="295" dur="1" fill="hold">
                                          <p:stCondLst>
                                            <p:cond delay="0"/>
                                          </p:stCondLst>
                                        </p:cTn>
                                        <p:tgtEl>
                                          <p:spTgt spid="65"/>
                                        </p:tgtEl>
                                        <p:attrNameLst>
                                          <p:attrName>style.visibility</p:attrName>
                                        </p:attrNameLst>
                                      </p:cBhvr>
                                      <p:to>
                                        <p:strVal val="visible"/>
                                      </p:to>
                                    </p:set>
                                    <p:animEffect transition="in" filter="fade">
                                      <p:cBhvr>
                                        <p:cTn id="296" dur="500"/>
                                        <p:tgtEl>
                                          <p:spTgt spid="65"/>
                                        </p:tgtEl>
                                      </p:cBhvr>
                                    </p:animEffect>
                                  </p:childTnLst>
                                </p:cTn>
                              </p:par>
                            </p:childTnLst>
                          </p:cTn>
                        </p:par>
                        <p:par>
                          <p:cTn id="297" fill="hold">
                            <p:stCondLst>
                              <p:cond delay="500"/>
                            </p:stCondLst>
                            <p:childTnLst>
                              <p:par>
                                <p:cTn id="298" presetID="22" presetClass="entr" presetSubtype="1" fill="hold" nodeType="afterEffect">
                                  <p:stCondLst>
                                    <p:cond delay="0"/>
                                  </p:stCondLst>
                                  <p:childTnLst>
                                    <p:set>
                                      <p:cBhvr>
                                        <p:cTn id="299" dur="1" fill="hold">
                                          <p:stCondLst>
                                            <p:cond delay="0"/>
                                          </p:stCondLst>
                                        </p:cTn>
                                        <p:tgtEl>
                                          <p:spTgt spid="117"/>
                                        </p:tgtEl>
                                        <p:attrNameLst>
                                          <p:attrName>style.visibility</p:attrName>
                                        </p:attrNameLst>
                                      </p:cBhvr>
                                      <p:to>
                                        <p:strVal val="visible"/>
                                      </p:to>
                                    </p:set>
                                    <p:animEffect transition="in" filter="wipe(up)">
                                      <p:cBhvr>
                                        <p:cTn id="300" dur="500"/>
                                        <p:tgtEl>
                                          <p:spTgt spid="117"/>
                                        </p:tgtEl>
                                      </p:cBhvr>
                                    </p:animEffect>
                                  </p:childTnLst>
                                </p:cTn>
                              </p:par>
                            </p:childTnLst>
                          </p:cTn>
                        </p:par>
                        <p:par>
                          <p:cTn id="301" fill="hold">
                            <p:stCondLst>
                              <p:cond delay="1000"/>
                            </p:stCondLst>
                            <p:childTnLst>
                              <p:par>
                                <p:cTn id="302" presetID="22" presetClass="entr" presetSubtype="1" fill="hold" grpId="0" nodeType="afterEffect">
                                  <p:stCondLst>
                                    <p:cond delay="0"/>
                                  </p:stCondLst>
                                  <p:childTnLst>
                                    <p:set>
                                      <p:cBhvr>
                                        <p:cTn id="303" dur="1" fill="hold">
                                          <p:stCondLst>
                                            <p:cond delay="0"/>
                                          </p:stCondLst>
                                        </p:cTn>
                                        <p:tgtEl>
                                          <p:spTgt spid="128"/>
                                        </p:tgtEl>
                                        <p:attrNameLst>
                                          <p:attrName>style.visibility</p:attrName>
                                        </p:attrNameLst>
                                      </p:cBhvr>
                                      <p:to>
                                        <p:strVal val="visible"/>
                                      </p:to>
                                    </p:set>
                                    <p:animEffect transition="in" filter="wipe(up)">
                                      <p:cBhvr>
                                        <p:cTn id="304" dur="500"/>
                                        <p:tgtEl>
                                          <p:spTgt spid="128"/>
                                        </p:tgtEl>
                                      </p:cBhvr>
                                    </p:animEffect>
                                  </p:childTnLst>
                                </p:cTn>
                              </p:par>
                            </p:childTnLst>
                          </p:cTn>
                        </p:par>
                        <p:par>
                          <p:cTn id="305" fill="hold">
                            <p:stCondLst>
                              <p:cond delay="1500"/>
                            </p:stCondLst>
                            <p:childTnLst>
                              <p:par>
                                <p:cTn id="306" presetID="21" presetClass="entr" presetSubtype="1" fill="hold" grpId="0" nodeType="afterEffect">
                                  <p:stCondLst>
                                    <p:cond delay="0"/>
                                  </p:stCondLst>
                                  <p:childTnLst>
                                    <p:set>
                                      <p:cBhvr>
                                        <p:cTn id="307" dur="1" fill="hold">
                                          <p:stCondLst>
                                            <p:cond delay="0"/>
                                          </p:stCondLst>
                                        </p:cTn>
                                        <p:tgtEl>
                                          <p:spTgt spid="27"/>
                                        </p:tgtEl>
                                        <p:attrNameLst>
                                          <p:attrName>style.visibility</p:attrName>
                                        </p:attrNameLst>
                                      </p:cBhvr>
                                      <p:to>
                                        <p:strVal val="visible"/>
                                      </p:to>
                                    </p:set>
                                    <p:animEffect transition="in" filter="wheel(1)">
                                      <p:cBhvr>
                                        <p:cTn id="308" dur="2000"/>
                                        <p:tgtEl>
                                          <p:spTgt spid="27"/>
                                        </p:tgtEl>
                                      </p:cBhvr>
                                    </p:animEffect>
                                  </p:childTnLst>
                                </p:cTn>
                              </p:par>
                            </p:childTnLst>
                          </p:cTn>
                        </p:par>
                      </p:childTnLst>
                    </p:cTn>
                  </p:par>
                  <p:par>
                    <p:cTn id="309" fill="hold">
                      <p:stCondLst>
                        <p:cond delay="indefinite"/>
                      </p:stCondLst>
                      <p:childTnLst>
                        <p:par>
                          <p:cTn id="310" fill="hold">
                            <p:stCondLst>
                              <p:cond delay="0"/>
                            </p:stCondLst>
                            <p:childTnLst>
                              <p:par>
                                <p:cTn id="311" presetID="10" presetClass="exit" presetSubtype="0" fill="hold" grpId="1" nodeType="clickEffect">
                                  <p:stCondLst>
                                    <p:cond delay="0"/>
                                  </p:stCondLst>
                                  <p:childTnLst>
                                    <p:animEffect transition="out" filter="fade">
                                      <p:cBhvr>
                                        <p:cTn id="312" dur="500"/>
                                        <p:tgtEl>
                                          <p:spTgt spid="128"/>
                                        </p:tgtEl>
                                      </p:cBhvr>
                                    </p:animEffect>
                                    <p:set>
                                      <p:cBhvr>
                                        <p:cTn id="313" dur="1" fill="hold">
                                          <p:stCondLst>
                                            <p:cond delay="499"/>
                                          </p:stCondLst>
                                        </p:cTn>
                                        <p:tgtEl>
                                          <p:spTgt spid="128"/>
                                        </p:tgtEl>
                                        <p:attrNameLst>
                                          <p:attrName>style.visibility</p:attrName>
                                        </p:attrNameLst>
                                      </p:cBhvr>
                                      <p:to>
                                        <p:strVal val="hidden"/>
                                      </p:to>
                                    </p:set>
                                  </p:childTnLst>
                                </p:cTn>
                              </p:par>
                              <p:par>
                                <p:cTn id="314" presetID="10" presetClass="exit" presetSubtype="0" fill="hold" nodeType="withEffect">
                                  <p:stCondLst>
                                    <p:cond delay="0"/>
                                  </p:stCondLst>
                                  <p:childTnLst>
                                    <p:animEffect transition="out" filter="fade">
                                      <p:cBhvr>
                                        <p:cTn id="315" dur="500"/>
                                        <p:tgtEl>
                                          <p:spTgt spid="117"/>
                                        </p:tgtEl>
                                      </p:cBhvr>
                                    </p:animEffect>
                                    <p:set>
                                      <p:cBhvr>
                                        <p:cTn id="316" dur="1" fill="hold">
                                          <p:stCondLst>
                                            <p:cond delay="499"/>
                                          </p:stCondLst>
                                        </p:cTn>
                                        <p:tgtEl>
                                          <p:spTgt spid="117"/>
                                        </p:tgtEl>
                                        <p:attrNameLst>
                                          <p:attrName>style.visibility</p:attrName>
                                        </p:attrNameLst>
                                      </p:cBhvr>
                                      <p:to>
                                        <p:strVal val="hidden"/>
                                      </p:to>
                                    </p:set>
                                  </p:childTnLst>
                                </p:cTn>
                              </p:par>
                              <p:par>
                                <p:cTn id="317" presetID="10" presetClass="exit" presetSubtype="0" fill="hold" grpId="1" nodeType="withEffect">
                                  <p:stCondLst>
                                    <p:cond delay="0"/>
                                  </p:stCondLst>
                                  <p:childTnLst>
                                    <p:animEffect transition="out" filter="fade">
                                      <p:cBhvr>
                                        <p:cTn id="318" dur="500"/>
                                        <p:tgtEl>
                                          <p:spTgt spid="27"/>
                                        </p:tgtEl>
                                      </p:cBhvr>
                                    </p:animEffect>
                                    <p:set>
                                      <p:cBhvr>
                                        <p:cTn id="319"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4" grpId="1" animBg="1"/>
      <p:bldP spid="3" grpId="0" animBg="1"/>
      <p:bldP spid="3" grpId="1" animBg="1"/>
      <p:bldP spid="3" grpId="2" animBg="1"/>
      <p:bldP spid="12" grpId="0" animBg="1"/>
      <p:bldP spid="12" grpId="1" animBg="1"/>
      <p:bldP spid="32" grpId="0" animBg="1"/>
      <p:bldP spid="32" grpId="1" animBg="1"/>
      <p:bldP spid="129" grpId="0" animBg="1"/>
      <p:bldP spid="13" grpId="0" animBg="1"/>
      <p:bldP spid="10" grpId="0" animBg="1"/>
      <p:bldP spid="9" grpId="0" animBg="1"/>
      <p:bldP spid="11" grpId="0" animBg="1"/>
      <p:bldP spid="7" grpId="0" animBg="1"/>
      <p:bldP spid="14" grpId="0" animBg="1"/>
      <p:bldP spid="14" grpId="1" animBg="1"/>
      <p:bldP spid="15" grpId="0" animBg="1"/>
      <p:bldP spid="15" grpId="1" animBg="1"/>
      <p:bldP spid="16" grpId="0" animBg="1"/>
      <p:bldP spid="16" grpId="1" animBg="1"/>
      <p:bldP spid="17" grpId="0" animBg="1"/>
      <p:bldP spid="17" grpId="1" animBg="1"/>
      <p:bldP spid="23" grpId="0" animBg="1"/>
      <p:bldP spid="24" grpId="0" animBg="1"/>
      <p:bldP spid="25" grpId="0" animBg="1"/>
      <p:bldP spid="26" grpId="0" animBg="1"/>
      <p:bldP spid="28" grpId="0" animBg="1"/>
      <p:bldP spid="28" grpId="1" animBg="1"/>
      <p:bldP spid="29" grpId="0" animBg="1"/>
      <p:bldP spid="29" grpId="1" animBg="1"/>
      <p:bldP spid="30" grpId="0" animBg="1"/>
      <p:bldP spid="30" grpId="1" animBg="1"/>
      <p:bldP spid="31" grpId="0" animBg="1"/>
      <p:bldP spid="31" grpId="1" animBg="1"/>
      <p:bldP spid="34" grpId="0" animBg="1"/>
      <p:bldP spid="35" grpId="0" animBg="1"/>
      <p:bldP spid="36" grpId="0" animBg="1"/>
      <p:bldP spid="37" grpId="0" animBg="1"/>
      <p:bldP spid="40" grpId="0" animBg="1"/>
      <p:bldP spid="40" grpId="1" animBg="1"/>
      <p:bldP spid="27" grpId="0" animBg="1"/>
      <p:bldP spid="27" grpId="1" animBg="1"/>
      <p:bldP spid="161" grpId="0" animBg="1"/>
      <p:bldP spid="161" grpId="1" animBg="1"/>
      <p:bldP spid="125" grpId="0" animBg="1"/>
      <p:bldP spid="125" grpId="1" animBg="1"/>
      <p:bldP spid="126" grpId="0" animBg="1"/>
      <p:bldP spid="126" grpId="1" animBg="1"/>
      <p:bldP spid="127" grpId="0" animBg="1"/>
      <p:bldP spid="127" grpId="1" animBg="1"/>
      <p:bldP spid="128" grpId="0" animBg="1"/>
      <p:bldP spid="128" grpId="1" animBg="1"/>
      <p:bldP spid="135" grpId="0" animBg="1"/>
      <p:bldP spid="135" grpId="1" animBg="1"/>
      <p:bldP spid="58" grpId="0" animBg="1"/>
      <p:bldP spid="58" grpId="1" animBg="1"/>
      <p:bldP spid="59" grpId="0" animBg="1"/>
      <p:bldP spid="59" grpId="1" animBg="1"/>
      <p:bldP spid="6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Event Notifications System</a:t>
            </a:r>
            <a:endParaRPr lang="en-US" dirty="0"/>
          </a:p>
        </p:txBody>
      </p:sp>
      <p:sp>
        <p:nvSpPr>
          <p:cNvPr id="3" name="Content Placeholder 2"/>
          <p:cNvSpPr>
            <a:spLocks noGrp="1"/>
          </p:cNvSpPr>
          <p:nvPr>
            <p:ph type="body" sz="quarter" idx="10"/>
          </p:nvPr>
        </p:nvSpPr>
        <p:spPr/>
        <p:txBody>
          <a:bodyPr/>
          <a:lstStyle/>
          <a:p>
            <a:r>
              <a:rPr lang="en-US" dirty="0" smtClean="0"/>
              <a:t>Template Based Email</a:t>
            </a:r>
          </a:p>
          <a:p>
            <a:pPr lvl="1"/>
            <a:r>
              <a:rPr lang="en-US" dirty="0" smtClean="0"/>
              <a:t>Sent to Site Collection admins</a:t>
            </a:r>
          </a:p>
          <a:p>
            <a:pPr lvl="1"/>
            <a:r>
              <a:rPr lang="en-US" dirty="0" smtClean="0"/>
              <a:t>Web Application level feature based customizable template</a:t>
            </a:r>
          </a:p>
          <a:p>
            <a:pPr lvl="1"/>
            <a:r>
              <a:rPr lang="en-US" dirty="0" smtClean="0"/>
              <a:t>Notifies on:</a:t>
            </a:r>
          </a:p>
          <a:p>
            <a:pPr lvl="2"/>
            <a:r>
              <a:rPr lang="en-US" dirty="0"/>
              <a:t>V2V upgrade completed successfully</a:t>
            </a:r>
          </a:p>
          <a:p>
            <a:pPr lvl="2"/>
            <a:r>
              <a:rPr lang="en-US" dirty="0" smtClean="0"/>
              <a:t>V2V upgrade completed with errors</a:t>
            </a:r>
          </a:p>
          <a:p>
            <a:pPr lvl="2"/>
            <a:r>
              <a:rPr lang="en-US" dirty="0" smtClean="0"/>
              <a:t>Upgrade Evaluation Site Requested</a:t>
            </a:r>
          </a:p>
          <a:p>
            <a:pPr lvl="2"/>
            <a:r>
              <a:rPr lang="en-US" dirty="0"/>
              <a:t>Upgrade Evaluation </a:t>
            </a:r>
            <a:r>
              <a:rPr lang="en-US" dirty="0" smtClean="0"/>
              <a:t>Site Created but not Upgraded</a:t>
            </a:r>
          </a:p>
          <a:p>
            <a:pPr lvl="2"/>
            <a:r>
              <a:rPr lang="en-US" dirty="0"/>
              <a:t>Upgrade Evaluation </a:t>
            </a:r>
            <a:r>
              <a:rPr lang="en-US" dirty="0" smtClean="0"/>
              <a:t>Site Created and Upgraded</a:t>
            </a:r>
          </a:p>
          <a:p>
            <a:pPr lvl="2"/>
            <a:endParaRPr lang="en-US" dirty="0"/>
          </a:p>
        </p:txBody>
      </p:sp>
      <p:sp>
        <p:nvSpPr>
          <p:cNvPr id="5" name="Text Placeholder 4"/>
          <p:cNvSpPr>
            <a:spLocks noGrp="1"/>
          </p:cNvSpPr>
          <p:nvPr>
            <p:ph type="body" sz="quarter" idx="11"/>
          </p:nvPr>
        </p:nvSpPr>
        <p:spPr>
          <a:xfrm>
            <a:off x="6277928" y="1447800"/>
            <a:ext cx="5394960" cy="4136517"/>
          </a:xfrm>
        </p:spPr>
        <p:txBody>
          <a:bodyPr/>
          <a:lstStyle/>
          <a:p>
            <a:r>
              <a:rPr lang="en-US" dirty="0"/>
              <a:t>System Status Bar</a:t>
            </a:r>
          </a:p>
          <a:p>
            <a:pPr lvl="1"/>
            <a:r>
              <a:rPr lang="en-US" dirty="0"/>
              <a:t>Site Collection wide system events shown prominently</a:t>
            </a:r>
          </a:p>
          <a:p>
            <a:pPr lvl="1"/>
            <a:r>
              <a:rPr lang="en-US" dirty="0"/>
              <a:t>Non customizable, built-in messages only</a:t>
            </a:r>
          </a:p>
          <a:p>
            <a:pPr lvl="1"/>
            <a:r>
              <a:rPr lang="en-US" dirty="0"/>
              <a:t>Notifies users on:</a:t>
            </a:r>
          </a:p>
          <a:p>
            <a:pPr lvl="2"/>
            <a:r>
              <a:rPr lang="en-US" dirty="0"/>
              <a:t>Site Collection read-only</a:t>
            </a:r>
          </a:p>
          <a:p>
            <a:pPr lvl="2"/>
            <a:r>
              <a:rPr lang="en-US" dirty="0"/>
              <a:t>Site Collection upgrading</a:t>
            </a:r>
          </a:p>
          <a:p>
            <a:pPr lvl="1"/>
            <a:r>
              <a:rPr lang="en-US" dirty="0"/>
              <a:t>Notifies admins on:</a:t>
            </a:r>
          </a:p>
          <a:p>
            <a:pPr lvl="2"/>
            <a:r>
              <a:rPr lang="en-US" dirty="0"/>
              <a:t>Upgrade available to Site Collection</a:t>
            </a:r>
          </a:p>
          <a:p>
            <a:pPr lvl="2"/>
            <a:r>
              <a:rPr lang="en-US" dirty="0"/>
              <a:t>Site Collection requires upgrade</a:t>
            </a:r>
          </a:p>
          <a:p>
            <a:endParaRPr lang="en-US" dirty="0"/>
          </a:p>
        </p:txBody>
      </p:sp>
    </p:spTree>
    <p:extLst>
      <p:ext uri="{BB962C8B-B14F-4D97-AF65-F5344CB8AC3E}">
        <p14:creationId xmlns:p14="http://schemas.microsoft.com/office/powerpoint/2010/main" val="150875260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Status Bar Notification Examples</a:t>
            </a:r>
            <a:endParaRPr lang="en-US" dirty="0"/>
          </a:p>
        </p:txBody>
      </p:sp>
      <p:pic>
        <p:nvPicPr>
          <p:cNvPr id="4" name="Upgrade in Progress Mess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3000" y="3259243"/>
            <a:ext cx="5587886" cy="313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Upgrade Available Mess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730" y="1447800"/>
            <a:ext cx="5599241" cy="3143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Expanded Upgrade Available Mess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50" t="10109" r="517" b="85457"/>
          <a:stretch/>
        </p:blipFill>
        <p:spPr bwMode="auto">
          <a:xfrm>
            <a:off x="211735" y="2409722"/>
            <a:ext cx="23057194" cy="57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Expanded Upgrade in Progress Mess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66" t="10110" r="514" b="85410"/>
          <a:stretch/>
        </p:blipFill>
        <p:spPr bwMode="auto">
          <a:xfrm>
            <a:off x="228912" y="4208139"/>
            <a:ext cx="23040017" cy="584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0621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Cycle</a:t>
            </a:r>
            <a:endParaRPr lang="en-US" dirty="0"/>
          </a:p>
        </p:txBody>
      </p:sp>
      <p:graphicFrame>
        <p:nvGraphicFramePr>
          <p:cNvPr id="4" name="Content Placeholder 3"/>
          <p:cNvGraphicFramePr>
            <a:graphicFrameLocks noGrp="1"/>
          </p:cNvGraphicFramePr>
          <p:nvPr>
            <p:ph idx="4294967295"/>
            <p:extLst/>
          </p:nvPr>
        </p:nvGraphicFramePr>
        <p:xfrm>
          <a:off x="1444625" y="1449388"/>
          <a:ext cx="8768896" cy="4735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4625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Logging</a:t>
            </a:r>
            <a:endParaRPr lang="en-US" dirty="0"/>
          </a:p>
        </p:txBody>
      </p:sp>
      <p:sp>
        <p:nvSpPr>
          <p:cNvPr id="3" name="Content Placeholder 2"/>
          <p:cNvSpPr>
            <a:spLocks noGrp="1"/>
          </p:cNvSpPr>
          <p:nvPr>
            <p:ph type="body" sz="quarter" idx="10"/>
          </p:nvPr>
        </p:nvSpPr>
        <p:spPr/>
        <p:txBody>
          <a:bodyPr/>
          <a:lstStyle/>
          <a:p>
            <a:r>
              <a:rPr lang="en-US" sz="3600" dirty="0"/>
              <a:t>Changed to ULS </a:t>
            </a:r>
            <a:r>
              <a:rPr lang="en-US" sz="3600" dirty="0" smtClean="0"/>
              <a:t>format</a:t>
            </a:r>
          </a:p>
          <a:p>
            <a:pPr lvl="1"/>
            <a:r>
              <a:rPr lang="en-US" sz="2000" dirty="0" smtClean="0"/>
              <a:t>TSV format allows improved parsing</a:t>
            </a:r>
          </a:p>
          <a:p>
            <a:pPr lvl="1"/>
            <a:r>
              <a:rPr lang="en-US" sz="2000" dirty="0" smtClean="0"/>
              <a:t>Can be imported into Excel</a:t>
            </a:r>
          </a:p>
          <a:p>
            <a:pPr lvl="1"/>
            <a:r>
              <a:rPr lang="en-US" sz="2000" dirty="0" smtClean="0"/>
              <a:t>Includes Correlation ID</a:t>
            </a:r>
            <a:endParaRPr lang="en-US" sz="2000" dirty="0"/>
          </a:p>
          <a:p>
            <a:r>
              <a:rPr lang="en-US" sz="3600" dirty="0"/>
              <a:t>Per </a:t>
            </a:r>
            <a:r>
              <a:rPr lang="en-US" sz="3600" dirty="0" err="1"/>
              <a:t>SPSite</a:t>
            </a:r>
            <a:r>
              <a:rPr lang="en-US" sz="3600" dirty="0"/>
              <a:t> logs available to </a:t>
            </a:r>
            <a:r>
              <a:rPr lang="en-US" sz="3600" dirty="0" smtClean="0"/>
              <a:t>Site Collection admins</a:t>
            </a:r>
          </a:p>
          <a:p>
            <a:pPr lvl="1"/>
            <a:r>
              <a:rPr lang="en-US" sz="2000" dirty="0" smtClean="0"/>
              <a:t>Uses separate logging level control than rest of upgrade</a:t>
            </a:r>
          </a:p>
          <a:p>
            <a:pPr lvl="1"/>
            <a:r>
              <a:rPr lang="en-US" sz="2000" dirty="0" smtClean="0"/>
              <a:t>Shows reduced set of information by default</a:t>
            </a:r>
          </a:p>
          <a:p>
            <a:pPr lvl="1"/>
            <a:r>
              <a:rPr lang="en-US" sz="2000" dirty="0" smtClean="0"/>
              <a:t>Created for both B2B and V2V upgrades</a:t>
            </a:r>
          </a:p>
          <a:p>
            <a:pPr lvl="1"/>
            <a:r>
              <a:rPr lang="en-US" sz="2000" dirty="0" smtClean="0"/>
              <a:t>Stored as content within Site Collection</a:t>
            </a:r>
          </a:p>
          <a:p>
            <a:pPr lvl="2"/>
            <a:r>
              <a:rPr lang="en-US" sz="2000" dirty="0" smtClean="0"/>
              <a:t>Maintenance Logs library created as Gallery</a:t>
            </a:r>
          </a:p>
          <a:p>
            <a:pPr lvl="2"/>
            <a:r>
              <a:rPr lang="en-US" sz="2000" dirty="0"/>
              <a:t>Maintenance </a:t>
            </a:r>
            <a:r>
              <a:rPr lang="en-US" sz="2000" dirty="0" smtClean="0"/>
              <a:t>Logs secured to Site Collection Admins only</a:t>
            </a:r>
          </a:p>
          <a:p>
            <a:pPr lvl="2"/>
            <a:r>
              <a:rPr lang="en-US" sz="2000" dirty="0" smtClean="0"/>
              <a:t>Hidden feature activates during first upgrade</a:t>
            </a:r>
            <a:endParaRPr lang="en-US" sz="2000" dirty="0"/>
          </a:p>
        </p:txBody>
      </p:sp>
    </p:spTree>
    <p:extLst>
      <p:ext uri="{BB962C8B-B14F-4D97-AF65-F5344CB8AC3E}">
        <p14:creationId xmlns:p14="http://schemas.microsoft.com/office/powerpoint/2010/main" val="193907054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Collection Upgrade </a:t>
            </a:r>
            <a:r>
              <a:rPr lang="en-US" dirty="0" smtClean="0"/>
              <a:t>Throttling</a:t>
            </a:r>
            <a:endParaRPr lang="en-US" dirty="0"/>
          </a:p>
        </p:txBody>
      </p:sp>
      <p:sp>
        <p:nvSpPr>
          <p:cNvPr id="3" name="Content Placeholder 2"/>
          <p:cNvSpPr>
            <a:spLocks noGrp="1"/>
          </p:cNvSpPr>
          <p:nvPr>
            <p:ph type="body" sz="quarter" idx="10"/>
          </p:nvPr>
        </p:nvSpPr>
        <p:spPr/>
        <p:txBody>
          <a:bodyPr>
            <a:noAutofit/>
          </a:bodyPr>
          <a:lstStyle/>
          <a:p>
            <a:r>
              <a:rPr lang="en-US" sz="2800" dirty="0"/>
              <a:t>Prevents overload from self-service site collection upgrade</a:t>
            </a:r>
          </a:p>
          <a:p>
            <a:pPr lvl="1"/>
            <a:r>
              <a:rPr lang="en-US" sz="1400" dirty="0"/>
              <a:t>Throttles are used to allow/limit upgrade</a:t>
            </a:r>
          </a:p>
          <a:p>
            <a:r>
              <a:rPr lang="en-US" sz="2800" dirty="0" smtClean="0"/>
              <a:t>Built-in throttles work together:</a:t>
            </a:r>
          </a:p>
          <a:p>
            <a:pPr lvl="1"/>
            <a:r>
              <a:rPr lang="en-US" sz="1400" dirty="0" smtClean="0"/>
              <a:t>Application pool level throttle</a:t>
            </a:r>
          </a:p>
          <a:p>
            <a:pPr lvl="2"/>
            <a:r>
              <a:rPr lang="en-US" sz="1400" dirty="0" smtClean="0"/>
              <a:t>Limits number of simultaneous upgrades per application pool instance</a:t>
            </a:r>
          </a:p>
          <a:p>
            <a:pPr lvl="3"/>
            <a:r>
              <a:rPr lang="en-US" sz="1200" dirty="0" smtClean="0"/>
              <a:t>Default is 5 </a:t>
            </a:r>
            <a:r>
              <a:rPr lang="en-US" sz="1200" dirty="0"/>
              <a:t>concurrent site collection upgrades </a:t>
            </a:r>
            <a:r>
              <a:rPr lang="en-US" sz="1200" dirty="0" smtClean="0"/>
              <a:t>allowed </a:t>
            </a:r>
            <a:r>
              <a:rPr lang="en-US" sz="1200" dirty="0"/>
              <a:t>per web </a:t>
            </a:r>
            <a:r>
              <a:rPr lang="en-US" sz="1200" dirty="0" smtClean="0"/>
              <a:t>app</a:t>
            </a:r>
          </a:p>
          <a:p>
            <a:pPr lvl="2"/>
            <a:r>
              <a:rPr lang="en-US" sz="1400" dirty="0" smtClean="0"/>
              <a:t>Effectively becomes a per server level throttle for most environments</a:t>
            </a:r>
          </a:p>
          <a:p>
            <a:pPr lvl="2"/>
            <a:r>
              <a:rPr lang="en-US" sz="1400" dirty="0" smtClean="0"/>
              <a:t>Web Application instance property controls this throttle</a:t>
            </a:r>
          </a:p>
          <a:p>
            <a:pPr lvl="1"/>
            <a:r>
              <a:rPr lang="en-US" sz="1400" dirty="0" smtClean="0"/>
              <a:t>Content Database level throttle</a:t>
            </a:r>
          </a:p>
          <a:p>
            <a:pPr lvl="2"/>
            <a:r>
              <a:rPr lang="en-US" sz="1400" dirty="0" smtClean="0"/>
              <a:t>Limits number of simultaneous upgrades per content database instance</a:t>
            </a:r>
          </a:p>
          <a:p>
            <a:pPr lvl="3"/>
            <a:r>
              <a:rPr lang="en-US" sz="1200" dirty="0" smtClean="0"/>
              <a:t>Default is 10 </a:t>
            </a:r>
            <a:r>
              <a:rPr lang="en-US" sz="1200" dirty="0"/>
              <a:t>concurrent site collection upgrades </a:t>
            </a:r>
            <a:r>
              <a:rPr lang="en-US" sz="1200" dirty="0" smtClean="0"/>
              <a:t>allowed </a:t>
            </a:r>
            <a:r>
              <a:rPr lang="en-US" sz="1200" dirty="0"/>
              <a:t>per content </a:t>
            </a:r>
            <a:r>
              <a:rPr lang="en-US" sz="1200" dirty="0" smtClean="0"/>
              <a:t>database</a:t>
            </a:r>
          </a:p>
          <a:p>
            <a:pPr lvl="2"/>
            <a:r>
              <a:rPr lang="en-US" sz="1400" dirty="0" smtClean="0"/>
              <a:t>Content Database instance property controls this throttle</a:t>
            </a:r>
          </a:p>
          <a:p>
            <a:pPr lvl="1"/>
            <a:r>
              <a:rPr lang="en-US" sz="1400" dirty="0" smtClean="0"/>
              <a:t>Content throttle</a:t>
            </a:r>
          </a:p>
          <a:p>
            <a:pPr lvl="2"/>
            <a:r>
              <a:rPr lang="en-US" sz="1400" dirty="0" smtClean="0"/>
              <a:t>Prevents self service upgrade within application pool process for oversize sites</a:t>
            </a:r>
          </a:p>
          <a:p>
            <a:pPr lvl="3"/>
            <a:r>
              <a:rPr lang="en-US" sz="1200" dirty="0" smtClean="0"/>
              <a:t>Default is site </a:t>
            </a:r>
            <a:r>
              <a:rPr lang="en-US" sz="1200" dirty="0"/>
              <a:t>collection </a:t>
            </a:r>
            <a:r>
              <a:rPr lang="en-US" sz="1200" dirty="0" smtClean="0"/>
              <a:t>&lt; </a:t>
            </a:r>
            <a:r>
              <a:rPr lang="en-US" sz="1200" dirty="0"/>
              <a:t>10MB and </a:t>
            </a:r>
            <a:r>
              <a:rPr lang="en-US" sz="1200" dirty="0" smtClean="0"/>
              <a:t>has &lt;10 </a:t>
            </a:r>
            <a:r>
              <a:rPr lang="en-US" sz="1200" dirty="0" err="1"/>
              <a:t>subwebs</a:t>
            </a:r>
            <a:endParaRPr lang="en-US" sz="1200" dirty="0"/>
          </a:p>
          <a:p>
            <a:pPr lvl="2"/>
            <a:r>
              <a:rPr lang="en-US" sz="1400" dirty="0"/>
              <a:t>Web Application instance </a:t>
            </a:r>
            <a:r>
              <a:rPr lang="en-US" sz="1400" dirty="0" smtClean="0"/>
              <a:t>property </a:t>
            </a:r>
            <a:r>
              <a:rPr lang="en-US" sz="1400" dirty="0"/>
              <a:t>controls this throttle</a:t>
            </a:r>
            <a:endParaRPr lang="en-US" sz="1400" dirty="0" smtClean="0"/>
          </a:p>
          <a:p>
            <a:r>
              <a:rPr lang="en-US" sz="2800" dirty="0" smtClean="0"/>
              <a:t>If an upgrade is not possible due to throttling it is queued</a:t>
            </a:r>
          </a:p>
          <a:p>
            <a:pPr lvl="1"/>
            <a:r>
              <a:rPr lang="en-US" sz="1400" dirty="0" smtClean="0"/>
              <a:t>Queued upgrades are processed by the timer service by upgrade timer job</a:t>
            </a:r>
          </a:p>
        </p:txBody>
      </p:sp>
    </p:spTree>
    <p:extLst>
      <p:ext uri="{BB962C8B-B14F-4D97-AF65-F5344CB8AC3E}">
        <p14:creationId xmlns:p14="http://schemas.microsoft.com/office/powerpoint/2010/main" val="12511813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Federated Services Compatibility Cross Versions</a:t>
            </a:r>
            <a:endParaRPr lang="en-US" sz="4400" dirty="0"/>
          </a:p>
        </p:txBody>
      </p:sp>
      <p:sp>
        <p:nvSpPr>
          <p:cNvPr id="3" name="Content Placeholder 2"/>
          <p:cNvSpPr>
            <a:spLocks noGrp="1"/>
          </p:cNvSpPr>
          <p:nvPr>
            <p:ph type="body" sz="quarter" idx="10"/>
          </p:nvPr>
        </p:nvSpPr>
        <p:spPr/>
        <p:txBody>
          <a:bodyPr>
            <a:noAutofit/>
          </a:bodyPr>
          <a:lstStyle/>
          <a:p>
            <a:r>
              <a:rPr lang="en-US" sz="3200" dirty="0" smtClean="0"/>
              <a:t>SP2013 federated services support 2010 consumers</a:t>
            </a:r>
          </a:p>
          <a:p>
            <a:pPr lvl="1"/>
            <a:r>
              <a:rPr lang="en-US" sz="1800" dirty="0" smtClean="0"/>
              <a:t>Only federated services supported this:</a:t>
            </a:r>
          </a:p>
          <a:p>
            <a:pPr lvl="2"/>
            <a:r>
              <a:rPr lang="en-US" sz="1800" dirty="0" smtClean="0"/>
              <a:t>Search</a:t>
            </a:r>
          </a:p>
          <a:p>
            <a:pPr lvl="2"/>
            <a:r>
              <a:rPr lang="en-US" sz="1800" dirty="0" smtClean="0"/>
              <a:t>Profile</a:t>
            </a:r>
          </a:p>
          <a:p>
            <a:pPr lvl="2"/>
            <a:r>
              <a:rPr lang="en-US" sz="1800" dirty="0" smtClean="0"/>
              <a:t>Social</a:t>
            </a:r>
          </a:p>
          <a:p>
            <a:pPr lvl="2"/>
            <a:r>
              <a:rPr lang="en-US" sz="1800" dirty="0" smtClean="0"/>
              <a:t>Secure Store</a:t>
            </a:r>
          </a:p>
          <a:p>
            <a:pPr lvl="2"/>
            <a:r>
              <a:rPr lang="en-US" sz="1800" dirty="0" smtClean="0"/>
              <a:t>Managed Metadata</a:t>
            </a:r>
          </a:p>
          <a:p>
            <a:pPr lvl="2"/>
            <a:r>
              <a:rPr lang="en-US" sz="1800" dirty="0" smtClean="0"/>
              <a:t>BCS</a:t>
            </a:r>
          </a:p>
          <a:p>
            <a:r>
              <a:rPr lang="en-US" sz="3200" dirty="0" smtClean="0"/>
              <a:t>Allows parallel service farms</a:t>
            </a:r>
          </a:p>
          <a:p>
            <a:pPr lvl="1"/>
            <a:r>
              <a:rPr lang="en-US" sz="1800" dirty="0" smtClean="0"/>
              <a:t>2010 services farm can be used while verifying upgrade of federated services</a:t>
            </a:r>
          </a:p>
          <a:p>
            <a:pPr lvl="1"/>
            <a:r>
              <a:rPr lang="en-US" sz="1800" dirty="0" smtClean="0"/>
              <a:t>SP2013 farm can be used once </a:t>
            </a:r>
          </a:p>
          <a:p>
            <a:pPr lvl="1"/>
            <a:r>
              <a:rPr lang="en-US" sz="1800" dirty="0" smtClean="0"/>
              <a:t>SP2013 farm should be first farm upgraded as best practice</a:t>
            </a:r>
          </a:p>
          <a:p>
            <a:r>
              <a:rPr lang="en-US" sz="3200" dirty="0" smtClean="0"/>
              <a:t>2010 non-federated services remain used by 2010 farm only</a:t>
            </a:r>
          </a:p>
          <a:p>
            <a:endParaRPr lang="en-US" sz="3200" dirty="0"/>
          </a:p>
        </p:txBody>
      </p:sp>
    </p:spTree>
    <p:extLst>
      <p:ext uri="{BB962C8B-B14F-4D97-AF65-F5344CB8AC3E}">
        <p14:creationId xmlns:p14="http://schemas.microsoft.com/office/powerpoint/2010/main" val="348842114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 Upgrade</a:t>
            </a:r>
            <a:endParaRPr lang="en-US" dirty="0"/>
          </a:p>
        </p:txBody>
      </p:sp>
      <p:sp>
        <p:nvSpPr>
          <p:cNvPr id="5" name="Subtitle 4"/>
          <p:cNvSpPr>
            <a:spLocks noGrp="1"/>
          </p:cNvSpPr>
          <p:nvPr>
            <p:ph type="body" sz="quarter" idx="12"/>
          </p:nvPr>
        </p:nvSpPr>
        <p:spPr/>
        <p:txBody>
          <a:bodyPr/>
          <a:lstStyle/>
          <a:p>
            <a:r>
              <a:rPr lang="en-US" dirty="0" smtClean="0"/>
              <a:t>Deferred Site Collection Upgrade Internals</a:t>
            </a:r>
            <a:endParaRPr lang="en-US" dirty="0"/>
          </a:p>
        </p:txBody>
      </p:sp>
    </p:spTree>
    <p:extLst>
      <p:ext uri="{BB962C8B-B14F-4D97-AF65-F5344CB8AC3E}">
        <p14:creationId xmlns:p14="http://schemas.microsoft.com/office/powerpoint/2010/main" val="24958870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Site Collection Modes</a:t>
            </a:r>
            <a:endParaRPr lang="en-US" dirty="0"/>
          </a:p>
        </p:txBody>
      </p:sp>
      <p:sp>
        <p:nvSpPr>
          <p:cNvPr id="5" name="Content Placeholder 4"/>
          <p:cNvSpPr>
            <a:spLocks noGrp="1"/>
          </p:cNvSpPr>
          <p:nvPr>
            <p:ph type="body" sz="quarter" idx="10"/>
          </p:nvPr>
        </p:nvSpPr>
        <p:spPr/>
        <p:txBody>
          <a:bodyPr numCol="1">
            <a:noAutofit/>
          </a:bodyPr>
          <a:lstStyle/>
          <a:p>
            <a:r>
              <a:rPr lang="en-US" sz="2000" dirty="0" smtClean="0"/>
              <a:t>Uses legacy 14 mode JS and CSS</a:t>
            </a:r>
          </a:p>
          <a:p>
            <a:r>
              <a:rPr lang="en-US" sz="2000" dirty="0" smtClean="0"/>
              <a:t>Uses legacy _layouts and _</a:t>
            </a:r>
            <a:r>
              <a:rPr lang="en-US" sz="2000" dirty="0" err="1" smtClean="0"/>
              <a:t>controltemplates</a:t>
            </a:r>
            <a:r>
              <a:rPr lang="en-US" sz="2000" dirty="0" smtClean="0"/>
              <a:t> directories</a:t>
            </a:r>
          </a:p>
          <a:p>
            <a:r>
              <a:rPr lang="en-US" sz="2000" dirty="0" smtClean="0"/>
              <a:t>Uses existing 14 features, web parts, and site definitions</a:t>
            </a:r>
          </a:p>
          <a:p>
            <a:r>
              <a:rPr lang="en-US" sz="2000" dirty="0" smtClean="0"/>
              <a:t>No 2013 features can be enabled/activated on a 14 mode site</a:t>
            </a:r>
          </a:p>
          <a:p>
            <a:r>
              <a:rPr lang="en-US" sz="2000" dirty="0" smtClean="0"/>
              <a:t>Existing 2010 </a:t>
            </a:r>
            <a:r>
              <a:rPr lang="en-US" sz="2000" dirty="0"/>
              <a:t>(and earlier) </a:t>
            </a:r>
            <a:r>
              <a:rPr lang="en-US" sz="2000" dirty="0" smtClean="0"/>
              <a:t>solutions can be deployed to 14 directories</a:t>
            </a:r>
          </a:p>
          <a:p>
            <a:r>
              <a:rPr lang="en-US" sz="2000" dirty="0" smtClean="0"/>
              <a:t>New 2013 solutions are not deployed to 14 directories by default</a:t>
            </a:r>
          </a:p>
        </p:txBody>
      </p:sp>
      <p:sp>
        <p:nvSpPr>
          <p:cNvPr id="2" name="Text Placeholder 1"/>
          <p:cNvSpPr>
            <a:spLocks noGrp="1"/>
          </p:cNvSpPr>
          <p:nvPr>
            <p:ph type="body" sz="quarter" idx="11"/>
          </p:nvPr>
        </p:nvSpPr>
        <p:spPr>
          <a:xfrm>
            <a:off x="6282690" y="1965600"/>
            <a:ext cx="5394960" cy="4345805"/>
          </a:xfrm>
        </p:spPr>
        <p:txBody>
          <a:bodyPr/>
          <a:lstStyle/>
          <a:p>
            <a:r>
              <a:rPr lang="en-US" sz="2000" dirty="0" smtClean="0"/>
              <a:t>Uses </a:t>
            </a:r>
            <a:r>
              <a:rPr lang="en-US" sz="2000" dirty="0"/>
              <a:t>new 15 mode JS and CSS</a:t>
            </a:r>
          </a:p>
          <a:p>
            <a:r>
              <a:rPr lang="en-US" sz="2000" dirty="0"/>
              <a:t>Uses new _layouts\15 and _</a:t>
            </a:r>
            <a:r>
              <a:rPr lang="en-US" sz="2000" dirty="0" err="1"/>
              <a:t>controltemplates</a:t>
            </a:r>
            <a:r>
              <a:rPr lang="en-US" sz="2000" dirty="0"/>
              <a:t>\15 directories</a:t>
            </a:r>
          </a:p>
          <a:p>
            <a:r>
              <a:rPr lang="en-US" sz="2000" dirty="0"/>
              <a:t>Mainly uses new 15 features and web parts</a:t>
            </a:r>
          </a:p>
          <a:p>
            <a:r>
              <a:rPr lang="en-US" sz="2000" dirty="0"/>
              <a:t>Can use existing 14 features and web parts</a:t>
            </a:r>
          </a:p>
          <a:p>
            <a:r>
              <a:rPr lang="en-US" sz="2000" dirty="0"/>
              <a:t>Can only use 15 directory installed site definitions</a:t>
            </a:r>
          </a:p>
          <a:p>
            <a:r>
              <a:rPr lang="en-US" sz="2000" dirty="0"/>
              <a:t>Existing 2010 (and earlier) solutions can be deployed to 15 directories</a:t>
            </a:r>
          </a:p>
          <a:p>
            <a:r>
              <a:rPr lang="en-US" sz="2000" dirty="0"/>
              <a:t>New </a:t>
            </a:r>
            <a:r>
              <a:rPr lang="en-US" sz="2000" dirty="0" smtClean="0"/>
              <a:t>2013 </a:t>
            </a:r>
            <a:r>
              <a:rPr lang="en-US" sz="2000" dirty="0"/>
              <a:t>solutions </a:t>
            </a:r>
            <a:r>
              <a:rPr lang="en-US" sz="2000" dirty="0" smtClean="0"/>
              <a:t>are only </a:t>
            </a:r>
            <a:r>
              <a:rPr lang="en-US" sz="2000" dirty="0"/>
              <a:t>deployed to 15 directories by default</a:t>
            </a:r>
          </a:p>
          <a:p>
            <a:endParaRPr lang="en-US" dirty="0"/>
          </a:p>
        </p:txBody>
      </p:sp>
      <p:sp>
        <p:nvSpPr>
          <p:cNvPr id="3" name="Text Placeholder 2"/>
          <p:cNvSpPr>
            <a:spLocks noGrp="1"/>
          </p:cNvSpPr>
          <p:nvPr>
            <p:ph type="body" sz="quarter" idx="13"/>
          </p:nvPr>
        </p:nvSpPr>
        <p:spPr/>
        <p:txBody>
          <a:bodyPr/>
          <a:lstStyle/>
          <a:p>
            <a:r>
              <a:rPr lang="en-US" dirty="0" smtClean="0"/>
              <a:t>14 Mode</a:t>
            </a:r>
            <a:endParaRPr lang="en-US" dirty="0"/>
          </a:p>
        </p:txBody>
      </p:sp>
      <p:sp>
        <p:nvSpPr>
          <p:cNvPr id="6" name="Text Placeholder 5"/>
          <p:cNvSpPr>
            <a:spLocks noGrp="1"/>
          </p:cNvSpPr>
          <p:nvPr>
            <p:ph type="body" sz="quarter" idx="14"/>
          </p:nvPr>
        </p:nvSpPr>
        <p:spPr/>
        <p:txBody>
          <a:bodyPr/>
          <a:lstStyle/>
          <a:p>
            <a:r>
              <a:rPr lang="en-US" dirty="0"/>
              <a:t>15 Mode</a:t>
            </a:r>
          </a:p>
          <a:p>
            <a:endParaRPr lang="en-US" dirty="0"/>
          </a:p>
        </p:txBody>
      </p:sp>
    </p:spTree>
    <p:extLst>
      <p:ext uri="{BB962C8B-B14F-4D97-AF65-F5344CB8AC3E}">
        <p14:creationId xmlns:p14="http://schemas.microsoft.com/office/powerpoint/2010/main" val="22339926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Getting In The Mode</a:t>
            </a:r>
            <a:endParaRPr lang="en-US" dirty="0"/>
          </a:p>
        </p:txBody>
      </p:sp>
      <p:sp>
        <p:nvSpPr>
          <p:cNvPr id="3" name="Content Placeholder 2"/>
          <p:cNvSpPr>
            <a:spLocks noGrp="1"/>
          </p:cNvSpPr>
          <p:nvPr>
            <p:ph type="body" sz="quarter" idx="10"/>
          </p:nvPr>
        </p:nvSpPr>
        <p:spPr/>
        <p:txBody>
          <a:bodyPr/>
          <a:lstStyle/>
          <a:p>
            <a:r>
              <a:rPr lang="en-US" sz="2400" dirty="0" smtClean="0"/>
              <a:t>All existing site collections are in 14 mode</a:t>
            </a:r>
          </a:p>
          <a:p>
            <a:pPr lvl="1"/>
            <a:r>
              <a:rPr lang="en-US" sz="2000" dirty="0" smtClean="0"/>
              <a:t>When performing database version upgrade</a:t>
            </a:r>
          </a:p>
          <a:p>
            <a:pPr lvl="1"/>
            <a:r>
              <a:rPr lang="en-US" sz="2000" dirty="0" smtClean="0"/>
              <a:t>Only possible to force all sites to 15 mode using PowerShell</a:t>
            </a:r>
          </a:p>
          <a:p>
            <a:pPr lvl="2"/>
            <a:r>
              <a:rPr lang="en-US" sz="1800" dirty="0" smtClean="0"/>
              <a:t>Not recommended just after database attach though, for </a:t>
            </a:r>
            <a:r>
              <a:rPr lang="en-US" sz="1800" dirty="0" err="1" smtClean="0"/>
              <a:t>perf</a:t>
            </a:r>
            <a:r>
              <a:rPr lang="en-US" sz="1800" dirty="0" smtClean="0"/>
              <a:t> and experience</a:t>
            </a:r>
          </a:p>
          <a:p>
            <a:pPr lvl="2"/>
            <a:r>
              <a:rPr lang="en-US" sz="1800" dirty="0" smtClean="0"/>
              <a:t>Get-</a:t>
            </a:r>
            <a:r>
              <a:rPr lang="en-US" sz="1800" dirty="0" err="1" smtClean="0"/>
              <a:t>SPSite</a:t>
            </a:r>
            <a:r>
              <a:rPr lang="en-US" sz="1800" dirty="0" smtClean="0"/>
              <a:t> | Upgrade-</a:t>
            </a:r>
            <a:r>
              <a:rPr lang="en-US" sz="1800" dirty="0" err="1" smtClean="0"/>
              <a:t>SPSite</a:t>
            </a:r>
            <a:r>
              <a:rPr lang="en-US" sz="1800" dirty="0" smtClean="0"/>
              <a:t> -</a:t>
            </a:r>
            <a:r>
              <a:rPr lang="en-US" sz="1800" dirty="0" err="1" smtClean="0"/>
              <a:t>VersionUpgrade</a:t>
            </a:r>
            <a:endParaRPr lang="en-US" sz="1800" dirty="0" smtClean="0"/>
          </a:p>
          <a:p>
            <a:r>
              <a:rPr lang="en-US" sz="2400" dirty="0" smtClean="0"/>
              <a:t>New site collections can be created in 14 or 15 mode</a:t>
            </a:r>
          </a:p>
          <a:p>
            <a:pPr lvl="1"/>
            <a:r>
              <a:rPr lang="en-US" sz="2000" dirty="0" smtClean="0"/>
              <a:t>Always available to farm administrators</a:t>
            </a:r>
          </a:p>
          <a:p>
            <a:pPr lvl="1"/>
            <a:r>
              <a:rPr lang="en-US" sz="2000" dirty="0" smtClean="0"/>
              <a:t>Available by self-service site creation</a:t>
            </a:r>
          </a:p>
          <a:p>
            <a:pPr lvl="2"/>
            <a:r>
              <a:rPr lang="en-US" sz="1800" dirty="0" smtClean="0"/>
              <a:t>Only if </a:t>
            </a:r>
            <a:r>
              <a:rPr lang="en-US" sz="1800" dirty="0" err="1" smtClean="0"/>
              <a:t>CompatibilityRange</a:t>
            </a:r>
            <a:r>
              <a:rPr lang="en-US" sz="1800" dirty="0" smtClean="0"/>
              <a:t> value on web application or tenant is set to allow it</a:t>
            </a:r>
          </a:p>
          <a:p>
            <a:r>
              <a:rPr lang="en-US" sz="2400" dirty="0"/>
              <a:t>Existing </a:t>
            </a:r>
            <a:r>
              <a:rPr lang="en-US" sz="2400" dirty="0" smtClean="0"/>
              <a:t>14 mode site </a:t>
            </a:r>
            <a:r>
              <a:rPr lang="en-US" sz="2400" dirty="0"/>
              <a:t>collections can be upgraded to 15 mode</a:t>
            </a:r>
          </a:p>
          <a:p>
            <a:pPr lvl="1"/>
            <a:r>
              <a:rPr lang="en-US" sz="2000" dirty="0" smtClean="0"/>
              <a:t>Always available </a:t>
            </a:r>
            <a:r>
              <a:rPr lang="en-US" sz="2000" dirty="0"/>
              <a:t>to farm </a:t>
            </a:r>
            <a:r>
              <a:rPr lang="en-US" sz="2000" dirty="0" smtClean="0"/>
              <a:t>administrators</a:t>
            </a:r>
          </a:p>
          <a:p>
            <a:pPr lvl="1"/>
            <a:r>
              <a:rPr lang="en-US" sz="2000" dirty="0" smtClean="0"/>
              <a:t>Available </a:t>
            </a:r>
            <a:r>
              <a:rPr lang="en-US" sz="2000" dirty="0"/>
              <a:t>by self-service </a:t>
            </a:r>
            <a:r>
              <a:rPr lang="en-US" sz="2000" dirty="0" smtClean="0"/>
              <a:t>site collection upgrade within UI</a:t>
            </a:r>
          </a:p>
          <a:p>
            <a:pPr lvl="2"/>
            <a:r>
              <a:rPr lang="en-US" sz="1800" dirty="0" smtClean="0"/>
              <a:t>Only if </a:t>
            </a:r>
            <a:r>
              <a:rPr lang="en-US" sz="1800" dirty="0" err="1"/>
              <a:t>CompatibilityRange</a:t>
            </a:r>
            <a:r>
              <a:rPr lang="en-US" sz="1800" dirty="0"/>
              <a:t> and </a:t>
            </a:r>
            <a:r>
              <a:rPr lang="en-US" sz="1800" dirty="0" err="1" smtClean="0"/>
              <a:t>SPSite.AllowSelfServiceUpgrade</a:t>
            </a:r>
            <a:r>
              <a:rPr lang="en-US" sz="1800" dirty="0" smtClean="0"/>
              <a:t> values set </a:t>
            </a:r>
            <a:r>
              <a:rPr lang="en-US" sz="1800" dirty="0"/>
              <a:t>to allow </a:t>
            </a:r>
            <a:r>
              <a:rPr lang="en-US" sz="1800" dirty="0" smtClean="0"/>
              <a:t>it</a:t>
            </a:r>
          </a:p>
          <a:p>
            <a:pPr lvl="2"/>
            <a:r>
              <a:rPr lang="en-US" sz="1800" dirty="0" smtClean="0"/>
              <a:t>Only for site collection admins</a:t>
            </a:r>
            <a:endParaRPr lang="en-US" sz="1800" dirty="0"/>
          </a:p>
        </p:txBody>
      </p:sp>
    </p:spTree>
    <p:extLst>
      <p:ext uri="{BB962C8B-B14F-4D97-AF65-F5344CB8AC3E}">
        <p14:creationId xmlns:p14="http://schemas.microsoft.com/office/powerpoint/2010/main" val="214255531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CompatibilityRange</a:t>
            </a:r>
            <a:endParaRPr lang="en-US" dirty="0"/>
          </a:p>
        </p:txBody>
      </p:sp>
      <p:sp>
        <p:nvSpPr>
          <p:cNvPr id="3" name="Content Placeholder 2"/>
          <p:cNvSpPr>
            <a:spLocks noGrp="1"/>
          </p:cNvSpPr>
          <p:nvPr>
            <p:ph type="body" sz="quarter" idx="10"/>
          </p:nvPr>
        </p:nvSpPr>
        <p:spPr/>
        <p:txBody>
          <a:bodyPr numCol="2"/>
          <a:lstStyle/>
          <a:p>
            <a:r>
              <a:rPr lang="en-US" sz="2400" dirty="0"/>
              <a:t>Used to determine:</a:t>
            </a:r>
          </a:p>
          <a:p>
            <a:pPr lvl="1"/>
            <a:r>
              <a:rPr lang="en-US" sz="2000" dirty="0"/>
              <a:t>If new site collections can be created in 14 or 15 mode</a:t>
            </a:r>
          </a:p>
          <a:p>
            <a:pPr lvl="1"/>
            <a:r>
              <a:rPr lang="en-US" sz="2000" dirty="0"/>
              <a:t>If existing site collections can be upgraded</a:t>
            </a:r>
          </a:p>
          <a:p>
            <a:r>
              <a:rPr lang="en-US" sz="2400" dirty="0" smtClean="0"/>
              <a:t>Values:</a:t>
            </a:r>
          </a:p>
          <a:p>
            <a:pPr lvl="1"/>
            <a:r>
              <a:rPr lang="en-US" sz="2000" dirty="0" smtClean="0"/>
              <a:t>“</a:t>
            </a:r>
            <a:r>
              <a:rPr lang="en-US" sz="2000" dirty="0" err="1" smtClean="0"/>
              <a:t>OldVersions</a:t>
            </a:r>
            <a:r>
              <a:rPr lang="en-US" sz="2000" dirty="0" smtClean="0"/>
              <a:t>”, “Old” or 14</a:t>
            </a:r>
          </a:p>
          <a:p>
            <a:pPr lvl="2"/>
            <a:r>
              <a:rPr lang="en-US" sz="1800" dirty="0"/>
              <a:t>Only new 14 mode </a:t>
            </a:r>
            <a:r>
              <a:rPr lang="en-US" sz="1800" dirty="0" err="1"/>
              <a:t>SPSites</a:t>
            </a:r>
            <a:r>
              <a:rPr lang="en-US" sz="1800" dirty="0"/>
              <a:t> can be created</a:t>
            </a:r>
          </a:p>
          <a:p>
            <a:pPr lvl="2"/>
            <a:r>
              <a:rPr lang="en-US" sz="1800" dirty="0" smtClean="0"/>
              <a:t>No self-service upgrade enabled</a:t>
            </a:r>
          </a:p>
          <a:p>
            <a:pPr lvl="1"/>
            <a:r>
              <a:rPr lang="en-US" sz="2000" dirty="0" smtClean="0"/>
              <a:t>“</a:t>
            </a:r>
            <a:r>
              <a:rPr lang="en-US" sz="2000" dirty="0" err="1" smtClean="0"/>
              <a:t>AllVersions</a:t>
            </a:r>
            <a:r>
              <a:rPr lang="en-US" sz="2000" dirty="0" smtClean="0"/>
              <a:t>”, “All”, or “14,15”</a:t>
            </a:r>
          </a:p>
          <a:p>
            <a:pPr lvl="2"/>
            <a:r>
              <a:rPr lang="en-US" sz="1800" dirty="0" smtClean="0"/>
              <a:t>Both 14 and 15</a:t>
            </a:r>
            <a:r>
              <a:rPr lang="en-US" sz="1800" dirty="0"/>
              <a:t> </a:t>
            </a:r>
            <a:r>
              <a:rPr lang="en-US" sz="1800" dirty="0" err="1" smtClean="0"/>
              <a:t>SPSites</a:t>
            </a:r>
            <a:r>
              <a:rPr lang="en-US" sz="1800" dirty="0" smtClean="0"/>
              <a:t> can be created</a:t>
            </a:r>
          </a:p>
          <a:p>
            <a:pPr lvl="2"/>
            <a:r>
              <a:rPr lang="en-US" sz="1800" dirty="0" smtClean="0"/>
              <a:t>Self-service </a:t>
            </a:r>
            <a:r>
              <a:rPr lang="en-US" sz="1800" dirty="0"/>
              <a:t>upgrade </a:t>
            </a:r>
            <a:r>
              <a:rPr lang="en-US" sz="1800" dirty="0" smtClean="0"/>
              <a:t>is enabled</a:t>
            </a:r>
            <a:endParaRPr lang="en-US" sz="1800" dirty="0"/>
          </a:p>
          <a:p>
            <a:pPr lvl="1"/>
            <a:r>
              <a:rPr lang="en-US" sz="2000" dirty="0" smtClean="0"/>
              <a:t>“</a:t>
            </a:r>
            <a:r>
              <a:rPr lang="en-US" sz="2000" dirty="0" err="1" smtClean="0"/>
              <a:t>NewVersion</a:t>
            </a:r>
            <a:r>
              <a:rPr lang="en-US" sz="2000" dirty="0" smtClean="0"/>
              <a:t>”, “New”, or 15</a:t>
            </a:r>
          </a:p>
          <a:p>
            <a:pPr lvl="2"/>
            <a:r>
              <a:rPr lang="en-US" sz="1800" dirty="0"/>
              <a:t>Only new </a:t>
            </a:r>
            <a:r>
              <a:rPr lang="en-US" sz="1800" dirty="0" smtClean="0"/>
              <a:t>15 </a:t>
            </a:r>
            <a:r>
              <a:rPr lang="en-US" sz="1800" dirty="0"/>
              <a:t>mode </a:t>
            </a:r>
            <a:r>
              <a:rPr lang="en-US" sz="1800" dirty="0" err="1"/>
              <a:t>SPSites</a:t>
            </a:r>
            <a:r>
              <a:rPr lang="en-US" sz="1800" dirty="0"/>
              <a:t> can be </a:t>
            </a:r>
            <a:r>
              <a:rPr lang="en-US" sz="1800" dirty="0" smtClean="0"/>
              <a:t>created</a:t>
            </a:r>
          </a:p>
          <a:p>
            <a:pPr lvl="2"/>
            <a:r>
              <a:rPr lang="en-US" sz="1800" dirty="0"/>
              <a:t>Self-service upgrade is </a:t>
            </a:r>
            <a:r>
              <a:rPr lang="en-US" sz="1800" dirty="0" smtClean="0"/>
              <a:t>enabled</a:t>
            </a:r>
            <a:endParaRPr lang="en-US" sz="1800" dirty="0"/>
          </a:p>
          <a:p>
            <a:r>
              <a:rPr lang="en-US" sz="2400" dirty="0" err="1" smtClean="0"/>
              <a:t>WebApplication</a:t>
            </a:r>
            <a:r>
              <a:rPr lang="en-US" sz="2400" dirty="0"/>
              <a:t>. </a:t>
            </a:r>
            <a:r>
              <a:rPr lang="en-US" sz="2400" dirty="0" err="1"/>
              <a:t>CompatibilityRange</a:t>
            </a:r>
            <a:endParaRPr lang="en-US" sz="2400" dirty="0" smtClean="0"/>
          </a:p>
          <a:p>
            <a:pPr lvl="1"/>
            <a:r>
              <a:rPr lang="en-US" sz="2000" dirty="0" smtClean="0"/>
              <a:t>Acts as global value unless overridden at tenant level</a:t>
            </a:r>
          </a:p>
          <a:p>
            <a:pPr lvl="1"/>
            <a:r>
              <a:rPr lang="en-US" sz="2000" dirty="0" smtClean="0"/>
              <a:t>Defaults to </a:t>
            </a:r>
            <a:r>
              <a:rPr lang="en-US" sz="2000" dirty="0" err="1" smtClean="0"/>
              <a:t>AllVersions</a:t>
            </a:r>
            <a:endParaRPr lang="en-US" sz="2000" dirty="0" smtClean="0"/>
          </a:p>
          <a:p>
            <a:r>
              <a:rPr lang="en-US" sz="2400" dirty="0" err="1" smtClean="0"/>
              <a:t>SPSiteSubscription</a:t>
            </a:r>
            <a:r>
              <a:rPr lang="en-US" sz="2400" dirty="0" smtClean="0"/>
              <a:t> </a:t>
            </a:r>
            <a:r>
              <a:rPr lang="en-US" sz="2400" dirty="0" err="1"/>
              <a:t>CompatibilityRange</a:t>
            </a:r>
            <a:r>
              <a:rPr lang="en-US" sz="2400" dirty="0"/>
              <a:t> </a:t>
            </a:r>
            <a:r>
              <a:rPr lang="en-US" sz="2400" dirty="0" smtClean="0"/>
              <a:t>values</a:t>
            </a:r>
            <a:endParaRPr lang="en-US" sz="2400" dirty="0"/>
          </a:p>
          <a:p>
            <a:pPr lvl="1"/>
            <a:r>
              <a:rPr lang="en-US" sz="2000" dirty="0"/>
              <a:t>Used by SPO to control upgrade</a:t>
            </a:r>
          </a:p>
          <a:p>
            <a:pPr lvl="1"/>
            <a:r>
              <a:rPr lang="en-US" sz="2000" dirty="0" smtClean="0"/>
              <a:t>Both farm admin </a:t>
            </a:r>
            <a:r>
              <a:rPr lang="en-US" sz="2000" dirty="0"/>
              <a:t>level and tenant </a:t>
            </a:r>
            <a:r>
              <a:rPr lang="en-US" sz="2000" dirty="0" smtClean="0"/>
              <a:t>admin level </a:t>
            </a:r>
            <a:r>
              <a:rPr lang="en-US" sz="2000" dirty="0"/>
              <a:t>control values</a:t>
            </a:r>
          </a:p>
          <a:p>
            <a:pPr lvl="1"/>
            <a:r>
              <a:rPr lang="en-US" sz="2000" dirty="0" smtClean="0"/>
              <a:t>Defaults to not being set to any value</a:t>
            </a:r>
          </a:p>
          <a:p>
            <a:r>
              <a:rPr lang="en-US" sz="2400" dirty="0" smtClean="0"/>
              <a:t>Upgrade control can be overridden at </a:t>
            </a:r>
            <a:r>
              <a:rPr lang="en-US" sz="2400" dirty="0" err="1" smtClean="0"/>
              <a:t>SPSite</a:t>
            </a:r>
            <a:r>
              <a:rPr lang="en-US" sz="2400" dirty="0" smtClean="0"/>
              <a:t> level</a:t>
            </a:r>
          </a:p>
          <a:p>
            <a:pPr lvl="1"/>
            <a:r>
              <a:rPr lang="en-US" sz="2000" dirty="0" err="1" smtClean="0"/>
              <a:t>SPSite.AllowSelfServiceUpgrade</a:t>
            </a:r>
            <a:endParaRPr lang="en-US" sz="2000" dirty="0"/>
          </a:p>
        </p:txBody>
      </p:sp>
    </p:spTree>
    <p:extLst>
      <p:ext uri="{BB962C8B-B14F-4D97-AF65-F5344CB8AC3E}">
        <p14:creationId xmlns:p14="http://schemas.microsoft.com/office/powerpoint/2010/main" val="218444628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Page Rendering Coexistence</a:t>
            </a:r>
            <a:endParaRPr lang="en-US" dirty="0"/>
          </a:p>
        </p:txBody>
      </p:sp>
      <p:sp>
        <p:nvSpPr>
          <p:cNvPr id="7" name="15 App Process Space"/>
          <p:cNvSpPr/>
          <p:nvPr/>
        </p:nvSpPr>
        <p:spPr>
          <a:xfrm>
            <a:off x="1942090" y="2437554"/>
            <a:ext cx="8302427" cy="3925378"/>
          </a:xfrm>
          <a:prstGeom prst="roundRect">
            <a:avLst>
              <a:gd name="adj" fmla="val 3074"/>
            </a:avLst>
          </a:prstGeom>
        </p:spPr>
        <p:style>
          <a:lnRef idx="1">
            <a:schemeClr val="accent3"/>
          </a:lnRef>
          <a:fillRef idx="2">
            <a:schemeClr val="accent3"/>
          </a:fillRef>
          <a:effectRef idx="1">
            <a:schemeClr val="accent3"/>
          </a:effectRef>
          <a:fontRef idx="minor">
            <a:schemeClr val="dk1"/>
          </a:fontRef>
        </p:style>
        <p:txBody>
          <a:bodyPr vert="vert270" lIns="0" tIns="45720" rIns="0" bIns="45720" rtlCol="0" anchor="t"/>
          <a:lstStyle/>
          <a:p>
            <a:r>
              <a:rPr lang="en-US" sz="1100" dirty="0" smtClean="0"/>
              <a:t>SP2013 App Process Space</a:t>
            </a:r>
            <a:endParaRPr lang="en-US" sz="1100" dirty="0"/>
          </a:p>
        </p:txBody>
      </p:sp>
      <p:sp>
        <p:nvSpPr>
          <p:cNvPr id="8" name="15 Config Database"/>
          <p:cNvSpPr/>
          <p:nvPr/>
        </p:nvSpPr>
        <p:spPr>
          <a:xfrm>
            <a:off x="7404213" y="4672127"/>
            <a:ext cx="718263" cy="622079"/>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smtClean="0"/>
              <a:t>SP2013</a:t>
            </a:r>
          </a:p>
          <a:p>
            <a:pPr algn="ctr"/>
            <a:r>
              <a:rPr lang="en-US" sz="900" dirty="0" err="1" smtClean="0"/>
              <a:t>Config</a:t>
            </a:r>
            <a:endParaRPr lang="en-US" sz="900" dirty="0" smtClean="0"/>
          </a:p>
          <a:p>
            <a:pPr algn="ctr"/>
            <a:r>
              <a:rPr lang="en-US" sz="900" dirty="0" smtClean="0"/>
              <a:t>Database</a:t>
            </a:r>
          </a:p>
        </p:txBody>
      </p:sp>
      <p:sp>
        <p:nvSpPr>
          <p:cNvPr id="9" name="15 Content Database"/>
          <p:cNvSpPr/>
          <p:nvPr/>
        </p:nvSpPr>
        <p:spPr>
          <a:xfrm>
            <a:off x="5648022" y="5553316"/>
            <a:ext cx="873940" cy="7619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SP2013 Content</a:t>
            </a:r>
          </a:p>
          <a:p>
            <a:pPr algn="ctr"/>
            <a:r>
              <a:rPr lang="en-US" sz="1050" dirty="0" smtClean="0"/>
              <a:t>Database</a:t>
            </a:r>
            <a:endParaRPr lang="en-US" sz="1050" dirty="0"/>
          </a:p>
        </p:txBody>
      </p:sp>
      <p:grpSp>
        <p:nvGrpSpPr>
          <p:cNvPr id="10" name="ViewBox Left Callout"/>
          <p:cNvGrpSpPr/>
          <p:nvPr/>
        </p:nvGrpSpPr>
        <p:grpSpPr>
          <a:xfrm>
            <a:off x="4200781" y="5473939"/>
            <a:ext cx="1665948" cy="761995"/>
            <a:chOff x="4191000" y="5194514"/>
            <a:chExt cx="2120902" cy="914402"/>
          </a:xfrm>
        </p:grpSpPr>
        <p:sp>
          <p:nvSpPr>
            <p:cNvPr id="89" name="ViewBox Back"/>
            <p:cNvSpPr/>
            <p:nvPr/>
          </p:nvSpPr>
          <p:spPr>
            <a:xfrm>
              <a:off x="6089651" y="5586662"/>
              <a:ext cx="222251" cy="128337"/>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a:p>
          </p:txBody>
        </p:sp>
        <p:sp>
          <p:nvSpPr>
            <p:cNvPr id="90" name="ViewBox Long Side"/>
            <p:cNvSpPr/>
            <p:nvPr/>
          </p:nvSpPr>
          <p:spPr>
            <a:xfrm rot="5400000">
              <a:off x="4683126" y="4702390"/>
              <a:ext cx="914400" cy="1898651"/>
            </a:xfrm>
            <a:prstGeom prst="trapezoid">
              <a:avLst>
                <a:gd name="adj" fmla="val 43310"/>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a:p>
          </p:txBody>
        </p:sp>
        <p:sp>
          <p:nvSpPr>
            <p:cNvPr id="91" name="ViewBox Short Side"/>
            <p:cNvSpPr/>
            <p:nvPr/>
          </p:nvSpPr>
          <p:spPr>
            <a:xfrm rot="5400000">
              <a:off x="5632451" y="5429465"/>
              <a:ext cx="914399" cy="444501"/>
            </a:xfrm>
            <a:prstGeom prst="trapezoid">
              <a:avLst>
                <a:gd name="adj" fmla="val 10227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a:p>
          </p:txBody>
        </p:sp>
        <p:sp>
          <p:nvSpPr>
            <p:cNvPr id="92" name="ViewBox Front"/>
            <p:cNvSpPr/>
            <p:nvPr/>
          </p:nvSpPr>
          <p:spPr>
            <a:xfrm>
              <a:off x="4191000" y="5194514"/>
              <a:ext cx="1676400" cy="914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t"/>
            <a:lstStyle/>
            <a:p>
              <a:endParaRPr lang="en-US" sz="1200" dirty="0"/>
            </a:p>
          </p:txBody>
        </p:sp>
      </p:grpSp>
      <p:grpSp>
        <p:nvGrpSpPr>
          <p:cNvPr id="11" name="ViewBox Right Callout"/>
          <p:cNvGrpSpPr/>
          <p:nvPr/>
        </p:nvGrpSpPr>
        <p:grpSpPr>
          <a:xfrm flipH="1">
            <a:off x="6310777" y="5489949"/>
            <a:ext cx="1665948" cy="761995"/>
            <a:chOff x="4191000" y="5194514"/>
            <a:chExt cx="2120902" cy="914402"/>
          </a:xfrm>
        </p:grpSpPr>
        <p:sp>
          <p:nvSpPr>
            <p:cNvPr id="85" name="ViewBox Back"/>
            <p:cNvSpPr/>
            <p:nvPr/>
          </p:nvSpPr>
          <p:spPr>
            <a:xfrm>
              <a:off x="6089651" y="5586662"/>
              <a:ext cx="222251" cy="128337"/>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a:p>
          </p:txBody>
        </p:sp>
        <p:sp>
          <p:nvSpPr>
            <p:cNvPr id="86" name="ViewBox Long Side"/>
            <p:cNvSpPr/>
            <p:nvPr/>
          </p:nvSpPr>
          <p:spPr>
            <a:xfrm rot="5400000">
              <a:off x="4683126" y="4702390"/>
              <a:ext cx="914400" cy="1898651"/>
            </a:xfrm>
            <a:prstGeom prst="trapezoid">
              <a:avLst>
                <a:gd name="adj" fmla="val 43310"/>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a:p>
          </p:txBody>
        </p:sp>
        <p:sp>
          <p:nvSpPr>
            <p:cNvPr id="87" name="ViewBox Short Side"/>
            <p:cNvSpPr/>
            <p:nvPr/>
          </p:nvSpPr>
          <p:spPr>
            <a:xfrm rot="5400000">
              <a:off x="5632451" y="5429465"/>
              <a:ext cx="914399" cy="444501"/>
            </a:xfrm>
            <a:prstGeom prst="trapezoid">
              <a:avLst>
                <a:gd name="adj" fmla="val 10227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a:p>
          </p:txBody>
        </p:sp>
        <p:sp>
          <p:nvSpPr>
            <p:cNvPr id="88" name="ViewBox Front"/>
            <p:cNvSpPr/>
            <p:nvPr/>
          </p:nvSpPr>
          <p:spPr>
            <a:xfrm>
              <a:off x="4191000" y="5194514"/>
              <a:ext cx="1676400" cy="914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t"/>
            <a:lstStyle/>
            <a:p>
              <a:endParaRPr lang="en-US" sz="1200" dirty="0"/>
            </a:p>
          </p:txBody>
        </p:sp>
      </p:grpSp>
      <p:grpSp>
        <p:nvGrpSpPr>
          <p:cNvPr id="12" name="14 Site Collection"/>
          <p:cNvGrpSpPr/>
          <p:nvPr/>
        </p:nvGrpSpPr>
        <p:grpSpPr>
          <a:xfrm>
            <a:off x="4118059" y="5473939"/>
            <a:ext cx="1475565" cy="761992"/>
            <a:chOff x="1046922" y="5293962"/>
            <a:chExt cx="1543878" cy="914400"/>
          </a:xfrm>
        </p:grpSpPr>
        <p:sp>
          <p:nvSpPr>
            <p:cNvPr id="83" name="SPSite"/>
            <p:cNvSpPr/>
            <p:nvPr/>
          </p:nvSpPr>
          <p:spPr>
            <a:xfrm>
              <a:off x="1046922" y="5293962"/>
              <a:ext cx="1543878" cy="914400"/>
            </a:xfrm>
            <a:prstGeom prst="roundRect">
              <a:avLst>
                <a:gd name="adj" fmla="val 12430"/>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sz="1050" dirty="0" err="1" smtClean="0">
                  <a:solidFill>
                    <a:schemeClr val="tx1"/>
                  </a:solidFill>
                </a:rPr>
                <a:t>SPSite</a:t>
              </a:r>
              <a:endParaRPr lang="en-US" sz="1050" dirty="0">
                <a:solidFill>
                  <a:schemeClr val="tx1"/>
                </a:solidFill>
              </a:endParaRPr>
            </a:p>
          </p:txBody>
        </p:sp>
        <p:sp>
          <p:nvSpPr>
            <p:cNvPr id="84" name="SPWeb"/>
            <p:cNvSpPr/>
            <p:nvPr/>
          </p:nvSpPr>
          <p:spPr>
            <a:xfrm>
              <a:off x="1245412" y="5674962"/>
              <a:ext cx="1231900" cy="304800"/>
            </a:xfrm>
            <a:prstGeom prst="roundRect">
              <a:avLst>
                <a:gd name="adj" fmla="val 3192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err="1" smtClean="0">
                  <a:solidFill>
                    <a:schemeClr val="tx1"/>
                  </a:solidFill>
                </a:rPr>
                <a:t>SPWeb</a:t>
              </a:r>
              <a:endParaRPr lang="en-US" sz="1050" dirty="0">
                <a:solidFill>
                  <a:schemeClr val="tx1"/>
                </a:solidFill>
              </a:endParaRPr>
            </a:p>
          </p:txBody>
        </p:sp>
      </p:grpSp>
      <p:grpSp>
        <p:nvGrpSpPr>
          <p:cNvPr id="13" name="15 Site Collection"/>
          <p:cNvGrpSpPr/>
          <p:nvPr/>
        </p:nvGrpSpPr>
        <p:grpSpPr>
          <a:xfrm>
            <a:off x="6592195" y="5489815"/>
            <a:ext cx="1475565" cy="761992"/>
            <a:chOff x="1046922" y="5293962"/>
            <a:chExt cx="1543878" cy="914400"/>
          </a:xfrm>
        </p:grpSpPr>
        <p:sp>
          <p:nvSpPr>
            <p:cNvPr id="81" name="SPSite"/>
            <p:cNvSpPr/>
            <p:nvPr/>
          </p:nvSpPr>
          <p:spPr>
            <a:xfrm>
              <a:off x="1046922" y="5293962"/>
              <a:ext cx="1543878" cy="914400"/>
            </a:xfrm>
            <a:prstGeom prst="roundRect">
              <a:avLst>
                <a:gd name="adj" fmla="val 12430"/>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sz="1050" dirty="0" err="1" smtClean="0">
                  <a:solidFill>
                    <a:schemeClr val="tx1"/>
                  </a:solidFill>
                </a:rPr>
                <a:t>SPSite</a:t>
              </a:r>
              <a:endParaRPr lang="en-US" sz="1050" dirty="0">
                <a:solidFill>
                  <a:schemeClr val="tx1"/>
                </a:solidFill>
              </a:endParaRPr>
            </a:p>
          </p:txBody>
        </p:sp>
        <p:sp>
          <p:nvSpPr>
            <p:cNvPr id="82" name="SPWeb"/>
            <p:cNvSpPr/>
            <p:nvPr/>
          </p:nvSpPr>
          <p:spPr>
            <a:xfrm>
              <a:off x="1157860" y="5674962"/>
              <a:ext cx="1231900" cy="304800"/>
            </a:xfrm>
            <a:prstGeom prst="roundRect">
              <a:avLst>
                <a:gd name="adj" fmla="val 3192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err="1" smtClean="0">
                  <a:solidFill>
                    <a:schemeClr val="tx1"/>
                  </a:solidFill>
                </a:rPr>
                <a:t>SPWeb</a:t>
              </a:r>
              <a:endParaRPr lang="en-US" sz="1050" dirty="0">
                <a:solidFill>
                  <a:schemeClr val="tx1"/>
                </a:solidFill>
              </a:endParaRPr>
            </a:p>
          </p:txBody>
        </p:sp>
      </p:grpSp>
      <p:grpSp>
        <p:nvGrpSpPr>
          <p:cNvPr id="14" name="14 Templates Folder"/>
          <p:cNvGrpSpPr/>
          <p:nvPr/>
        </p:nvGrpSpPr>
        <p:grpSpPr>
          <a:xfrm>
            <a:off x="2379059" y="4584950"/>
            <a:ext cx="1529395" cy="571495"/>
            <a:chOff x="4572000" y="2400300"/>
            <a:chExt cx="1828800" cy="1028700"/>
          </a:xfrm>
        </p:grpSpPr>
        <p:sp>
          <p:nvSpPr>
            <p:cNvPr id="79" name="Shell"/>
            <p:cNvSpPr/>
            <p:nvPr/>
          </p:nvSpPr>
          <p:spPr>
            <a:xfrm>
              <a:off x="4572000" y="2514600"/>
              <a:ext cx="18288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4300" indent="-114300"/>
              <a:r>
                <a:rPr lang="en-US" sz="1100" b="1" dirty="0" smtClean="0"/>
                <a:t>WSE/14/Templates</a:t>
              </a:r>
              <a:endParaRPr lang="en-US" sz="1100" b="1" dirty="0"/>
            </a:p>
          </p:txBody>
        </p:sp>
        <p:sp>
          <p:nvSpPr>
            <p:cNvPr id="80" name="Tab"/>
            <p:cNvSpPr/>
            <p:nvPr/>
          </p:nvSpPr>
          <p:spPr>
            <a:xfrm>
              <a:off x="4572000" y="2400300"/>
              <a:ext cx="762000" cy="228600"/>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b="1"/>
            </a:p>
          </p:txBody>
        </p:sp>
      </p:grpSp>
      <p:grpSp>
        <p:nvGrpSpPr>
          <p:cNvPr id="15" name="15 Templates Folder"/>
          <p:cNvGrpSpPr/>
          <p:nvPr/>
        </p:nvGrpSpPr>
        <p:grpSpPr>
          <a:xfrm>
            <a:off x="8271544" y="4608628"/>
            <a:ext cx="1529395" cy="571495"/>
            <a:chOff x="4572000" y="2400300"/>
            <a:chExt cx="1828800" cy="1028700"/>
          </a:xfrm>
        </p:grpSpPr>
        <p:sp>
          <p:nvSpPr>
            <p:cNvPr id="77" name="Shell"/>
            <p:cNvSpPr/>
            <p:nvPr/>
          </p:nvSpPr>
          <p:spPr>
            <a:xfrm>
              <a:off x="4572000" y="2514600"/>
              <a:ext cx="18288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4300" indent="-114300"/>
              <a:r>
                <a:rPr lang="en-US" sz="1100" b="1" dirty="0" smtClean="0"/>
                <a:t>WSE/15/Templates</a:t>
              </a:r>
              <a:endParaRPr lang="en-US" sz="1100" b="1" dirty="0"/>
            </a:p>
          </p:txBody>
        </p:sp>
        <p:sp>
          <p:nvSpPr>
            <p:cNvPr id="78" name="Tab"/>
            <p:cNvSpPr/>
            <p:nvPr/>
          </p:nvSpPr>
          <p:spPr>
            <a:xfrm>
              <a:off x="4572000" y="2400300"/>
              <a:ext cx="762000" cy="228600"/>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b="1"/>
            </a:p>
          </p:txBody>
        </p:sp>
      </p:grpSp>
      <p:sp>
        <p:nvSpPr>
          <p:cNvPr id="16" name="IIS 14 _layouts Virtual Directory"/>
          <p:cNvSpPr/>
          <p:nvPr/>
        </p:nvSpPr>
        <p:spPr>
          <a:xfrm>
            <a:off x="2773726" y="3326012"/>
            <a:ext cx="873940" cy="2353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1000" b="1" dirty="0" smtClean="0"/>
              <a:t>/_layouts/</a:t>
            </a:r>
            <a:endParaRPr lang="en-US" sz="1000" b="1" dirty="0"/>
          </a:p>
        </p:txBody>
      </p:sp>
      <p:sp>
        <p:nvSpPr>
          <p:cNvPr id="17" name="IIS 15 _layouts Virtual Directory"/>
          <p:cNvSpPr/>
          <p:nvPr/>
        </p:nvSpPr>
        <p:spPr>
          <a:xfrm flipH="1">
            <a:off x="8532468" y="3324491"/>
            <a:ext cx="873940" cy="2353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r"/>
            <a:r>
              <a:rPr lang="en-US" sz="900" b="1" dirty="0" smtClean="0"/>
              <a:t>/_layouts/15/</a:t>
            </a:r>
            <a:endParaRPr lang="en-US" sz="900" b="1" dirty="0"/>
          </a:p>
        </p:txBody>
      </p:sp>
      <p:grpSp>
        <p:nvGrpSpPr>
          <p:cNvPr id="18" name="14 Page References"/>
          <p:cNvGrpSpPr/>
          <p:nvPr/>
        </p:nvGrpSpPr>
        <p:grpSpPr>
          <a:xfrm>
            <a:off x="3143202" y="3439728"/>
            <a:ext cx="1753260" cy="2351708"/>
            <a:chOff x="1485320" y="3197722"/>
            <a:chExt cx="1834429" cy="2822076"/>
          </a:xfrm>
        </p:grpSpPr>
        <p:cxnSp>
          <p:nvCxnSpPr>
            <p:cNvPr id="74" name="Web Reference to Templates"/>
            <p:cNvCxnSpPr>
              <a:stCxn id="84" idx="0"/>
              <a:endCxn id="79" idx="2"/>
            </p:cNvCxnSpPr>
            <p:nvPr/>
          </p:nvCxnSpPr>
          <p:spPr>
            <a:xfrm rot="16200000" flipV="1">
              <a:off x="2021826" y="4721874"/>
              <a:ext cx="761998" cy="1833849"/>
            </a:xfrm>
            <a:prstGeom prst="bentConnector3">
              <a:avLst>
                <a:gd name="adj1" fmla="val 64445"/>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5" name="IIS Reference to 14 Layouts Folder"/>
            <p:cNvCxnSpPr>
              <a:stCxn id="16" idx="2"/>
              <a:endCxn id="69" idx="0"/>
            </p:cNvCxnSpPr>
            <p:nvPr/>
          </p:nvCxnSpPr>
          <p:spPr>
            <a:xfrm rot="16200000" flipH="1">
              <a:off x="1271526" y="3557526"/>
              <a:ext cx="428168" cy="580"/>
            </a:xfrm>
            <a:prstGeom prst="bentConnector3">
              <a:avLst>
                <a:gd name="adj1" fmla="val 50000"/>
              </a:avLst>
            </a:prstGeom>
            <a:ln w="19050">
              <a:tailEnd type="arrow"/>
            </a:ln>
            <a:effectLst/>
          </p:spPr>
          <p:style>
            <a:lnRef idx="3">
              <a:schemeClr val="accent3"/>
            </a:lnRef>
            <a:fillRef idx="0">
              <a:schemeClr val="accent3"/>
            </a:fillRef>
            <a:effectRef idx="2">
              <a:schemeClr val="accent3"/>
            </a:effectRef>
            <a:fontRef idx="minor">
              <a:schemeClr val="tx1"/>
            </a:fontRef>
          </p:style>
        </p:cxnSp>
        <p:cxnSp>
          <p:nvCxnSpPr>
            <p:cNvPr id="76" name="Page Reference to Layouts"/>
            <p:cNvCxnSpPr>
              <a:stCxn id="24" idx="2"/>
              <a:endCxn id="16" idx="3"/>
            </p:cNvCxnSpPr>
            <p:nvPr/>
          </p:nvCxnSpPr>
          <p:spPr>
            <a:xfrm rot="10800000" flipV="1">
              <a:off x="2013140" y="3197722"/>
              <a:ext cx="349062" cy="4776"/>
            </a:xfrm>
            <a:prstGeom prst="bentConnector3">
              <a:avLst>
                <a:gd name="adj1" fmla="val 50000"/>
              </a:avLst>
            </a:prstGeom>
            <a:ln w="19050">
              <a:tailEnd type="arrow"/>
            </a:ln>
            <a:effectLst/>
          </p:spPr>
          <p:style>
            <a:lnRef idx="3">
              <a:schemeClr val="accent3"/>
            </a:lnRef>
            <a:fillRef idx="0">
              <a:schemeClr val="accent3"/>
            </a:fillRef>
            <a:effectRef idx="2">
              <a:schemeClr val="accent3"/>
            </a:effectRef>
            <a:fontRef idx="minor">
              <a:schemeClr val="tx1"/>
            </a:fontRef>
          </p:style>
        </p:cxnSp>
      </p:grpSp>
      <p:grpSp>
        <p:nvGrpSpPr>
          <p:cNvPr id="19" name="15 Page References"/>
          <p:cNvGrpSpPr/>
          <p:nvPr/>
        </p:nvGrpSpPr>
        <p:grpSpPr>
          <a:xfrm>
            <a:off x="7286921" y="3440601"/>
            <a:ext cx="1750012" cy="2366712"/>
            <a:chOff x="5820877" y="3198768"/>
            <a:chExt cx="1831031" cy="2840082"/>
          </a:xfrm>
        </p:grpSpPr>
        <p:cxnSp>
          <p:nvCxnSpPr>
            <p:cNvPr id="71" name="Web Reference to Templates"/>
            <p:cNvCxnSpPr>
              <a:stCxn id="82" idx="0"/>
              <a:endCxn id="77" idx="2"/>
            </p:cNvCxnSpPr>
            <p:nvPr/>
          </p:nvCxnSpPr>
          <p:spPr>
            <a:xfrm rot="5400000" flipH="1" flipV="1">
              <a:off x="6359713" y="4747378"/>
              <a:ext cx="752636" cy="1830308"/>
            </a:xfrm>
            <a:prstGeom prst="bentConnector3">
              <a:avLst>
                <a:gd name="adj1" fmla="val 65749"/>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2" name="IIS Reference to 15 Layouts Folder"/>
            <p:cNvCxnSpPr>
              <a:stCxn id="17" idx="2"/>
              <a:endCxn id="67" idx="0"/>
            </p:cNvCxnSpPr>
            <p:nvPr/>
          </p:nvCxnSpPr>
          <p:spPr>
            <a:xfrm rot="5400000">
              <a:off x="7422343" y="3570749"/>
              <a:ext cx="458407" cy="722"/>
            </a:xfrm>
            <a:prstGeom prst="bentConnector3">
              <a:avLst>
                <a:gd name="adj1" fmla="val 50000"/>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3" name="Page Reference to Layouts"/>
            <p:cNvCxnSpPr>
              <a:stCxn id="25" idx="0"/>
              <a:endCxn id="17" idx="3"/>
            </p:cNvCxnSpPr>
            <p:nvPr/>
          </p:nvCxnSpPr>
          <p:spPr>
            <a:xfrm>
              <a:off x="6774072" y="3198768"/>
              <a:ext cx="350016" cy="1903"/>
            </a:xfrm>
            <a:prstGeom prst="bentConnector3">
              <a:avLst>
                <a:gd name="adj1" fmla="val 50000"/>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20" name="14 Layouts Folder"/>
          <p:cNvGrpSpPr/>
          <p:nvPr/>
        </p:nvGrpSpPr>
        <p:grpSpPr>
          <a:xfrm>
            <a:off x="2379059" y="3854706"/>
            <a:ext cx="1529395" cy="571495"/>
            <a:chOff x="4572000" y="2400300"/>
            <a:chExt cx="1828800" cy="1028700"/>
          </a:xfrm>
        </p:grpSpPr>
        <p:sp>
          <p:nvSpPr>
            <p:cNvPr id="69" name="Shell"/>
            <p:cNvSpPr/>
            <p:nvPr/>
          </p:nvSpPr>
          <p:spPr>
            <a:xfrm>
              <a:off x="4572000" y="2514600"/>
              <a:ext cx="18288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4300" indent="-114300"/>
              <a:r>
                <a:rPr lang="en-US" sz="1100" b="1" dirty="0" smtClean="0"/>
                <a:t>WSE/14/Templates/Layouts</a:t>
              </a:r>
              <a:endParaRPr lang="en-US" sz="1100" b="1" dirty="0"/>
            </a:p>
          </p:txBody>
        </p:sp>
        <p:sp>
          <p:nvSpPr>
            <p:cNvPr id="70" name="Tab"/>
            <p:cNvSpPr/>
            <p:nvPr/>
          </p:nvSpPr>
          <p:spPr>
            <a:xfrm>
              <a:off x="4572000" y="2400300"/>
              <a:ext cx="762000" cy="228600"/>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b="1"/>
            </a:p>
          </p:txBody>
        </p:sp>
      </p:grpSp>
      <p:grpSp>
        <p:nvGrpSpPr>
          <p:cNvPr id="21" name="15 Layouts Folder"/>
          <p:cNvGrpSpPr/>
          <p:nvPr/>
        </p:nvGrpSpPr>
        <p:grpSpPr>
          <a:xfrm>
            <a:off x="8271544" y="3878384"/>
            <a:ext cx="1529395" cy="571495"/>
            <a:chOff x="4572000" y="2400300"/>
            <a:chExt cx="1828800" cy="1028700"/>
          </a:xfrm>
        </p:grpSpPr>
        <p:sp>
          <p:nvSpPr>
            <p:cNvPr id="67" name="Shell"/>
            <p:cNvSpPr/>
            <p:nvPr/>
          </p:nvSpPr>
          <p:spPr>
            <a:xfrm>
              <a:off x="4572000" y="2514600"/>
              <a:ext cx="18288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4300" indent="-114300"/>
              <a:r>
                <a:rPr lang="en-US" sz="1100" b="1" dirty="0" smtClean="0"/>
                <a:t>WSE/15/Templates/Layouts</a:t>
              </a:r>
              <a:endParaRPr lang="en-US" sz="1100" b="1" dirty="0"/>
            </a:p>
          </p:txBody>
        </p:sp>
        <p:sp>
          <p:nvSpPr>
            <p:cNvPr id="68" name="Tab"/>
            <p:cNvSpPr/>
            <p:nvPr/>
          </p:nvSpPr>
          <p:spPr>
            <a:xfrm>
              <a:off x="4572000" y="2400300"/>
              <a:ext cx="762000" cy="228600"/>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b="1"/>
            </a:p>
          </p:txBody>
        </p:sp>
      </p:grpSp>
      <p:grpSp>
        <p:nvGrpSpPr>
          <p:cNvPr id="22" name="14 Page Sources"/>
          <p:cNvGrpSpPr/>
          <p:nvPr/>
        </p:nvGrpSpPr>
        <p:grpSpPr>
          <a:xfrm>
            <a:off x="2379059" y="3075319"/>
            <a:ext cx="1928708" cy="2843117"/>
            <a:chOff x="685800" y="2760426"/>
            <a:chExt cx="2018000" cy="3411774"/>
          </a:xfrm>
        </p:grpSpPr>
        <p:cxnSp>
          <p:nvCxnSpPr>
            <p:cNvPr id="64" name="Page Source: SPWeb"/>
            <p:cNvCxnSpPr>
              <a:stCxn id="84" idx="1"/>
              <a:endCxn id="24" idx="3"/>
            </p:cNvCxnSpPr>
            <p:nvPr/>
          </p:nvCxnSpPr>
          <p:spPr>
            <a:xfrm rot="10800000">
              <a:off x="2647952" y="2760426"/>
              <a:ext cx="55848" cy="3411774"/>
            </a:xfrm>
            <a:prstGeom prst="bentConnector4">
              <a:avLst>
                <a:gd name="adj1" fmla="val 4056470"/>
                <a:gd name="adj2" fmla="val 105943"/>
              </a:avLst>
            </a:prstGeom>
            <a:ln>
              <a:tailEnd type="arrow"/>
            </a:ln>
            <a:effectLst/>
          </p:spPr>
          <p:style>
            <a:lnRef idx="2">
              <a:schemeClr val="accent4"/>
            </a:lnRef>
            <a:fillRef idx="0">
              <a:schemeClr val="accent4"/>
            </a:fillRef>
            <a:effectRef idx="1">
              <a:schemeClr val="accent4"/>
            </a:effectRef>
            <a:fontRef idx="minor">
              <a:schemeClr val="tx1"/>
            </a:fontRef>
          </p:style>
        </p:cxnSp>
        <p:cxnSp>
          <p:nvCxnSpPr>
            <p:cNvPr id="65" name="Page Source: Templates"/>
            <p:cNvCxnSpPr>
              <a:stCxn id="79" idx="1"/>
              <a:endCxn id="24" idx="3"/>
            </p:cNvCxnSpPr>
            <p:nvPr/>
          </p:nvCxnSpPr>
          <p:spPr>
            <a:xfrm rot="10800000" flipH="1">
              <a:off x="685800" y="2760426"/>
              <a:ext cx="1962151" cy="2192576"/>
            </a:xfrm>
            <a:prstGeom prst="bentConnector4">
              <a:avLst>
                <a:gd name="adj1" fmla="val -12190"/>
                <a:gd name="adj2" fmla="val 109247"/>
              </a:avLst>
            </a:prstGeom>
            <a:ln>
              <a:tailEnd type="arrow"/>
            </a:ln>
            <a:effectLst/>
          </p:spPr>
          <p:style>
            <a:lnRef idx="2">
              <a:schemeClr val="accent4"/>
            </a:lnRef>
            <a:fillRef idx="0">
              <a:schemeClr val="accent4"/>
            </a:fillRef>
            <a:effectRef idx="1">
              <a:schemeClr val="accent4"/>
            </a:effectRef>
            <a:fontRef idx="minor">
              <a:schemeClr val="tx1"/>
            </a:fontRef>
          </p:style>
        </p:cxnSp>
        <p:cxnSp>
          <p:nvCxnSpPr>
            <p:cNvPr id="66" name="Page Source: Layouts"/>
            <p:cNvCxnSpPr>
              <a:stCxn id="69" idx="1"/>
              <a:endCxn id="24" idx="3"/>
            </p:cNvCxnSpPr>
            <p:nvPr/>
          </p:nvCxnSpPr>
          <p:spPr>
            <a:xfrm rot="10800000" flipH="1">
              <a:off x="685800" y="2760426"/>
              <a:ext cx="1962151" cy="1316275"/>
            </a:xfrm>
            <a:prstGeom prst="bentConnector4">
              <a:avLst>
                <a:gd name="adj1" fmla="val -12190"/>
                <a:gd name="adj2" fmla="val 115404"/>
              </a:avLst>
            </a:prstGeom>
            <a:ln>
              <a:tailEnd type="arrow"/>
            </a:ln>
            <a:effectLst/>
          </p:spPr>
          <p:style>
            <a:lnRef idx="2">
              <a:schemeClr val="accent4"/>
            </a:lnRef>
            <a:fillRef idx="0">
              <a:schemeClr val="accent4"/>
            </a:fillRef>
            <a:effectRef idx="1">
              <a:schemeClr val="accent4"/>
            </a:effectRef>
            <a:fontRef idx="minor">
              <a:schemeClr val="tx1"/>
            </a:fontRef>
          </p:style>
        </p:cxnSp>
      </p:grpSp>
      <p:grpSp>
        <p:nvGrpSpPr>
          <p:cNvPr id="23" name="15 Page Sources"/>
          <p:cNvGrpSpPr/>
          <p:nvPr/>
        </p:nvGrpSpPr>
        <p:grpSpPr>
          <a:xfrm>
            <a:off x="7875615" y="3076191"/>
            <a:ext cx="1925324" cy="2858120"/>
            <a:chOff x="6436825" y="2761472"/>
            <a:chExt cx="2014460" cy="3429778"/>
          </a:xfrm>
        </p:grpSpPr>
        <p:cxnSp>
          <p:nvCxnSpPr>
            <p:cNvPr id="61" name="Page Source: SPWeb"/>
            <p:cNvCxnSpPr>
              <a:stCxn id="82" idx="3"/>
              <a:endCxn id="25" idx="3"/>
            </p:cNvCxnSpPr>
            <p:nvPr/>
          </p:nvCxnSpPr>
          <p:spPr>
            <a:xfrm flipV="1">
              <a:off x="6436825" y="2761472"/>
              <a:ext cx="51497" cy="3429778"/>
            </a:xfrm>
            <a:prstGeom prst="bentConnector4">
              <a:avLst>
                <a:gd name="adj1" fmla="val 4390800"/>
                <a:gd name="adj2" fmla="val 105911"/>
              </a:avLst>
            </a:prstGeom>
            <a:ln>
              <a:tailEnd type="arrow"/>
            </a:ln>
            <a:effectLst/>
          </p:spPr>
          <p:style>
            <a:lnRef idx="2">
              <a:schemeClr val="accent4"/>
            </a:lnRef>
            <a:fillRef idx="0">
              <a:schemeClr val="accent4"/>
            </a:fillRef>
            <a:effectRef idx="1">
              <a:schemeClr val="accent4"/>
            </a:effectRef>
            <a:fontRef idx="minor">
              <a:schemeClr val="tx1"/>
            </a:fontRef>
          </p:style>
        </p:cxnSp>
        <p:cxnSp>
          <p:nvCxnSpPr>
            <p:cNvPr id="62" name="Page Source: Templates"/>
            <p:cNvCxnSpPr>
              <a:stCxn id="77" idx="3"/>
              <a:endCxn id="25" idx="3"/>
            </p:cNvCxnSpPr>
            <p:nvPr/>
          </p:nvCxnSpPr>
          <p:spPr>
            <a:xfrm flipH="1" flipV="1">
              <a:off x="6488322" y="2761472"/>
              <a:ext cx="1962963" cy="2219943"/>
            </a:xfrm>
            <a:prstGeom prst="bentConnector4">
              <a:avLst>
                <a:gd name="adj1" fmla="val -12185"/>
                <a:gd name="adj2" fmla="val 108596"/>
              </a:avLst>
            </a:prstGeom>
            <a:ln>
              <a:tailEnd type="arrow"/>
            </a:ln>
            <a:effectLst/>
          </p:spPr>
          <p:style>
            <a:lnRef idx="2">
              <a:schemeClr val="accent4"/>
            </a:lnRef>
            <a:fillRef idx="0">
              <a:schemeClr val="accent4"/>
            </a:fillRef>
            <a:effectRef idx="1">
              <a:schemeClr val="accent4"/>
            </a:effectRef>
            <a:fontRef idx="minor">
              <a:schemeClr val="tx1"/>
            </a:fontRef>
          </p:style>
        </p:cxnSp>
        <p:cxnSp>
          <p:nvCxnSpPr>
            <p:cNvPr id="63" name="Page Source: Layouts"/>
            <p:cNvCxnSpPr>
              <a:stCxn id="67" idx="3"/>
              <a:endCxn id="25" idx="3"/>
            </p:cNvCxnSpPr>
            <p:nvPr/>
          </p:nvCxnSpPr>
          <p:spPr>
            <a:xfrm flipH="1" flipV="1">
              <a:off x="6488322" y="2761472"/>
              <a:ext cx="1962963" cy="1343641"/>
            </a:xfrm>
            <a:prstGeom prst="bentConnector4">
              <a:avLst>
                <a:gd name="adj1" fmla="val -12185"/>
                <a:gd name="adj2" fmla="val 115090"/>
              </a:avLst>
            </a:prstGeom>
            <a:ln>
              <a:tailEnd type="arrow"/>
            </a:ln>
            <a:effectLst/>
          </p:spPr>
          <p:style>
            <a:lnRef idx="2">
              <a:schemeClr val="accent4"/>
            </a:lnRef>
            <a:fillRef idx="0">
              <a:schemeClr val="accent4"/>
            </a:fillRef>
            <a:effectRef idx="1">
              <a:schemeClr val="accent4"/>
            </a:effectRef>
            <a:fontRef idx="minor">
              <a:schemeClr val="tx1"/>
            </a:fontRef>
          </p:style>
        </p:cxnSp>
      </p:grpSp>
      <p:sp>
        <p:nvSpPr>
          <p:cNvPr id="24" name="14 Page"/>
          <p:cNvSpPr/>
          <p:nvPr/>
        </p:nvSpPr>
        <p:spPr>
          <a:xfrm>
            <a:off x="3981283" y="3075318"/>
            <a:ext cx="546212" cy="728820"/>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1050" dirty="0" smtClean="0"/>
              <a:t>Page</a:t>
            </a:r>
            <a:endParaRPr lang="en-US" sz="1050" dirty="0"/>
          </a:p>
        </p:txBody>
      </p:sp>
      <p:sp>
        <p:nvSpPr>
          <p:cNvPr id="25" name="15 Page"/>
          <p:cNvSpPr/>
          <p:nvPr/>
        </p:nvSpPr>
        <p:spPr>
          <a:xfrm>
            <a:off x="7651727" y="3076191"/>
            <a:ext cx="546212" cy="728820"/>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1050" dirty="0" smtClean="0"/>
              <a:t>Page</a:t>
            </a:r>
            <a:endParaRPr lang="en-US" sz="1050" dirty="0"/>
          </a:p>
        </p:txBody>
      </p:sp>
      <p:grpSp>
        <p:nvGrpSpPr>
          <p:cNvPr id="26" name="14 Custom Code"/>
          <p:cNvGrpSpPr/>
          <p:nvPr/>
        </p:nvGrpSpPr>
        <p:grpSpPr>
          <a:xfrm>
            <a:off x="4884666" y="3060965"/>
            <a:ext cx="873940" cy="761992"/>
            <a:chOff x="4572000" y="3429000"/>
            <a:chExt cx="914400" cy="914400"/>
          </a:xfrm>
        </p:grpSpPr>
        <p:sp>
          <p:nvSpPr>
            <p:cNvPr id="58" name="Background"/>
            <p:cNvSpPr/>
            <p:nvPr/>
          </p:nvSpPr>
          <p:spPr>
            <a:xfrm>
              <a:off x="4572000" y="3429000"/>
              <a:ext cx="914400" cy="914400"/>
            </a:xfrm>
            <a:prstGeom prst="roundRect">
              <a:avLst>
                <a:gd name="adj" fmla="val 24355"/>
              </a:avLst>
            </a:prstGeom>
          </p:spPr>
          <p:style>
            <a:lnRef idx="0">
              <a:schemeClr val="accent5"/>
            </a:lnRef>
            <a:fillRef idx="3">
              <a:schemeClr val="accent5"/>
            </a:fillRef>
            <a:effectRef idx="3">
              <a:schemeClr val="accent5"/>
            </a:effectRef>
            <a:fontRef idx="minor">
              <a:schemeClr val="lt1"/>
            </a:fontRef>
          </p:style>
          <p:txBody>
            <a:bodyPr lIns="45720" tIns="0" rIns="45720" bIns="0" rtlCol="0" anchor="b"/>
            <a:lstStyle/>
            <a:p>
              <a:pPr algn="ctr"/>
              <a:r>
                <a:rPr lang="en-US" sz="1050" dirty="0" smtClean="0"/>
                <a:t>Code</a:t>
              </a:r>
              <a:endParaRPr lang="en-US" sz="1200" dirty="0"/>
            </a:p>
          </p:txBody>
        </p:sp>
        <p:sp>
          <p:nvSpPr>
            <p:cNvPr id="59" name="Gear"/>
            <p:cNvSpPr>
              <a:spLocks noChangeAspect="1"/>
            </p:cNvSpPr>
            <p:nvPr/>
          </p:nvSpPr>
          <p:spPr>
            <a:xfrm>
              <a:off x="4704485" y="3494424"/>
              <a:ext cx="377063" cy="377199"/>
            </a:xfrm>
            <a:prstGeom prst="sun">
              <a:avLst>
                <a:gd name="adj" fmla="val 4687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a:p>
          </p:txBody>
        </p:sp>
        <p:sp>
          <p:nvSpPr>
            <p:cNvPr id="60" name="Gear"/>
            <p:cNvSpPr>
              <a:spLocks noChangeAspect="1"/>
            </p:cNvSpPr>
            <p:nvPr/>
          </p:nvSpPr>
          <p:spPr>
            <a:xfrm>
              <a:off x="4986618" y="3676641"/>
              <a:ext cx="377199" cy="377199"/>
            </a:xfrm>
            <a:prstGeom prst="sun">
              <a:avLst>
                <a:gd name="adj" fmla="val 4687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p>
          </p:txBody>
        </p:sp>
      </p:grpSp>
      <p:grpSp>
        <p:nvGrpSpPr>
          <p:cNvPr id="27" name="15 Custom Code"/>
          <p:cNvGrpSpPr/>
          <p:nvPr/>
        </p:nvGrpSpPr>
        <p:grpSpPr>
          <a:xfrm>
            <a:off x="6422942" y="3060965"/>
            <a:ext cx="873940" cy="761992"/>
            <a:chOff x="4572000" y="3429000"/>
            <a:chExt cx="914400" cy="914400"/>
          </a:xfrm>
        </p:grpSpPr>
        <p:sp>
          <p:nvSpPr>
            <p:cNvPr id="55" name="Background"/>
            <p:cNvSpPr/>
            <p:nvPr/>
          </p:nvSpPr>
          <p:spPr>
            <a:xfrm>
              <a:off x="4572000" y="3429000"/>
              <a:ext cx="914400" cy="914400"/>
            </a:xfrm>
            <a:prstGeom prst="roundRect">
              <a:avLst>
                <a:gd name="adj" fmla="val 24355"/>
              </a:avLst>
            </a:prstGeom>
          </p:spPr>
          <p:style>
            <a:lnRef idx="0">
              <a:schemeClr val="accent5"/>
            </a:lnRef>
            <a:fillRef idx="3">
              <a:schemeClr val="accent5"/>
            </a:fillRef>
            <a:effectRef idx="3">
              <a:schemeClr val="accent5"/>
            </a:effectRef>
            <a:fontRef idx="minor">
              <a:schemeClr val="lt1"/>
            </a:fontRef>
          </p:style>
          <p:txBody>
            <a:bodyPr lIns="45720" tIns="0" rIns="45720" bIns="0" rtlCol="0" anchor="b"/>
            <a:lstStyle/>
            <a:p>
              <a:pPr algn="ctr"/>
              <a:r>
                <a:rPr lang="en-US" sz="1050" dirty="0" smtClean="0"/>
                <a:t>Code</a:t>
              </a:r>
              <a:endParaRPr lang="en-US" sz="1200" dirty="0"/>
            </a:p>
          </p:txBody>
        </p:sp>
        <p:sp>
          <p:nvSpPr>
            <p:cNvPr id="56" name="Gear"/>
            <p:cNvSpPr>
              <a:spLocks noChangeAspect="1"/>
            </p:cNvSpPr>
            <p:nvPr/>
          </p:nvSpPr>
          <p:spPr>
            <a:xfrm>
              <a:off x="4704485" y="3494424"/>
              <a:ext cx="377063" cy="377199"/>
            </a:xfrm>
            <a:prstGeom prst="sun">
              <a:avLst>
                <a:gd name="adj" fmla="val 4687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a:p>
          </p:txBody>
        </p:sp>
        <p:sp>
          <p:nvSpPr>
            <p:cNvPr id="57" name="Gear"/>
            <p:cNvSpPr>
              <a:spLocks noChangeAspect="1"/>
            </p:cNvSpPr>
            <p:nvPr/>
          </p:nvSpPr>
          <p:spPr>
            <a:xfrm>
              <a:off x="4986618" y="3676641"/>
              <a:ext cx="377199" cy="377199"/>
            </a:xfrm>
            <a:prstGeom prst="sun">
              <a:avLst>
                <a:gd name="adj" fmla="val 4687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p>
          </p:txBody>
        </p:sp>
      </p:grpSp>
      <p:grpSp>
        <p:nvGrpSpPr>
          <p:cNvPr id="28" name="15 Database Calls"/>
          <p:cNvGrpSpPr/>
          <p:nvPr/>
        </p:nvGrpSpPr>
        <p:grpSpPr>
          <a:xfrm>
            <a:off x="6084991" y="4902443"/>
            <a:ext cx="1319222" cy="650873"/>
            <a:chOff x="4563303" y="4952999"/>
            <a:chExt cx="1380298" cy="781057"/>
          </a:xfrm>
        </p:grpSpPr>
        <p:cxnSp>
          <p:nvCxnSpPr>
            <p:cNvPr id="53" name="OM Call to Content Database"/>
            <p:cNvCxnSpPr>
              <a:stCxn id="31" idx="2"/>
              <a:endCxn id="9" idx="1"/>
            </p:cNvCxnSpPr>
            <p:nvPr/>
          </p:nvCxnSpPr>
          <p:spPr>
            <a:xfrm rot="5400000">
              <a:off x="4578176" y="4938128"/>
              <a:ext cx="781052" cy="810797"/>
            </a:xfrm>
            <a:prstGeom prst="bentConnector3">
              <a:avLst>
                <a:gd name="adj1" fmla="val 65176"/>
              </a:avLst>
            </a:prstGeom>
            <a:ln w="19050">
              <a:tailEnd type="arrow"/>
            </a:ln>
            <a:effectLst/>
          </p:spPr>
          <p:style>
            <a:lnRef idx="3">
              <a:schemeClr val="accent6"/>
            </a:lnRef>
            <a:fillRef idx="0">
              <a:schemeClr val="accent6"/>
            </a:fillRef>
            <a:effectRef idx="2">
              <a:schemeClr val="accent6"/>
            </a:effectRef>
            <a:fontRef idx="minor">
              <a:schemeClr val="tx1"/>
            </a:fontRef>
          </p:style>
        </p:cxnSp>
        <p:cxnSp>
          <p:nvCxnSpPr>
            <p:cNvPr id="54" name="OM Call to Config Database"/>
            <p:cNvCxnSpPr>
              <a:stCxn id="31" idx="2"/>
              <a:endCxn id="8" idx="2"/>
            </p:cNvCxnSpPr>
            <p:nvPr/>
          </p:nvCxnSpPr>
          <p:spPr>
            <a:xfrm rot="16200000" flipH="1">
              <a:off x="5610418" y="4716682"/>
              <a:ext cx="96865" cy="569500"/>
            </a:xfrm>
            <a:prstGeom prst="bentConnector2">
              <a:avLst/>
            </a:prstGeom>
            <a:ln w="19050">
              <a:tailEnd type="arrow"/>
            </a:ln>
            <a:effectLst/>
          </p:spPr>
          <p:style>
            <a:lnRef idx="3">
              <a:schemeClr val="accent6"/>
            </a:lnRef>
            <a:fillRef idx="0">
              <a:schemeClr val="accent6"/>
            </a:fillRef>
            <a:effectRef idx="2">
              <a:schemeClr val="accent6"/>
            </a:effectRef>
            <a:fontRef idx="minor">
              <a:schemeClr val="tx1"/>
            </a:fontRef>
          </p:style>
        </p:cxnSp>
      </p:grpSp>
      <p:grpSp>
        <p:nvGrpSpPr>
          <p:cNvPr id="29" name="Code Calls"/>
          <p:cNvGrpSpPr/>
          <p:nvPr/>
        </p:nvGrpSpPr>
        <p:grpSpPr>
          <a:xfrm>
            <a:off x="3908454" y="3439728"/>
            <a:ext cx="4363091" cy="1082780"/>
            <a:chOff x="2286000" y="3197725"/>
            <a:chExt cx="4565086" cy="1299350"/>
          </a:xfrm>
        </p:grpSpPr>
        <p:cxnSp>
          <p:nvCxnSpPr>
            <p:cNvPr id="44" name="Page Call to Code"/>
            <p:cNvCxnSpPr>
              <a:stCxn id="24" idx="0"/>
              <a:endCxn id="58" idx="1"/>
            </p:cNvCxnSpPr>
            <p:nvPr/>
          </p:nvCxnSpPr>
          <p:spPr>
            <a:xfrm>
              <a:off x="2933700" y="3197725"/>
              <a:ext cx="373707" cy="2680"/>
            </a:xfrm>
            <a:prstGeom prst="bentConnector3">
              <a:avLst/>
            </a:prstGeom>
            <a:ln w="19050">
              <a:tailEnd type="arrow"/>
            </a:ln>
            <a:effectLst/>
          </p:spPr>
          <p:style>
            <a:lnRef idx="3">
              <a:schemeClr val="accent2"/>
            </a:lnRef>
            <a:fillRef idx="0">
              <a:schemeClr val="accent2"/>
            </a:fillRef>
            <a:effectRef idx="2">
              <a:schemeClr val="accent2"/>
            </a:effectRef>
            <a:fontRef idx="minor">
              <a:schemeClr val="tx1"/>
            </a:fontRef>
          </p:style>
        </p:cxnSp>
        <p:cxnSp>
          <p:nvCxnSpPr>
            <p:cNvPr id="45" name="Templates Call to Assembly"/>
            <p:cNvCxnSpPr>
              <a:stCxn id="24" idx="1"/>
              <a:endCxn id="30" idx="1"/>
            </p:cNvCxnSpPr>
            <p:nvPr/>
          </p:nvCxnSpPr>
          <p:spPr>
            <a:xfrm rot="16200000" flipH="1">
              <a:off x="2546957" y="3736014"/>
              <a:ext cx="862054" cy="660068"/>
            </a:xfrm>
            <a:prstGeom prst="bentConnector2">
              <a:avLst/>
            </a:prstGeom>
            <a:ln w="19050">
              <a:tailEnd type="arrow"/>
            </a:ln>
            <a:effectLst/>
          </p:spPr>
          <p:style>
            <a:lnRef idx="3">
              <a:schemeClr val="accent2"/>
            </a:lnRef>
            <a:fillRef idx="0">
              <a:schemeClr val="accent2"/>
            </a:fillRef>
            <a:effectRef idx="2">
              <a:schemeClr val="accent2"/>
            </a:effectRef>
            <a:fontRef idx="minor">
              <a:schemeClr val="tx1"/>
            </a:fontRef>
          </p:style>
        </p:cxnSp>
        <p:cxnSp>
          <p:nvCxnSpPr>
            <p:cNvPr id="46" name="Layouts Call to Assembly"/>
            <p:cNvCxnSpPr>
              <a:stCxn id="69" idx="3"/>
              <a:endCxn id="30" idx="1"/>
            </p:cNvCxnSpPr>
            <p:nvPr/>
          </p:nvCxnSpPr>
          <p:spPr>
            <a:xfrm>
              <a:off x="2286000" y="4076700"/>
              <a:ext cx="1022019" cy="420371"/>
            </a:xfrm>
            <a:prstGeom prst="bentConnector3">
              <a:avLst>
                <a:gd name="adj1" fmla="val 35088"/>
              </a:avLst>
            </a:prstGeom>
            <a:ln w="19050">
              <a:tailEnd type="arrow"/>
            </a:ln>
            <a:effectLst/>
          </p:spPr>
          <p:style>
            <a:lnRef idx="3">
              <a:schemeClr val="accent2"/>
            </a:lnRef>
            <a:fillRef idx="0">
              <a:schemeClr val="accent2"/>
            </a:fillRef>
            <a:effectRef idx="2">
              <a:schemeClr val="accent2"/>
            </a:effectRef>
            <a:fontRef idx="minor">
              <a:schemeClr val="tx1"/>
            </a:fontRef>
          </p:style>
        </p:cxnSp>
        <p:cxnSp>
          <p:nvCxnSpPr>
            <p:cNvPr id="47" name="Code Call to Assembly"/>
            <p:cNvCxnSpPr>
              <a:stCxn id="58" idx="2"/>
              <a:endCxn id="30" idx="0"/>
            </p:cNvCxnSpPr>
            <p:nvPr/>
          </p:nvCxnSpPr>
          <p:spPr>
            <a:xfrm rot="16200000" flipH="1">
              <a:off x="3573778" y="3848429"/>
              <a:ext cx="382271" cy="611"/>
            </a:xfrm>
            <a:prstGeom prst="bentConnector3">
              <a:avLst>
                <a:gd name="adj1" fmla="val 50000"/>
              </a:avLst>
            </a:prstGeom>
            <a:ln w="19050">
              <a:tailEnd type="arrow"/>
            </a:ln>
            <a:effectLst/>
          </p:spPr>
          <p:style>
            <a:lnRef idx="3">
              <a:schemeClr val="accent2"/>
            </a:lnRef>
            <a:fillRef idx="0">
              <a:schemeClr val="accent2"/>
            </a:fillRef>
            <a:effectRef idx="2">
              <a:schemeClr val="accent2"/>
            </a:effectRef>
            <a:fontRef idx="minor">
              <a:schemeClr val="tx1"/>
            </a:fontRef>
          </p:style>
        </p:cxnSp>
        <p:cxnSp>
          <p:nvCxnSpPr>
            <p:cNvPr id="48" name="Page Call to Code"/>
            <p:cNvCxnSpPr>
              <a:stCxn id="25" idx="2"/>
              <a:endCxn id="55" idx="3"/>
            </p:cNvCxnSpPr>
            <p:nvPr/>
          </p:nvCxnSpPr>
          <p:spPr>
            <a:xfrm rot="10800000" flipV="1">
              <a:off x="5831301" y="3198773"/>
              <a:ext cx="371273" cy="1632"/>
            </a:xfrm>
            <a:prstGeom prst="bentConnector3">
              <a:avLst>
                <a:gd name="adj1" fmla="val 50000"/>
              </a:avLst>
            </a:prstGeom>
            <a:ln w="19050">
              <a:tailEnd type="arrow"/>
            </a:ln>
            <a:effectLst/>
          </p:spPr>
          <p:style>
            <a:lnRef idx="3">
              <a:schemeClr val="accent2"/>
            </a:lnRef>
            <a:fillRef idx="0">
              <a:schemeClr val="accent2"/>
            </a:fillRef>
            <a:effectRef idx="2">
              <a:schemeClr val="accent2"/>
            </a:effectRef>
            <a:fontRef idx="minor">
              <a:schemeClr val="tx1"/>
            </a:fontRef>
          </p:style>
        </p:cxnSp>
        <p:cxnSp>
          <p:nvCxnSpPr>
            <p:cNvPr id="49" name="Templates Call to Assembly"/>
            <p:cNvCxnSpPr>
              <a:stCxn id="25" idx="1"/>
              <a:endCxn id="31" idx="3"/>
            </p:cNvCxnSpPr>
            <p:nvPr/>
          </p:nvCxnSpPr>
          <p:spPr>
            <a:xfrm rot="5400000">
              <a:off x="5729944" y="3737426"/>
              <a:ext cx="859735" cy="657023"/>
            </a:xfrm>
            <a:prstGeom prst="bentConnector2">
              <a:avLst/>
            </a:prstGeom>
            <a:ln w="19050">
              <a:tailEnd type="arrow"/>
            </a:ln>
            <a:effectLst/>
          </p:spPr>
          <p:style>
            <a:lnRef idx="3">
              <a:schemeClr val="accent2"/>
            </a:lnRef>
            <a:fillRef idx="0">
              <a:schemeClr val="accent2"/>
            </a:fillRef>
            <a:effectRef idx="2">
              <a:schemeClr val="accent2"/>
            </a:effectRef>
            <a:fontRef idx="minor">
              <a:schemeClr val="tx1"/>
            </a:fontRef>
          </p:style>
        </p:cxnSp>
        <p:cxnSp>
          <p:nvCxnSpPr>
            <p:cNvPr id="50" name="Layouts Call to Assembly"/>
            <p:cNvCxnSpPr>
              <a:stCxn id="67" idx="1"/>
              <a:endCxn id="31" idx="3"/>
            </p:cNvCxnSpPr>
            <p:nvPr/>
          </p:nvCxnSpPr>
          <p:spPr>
            <a:xfrm rot="10800000" flipV="1">
              <a:off x="5831301" y="4105114"/>
              <a:ext cx="1019785" cy="390686"/>
            </a:xfrm>
            <a:prstGeom prst="bentConnector3">
              <a:avLst>
                <a:gd name="adj1" fmla="val 35056"/>
              </a:avLst>
            </a:prstGeom>
            <a:ln w="19050">
              <a:tailEnd type="arrow"/>
            </a:ln>
            <a:effectLst/>
          </p:spPr>
          <p:style>
            <a:lnRef idx="3">
              <a:schemeClr val="accent2"/>
            </a:lnRef>
            <a:fillRef idx="0">
              <a:schemeClr val="accent2"/>
            </a:fillRef>
            <a:effectRef idx="2">
              <a:schemeClr val="accent2"/>
            </a:effectRef>
            <a:fontRef idx="minor">
              <a:schemeClr val="tx1"/>
            </a:fontRef>
          </p:style>
        </p:cxnSp>
        <p:cxnSp>
          <p:nvCxnSpPr>
            <p:cNvPr id="51" name="Code Call to Assembly"/>
            <p:cNvCxnSpPr>
              <a:stCxn id="55" idx="2"/>
              <a:endCxn id="31" idx="0"/>
            </p:cNvCxnSpPr>
            <p:nvPr/>
          </p:nvCxnSpPr>
          <p:spPr>
            <a:xfrm rot="16200000" flipH="1">
              <a:off x="5183599" y="3848099"/>
              <a:ext cx="381000" cy="1"/>
            </a:xfrm>
            <a:prstGeom prst="bentConnector3">
              <a:avLst>
                <a:gd name="adj1" fmla="val 50000"/>
              </a:avLst>
            </a:prstGeom>
            <a:ln w="19050">
              <a:tailEnd type="arrow"/>
            </a:ln>
            <a:effectLst/>
          </p:spPr>
          <p:style>
            <a:lnRef idx="3">
              <a:schemeClr val="accent2"/>
            </a:lnRef>
            <a:fillRef idx="0">
              <a:schemeClr val="accent2"/>
            </a:fillRef>
            <a:effectRef idx="2">
              <a:schemeClr val="accent2"/>
            </a:effectRef>
            <a:fontRef idx="minor">
              <a:schemeClr val="tx1"/>
            </a:fontRef>
          </p:style>
        </p:cxnSp>
        <p:cxnSp>
          <p:nvCxnSpPr>
            <p:cNvPr id="52" name="Code Call to Assembly"/>
            <p:cNvCxnSpPr>
              <a:stCxn id="30" idx="3"/>
              <a:endCxn id="31" idx="1"/>
            </p:cNvCxnSpPr>
            <p:nvPr/>
          </p:nvCxnSpPr>
          <p:spPr>
            <a:xfrm flipV="1">
              <a:off x="4222419" y="4495800"/>
              <a:ext cx="694481" cy="1271"/>
            </a:xfrm>
            <a:prstGeom prst="bentConnector3">
              <a:avLst>
                <a:gd name="adj1" fmla="val 50000"/>
              </a:avLst>
            </a:prstGeom>
            <a:ln w="19050">
              <a:tailEnd type="arrow"/>
            </a:ln>
            <a:effectLst/>
          </p:spPr>
          <p:style>
            <a:lnRef idx="3">
              <a:schemeClr val="accent2"/>
            </a:lnRef>
            <a:fillRef idx="0">
              <a:schemeClr val="accent2"/>
            </a:fillRef>
            <a:effectRef idx="2">
              <a:schemeClr val="accent2"/>
            </a:effectRef>
            <a:fontRef idx="minor">
              <a:schemeClr val="tx1"/>
            </a:fontRef>
          </p:style>
        </p:cxnSp>
      </p:grpSp>
      <p:sp>
        <p:nvSpPr>
          <p:cNvPr id="30" name="14 Assembly"/>
          <p:cNvSpPr/>
          <p:nvPr/>
        </p:nvSpPr>
        <p:spPr>
          <a:xfrm>
            <a:off x="4885250" y="4141513"/>
            <a:ext cx="873940" cy="761992"/>
          </a:xfrm>
          <a:prstGeom prst="roundRect">
            <a:avLst/>
          </a:prstGeom>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1050" dirty="0" smtClean="0"/>
              <a:t>14</a:t>
            </a:r>
          </a:p>
          <a:p>
            <a:pPr algn="ctr"/>
            <a:r>
              <a:rPr lang="en-US" sz="1050" dirty="0" smtClean="0"/>
              <a:t>Assembly</a:t>
            </a:r>
          </a:p>
          <a:p>
            <a:pPr algn="ctr"/>
            <a:r>
              <a:rPr lang="en-US" sz="1050" dirty="0" smtClean="0"/>
              <a:t>Redirect</a:t>
            </a:r>
          </a:p>
          <a:p>
            <a:pPr algn="ctr"/>
            <a:r>
              <a:rPr lang="en-US" sz="1050" dirty="0"/>
              <a:t>Policy</a:t>
            </a:r>
          </a:p>
        </p:txBody>
      </p:sp>
      <p:sp>
        <p:nvSpPr>
          <p:cNvPr id="31" name="15 Assembly"/>
          <p:cNvSpPr/>
          <p:nvPr/>
        </p:nvSpPr>
        <p:spPr>
          <a:xfrm>
            <a:off x="6422942" y="4140453"/>
            <a:ext cx="873940" cy="761992"/>
          </a:xfrm>
          <a:prstGeom prst="roundRect">
            <a:avLst/>
          </a:prstGeom>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1050" dirty="0" smtClean="0"/>
              <a:t>15</a:t>
            </a:r>
          </a:p>
          <a:p>
            <a:pPr algn="ctr"/>
            <a:r>
              <a:rPr lang="en-US" sz="1050" dirty="0" smtClean="0"/>
              <a:t>Assembly</a:t>
            </a:r>
            <a:endParaRPr lang="en-US" sz="1050" dirty="0"/>
          </a:p>
        </p:txBody>
      </p:sp>
      <p:sp>
        <p:nvSpPr>
          <p:cNvPr id="32" name="Routing Layer"/>
          <p:cNvSpPr/>
          <p:nvPr/>
        </p:nvSpPr>
        <p:spPr>
          <a:xfrm>
            <a:off x="2139043" y="2510194"/>
            <a:ext cx="7903029" cy="341664"/>
          </a:xfrm>
          <a:prstGeom prst="rect">
            <a:avLst/>
          </a:prstGeom>
        </p:spPr>
        <p:style>
          <a:lnRef idx="0">
            <a:schemeClr val="accent5"/>
          </a:lnRef>
          <a:fillRef idx="3">
            <a:schemeClr val="accent5"/>
          </a:fillRef>
          <a:effectRef idx="3">
            <a:schemeClr val="accent5"/>
          </a:effectRef>
          <a:fontRef idx="minor">
            <a:schemeClr val="lt1"/>
          </a:fontRef>
        </p:style>
        <p:txBody>
          <a:bodyPr rtlCol="0" anchor="ctr" anchorCtr="0"/>
          <a:lstStyle/>
          <a:p>
            <a:pPr algn="ctr"/>
            <a:r>
              <a:rPr lang="en-US" sz="1050" dirty="0" smtClean="0"/>
              <a:t>In-process request routing</a:t>
            </a:r>
            <a:endParaRPr lang="en-US" sz="1050" dirty="0"/>
          </a:p>
        </p:txBody>
      </p:sp>
      <p:cxnSp>
        <p:nvCxnSpPr>
          <p:cNvPr id="33" name="Cloud to Routing Layer"/>
          <p:cNvCxnSpPr>
            <a:stCxn id="34" idx="1"/>
          </p:cNvCxnSpPr>
          <p:nvPr/>
        </p:nvCxnSpPr>
        <p:spPr>
          <a:xfrm rot="16200000" flipH="1">
            <a:off x="5982015" y="2398905"/>
            <a:ext cx="219433" cy="3143"/>
          </a:xfrm>
          <a:prstGeom prst="bentConnector3">
            <a:avLst/>
          </a:prstGeom>
          <a:ln w="12700">
            <a:prstDash val="sysDot"/>
            <a:headEnd type="arrow"/>
            <a:tailEnd type="arrow"/>
          </a:ln>
        </p:spPr>
        <p:style>
          <a:lnRef idx="3">
            <a:schemeClr val="dk1"/>
          </a:lnRef>
          <a:fillRef idx="0">
            <a:schemeClr val="dk1"/>
          </a:fillRef>
          <a:effectRef idx="2">
            <a:schemeClr val="dk1"/>
          </a:effectRef>
          <a:fontRef idx="minor">
            <a:schemeClr val="tx1"/>
          </a:fontRef>
        </p:style>
      </p:cxnSp>
      <p:sp>
        <p:nvSpPr>
          <p:cNvPr id="34" name="Cloud"/>
          <p:cNvSpPr/>
          <p:nvPr/>
        </p:nvSpPr>
        <p:spPr>
          <a:xfrm>
            <a:off x="4776107" y="1398815"/>
            <a:ext cx="2628106" cy="892897"/>
          </a:xfrm>
          <a:prstGeom prst="clou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a:p>
        </p:txBody>
      </p:sp>
      <p:cxnSp>
        <p:nvCxnSpPr>
          <p:cNvPr id="35" name="User to Cloud"/>
          <p:cNvCxnSpPr>
            <a:stCxn id="42" idx="0"/>
            <a:endCxn id="34" idx="2"/>
          </p:cNvCxnSpPr>
          <p:nvPr/>
        </p:nvCxnSpPr>
        <p:spPr>
          <a:xfrm>
            <a:off x="3107342" y="1839343"/>
            <a:ext cx="1676917" cy="5921"/>
          </a:xfrm>
          <a:prstGeom prst="bentConnector3">
            <a:avLst/>
          </a:prstGeom>
          <a:ln w="12700">
            <a:prstDash val="sysDot"/>
            <a:headEnd type="arrow"/>
            <a:tailEnd type="arrow"/>
          </a:ln>
        </p:spPr>
        <p:style>
          <a:lnRef idx="3">
            <a:schemeClr val="dk1"/>
          </a:lnRef>
          <a:fillRef idx="0">
            <a:schemeClr val="dk1"/>
          </a:fillRef>
          <a:effectRef idx="2">
            <a:schemeClr val="dk1"/>
          </a:effectRef>
          <a:fontRef idx="minor">
            <a:schemeClr val="tx1"/>
          </a:fontRef>
        </p:style>
      </p:cxnSp>
      <p:grpSp>
        <p:nvGrpSpPr>
          <p:cNvPr id="36" name="User"/>
          <p:cNvGrpSpPr/>
          <p:nvPr/>
        </p:nvGrpSpPr>
        <p:grpSpPr>
          <a:xfrm>
            <a:off x="2597544" y="1447800"/>
            <a:ext cx="509798" cy="605111"/>
            <a:chOff x="6400800" y="3048000"/>
            <a:chExt cx="914400" cy="1295400"/>
          </a:xfrm>
        </p:grpSpPr>
        <p:sp>
          <p:nvSpPr>
            <p:cNvPr id="42" name="Body"/>
            <p:cNvSpPr/>
            <p:nvPr/>
          </p:nvSpPr>
          <p:spPr>
            <a:xfrm>
              <a:off x="6400800" y="3429000"/>
              <a:ext cx="914400" cy="914400"/>
            </a:xfrm>
            <a:prstGeom prst="snip2SameRect">
              <a:avLst>
                <a:gd name="adj1" fmla="val 38700"/>
                <a:gd name="adj2" fmla="val 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43" name="Head"/>
            <p:cNvSpPr/>
            <p:nvPr/>
          </p:nvSpPr>
          <p:spPr>
            <a:xfrm>
              <a:off x="6553200" y="3048000"/>
              <a:ext cx="609600" cy="533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grpSp>
      <p:sp>
        <p:nvSpPr>
          <p:cNvPr id="37" name="Page"/>
          <p:cNvSpPr/>
          <p:nvPr/>
        </p:nvSpPr>
        <p:spPr>
          <a:xfrm>
            <a:off x="3397045" y="1471746"/>
            <a:ext cx="546212" cy="73774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1050" dirty="0" smtClean="0"/>
              <a:t>14</a:t>
            </a:r>
          </a:p>
          <a:p>
            <a:pPr algn="ctr"/>
            <a:r>
              <a:rPr lang="en-US" sz="1050" dirty="0" smtClean="0"/>
              <a:t>Mode</a:t>
            </a:r>
          </a:p>
          <a:p>
            <a:pPr algn="ctr"/>
            <a:r>
              <a:rPr lang="en-US" sz="1050" dirty="0" smtClean="0"/>
              <a:t>Site Page</a:t>
            </a:r>
            <a:endParaRPr lang="en-US" sz="1050" dirty="0"/>
          </a:p>
        </p:txBody>
      </p:sp>
      <p:sp>
        <p:nvSpPr>
          <p:cNvPr id="38" name="14 Page Request Route"/>
          <p:cNvSpPr/>
          <p:nvPr/>
        </p:nvSpPr>
        <p:spPr>
          <a:xfrm>
            <a:off x="3949409" y="1696962"/>
            <a:ext cx="1998237" cy="1420447"/>
          </a:xfrm>
          <a:custGeom>
            <a:avLst/>
            <a:gdLst>
              <a:gd name="connsiteX0" fmla="*/ 542299 w 3257679"/>
              <a:gd name="connsiteY0" fmla="*/ 0 h 1490870"/>
              <a:gd name="connsiteX1" fmla="*/ 2868055 w 3257679"/>
              <a:gd name="connsiteY1" fmla="*/ 188843 h 1490870"/>
              <a:gd name="connsiteX2" fmla="*/ 3096655 w 3257679"/>
              <a:gd name="connsiteY2" fmla="*/ 715617 h 1490870"/>
              <a:gd name="connsiteX3" fmla="*/ 1218160 w 3257679"/>
              <a:gd name="connsiteY3" fmla="*/ 745435 h 1490870"/>
              <a:gd name="connsiteX4" fmla="*/ 15525 w 3257679"/>
              <a:gd name="connsiteY4" fmla="*/ 1490870 h 1490870"/>
              <a:gd name="connsiteX0" fmla="*/ 591995 w 3255383"/>
              <a:gd name="connsiteY0" fmla="*/ 0 h 1739348"/>
              <a:gd name="connsiteX1" fmla="*/ 2868055 w 3255383"/>
              <a:gd name="connsiteY1" fmla="*/ 437321 h 1739348"/>
              <a:gd name="connsiteX2" fmla="*/ 3096655 w 3255383"/>
              <a:gd name="connsiteY2" fmla="*/ 964095 h 1739348"/>
              <a:gd name="connsiteX3" fmla="*/ 1218160 w 3255383"/>
              <a:gd name="connsiteY3" fmla="*/ 993913 h 1739348"/>
              <a:gd name="connsiteX4" fmla="*/ 15525 w 3255383"/>
              <a:gd name="connsiteY4" fmla="*/ 1739348 h 1739348"/>
              <a:gd name="connsiteX0" fmla="*/ 591995 w 3354147"/>
              <a:gd name="connsiteY0" fmla="*/ 72157 h 1811505"/>
              <a:gd name="connsiteX1" fmla="*/ 3066838 w 3354147"/>
              <a:gd name="connsiteY1" fmla="*/ 62217 h 1811505"/>
              <a:gd name="connsiteX2" fmla="*/ 3096655 w 3354147"/>
              <a:gd name="connsiteY2" fmla="*/ 1036252 h 1811505"/>
              <a:gd name="connsiteX3" fmla="*/ 1218160 w 3354147"/>
              <a:gd name="connsiteY3" fmla="*/ 1066070 h 1811505"/>
              <a:gd name="connsiteX4" fmla="*/ 15525 w 3354147"/>
              <a:gd name="connsiteY4" fmla="*/ 1811505 h 1811505"/>
              <a:gd name="connsiteX0" fmla="*/ 591219 w 3225798"/>
              <a:gd name="connsiteY0" fmla="*/ 68532 h 1807880"/>
              <a:gd name="connsiteX1" fmla="*/ 3066062 w 3225798"/>
              <a:gd name="connsiteY1" fmla="*/ 58592 h 1807880"/>
              <a:gd name="connsiteX2" fmla="*/ 2787766 w 3225798"/>
              <a:gd name="connsiteY2" fmla="*/ 982931 h 1807880"/>
              <a:gd name="connsiteX3" fmla="*/ 1217384 w 3225798"/>
              <a:gd name="connsiteY3" fmla="*/ 1062445 h 1807880"/>
              <a:gd name="connsiteX4" fmla="*/ 14749 w 3225798"/>
              <a:gd name="connsiteY4" fmla="*/ 1807880 h 1807880"/>
              <a:gd name="connsiteX0" fmla="*/ 591219 w 3012704"/>
              <a:gd name="connsiteY0" fmla="*/ 17180 h 1756528"/>
              <a:gd name="connsiteX1" fmla="*/ 2767888 w 3012704"/>
              <a:gd name="connsiteY1" fmla="*/ 76814 h 1756528"/>
              <a:gd name="connsiteX2" fmla="*/ 2787766 w 3012704"/>
              <a:gd name="connsiteY2" fmla="*/ 931579 h 1756528"/>
              <a:gd name="connsiteX3" fmla="*/ 1217384 w 3012704"/>
              <a:gd name="connsiteY3" fmla="*/ 1011093 h 1756528"/>
              <a:gd name="connsiteX4" fmla="*/ 14749 w 3012704"/>
              <a:gd name="connsiteY4" fmla="*/ 1756528 h 1756528"/>
              <a:gd name="connsiteX0" fmla="*/ 591195 w 3007507"/>
              <a:gd name="connsiteY0" fmla="*/ 10743 h 1750091"/>
              <a:gd name="connsiteX1" fmla="*/ 2767864 w 3007507"/>
              <a:gd name="connsiteY1" fmla="*/ 70377 h 1750091"/>
              <a:gd name="connsiteX2" fmla="*/ 2777803 w 3007507"/>
              <a:gd name="connsiteY2" fmla="*/ 835690 h 1750091"/>
              <a:gd name="connsiteX3" fmla="*/ 1217360 w 3007507"/>
              <a:gd name="connsiteY3" fmla="*/ 1004656 h 1750091"/>
              <a:gd name="connsiteX4" fmla="*/ 14725 w 3007507"/>
              <a:gd name="connsiteY4" fmla="*/ 1750091 h 1750091"/>
              <a:gd name="connsiteX0" fmla="*/ 631698 w 3094952"/>
              <a:gd name="connsiteY0" fmla="*/ 10743 h 1750091"/>
              <a:gd name="connsiteX1" fmla="*/ 2808367 w 3094952"/>
              <a:gd name="connsiteY1" fmla="*/ 70377 h 1750091"/>
              <a:gd name="connsiteX2" fmla="*/ 2818306 w 3094952"/>
              <a:gd name="connsiteY2" fmla="*/ 835690 h 1750091"/>
              <a:gd name="connsiteX3" fmla="*/ 492550 w 3094952"/>
              <a:gd name="connsiteY3" fmla="*/ 974839 h 1750091"/>
              <a:gd name="connsiteX4" fmla="*/ 55228 w 3094952"/>
              <a:gd name="connsiteY4" fmla="*/ 1750091 h 1750091"/>
              <a:gd name="connsiteX0" fmla="*/ 631698 w 3023308"/>
              <a:gd name="connsiteY0" fmla="*/ 0 h 1739348"/>
              <a:gd name="connsiteX1" fmla="*/ 2659280 w 3023308"/>
              <a:gd name="connsiteY1" fmla="*/ 79512 h 1739348"/>
              <a:gd name="connsiteX2" fmla="*/ 2818306 w 3023308"/>
              <a:gd name="connsiteY2" fmla="*/ 824947 h 1739348"/>
              <a:gd name="connsiteX3" fmla="*/ 492550 w 3023308"/>
              <a:gd name="connsiteY3" fmla="*/ 964096 h 1739348"/>
              <a:gd name="connsiteX4" fmla="*/ 55228 w 3023308"/>
              <a:gd name="connsiteY4" fmla="*/ 1739348 h 1739348"/>
              <a:gd name="connsiteX0" fmla="*/ 628575 w 2935878"/>
              <a:gd name="connsiteY0" fmla="*/ 0 h 1739348"/>
              <a:gd name="connsiteX1" fmla="*/ 2656157 w 2935878"/>
              <a:gd name="connsiteY1" fmla="*/ 79512 h 1739348"/>
              <a:gd name="connsiteX2" fmla="*/ 2685974 w 2935878"/>
              <a:gd name="connsiteY2" fmla="*/ 834886 h 1739348"/>
              <a:gd name="connsiteX3" fmla="*/ 489427 w 2935878"/>
              <a:gd name="connsiteY3" fmla="*/ 964096 h 1739348"/>
              <a:gd name="connsiteX4" fmla="*/ 52105 w 2935878"/>
              <a:gd name="connsiteY4" fmla="*/ 1739348 h 1739348"/>
              <a:gd name="connsiteX0" fmla="*/ 628575 w 2923790"/>
              <a:gd name="connsiteY0" fmla="*/ 0 h 1739348"/>
              <a:gd name="connsiteX1" fmla="*/ 2656157 w 2923790"/>
              <a:gd name="connsiteY1" fmla="*/ 79512 h 1739348"/>
              <a:gd name="connsiteX2" fmla="*/ 2685974 w 2923790"/>
              <a:gd name="connsiteY2" fmla="*/ 834886 h 1739348"/>
              <a:gd name="connsiteX3" fmla="*/ 489427 w 2923790"/>
              <a:gd name="connsiteY3" fmla="*/ 964096 h 1739348"/>
              <a:gd name="connsiteX4" fmla="*/ 52105 w 2923790"/>
              <a:gd name="connsiteY4" fmla="*/ 1739348 h 1739348"/>
              <a:gd name="connsiteX0" fmla="*/ 628575 w 2845390"/>
              <a:gd name="connsiteY0" fmla="*/ 33947 h 1773295"/>
              <a:gd name="connsiteX1" fmla="*/ 2656157 w 2845390"/>
              <a:gd name="connsiteY1" fmla="*/ 113459 h 1773295"/>
              <a:gd name="connsiteX2" fmla="*/ 2685974 w 2845390"/>
              <a:gd name="connsiteY2" fmla="*/ 868833 h 1773295"/>
              <a:gd name="connsiteX3" fmla="*/ 489427 w 2845390"/>
              <a:gd name="connsiteY3" fmla="*/ 998043 h 1773295"/>
              <a:gd name="connsiteX4" fmla="*/ 52105 w 2845390"/>
              <a:gd name="connsiteY4" fmla="*/ 1773295 h 1773295"/>
              <a:gd name="connsiteX0" fmla="*/ 628575 w 2869304"/>
              <a:gd name="connsiteY0" fmla="*/ 17189 h 1756537"/>
              <a:gd name="connsiteX1" fmla="*/ 2656157 w 2869304"/>
              <a:gd name="connsiteY1" fmla="*/ 96701 h 1756537"/>
              <a:gd name="connsiteX2" fmla="*/ 2685974 w 2869304"/>
              <a:gd name="connsiteY2" fmla="*/ 852075 h 1756537"/>
              <a:gd name="connsiteX3" fmla="*/ 489427 w 2869304"/>
              <a:gd name="connsiteY3" fmla="*/ 981285 h 1756537"/>
              <a:gd name="connsiteX4" fmla="*/ 52105 w 2869304"/>
              <a:gd name="connsiteY4" fmla="*/ 1756537 h 1756537"/>
              <a:gd name="connsiteX0" fmla="*/ 626553 w 2883743"/>
              <a:gd name="connsiteY0" fmla="*/ 0 h 1739348"/>
              <a:gd name="connsiteX1" fmla="*/ 2654135 w 2883743"/>
              <a:gd name="connsiteY1" fmla="*/ 79512 h 1739348"/>
              <a:gd name="connsiteX2" fmla="*/ 2594500 w 2883743"/>
              <a:gd name="connsiteY2" fmla="*/ 834886 h 1739348"/>
              <a:gd name="connsiteX3" fmla="*/ 487405 w 2883743"/>
              <a:gd name="connsiteY3" fmla="*/ 964096 h 1739348"/>
              <a:gd name="connsiteX4" fmla="*/ 50083 w 2883743"/>
              <a:gd name="connsiteY4" fmla="*/ 1739348 h 1739348"/>
              <a:gd name="connsiteX0" fmla="*/ 626553 w 2830277"/>
              <a:gd name="connsiteY0" fmla="*/ 0 h 1739348"/>
              <a:gd name="connsiteX1" fmla="*/ 2654135 w 2830277"/>
              <a:gd name="connsiteY1" fmla="*/ 79512 h 1739348"/>
              <a:gd name="connsiteX2" fmla="*/ 2594500 w 2830277"/>
              <a:gd name="connsiteY2" fmla="*/ 834886 h 1739348"/>
              <a:gd name="connsiteX3" fmla="*/ 487405 w 2830277"/>
              <a:gd name="connsiteY3" fmla="*/ 964096 h 1739348"/>
              <a:gd name="connsiteX4" fmla="*/ 50083 w 2830277"/>
              <a:gd name="connsiteY4" fmla="*/ 1739348 h 1739348"/>
              <a:gd name="connsiteX0" fmla="*/ 626553 w 2741755"/>
              <a:gd name="connsiteY0" fmla="*/ 0 h 1739348"/>
              <a:gd name="connsiteX1" fmla="*/ 2654135 w 2741755"/>
              <a:gd name="connsiteY1" fmla="*/ 79512 h 1739348"/>
              <a:gd name="connsiteX2" fmla="*/ 2594500 w 2741755"/>
              <a:gd name="connsiteY2" fmla="*/ 834886 h 1739348"/>
              <a:gd name="connsiteX3" fmla="*/ 487405 w 2741755"/>
              <a:gd name="connsiteY3" fmla="*/ 964096 h 1739348"/>
              <a:gd name="connsiteX4" fmla="*/ 50083 w 2741755"/>
              <a:gd name="connsiteY4" fmla="*/ 1739348 h 1739348"/>
              <a:gd name="connsiteX0" fmla="*/ 626553 w 2791589"/>
              <a:gd name="connsiteY0" fmla="*/ 0 h 1739348"/>
              <a:gd name="connsiteX1" fmla="*/ 2654135 w 2791589"/>
              <a:gd name="connsiteY1" fmla="*/ 79512 h 1739348"/>
              <a:gd name="connsiteX2" fmla="*/ 2594500 w 2791589"/>
              <a:gd name="connsiteY2" fmla="*/ 834886 h 1739348"/>
              <a:gd name="connsiteX3" fmla="*/ 487405 w 2791589"/>
              <a:gd name="connsiteY3" fmla="*/ 964096 h 1739348"/>
              <a:gd name="connsiteX4" fmla="*/ 50083 w 2791589"/>
              <a:gd name="connsiteY4" fmla="*/ 1739348 h 1739348"/>
              <a:gd name="connsiteX0" fmla="*/ 626553 w 2791589"/>
              <a:gd name="connsiteY0" fmla="*/ 42470 h 1781818"/>
              <a:gd name="connsiteX1" fmla="*/ 2654135 w 2791589"/>
              <a:gd name="connsiteY1" fmla="*/ 121982 h 1781818"/>
              <a:gd name="connsiteX2" fmla="*/ 2594500 w 2791589"/>
              <a:gd name="connsiteY2" fmla="*/ 877356 h 1781818"/>
              <a:gd name="connsiteX3" fmla="*/ 487405 w 2791589"/>
              <a:gd name="connsiteY3" fmla="*/ 1006566 h 1781818"/>
              <a:gd name="connsiteX4" fmla="*/ 50083 w 2791589"/>
              <a:gd name="connsiteY4" fmla="*/ 1781818 h 1781818"/>
              <a:gd name="connsiteX0" fmla="*/ 626553 w 2872306"/>
              <a:gd name="connsiteY0" fmla="*/ 0 h 1739348"/>
              <a:gd name="connsiteX1" fmla="*/ 2693891 w 2872306"/>
              <a:gd name="connsiteY1" fmla="*/ 178903 h 1739348"/>
              <a:gd name="connsiteX2" fmla="*/ 2594500 w 2872306"/>
              <a:gd name="connsiteY2" fmla="*/ 834886 h 1739348"/>
              <a:gd name="connsiteX3" fmla="*/ 487405 w 2872306"/>
              <a:gd name="connsiteY3" fmla="*/ 964096 h 1739348"/>
              <a:gd name="connsiteX4" fmla="*/ 50083 w 2872306"/>
              <a:gd name="connsiteY4" fmla="*/ 1739348 h 1739348"/>
              <a:gd name="connsiteX0" fmla="*/ 626553 w 2833545"/>
              <a:gd name="connsiteY0" fmla="*/ 0 h 1739348"/>
              <a:gd name="connsiteX1" fmla="*/ 2693891 w 2833545"/>
              <a:gd name="connsiteY1" fmla="*/ 178903 h 1739348"/>
              <a:gd name="connsiteX2" fmla="*/ 2594500 w 2833545"/>
              <a:gd name="connsiteY2" fmla="*/ 834886 h 1739348"/>
              <a:gd name="connsiteX3" fmla="*/ 487405 w 2833545"/>
              <a:gd name="connsiteY3" fmla="*/ 964096 h 1739348"/>
              <a:gd name="connsiteX4" fmla="*/ 50083 w 2833545"/>
              <a:gd name="connsiteY4" fmla="*/ 1739348 h 1739348"/>
              <a:gd name="connsiteX0" fmla="*/ 578092 w 2785084"/>
              <a:gd name="connsiteY0" fmla="*/ 0 h 1739348"/>
              <a:gd name="connsiteX1" fmla="*/ 2645430 w 2785084"/>
              <a:gd name="connsiteY1" fmla="*/ 178903 h 1739348"/>
              <a:gd name="connsiteX2" fmla="*/ 2546039 w 2785084"/>
              <a:gd name="connsiteY2" fmla="*/ 834886 h 1739348"/>
              <a:gd name="connsiteX3" fmla="*/ 438944 w 2785084"/>
              <a:gd name="connsiteY3" fmla="*/ 964096 h 1739348"/>
              <a:gd name="connsiteX4" fmla="*/ 1622 w 2785084"/>
              <a:gd name="connsiteY4" fmla="*/ 1739348 h 1739348"/>
              <a:gd name="connsiteX0" fmla="*/ 508518 w 2828882"/>
              <a:gd name="connsiteY0" fmla="*/ 0 h 1719469"/>
              <a:gd name="connsiteX1" fmla="*/ 2645430 w 2828882"/>
              <a:gd name="connsiteY1" fmla="*/ 159024 h 1719469"/>
              <a:gd name="connsiteX2" fmla="*/ 2546039 w 2828882"/>
              <a:gd name="connsiteY2" fmla="*/ 815007 h 1719469"/>
              <a:gd name="connsiteX3" fmla="*/ 438944 w 2828882"/>
              <a:gd name="connsiteY3" fmla="*/ 944217 h 1719469"/>
              <a:gd name="connsiteX4" fmla="*/ 1622 w 2828882"/>
              <a:gd name="connsiteY4" fmla="*/ 1719469 h 1719469"/>
              <a:gd name="connsiteX0" fmla="*/ 508518 w 2828882"/>
              <a:gd name="connsiteY0" fmla="*/ 263 h 1719732"/>
              <a:gd name="connsiteX1" fmla="*/ 2645430 w 2828882"/>
              <a:gd name="connsiteY1" fmla="*/ 159287 h 1719732"/>
              <a:gd name="connsiteX2" fmla="*/ 2546039 w 2828882"/>
              <a:gd name="connsiteY2" fmla="*/ 815270 h 1719732"/>
              <a:gd name="connsiteX3" fmla="*/ 438944 w 2828882"/>
              <a:gd name="connsiteY3" fmla="*/ 944480 h 1719732"/>
              <a:gd name="connsiteX4" fmla="*/ 1622 w 2828882"/>
              <a:gd name="connsiteY4" fmla="*/ 1719732 h 1719732"/>
              <a:gd name="connsiteX0" fmla="*/ 508518 w 2827944"/>
              <a:gd name="connsiteY0" fmla="*/ 17424 h 1736893"/>
              <a:gd name="connsiteX1" fmla="*/ 2585795 w 2827944"/>
              <a:gd name="connsiteY1" fmla="*/ 86996 h 1736893"/>
              <a:gd name="connsiteX2" fmla="*/ 2546039 w 2827944"/>
              <a:gd name="connsiteY2" fmla="*/ 832431 h 1736893"/>
              <a:gd name="connsiteX3" fmla="*/ 438944 w 2827944"/>
              <a:gd name="connsiteY3" fmla="*/ 961641 h 1736893"/>
              <a:gd name="connsiteX4" fmla="*/ 1622 w 2827944"/>
              <a:gd name="connsiteY4" fmla="*/ 1736893 h 1736893"/>
              <a:gd name="connsiteX0" fmla="*/ 508518 w 2808823"/>
              <a:gd name="connsiteY0" fmla="*/ 7476 h 1726945"/>
              <a:gd name="connsiteX1" fmla="*/ 2585795 w 2808823"/>
              <a:gd name="connsiteY1" fmla="*/ 77048 h 1726945"/>
              <a:gd name="connsiteX2" fmla="*/ 2546039 w 2808823"/>
              <a:gd name="connsiteY2" fmla="*/ 822483 h 1726945"/>
              <a:gd name="connsiteX3" fmla="*/ 438944 w 2808823"/>
              <a:gd name="connsiteY3" fmla="*/ 951693 h 1726945"/>
              <a:gd name="connsiteX4" fmla="*/ 1622 w 2808823"/>
              <a:gd name="connsiteY4" fmla="*/ 1726945 h 1726945"/>
              <a:gd name="connsiteX0" fmla="*/ 506968 w 2750484"/>
              <a:gd name="connsiteY0" fmla="*/ 7476 h 1726945"/>
              <a:gd name="connsiteX1" fmla="*/ 2584245 w 2750484"/>
              <a:gd name="connsiteY1" fmla="*/ 77048 h 1726945"/>
              <a:gd name="connsiteX2" fmla="*/ 2544489 w 2750484"/>
              <a:gd name="connsiteY2" fmla="*/ 822483 h 1726945"/>
              <a:gd name="connsiteX3" fmla="*/ 1441246 w 2750484"/>
              <a:gd name="connsiteY3" fmla="*/ 951693 h 1726945"/>
              <a:gd name="connsiteX4" fmla="*/ 72 w 2750484"/>
              <a:gd name="connsiteY4" fmla="*/ 1726945 h 1726945"/>
              <a:gd name="connsiteX0" fmla="*/ 0 w 2243516"/>
              <a:gd name="connsiteY0" fmla="*/ 7476 h 1428772"/>
              <a:gd name="connsiteX1" fmla="*/ 2077277 w 2243516"/>
              <a:gd name="connsiteY1" fmla="*/ 77048 h 1428772"/>
              <a:gd name="connsiteX2" fmla="*/ 2037521 w 2243516"/>
              <a:gd name="connsiteY2" fmla="*/ 822483 h 1428772"/>
              <a:gd name="connsiteX3" fmla="*/ 934278 w 2243516"/>
              <a:gd name="connsiteY3" fmla="*/ 951693 h 1428772"/>
              <a:gd name="connsiteX4" fmla="*/ 715617 w 2243516"/>
              <a:gd name="connsiteY4" fmla="*/ 1428772 h 1428772"/>
              <a:gd name="connsiteX0" fmla="*/ 0 w 2236701"/>
              <a:gd name="connsiteY0" fmla="*/ 7476 h 1428772"/>
              <a:gd name="connsiteX1" fmla="*/ 2077277 w 2236701"/>
              <a:gd name="connsiteY1" fmla="*/ 77048 h 1428772"/>
              <a:gd name="connsiteX2" fmla="*/ 2037521 w 2236701"/>
              <a:gd name="connsiteY2" fmla="*/ 822483 h 1428772"/>
              <a:gd name="connsiteX3" fmla="*/ 1073426 w 2236701"/>
              <a:gd name="connsiteY3" fmla="*/ 951693 h 1428772"/>
              <a:gd name="connsiteX4" fmla="*/ 715617 w 2236701"/>
              <a:gd name="connsiteY4" fmla="*/ 1428772 h 1428772"/>
              <a:gd name="connsiteX0" fmla="*/ 0 w 2236701"/>
              <a:gd name="connsiteY0" fmla="*/ 7476 h 1428772"/>
              <a:gd name="connsiteX1" fmla="*/ 2077277 w 2236701"/>
              <a:gd name="connsiteY1" fmla="*/ 77048 h 1428772"/>
              <a:gd name="connsiteX2" fmla="*/ 2037521 w 2236701"/>
              <a:gd name="connsiteY2" fmla="*/ 822483 h 1428772"/>
              <a:gd name="connsiteX3" fmla="*/ 1073426 w 2236701"/>
              <a:gd name="connsiteY3" fmla="*/ 951693 h 1428772"/>
              <a:gd name="connsiteX4" fmla="*/ 715617 w 2236701"/>
              <a:gd name="connsiteY4" fmla="*/ 1428772 h 1428772"/>
              <a:gd name="connsiteX0" fmla="*/ 0 w 2278149"/>
              <a:gd name="connsiteY0" fmla="*/ 7476 h 1428772"/>
              <a:gd name="connsiteX1" fmla="*/ 2077277 w 2278149"/>
              <a:gd name="connsiteY1" fmla="*/ 77048 h 1428772"/>
              <a:gd name="connsiteX2" fmla="*/ 2037521 w 2278149"/>
              <a:gd name="connsiteY2" fmla="*/ 822483 h 1428772"/>
              <a:gd name="connsiteX3" fmla="*/ 1073426 w 2278149"/>
              <a:gd name="connsiteY3" fmla="*/ 951693 h 1428772"/>
              <a:gd name="connsiteX4" fmla="*/ 715617 w 2278149"/>
              <a:gd name="connsiteY4" fmla="*/ 1428772 h 1428772"/>
              <a:gd name="connsiteX0" fmla="*/ 0 w 2278149"/>
              <a:gd name="connsiteY0" fmla="*/ 7476 h 1468529"/>
              <a:gd name="connsiteX1" fmla="*/ 2077277 w 2278149"/>
              <a:gd name="connsiteY1" fmla="*/ 77048 h 1468529"/>
              <a:gd name="connsiteX2" fmla="*/ 2037521 w 2278149"/>
              <a:gd name="connsiteY2" fmla="*/ 822483 h 1468529"/>
              <a:gd name="connsiteX3" fmla="*/ 1073426 w 2278149"/>
              <a:gd name="connsiteY3" fmla="*/ 951693 h 1468529"/>
              <a:gd name="connsiteX4" fmla="*/ 705678 w 2278149"/>
              <a:gd name="connsiteY4" fmla="*/ 1468529 h 1468529"/>
              <a:gd name="connsiteX0" fmla="*/ 0 w 2278149"/>
              <a:gd name="connsiteY0" fmla="*/ 7476 h 1468529"/>
              <a:gd name="connsiteX1" fmla="*/ 2077277 w 2278149"/>
              <a:gd name="connsiteY1" fmla="*/ 77048 h 1468529"/>
              <a:gd name="connsiteX2" fmla="*/ 2037521 w 2278149"/>
              <a:gd name="connsiteY2" fmla="*/ 822483 h 1468529"/>
              <a:gd name="connsiteX3" fmla="*/ 1073426 w 2278149"/>
              <a:gd name="connsiteY3" fmla="*/ 951693 h 1468529"/>
              <a:gd name="connsiteX4" fmla="*/ 745434 w 2278149"/>
              <a:gd name="connsiteY4" fmla="*/ 1468529 h 1468529"/>
              <a:gd name="connsiteX0" fmla="*/ 0 w 2278149"/>
              <a:gd name="connsiteY0" fmla="*/ 7476 h 1321586"/>
              <a:gd name="connsiteX1" fmla="*/ 2077277 w 2278149"/>
              <a:gd name="connsiteY1" fmla="*/ 77048 h 1321586"/>
              <a:gd name="connsiteX2" fmla="*/ 2037521 w 2278149"/>
              <a:gd name="connsiteY2" fmla="*/ 822483 h 1321586"/>
              <a:gd name="connsiteX3" fmla="*/ 1073426 w 2278149"/>
              <a:gd name="connsiteY3" fmla="*/ 951693 h 1321586"/>
              <a:gd name="connsiteX4" fmla="*/ 745434 w 2278149"/>
              <a:gd name="connsiteY4" fmla="*/ 1321586 h 1321586"/>
              <a:gd name="connsiteX0" fmla="*/ 0 w 2278149"/>
              <a:gd name="connsiteY0" fmla="*/ 7476 h 1321586"/>
              <a:gd name="connsiteX1" fmla="*/ 2077277 w 2278149"/>
              <a:gd name="connsiteY1" fmla="*/ 77048 h 1321586"/>
              <a:gd name="connsiteX2" fmla="*/ 2037521 w 2278149"/>
              <a:gd name="connsiteY2" fmla="*/ 822483 h 1321586"/>
              <a:gd name="connsiteX3" fmla="*/ 1073426 w 2278149"/>
              <a:gd name="connsiteY3" fmla="*/ 951693 h 1321586"/>
              <a:gd name="connsiteX4" fmla="*/ 745434 w 2278149"/>
              <a:gd name="connsiteY4" fmla="*/ 1321586 h 1321586"/>
              <a:gd name="connsiteX0" fmla="*/ 0 w 1986414"/>
              <a:gd name="connsiteY0" fmla="*/ 14313 h 1336158"/>
              <a:gd name="connsiteX1" fmla="*/ 1785142 w 1986414"/>
              <a:gd name="connsiteY1" fmla="*/ 91620 h 1336158"/>
              <a:gd name="connsiteX2" fmla="*/ 1745386 w 1986414"/>
              <a:gd name="connsiteY2" fmla="*/ 837055 h 1336158"/>
              <a:gd name="connsiteX3" fmla="*/ 781291 w 1986414"/>
              <a:gd name="connsiteY3" fmla="*/ 966265 h 1336158"/>
              <a:gd name="connsiteX4" fmla="*/ 453299 w 1986414"/>
              <a:gd name="connsiteY4" fmla="*/ 1336158 h 1336158"/>
              <a:gd name="connsiteX0" fmla="*/ 0 w 1962756"/>
              <a:gd name="connsiteY0" fmla="*/ 1571 h 1323416"/>
              <a:gd name="connsiteX1" fmla="*/ 1810182 w 1962756"/>
              <a:gd name="connsiteY1" fmla="*/ 125281 h 1323416"/>
              <a:gd name="connsiteX2" fmla="*/ 1745386 w 1962756"/>
              <a:gd name="connsiteY2" fmla="*/ 824313 h 1323416"/>
              <a:gd name="connsiteX3" fmla="*/ 781291 w 1962756"/>
              <a:gd name="connsiteY3" fmla="*/ 953523 h 1323416"/>
              <a:gd name="connsiteX4" fmla="*/ 453299 w 1962756"/>
              <a:gd name="connsiteY4" fmla="*/ 1323416 h 1323416"/>
              <a:gd name="connsiteX0" fmla="*/ 0 w 1933614"/>
              <a:gd name="connsiteY0" fmla="*/ 324 h 1322169"/>
              <a:gd name="connsiteX1" fmla="*/ 1810182 w 1933614"/>
              <a:gd name="connsiteY1" fmla="*/ 124034 h 1322169"/>
              <a:gd name="connsiteX2" fmla="*/ 1745386 w 1933614"/>
              <a:gd name="connsiteY2" fmla="*/ 823066 h 1322169"/>
              <a:gd name="connsiteX3" fmla="*/ 781291 w 1933614"/>
              <a:gd name="connsiteY3" fmla="*/ 952276 h 1322169"/>
              <a:gd name="connsiteX4" fmla="*/ 453299 w 1933614"/>
              <a:gd name="connsiteY4" fmla="*/ 1322169 h 1322169"/>
              <a:gd name="connsiteX0" fmla="*/ 0 w 1899904"/>
              <a:gd name="connsiteY0" fmla="*/ 5054 h 1326899"/>
              <a:gd name="connsiteX1" fmla="*/ 1760101 w 1899904"/>
              <a:gd name="connsiteY1" fmla="*/ 82361 h 1326899"/>
              <a:gd name="connsiteX2" fmla="*/ 1745386 w 1899904"/>
              <a:gd name="connsiteY2" fmla="*/ 827796 h 1326899"/>
              <a:gd name="connsiteX3" fmla="*/ 781291 w 1899904"/>
              <a:gd name="connsiteY3" fmla="*/ 957006 h 1326899"/>
              <a:gd name="connsiteX4" fmla="*/ 453299 w 1899904"/>
              <a:gd name="connsiteY4" fmla="*/ 1326899 h 1326899"/>
              <a:gd name="connsiteX0" fmla="*/ 0 w 1905289"/>
              <a:gd name="connsiteY0" fmla="*/ 443 h 1322288"/>
              <a:gd name="connsiteX1" fmla="*/ 1768447 w 1905289"/>
              <a:gd name="connsiteY1" fmla="*/ 116419 h 1322288"/>
              <a:gd name="connsiteX2" fmla="*/ 1745386 w 1905289"/>
              <a:gd name="connsiteY2" fmla="*/ 823185 h 1322288"/>
              <a:gd name="connsiteX3" fmla="*/ 781291 w 1905289"/>
              <a:gd name="connsiteY3" fmla="*/ 952395 h 1322288"/>
              <a:gd name="connsiteX4" fmla="*/ 453299 w 1905289"/>
              <a:gd name="connsiteY4" fmla="*/ 1322288 h 1322288"/>
              <a:gd name="connsiteX0" fmla="*/ 0 w 1745386"/>
              <a:gd name="connsiteY0" fmla="*/ 0 h 1321845"/>
              <a:gd name="connsiteX1" fmla="*/ 1745386 w 1745386"/>
              <a:gd name="connsiteY1" fmla="*/ 822742 h 1321845"/>
              <a:gd name="connsiteX2" fmla="*/ 781291 w 1745386"/>
              <a:gd name="connsiteY2" fmla="*/ 951952 h 1321845"/>
              <a:gd name="connsiteX3" fmla="*/ 453299 w 1745386"/>
              <a:gd name="connsiteY3" fmla="*/ 1321845 h 1321845"/>
              <a:gd name="connsiteX0" fmla="*/ 0 w 1912320"/>
              <a:gd name="connsiteY0" fmla="*/ 0 h 1321845"/>
              <a:gd name="connsiteX1" fmla="*/ 1912320 w 1912320"/>
              <a:gd name="connsiteY1" fmla="*/ 405114 h 1321845"/>
              <a:gd name="connsiteX2" fmla="*/ 781291 w 1912320"/>
              <a:gd name="connsiteY2" fmla="*/ 951952 h 1321845"/>
              <a:gd name="connsiteX3" fmla="*/ 453299 w 1912320"/>
              <a:gd name="connsiteY3" fmla="*/ 1321845 h 1321845"/>
              <a:gd name="connsiteX0" fmla="*/ 0 w 1912510"/>
              <a:gd name="connsiteY0" fmla="*/ 0 h 1321845"/>
              <a:gd name="connsiteX1" fmla="*/ 1912320 w 1912510"/>
              <a:gd name="connsiteY1" fmla="*/ 405114 h 1321845"/>
              <a:gd name="connsiteX2" fmla="*/ 781291 w 1912510"/>
              <a:gd name="connsiteY2" fmla="*/ 951952 h 1321845"/>
              <a:gd name="connsiteX3" fmla="*/ 453299 w 1912510"/>
              <a:gd name="connsiteY3" fmla="*/ 1321845 h 1321845"/>
              <a:gd name="connsiteX0" fmla="*/ 0 w 1917745"/>
              <a:gd name="connsiteY0" fmla="*/ 0 h 1321845"/>
              <a:gd name="connsiteX1" fmla="*/ 1912320 w 1917745"/>
              <a:gd name="connsiteY1" fmla="*/ 405114 h 1321845"/>
              <a:gd name="connsiteX2" fmla="*/ 572624 w 1917745"/>
              <a:gd name="connsiteY2" fmla="*/ 951952 h 1321845"/>
              <a:gd name="connsiteX3" fmla="*/ 453299 w 1917745"/>
              <a:gd name="connsiteY3" fmla="*/ 1321845 h 1321845"/>
              <a:gd name="connsiteX0" fmla="*/ 0 w 1919400"/>
              <a:gd name="connsiteY0" fmla="*/ 0 h 1321845"/>
              <a:gd name="connsiteX1" fmla="*/ 1912320 w 1919400"/>
              <a:gd name="connsiteY1" fmla="*/ 405114 h 1321845"/>
              <a:gd name="connsiteX2" fmla="*/ 572624 w 1919400"/>
              <a:gd name="connsiteY2" fmla="*/ 951952 h 1321845"/>
              <a:gd name="connsiteX3" fmla="*/ 453299 w 1919400"/>
              <a:gd name="connsiteY3" fmla="*/ 1321845 h 1321845"/>
              <a:gd name="connsiteX0" fmla="*/ 0 w 1961125"/>
              <a:gd name="connsiteY0" fmla="*/ 0 h 1321845"/>
              <a:gd name="connsiteX1" fmla="*/ 1912320 w 1961125"/>
              <a:gd name="connsiteY1" fmla="*/ 405114 h 1321845"/>
              <a:gd name="connsiteX2" fmla="*/ 1156895 w 1961125"/>
              <a:gd name="connsiteY2" fmla="*/ 866880 h 1321845"/>
              <a:gd name="connsiteX3" fmla="*/ 453299 w 1961125"/>
              <a:gd name="connsiteY3" fmla="*/ 1321845 h 1321845"/>
              <a:gd name="connsiteX0" fmla="*/ 0 w 1912439"/>
              <a:gd name="connsiteY0" fmla="*/ 0 h 1321845"/>
              <a:gd name="connsiteX1" fmla="*/ 1912320 w 1912439"/>
              <a:gd name="connsiteY1" fmla="*/ 405114 h 1321845"/>
              <a:gd name="connsiteX2" fmla="*/ 1156895 w 1912439"/>
              <a:gd name="connsiteY2" fmla="*/ 866880 h 1321845"/>
              <a:gd name="connsiteX3" fmla="*/ 453299 w 1912439"/>
              <a:gd name="connsiteY3" fmla="*/ 1321845 h 1321845"/>
              <a:gd name="connsiteX0" fmla="*/ 0 w 1912594"/>
              <a:gd name="connsiteY0" fmla="*/ 0 h 1321845"/>
              <a:gd name="connsiteX1" fmla="*/ 1912320 w 1912594"/>
              <a:gd name="connsiteY1" fmla="*/ 405114 h 1321845"/>
              <a:gd name="connsiteX2" fmla="*/ 1156895 w 1912594"/>
              <a:gd name="connsiteY2" fmla="*/ 866880 h 1321845"/>
              <a:gd name="connsiteX3" fmla="*/ 453299 w 1912594"/>
              <a:gd name="connsiteY3" fmla="*/ 1321845 h 1321845"/>
              <a:gd name="connsiteX0" fmla="*/ 0 w 1920784"/>
              <a:gd name="connsiteY0" fmla="*/ 0 h 1321845"/>
              <a:gd name="connsiteX1" fmla="*/ 1920666 w 1920784"/>
              <a:gd name="connsiteY1" fmla="*/ 304574 h 1321845"/>
              <a:gd name="connsiteX2" fmla="*/ 1156895 w 1920784"/>
              <a:gd name="connsiteY2" fmla="*/ 866880 h 1321845"/>
              <a:gd name="connsiteX3" fmla="*/ 453299 w 1920784"/>
              <a:gd name="connsiteY3" fmla="*/ 1321845 h 1321845"/>
              <a:gd name="connsiteX0" fmla="*/ 0 w 1920784"/>
              <a:gd name="connsiteY0" fmla="*/ 7359 h 1329204"/>
              <a:gd name="connsiteX1" fmla="*/ 1920666 w 1920784"/>
              <a:gd name="connsiteY1" fmla="*/ 311933 h 1329204"/>
              <a:gd name="connsiteX2" fmla="*/ 1156895 w 1920784"/>
              <a:gd name="connsiteY2" fmla="*/ 874239 h 1329204"/>
              <a:gd name="connsiteX3" fmla="*/ 453299 w 1920784"/>
              <a:gd name="connsiteY3" fmla="*/ 1329204 h 1329204"/>
              <a:gd name="connsiteX0" fmla="*/ 0 w 1953383"/>
              <a:gd name="connsiteY0" fmla="*/ 0 h 1290909"/>
              <a:gd name="connsiteX1" fmla="*/ 1920666 w 1953383"/>
              <a:gd name="connsiteY1" fmla="*/ 273638 h 1290909"/>
              <a:gd name="connsiteX2" fmla="*/ 1156895 w 1953383"/>
              <a:gd name="connsiteY2" fmla="*/ 835944 h 1290909"/>
              <a:gd name="connsiteX3" fmla="*/ 453299 w 1953383"/>
              <a:gd name="connsiteY3" fmla="*/ 1290909 h 1290909"/>
              <a:gd name="connsiteX0" fmla="*/ 0 w 1953383"/>
              <a:gd name="connsiteY0" fmla="*/ 0 h 1290909"/>
              <a:gd name="connsiteX1" fmla="*/ 1920666 w 1953383"/>
              <a:gd name="connsiteY1" fmla="*/ 273638 h 1290909"/>
              <a:gd name="connsiteX2" fmla="*/ 1156895 w 1953383"/>
              <a:gd name="connsiteY2" fmla="*/ 835944 h 1290909"/>
              <a:gd name="connsiteX3" fmla="*/ 453299 w 1953383"/>
              <a:gd name="connsiteY3" fmla="*/ 1290909 h 1290909"/>
              <a:gd name="connsiteX0" fmla="*/ 0 w 1920667"/>
              <a:gd name="connsiteY0" fmla="*/ 4750 h 1295659"/>
              <a:gd name="connsiteX1" fmla="*/ 1920666 w 1920667"/>
              <a:gd name="connsiteY1" fmla="*/ 278388 h 1295659"/>
              <a:gd name="connsiteX2" fmla="*/ 1156895 w 1920667"/>
              <a:gd name="connsiteY2" fmla="*/ 840694 h 1295659"/>
              <a:gd name="connsiteX3" fmla="*/ 453299 w 1920667"/>
              <a:gd name="connsiteY3" fmla="*/ 1295659 h 1295659"/>
              <a:gd name="connsiteX0" fmla="*/ 0 w 1920667"/>
              <a:gd name="connsiteY0" fmla="*/ 4750 h 1295659"/>
              <a:gd name="connsiteX1" fmla="*/ 1920666 w 1920667"/>
              <a:gd name="connsiteY1" fmla="*/ 278388 h 1295659"/>
              <a:gd name="connsiteX2" fmla="*/ 1156895 w 1920667"/>
              <a:gd name="connsiteY2" fmla="*/ 840694 h 1295659"/>
              <a:gd name="connsiteX3" fmla="*/ 453299 w 1920667"/>
              <a:gd name="connsiteY3" fmla="*/ 1295659 h 1295659"/>
              <a:gd name="connsiteX0" fmla="*/ 0 w 1920667"/>
              <a:gd name="connsiteY0" fmla="*/ 0 h 1290909"/>
              <a:gd name="connsiteX1" fmla="*/ 1920666 w 1920667"/>
              <a:gd name="connsiteY1" fmla="*/ 405114 h 1290909"/>
              <a:gd name="connsiteX2" fmla="*/ 1156895 w 1920667"/>
              <a:gd name="connsiteY2" fmla="*/ 835944 h 1290909"/>
              <a:gd name="connsiteX3" fmla="*/ 453299 w 1920667"/>
              <a:gd name="connsiteY3" fmla="*/ 1290909 h 1290909"/>
              <a:gd name="connsiteX0" fmla="*/ 0 w 1920695"/>
              <a:gd name="connsiteY0" fmla="*/ 16508 h 1307417"/>
              <a:gd name="connsiteX1" fmla="*/ 1920666 w 1920695"/>
              <a:gd name="connsiteY1" fmla="*/ 421622 h 1307417"/>
              <a:gd name="connsiteX2" fmla="*/ 1156895 w 1920695"/>
              <a:gd name="connsiteY2" fmla="*/ 852452 h 1307417"/>
              <a:gd name="connsiteX3" fmla="*/ 453299 w 1920695"/>
              <a:gd name="connsiteY3" fmla="*/ 1307417 h 1307417"/>
              <a:gd name="connsiteX0" fmla="*/ 0 w 1920695"/>
              <a:gd name="connsiteY0" fmla="*/ 16508 h 1307417"/>
              <a:gd name="connsiteX1" fmla="*/ 1920666 w 1920695"/>
              <a:gd name="connsiteY1" fmla="*/ 421622 h 1307417"/>
              <a:gd name="connsiteX2" fmla="*/ 1156895 w 1920695"/>
              <a:gd name="connsiteY2" fmla="*/ 852452 h 1307417"/>
              <a:gd name="connsiteX3" fmla="*/ 453299 w 1920695"/>
              <a:gd name="connsiteY3" fmla="*/ 1307417 h 1307417"/>
            </a:gdLst>
            <a:ahLst/>
            <a:cxnLst>
              <a:cxn ang="0">
                <a:pos x="connsiteX0" y="connsiteY0"/>
              </a:cxn>
              <a:cxn ang="0">
                <a:pos x="connsiteX1" y="connsiteY1"/>
              </a:cxn>
              <a:cxn ang="0">
                <a:pos x="connsiteX2" y="connsiteY2"/>
              </a:cxn>
              <a:cxn ang="0">
                <a:pos x="connsiteX3" y="connsiteY3"/>
              </a:cxn>
            </a:cxnLst>
            <a:rect l="l" t="t" r="r" b="b"/>
            <a:pathLst>
              <a:path w="1920695" h="1307417">
                <a:moveTo>
                  <a:pt x="0" y="16508"/>
                </a:moveTo>
                <a:cubicBezTo>
                  <a:pt x="497170" y="17769"/>
                  <a:pt x="1928172" y="-127597"/>
                  <a:pt x="1920666" y="421622"/>
                </a:cubicBezTo>
                <a:cubicBezTo>
                  <a:pt x="1913160" y="970841"/>
                  <a:pt x="1484923" y="836296"/>
                  <a:pt x="1156895" y="852452"/>
                </a:cubicBezTo>
                <a:cubicBezTo>
                  <a:pt x="828867" y="868608"/>
                  <a:pt x="463238" y="891631"/>
                  <a:pt x="453299" y="1307417"/>
                </a:cubicBezTo>
              </a:path>
            </a:pathLst>
          </a:custGeom>
          <a:ln w="38100">
            <a:prstDash val="dash"/>
            <a:headEnd type="arrow" w="med" len="med"/>
            <a:tailEnd type="none"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US" sz="1200"/>
          </a:p>
        </p:txBody>
      </p:sp>
      <p:sp>
        <p:nvSpPr>
          <p:cNvPr id="40" name="14_Layouts Request Route"/>
          <p:cNvSpPr/>
          <p:nvPr/>
        </p:nvSpPr>
        <p:spPr>
          <a:xfrm>
            <a:off x="3159845" y="1967594"/>
            <a:ext cx="2532308" cy="1383262"/>
          </a:xfrm>
          <a:custGeom>
            <a:avLst/>
            <a:gdLst>
              <a:gd name="connsiteX0" fmla="*/ 542299 w 3257679"/>
              <a:gd name="connsiteY0" fmla="*/ 0 h 1490870"/>
              <a:gd name="connsiteX1" fmla="*/ 2868055 w 3257679"/>
              <a:gd name="connsiteY1" fmla="*/ 188843 h 1490870"/>
              <a:gd name="connsiteX2" fmla="*/ 3096655 w 3257679"/>
              <a:gd name="connsiteY2" fmla="*/ 715617 h 1490870"/>
              <a:gd name="connsiteX3" fmla="*/ 1218160 w 3257679"/>
              <a:gd name="connsiteY3" fmla="*/ 745435 h 1490870"/>
              <a:gd name="connsiteX4" fmla="*/ 15525 w 3257679"/>
              <a:gd name="connsiteY4" fmla="*/ 1490870 h 1490870"/>
              <a:gd name="connsiteX0" fmla="*/ 591995 w 3255383"/>
              <a:gd name="connsiteY0" fmla="*/ 0 h 1739348"/>
              <a:gd name="connsiteX1" fmla="*/ 2868055 w 3255383"/>
              <a:gd name="connsiteY1" fmla="*/ 437321 h 1739348"/>
              <a:gd name="connsiteX2" fmla="*/ 3096655 w 3255383"/>
              <a:gd name="connsiteY2" fmla="*/ 964095 h 1739348"/>
              <a:gd name="connsiteX3" fmla="*/ 1218160 w 3255383"/>
              <a:gd name="connsiteY3" fmla="*/ 993913 h 1739348"/>
              <a:gd name="connsiteX4" fmla="*/ 15525 w 3255383"/>
              <a:gd name="connsiteY4" fmla="*/ 1739348 h 1739348"/>
              <a:gd name="connsiteX0" fmla="*/ 591995 w 3354147"/>
              <a:gd name="connsiteY0" fmla="*/ 72157 h 1811505"/>
              <a:gd name="connsiteX1" fmla="*/ 3066838 w 3354147"/>
              <a:gd name="connsiteY1" fmla="*/ 62217 h 1811505"/>
              <a:gd name="connsiteX2" fmla="*/ 3096655 w 3354147"/>
              <a:gd name="connsiteY2" fmla="*/ 1036252 h 1811505"/>
              <a:gd name="connsiteX3" fmla="*/ 1218160 w 3354147"/>
              <a:gd name="connsiteY3" fmla="*/ 1066070 h 1811505"/>
              <a:gd name="connsiteX4" fmla="*/ 15525 w 3354147"/>
              <a:gd name="connsiteY4" fmla="*/ 1811505 h 1811505"/>
              <a:gd name="connsiteX0" fmla="*/ 591219 w 3225798"/>
              <a:gd name="connsiteY0" fmla="*/ 68532 h 1807880"/>
              <a:gd name="connsiteX1" fmla="*/ 3066062 w 3225798"/>
              <a:gd name="connsiteY1" fmla="*/ 58592 h 1807880"/>
              <a:gd name="connsiteX2" fmla="*/ 2787766 w 3225798"/>
              <a:gd name="connsiteY2" fmla="*/ 982931 h 1807880"/>
              <a:gd name="connsiteX3" fmla="*/ 1217384 w 3225798"/>
              <a:gd name="connsiteY3" fmla="*/ 1062445 h 1807880"/>
              <a:gd name="connsiteX4" fmla="*/ 14749 w 3225798"/>
              <a:gd name="connsiteY4" fmla="*/ 1807880 h 1807880"/>
              <a:gd name="connsiteX0" fmla="*/ 591219 w 3012704"/>
              <a:gd name="connsiteY0" fmla="*/ 17180 h 1756528"/>
              <a:gd name="connsiteX1" fmla="*/ 2767888 w 3012704"/>
              <a:gd name="connsiteY1" fmla="*/ 76814 h 1756528"/>
              <a:gd name="connsiteX2" fmla="*/ 2787766 w 3012704"/>
              <a:gd name="connsiteY2" fmla="*/ 931579 h 1756528"/>
              <a:gd name="connsiteX3" fmla="*/ 1217384 w 3012704"/>
              <a:gd name="connsiteY3" fmla="*/ 1011093 h 1756528"/>
              <a:gd name="connsiteX4" fmla="*/ 14749 w 3012704"/>
              <a:gd name="connsiteY4" fmla="*/ 1756528 h 1756528"/>
              <a:gd name="connsiteX0" fmla="*/ 591195 w 3007507"/>
              <a:gd name="connsiteY0" fmla="*/ 10743 h 1750091"/>
              <a:gd name="connsiteX1" fmla="*/ 2767864 w 3007507"/>
              <a:gd name="connsiteY1" fmla="*/ 70377 h 1750091"/>
              <a:gd name="connsiteX2" fmla="*/ 2777803 w 3007507"/>
              <a:gd name="connsiteY2" fmla="*/ 835690 h 1750091"/>
              <a:gd name="connsiteX3" fmla="*/ 1217360 w 3007507"/>
              <a:gd name="connsiteY3" fmla="*/ 1004656 h 1750091"/>
              <a:gd name="connsiteX4" fmla="*/ 14725 w 3007507"/>
              <a:gd name="connsiteY4" fmla="*/ 1750091 h 1750091"/>
              <a:gd name="connsiteX0" fmla="*/ 631698 w 3094952"/>
              <a:gd name="connsiteY0" fmla="*/ 10743 h 1750091"/>
              <a:gd name="connsiteX1" fmla="*/ 2808367 w 3094952"/>
              <a:gd name="connsiteY1" fmla="*/ 70377 h 1750091"/>
              <a:gd name="connsiteX2" fmla="*/ 2818306 w 3094952"/>
              <a:gd name="connsiteY2" fmla="*/ 835690 h 1750091"/>
              <a:gd name="connsiteX3" fmla="*/ 492550 w 3094952"/>
              <a:gd name="connsiteY3" fmla="*/ 974839 h 1750091"/>
              <a:gd name="connsiteX4" fmla="*/ 55228 w 3094952"/>
              <a:gd name="connsiteY4" fmla="*/ 1750091 h 1750091"/>
              <a:gd name="connsiteX0" fmla="*/ 631698 w 3023308"/>
              <a:gd name="connsiteY0" fmla="*/ 0 h 1739348"/>
              <a:gd name="connsiteX1" fmla="*/ 2659280 w 3023308"/>
              <a:gd name="connsiteY1" fmla="*/ 79512 h 1739348"/>
              <a:gd name="connsiteX2" fmla="*/ 2818306 w 3023308"/>
              <a:gd name="connsiteY2" fmla="*/ 824947 h 1739348"/>
              <a:gd name="connsiteX3" fmla="*/ 492550 w 3023308"/>
              <a:gd name="connsiteY3" fmla="*/ 964096 h 1739348"/>
              <a:gd name="connsiteX4" fmla="*/ 55228 w 3023308"/>
              <a:gd name="connsiteY4" fmla="*/ 1739348 h 1739348"/>
              <a:gd name="connsiteX0" fmla="*/ 628575 w 2935878"/>
              <a:gd name="connsiteY0" fmla="*/ 0 h 1739348"/>
              <a:gd name="connsiteX1" fmla="*/ 2656157 w 2935878"/>
              <a:gd name="connsiteY1" fmla="*/ 79512 h 1739348"/>
              <a:gd name="connsiteX2" fmla="*/ 2685974 w 2935878"/>
              <a:gd name="connsiteY2" fmla="*/ 834886 h 1739348"/>
              <a:gd name="connsiteX3" fmla="*/ 489427 w 2935878"/>
              <a:gd name="connsiteY3" fmla="*/ 964096 h 1739348"/>
              <a:gd name="connsiteX4" fmla="*/ 52105 w 2935878"/>
              <a:gd name="connsiteY4" fmla="*/ 1739348 h 1739348"/>
              <a:gd name="connsiteX0" fmla="*/ 628575 w 2923790"/>
              <a:gd name="connsiteY0" fmla="*/ 0 h 1739348"/>
              <a:gd name="connsiteX1" fmla="*/ 2656157 w 2923790"/>
              <a:gd name="connsiteY1" fmla="*/ 79512 h 1739348"/>
              <a:gd name="connsiteX2" fmla="*/ 2685974 w 2923790"/>
              <a:gd name="connsiteY2" fmla="*/ 834886 h 1739348"/>
              <a:gd name="connsiteX3" fmla="*/ 489427 w 2923790"/>
              <a:gd name="connsiteY3" fmla="*/ 964096 h 1739348"/>
              <a:gd name="connsiteX4" fmla="*/ 52105 w 2923790"/>
              <a:gd name="connsiteY4" fmla="*/ 1739348 h 1739348"/>
              <a:gd name="connsiteX0" fmla="*/ 628575 w 2845390"/>
              <a:gd name="connsiteY0" fmla="*/ 33947 h 1773295"/>
              <a:gd name="connsiteX1" fmla="*/ 2656157 w 2845390"/>
              <a:gd name="connsiteY1" fmla="*/ 113459 h 1773295"/>
              <a:gd name="connsiteX2" fmla="*/ 2685974 w 2845390"/>
              <a:gd name="connsiteY2" fmla="*/ 868833 h 1773295"/>
              <a:gd name="connsiteX3" fmla="*/ 489427 w 2845390"/>
              <a:gd name="connsiteY3" fmla="*/ 998043 h 1773295"/>
              <a:gd name="connsiteX4" fmla="*/ 52105 w 2845390"/>
              <a:gd name="connsiteY4" fmla="*/ 1773295 h 1773295"/>
              <a:gd name="connsiteX0" fmla="*/ 628575 w 2869304"/>
              <a:gd name="connsiteY0" fmla="*/ 17189 h 1756537"/>
              <a:gd name="connsiteX1" fmla="*/ 2656157 w 2869304"/>
              <a:gd name="connsiteY1" fmla="*/ 96701 h 1756537"/>
              <a:gd name="connsiteX2" fmla="*/ 2685974 w 2869304"/>
              <a:gd name="connsiteY2" fmla="*/ 852075 h 1756537"/>
              <a:gd name="connsiteX3" fmla="*/ 489427 w 2869304"/>
              <a:gd name="connsiteY3" fmla="*/ 981285 h 1756537"/>
              <a:gd name="connsiteX4" fmla="*/ 52105 w 2869304"/>
              <a:gd name="connsiteY4" fmla="*/ 1756537 h 1756537"/>
              <a:gd name="connsiteX0" fmla="*/ 626553 w 2883743"/>
              <a:gd name="connsiteY0" fmla="*/ 0 h 1739348"/>
              <a:gd name="connsiteX1" fmla="*/ 2654135 w 2883743"/>
              <a:gd name="connsiteY1" fmla="*/ 79512 h 1739348"/>
              <a:gd name="connsiteX2" fmla="*/ 2594500 w 2883743"/>
              <a:gd name="connsiteY2" fmla="*/ 834886 h 1739348"/>
              <a:gd name="connsiteX3" fmla="*/ 487405 w 2883743"/>
              <a:gd name="connsiteY3" fmla="*/ 964096 h 1739348"/>
              <a:gd name="connsiteX4" fmla="*/ 50083 w 2883743"/>
              <a:gd name="connsiteY4" fmla="*/ 1739348 h 1739348"/>
              <a:gd name="connsiteX0" fmla="*/ 626553 w 2830277"/>
              <a:gd name="connsiteY0" fmla="*/ 0 h 1739348"/>
              <a:gd name="connsiteX1" fmla="*/ 2654135 w 2830277"/>
              <a:gd name="connsiteY1" fmla="*/ 79512 h 1739348"/>
              <a:gd name="connsiteX2" fmla="*/ 2594500 w 2830277"/>
              <a:gd name="connsiteY2" fmla="*/ 834886 h 1739348"/>
              <a:gd name="connsiteX3" fmla="*/ 487405 w 2830277"/>
              <a:gd name="connsiteY3" fmla="*/ 964096 h 1739348"/>
              <a:gd name="connsiteX4" fmla="*/ 50083 w 2830277"/>
              <a:gd name="connsiteY4" fmla="*/ 1739348 h 1739348"/>
              <a:gd name="connsiteX0" fmla="*/ 626553 w 2741755"/>
              <a:gd name="connsiteY0" fmla="*/ 0 h 1739348"/>
              <a:gd name="connsiteX1" fmla="*/ 2654135 w 2741755"/>
              <a:gd name="connsiteY1" fmla="*/ 79512 h 1739348"/>
              <a:gd name="connsiteX2" fmla="*/ 2594500 w 2741755"/>
              <a:gd name="connsiteY2" fmla="*/ 834886 h 1739348"/>
              <a:gd name="connsiteX3" fmla="*/ 487405 w 2741755"/>
              <a:gd name="connsiteY3" fmla="*/ 964096 h 1739348"/>
              <a:gd name="connsiteX4" fmla="*/ 50083 w 2741755"/>
              <a:gd name="connsiteY4" fmla="*/ 1739348 h 1739348"/>
              <a:gd name="connsiteX0" fmla="*/ 626553 w 2791589"/>
              <a:gd name="connsiteY0" fmla="*/ 0 h 1739348"/>
              <a:gd name="connsiteX1" fmla="*/ 2654135 w 2791589"/>
              <a:gd name="connsiteY1" fmla="*/ 79512 h 1739348"/>
              <a:gd name="connsiteX2" fmla="*/ 2594500 w 2791589"/>
              <a:gd name="connsiteY2" fmla="*/ 834886 h 1739348"/>
              <a:gd name="connsiteX3" fmla="*/ 487405 w 2791589"/>
              <a:gd name="connsiteY3" fmla="*/ 964096 h 1739348"/>
              <a:gd name="connsiteX4" fmla="*/ 50083 w 2791589"/>
              <a:gd name="connsiteY4" fmla="*/ 1739348 h 1739348"/>
              <a:gd name="connsiteX0" fmla="*/ 626553 w 2791589"/>
              <a:gd name="connsiteY0" fmla="*/ 42470 h 1781818"/>
              <a:gd name="connsiteX1" fmla="*/ 2654135 w 2791589"/>
              <a:gd name="connsiteY1" fmla="*/ 121982 h 1781818"/>
              <a:gd name="connsiteX2" fmla="*/ 2594500 w 2791589"/>
              <a:gd name="connsiteY2" fmla="*/ 877356 h 1781818"/>
              <a:gd name="connsiteX3" fmla="*/ 487405 w 2791589"/>
              <a:gd name="connsiteY3" fmla="*/ 1006566 h 1781818"/>
              <a:gd name="connsiteX4" fmla="*/ 50083 w 2791589"/>
              <a:gd name="connsiteY4" fmla="*/ 1781818 h 1781818"/>
              <a:gd name="connsiteX0" fmla="*/ 626553 w 2872306"/>
              <a:gd name="connsiteY0" fmla="*/ 0 h 1739348"/>
              <a:gd name="connsiteX1" fmla="*/ 2693891 w 2872306"/>
              <a:gd name="connsiteY1" fmla="*/ 178903 h 1739348"/>
              <a:gd name="connsiteX2" fmla="*/ 2594500 w 2872306"/>
              <a:gd name="connsiteY2" fmla="*/ 834886 h 1739348"/>
              <a:gd name="connsiteX3" fmla="*/ 487405 w 2872306"/>
              <a:gd name="connsiteY3" fmla="*/ 964096 h 1739348"/>
              <a:gd name="connsiteX4" fmla="*/ 50083 w 2872306"/>
              <a:gd name="connsiteY4" fmla="*/ 1739348 h 1739348"/>
              <a:gd name="connsiteX0" fmla="*/ 626553 w 2833545"/>
              <a:gd name="connsiteY0" fmla="*/ 0 h 1739348"/>
              <a:gd name="connsiteX1" fmla="*/ 2693891 w 2833545"/>
              <a:gd name="connsiteY1" fmla="*/ 178903 h 1739348"/>
              <a:gd name="connsiteX2" fmla="*/ 2594500 w 2833545"/>
              <a:gd name="connsiteY2" fmla="*/ 834886 h 1739348"/>
              <a:gd name="connsiteX3" fmla="*/ 487405 w 2833545"/>
              <a:gd name="connsiteY3" fmla="*/ 964096 h 1739348"/>
              <a:gd name="connsiteX4" fmla="*/ 50083 w 2833545"/>
              <a:gd name="connsiteY4" fmla="*/ 1739348 h 1739348"/>
              <a:gd name="connsiteX0" fmla="*/ 578092 w 2785084"/>
              <a:gd name="connsiteY0" fmla="*/ 0 h 1739348"/>
              <a:gd name="connsiteX1" fmla="*/ 2645430 w 2785084"/>
              <a:gd name="connsiteY1" fmla="*/ 178903 h 1739348"/>
              <a:gd name="connsiteX2" fmla="*/ 2546039 w 2785084"/>
              <a:gd name="connsiteY2" fmla="*/ 834886 h 1739348"/>
              <a:gd name="connsiteX3" fmla="*/ 438944 w 2785084"/>
              <a:gd name="connsiteY3" fmla="*/ 964096 h 1739348"/>
              <a:gd name="connsiteX4" fmla="*/ 1622 w 2785084"/>
              <a:gd name="connsiteY4" fmla="*/ 1739348 h 1739348"/>
              <a:gd name="connsiteX0" fmla="*/ 508518 w 2828882"/>
              <a:gd name="connsiteY0" fmla="*/ 0 h 1719469"/>
              <a:gd name="connsiteX1" fmla="*/ 2645430 w 2828882"/>
              <a:gd name="connsiteY1" fmla="*/ 159024 h 1719469"/>
              <a:gd name="connsiteX2" fmla="*/ 2546039 w 2828882"/>
              <a:gd name="connsiteY2" fmla="*/ 815007 h 1719469"/>
              <a:gd name="connsiteX3" fmla="*/ 438944 w 2828882"/>
              <a:gd name="connsiteY3" fmla="*/ 944217 h 1719469"/>
              <a:gd name="connsiteX4" fmla="*/ 1622 w 2828882"/>
              <a:gd name="connsiteY4" fmla="*/ 1719469 h 1719469"/>
              <a:gd name="connsiteX0" fmla="*/ 508518 w 2828882"/>
              <a:gd name="connsiteY0" fmla="*/ 263 h 1719732"/>
              <a:gd name="connsiteX1" fmla="*/ 2645430 w 2828882"/>
              <a:gd name="connsiteY1" fmla="*/ 159287 h 1719732"/>
              <a:gd name="connsiteX2" fmla="*/ 2546039 w 2828882"/>
              <a:gd name="connsiteY2" fmla="*/ 815270 h 1719732"/>
              <a:gd name="connsiteX3" fmla="*/ 438944 w 2828882"/>
              <a:gd name="connsiteY3" fmla="*/ 944480 h 1719732"/>
              <a:gd name="connsiteX4" fmla="*/ 1622 w 2828882"/>
              <a:gd name="connsiteY4" fmla="*/ 1719732 h 1719732"/>
              <a:gd name="connsiteX0" fmla="*/ 508518 w 2827944"/>
              <a:gd name="connsiteY0" fmla="*/ 17424 h 1736893"/>
              <a:gd name="connsiteX1" fmla="*/ 2585795 w 2827944"/>
              <a:gd name="connsiteY1" fmla="*/ 86996 h 1736893"/>
              <a:gd name="connsiteX2" fmla="*/ 2546039 w 2827944"/>
              <a:gd name="connsiteY2" fmla="*/ 832431 h 1736893"/>
              <a:gd name="connsiteX3" fmla="*/ 438944 w 2827944"/>
              <a:gd name="connsiteY3" fmla="*/ 961641 h 1736893"/>
              <a:gd name="connsiteX4" fmla="*/ 1622 w 2827944"/>
              <a:gd name="connsiteY4" fmla="*/ 1736893 h 1736893"/>
              <a:gd name="connsiteX0" fmla="*/ 508518 w 2808823"/>
              <a:gd name="connsiteY0" fmla="*/ 7476 h 1726945"/>
              <a:gd name="connsiteX1" fmla="*/ 2585795 w 2808823"/>
              <a:gd name="connsiteY1" fmla="*/ 77048 h 1726945"/>
              <a:gd name="connsiteX2" fmla="*/ 2546039 w 2808823"/>
              <a:gd name="connsiteY2" fmla="*/ 822483 h 1726945"/>
              <a:gd name="connsiteX3" fmla="*/ 438944 w 2808823"/>
              <a:gd name="connsiteY3" fmla="*/ 951693 h 1726945"/>
              <a:gd name="connsiteX4" fmla="*/ 1622 w 2808823"/>
              <a:gd name="connsiteY4" fmla="*/ 1726945 h 1726945"/>
              <a:gd name="connsiteX0" fmla="*/ 508518 w 2827944"/>
              <a:gd name="connsiteY0" fmla="*/ 10383 h 1729852"/>
              <a:gd name="connsiteX1" fmla="*/ 2585795 w 2827944"/>
              <a:gd name="connsiteY1" fmla="*/ 79955 h 1729852"/>
              <a:gd name="connsiteX2" fmla="*/ 2546039 w 2827944"/>
              <a:gd name="connsiteY2" fmla="*/ 703353 h 1729852"/>
              <a:gd name="connsiteX3" fmla="*/ 438944 w 2827944"/>
              <a:gd name="connsiteY3" fmla="*/ 954600 h 1729852"/>
              <a:gd name="connsiteX4" fmla="*/ 1622 w 2827944"/>
              <a:gd name="connsiteY4" fmla="*/ 1729852 h 1729852"/>
              <a:gd name="connsiteX0" fmla="*/ 510826 w 2833000"/>
              <a:gd name="connsiteY0" fmla="*/ 10383 h 1729852"/>
              <a:gd name="connsiteX1" fmla="*/ 2588103 w 2833000"/>
              <a:gd name="connsiteY1" fmla="*/ 79955 h 1729852"/>
              <a:gd name="connsiteX2" fmla="*/ 2548347 w 2833000"/>
              <a:gd name="connsiteY2" fmla="*/ 703353 h 1729852"/>
              <a:gd name="connsiteX3" fmla="*/ 395343 w 2833000"/>
              <a:gd name="connsiteY3" fmla="*/ 813787 h 1729852"/>
              <a:gd name="connsiteX4" fmla="*/ 3930 w 2833000"/>
              <a:gd name="connsiteY4" fmla="*/ 1729852 h 1729852"/>
              <a:gd name="connsiteX0" fmla="*/ 896455 w 2808532"/>
              <a:gd name="connsiteY0" fmla="*/ 7363 h 1736219"/>
              <a:gd name="connsiteX1" fmla="*/ 2588103 w 2808532"/>
              <a:gd name="connsiteY1" fmla="*/ 86322 h 1736219"/>
              <a:gd name="connsiteX2" fmla="*/ 2548347 w 2808532"/>
              <a:gd name="connsiteY2" fmla="*/ 709720 h 1736219"/>
              <a:gd name="connsiteX3" fmla="*/ 395343 w 2808532"/>
              <a:gd name="connsiteY3" fmla="*/ 820154 h 1736219"/>
              <a:gd name="connsiteX4" fmla="*/ 3930 w 2808532"/>
              <a:gd name="connsiteY4" fmla="*/ 1736219 h 1736219"/>
              <a:gd name="connsiteX0" fmla="*/ 896455 w 2593665"/>
              <a:gd name="connsiteY0" fmla="*/ 13038 h 1741894"/>
              <a:gd name="connsiteX1" fmla="*/ 2588103 w 2593665"/>
              <a:gd name="connsiteY1" fmla="*/ 91997 h 1741894"/>
              <a:gd name="connsiteX2" fmla="*/ 395343 w 2593665"/>
              <a:gd name="connsiteY2" fmla="*/ 825829 h 1741894"/>
              <a:gd name="connsiteX3" fmla="*/ 3930 w 2593665"/>
              <a:gd name="connsiteY3" fmla="*/ 1741894 h 1741894"/>
              <a:gd name="connsiteX0" fmla="*/ 898704 w 2696379"/>
              <a:gd name="connsiteY0" fmla="*/ 38 h 1728894"/>
              <a:gd name="connsiteX1" fmla="*/ 2691350 w 2696379"/>
              <a:gd name="connsiteY1" fmla="*/ 351235 h 1728894"/>
              <a:gd name="connsiteX2" fmla="*/ 397592 w 2696379"/>
              <a:gd name="connsiteY2" fmla="*/ 812829 h 1728894"/>
              <a:gd name="connsiteX3" fmla="*/ 6179 w 2696379"/>
              <a:gd name="connsiteY3" fmla="*/ 1728894 h 1728894"/>
              <a:gd name="connsiteX0" fmla="*/ 898704 w 2691350"/>
              <a:gd name="connsiteY0" fmla="*/ 11585 h 1740441"/>
              <a:gd name="connsiteX1" fmla="*/ 2691350 w 2691350"/>
              <a:gd name="connsiteY1" fmla="*/ 362782 h 1740441"/>
              <a:gd name="connsiteX2" fmla="*/ 397592 w 2691350"/>
              <a:gd name="connsiteY2" fmla="*/ 824376 h 1740441"/>
              <a:gd name="connsiteX3" fmla="*/ 6179 w 2691350"/>
              <a:gd name="connsiteY3" fmla="*/ 1740441 h 1740441"/>
              <a:gd name="connsiteX0" fmla="*/ 898704 w 2691350"/>
              <a:gd name="connsiteY0" fmla="*/ 2585 h 1731441"/>
              <a:gd name="connsiteX1" fmla="*/ 2691350 w 2691350"/>
              <a:gd name="connsiteY1" fmla="*/ 410107 h 1731441"/>
              <a:gd name="connsiteX2" fmla="*/ 397592 w 2691350"/>
              <a:gd name="connsiteY2" fmla="*/ 815376 h 1731441"/>
              <a:gd name="connsiteX3" fmla="*/ 6179 w 2691350"/>
              <a:gd name="connsiteY3" fmla="*/ 1731441 h 1731441"/>
              <a:gd name="connsiteX0" fmla="*/ 901079 w 2803905"/>
              <a:gd name="connsiteY0" fmla="*/ 1849 h 1730705"/>
              <a:gd name="connsiteX1" fmla="*/ 2803905 w 2803905"/>
              <a:gd name="connsiteY1" fmla="*/ 418758 h 1730705"/>
              <a:gd name="connsiteX2" fmla="*/ 399967 w 2803905"/>
              <a:gd name="connsiteY2" fmla="*/ 814640 h 1730705"/>
              <a:gd name="connsiteX3" fmla="*/ 8554 w 2803905"/>
              <a:gd name="connsiteY3" fmla="*/ 1730705 h 1730705"/>
            </a:gdLst>
            <a:ahLst/>
            <a:cxnLst>
              <a:cxn ang="0">
                <a:pos x="connsiteX0" y="connsiteY0"/>
              </a:cxn>
              <a:cxn ang="0">
                <a:pos x="connsiteX1" y="connsiteY1"/>
              </a:cxn>
              <a:cxn ang="0">
                <a:pos x="connsiteX2" y="connsiteY2"/>
              </a:cxn>
              <a:cxn ang="0">
                <a:pos x="connsiteX3" y="connsiteY3"/>
              </a:cxn>
            </a:cxnLst>
            <a:rect l="l" t="t" r="r" b="b"/>
            <a:pathLst>
              <a:path w="2803905" h="1730705">
                <a:moveTo>
                  <a:pt x="901079" y="1849"/>
                </a:moveTo>
                <a:cubicBezTo>
                  <a:pt x="1805540" y="-1464"/>
                  <a:pt x="2804789" y="-35881"/>
                  <a:pt x="2803905" y="418758"/>
                </a:cubicBezTo>
                <a:cubicBezTo>
                  <a:pt x="2803021" y="873397"/>
                  <a:pt x="865859" y="595982"/>
                  <a:pt x="399967" y="814640"/>
                </a:cubicBezTo>
                <a:cubicBezTo>
                  <a:pt x="-65925" y="1033298"/>
                  <a:pt x="-1385" y="1434188"/>
                  <a:pt x="8554" y="1730705"/>
                </a:cubicBezTo>
              </a:path>
            </a:pathLst>
          </a:custGeom>
          <a:ln w="38100">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US" sz="1200"/>
          </a:p>
        </p:txBody>
      </p:sp>
      <p:cxnSp>
        <p:nvCxnSpPr>
          <p:cNvPr id="97" name="User to Cloud"/>
          <p:cNvCxnSpPr>
            <a:stCxn id="100" idx="0"/>
            <a:endCxn id="34" idx="0"/>
          </p:cNvCxnSpPr>
          <p:nvPr/>
        </p:nvCxnSpPr>
        <p:spPr>
          <a:xfrm rot="10800000" flipV="1">
            <a:off x="7402024" y="1839650"/>
            <a:ext cx="1675929" cy="5613"/>
          </a:xfrm>
          <a:prstGeom prst="bentConnector3">
            <a:avLst/>
          </a:prstGeom>
          <a:ln w="12700">
            <a:prstDash val="sysDot"/>
            <a:headEnd type="arrow"/>
            <a:tailEnd type="arrow"/>
          </a:ln>
        </p:spPr>
        <p:style>
          <a:lnRef idx="3">
            <a:schemeClr val="dk1"/>
          </a:lnRef>
          <a:fillRef idx="0">
            <a:schemeClr val="dk1"/>
          </a:fillRef>
          <a:effectRef idx="2">
            <a:schemeClr val="dk1"/>
          </a:effectRef>
          <a:fontRef idx="minor">
            <a:schemeClr val="tx1"/>
          </a:fontRef>
        </p:style>
      </p:cxnSp>
      <p:grpSp>
        <p:nvGrpSpPr>
          <p:cNvPr id="98" name="User"/>
          <p:cNvGrpSpPr/>
          <p:nvPr/>
        </p:nvGrpSpPr>
        <p:grpSpPr>
          <a:xfrm flipH="1">
            <a:off x="9077952" y="1448108"/>
            <a:ext cx="509798" cy="605111"/>
            <a:chOff x="6400800" y="3048000"/>
            <a:chExt cx="914400" cy="1295400"/>
          </a:xfrm>
        </p:grpSpPr>
        <p:sp>
          <p:nvSpPr>
            <p:cNvPr id="100" name="Body"/>
            <p:cNvSpPr/>
            <p:nvPr/>
          </p:nvSpPr>
          <p:spPr>
            <a:xfrm>
              <a:off x="6400800" y="3429000"/>
              <a:ext cx="914400" cy="914400"/>
            </a:xfrm>
            <a:prstGeom prst="snip2SameRect">
              <a:avLst>
                <a:gd name="adj1" fmla="val 38700"/>
                <a:gd name="adj2" fmla="val 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01" name="Head"/>
            <p:cNvSpPr/>
            <p:nvPr/>
          </p:nvSpPr>
          <p:spPr>
            <a:xfrm>
              <a:off x="6553200" y="3048000"/>
              <a:ext cx="609600" cy="533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grpSp>
      <p:sp>
        <p:nvSpPr>
          <p:cNvPr id="99" name="Page"/>
          <p:cNvSpPr/>
          <p:nvPr/>
        </p:nvSpPr>
        <p:spPr>
          <a:xfrm>
            <a:off x="8242037" y="1472054"/>
            <a:ext cx="546212" cy="73774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1050" dirty="0" smtClean="0"/>
              <a:t>15</a:t>
            </a:r>
          </a:p>
          <a:p>
            <a:pPr algn="ctr"/>
            <a:r>
              <a:rPr lang="en-US" sz="1050" dirty="0" smtClean="0"/>
              <a:t>Mode</a:t>
            </a:r>
          </a:p>
          <a:p>
            <a:pPr algn="ctr"/>
            <a:r>
              <a:rPr lang="en-US" sz="1050" dirty="0" smtClean="0"/>
              <a:t>Site Page</a:t>
            </a:r>
            <a:endParaRPr lang="en-US" sz="1050" dirty="0"/>
          </a:p>
        </p:txBody>
      </p:sp>
      <p:sp>
        <p:nvSpPr>
          <p:cNvPr id="133" name="14 Page Request Route"/>
          <p:cNvSpPr/>
          <p:nvPr/>
        </p:nvSpPr>
        <p:spPr>
          <a:xfrm flipH="1">
            <a:off x="6265269" y="1694246"/>
            <a:ext cx="1998237" cy="1420447"/>
          </a:xfrm>
          <a:custGeom>
            <a:avLst/>
            <a:gdLst>
              <a:gd name="connsiteX0" fmla="*/ 542299 w 3257679"/>
              <a:gd name="connsiteY0" fmla="*/ 0 h 1490870"/>
              <a:gd name="connsiteX1" fmla="*/ 2868055 w 3257679"/>
              <a:gd name="connsiteY1" fmla="*/ 188843 h 1490870"/>
              <a:gd name="connsiteX2" fmla="*/ 3096655 w 3257679"/>
              <a:gd name="connsiteY2" fmla="*/ 715617 h 1490870"/>
              <a:gd name="connsiteX3" fmla="*/ 1218160 w 3257679"/>
              <a:gd name="connsiteY3" fmla="*/ 745435 h 1490870"/>
              <a:gd name="connsiteX4" fmla="*/ 15525 w 3257679"/>
              <a:gd name="connsiteY4" fmla="*/ 1490870 h 1490870"/>
              <a:gd name="connsiteX0" fmla="*/ 591995 w 3255383"/>
              <a:gd name="connsiteY0" fmla="*/ 0 h 1739348"/>
              <a:gd name="connsiteX1" fmla="*/ 2868055 w 3255383"/>
              <a:gd name="connsiteY1" fmla="*/ 437321 h 1739348"/>
              <a:gd name="connsiteX2" fmla="*/ 3096655 w 3255383"/>
              <a:gd name="connsiteY2" fmla="*/ 964095 h 1739348"/>
              <a:gd name="connsiteX3" fmla="*/ 1218160 w 3255383"/>
              <a:gd name="connsiteY3" fmla="*/ 993913 h 1739348"/>
              <a:gd name="connsiteX4" fmla="*/ 15525 w 3255383"/>
              <a:gd name="connsiteY4" fmla="*/ 1739348 h 1739348"/>
              <a:gd name="connsiteX0" fmla="*/ 591995 w 3354147"/>
              <a:gd name="connsiteY0" fmla="*/ 72157 h 1811505"/>
              <a:gd name="connsiteX1" fmla="*/ 3066838 w 3354147"/>
              <a:gd name="connsiteY1" fmla="*/ 62217 h 1811505"/>
              <a:gd name="connsiteX2" fmla="*/ 3096655 w 3354147"/>
              <a:gd name="connsiteY2" fmla="*/ 1036252 h 1811505"/>
              <a:gd name="connsiteX3" fmla="*/ 1218160 w 3354147"/>
              <a:gd name="connsiteY3" fmla="*/ 1066070 h 1811505"/>
              <a:gd name="connsiteX4" fmla="*/ 15525 w 3354147"/>
              <a:gd name="connsiteY4" fmla="*/ 1811505 h 1811505"/>
              <a:gd name="connsiteX0" fmla="*/ 591219 w 3225798"/>
              <a:gd name="connsiteY0" fmla="*/ 68532 h 1807880"/>
              <a:gd name="connsiteX1" fmla="*/ 3066062 w 3225798"/>
              <a:gd name="connsiteY1" fmla="*/ 58592 h 1807880"/>
              <a:gd name="connsiteX2" fmla="*/ 2787766 w 3225798"/>
              <a:gd name="connsiteY2" fmla="*/ 982931 h 1807880"/>
              <a:gd name="connsiteX3" fmla="*/ 1217384 w 3225798"/>
              <a:gd name="connsiteY3" fmla="*/ 1062445 h 1807880"/>
              <a:gd name="connsiteX4" fmla="*/ 14749 w 3225798"/>
              <a:gd name="connsiteY4" fmla="*/ 1807880 h 1807880"/>
              <a:gd name="connsiteX0" fmla="*/ 591219 w 3012704"/>
              <a:gd name="connsiteY0" fmla="*/ 17180 h 1756528"/>
              <a:gd name="connsiteX1" fmla="*/ 2767888 w 3012704"/>
              <a:gd name="connsiteY1" fmla="*/ 76814 h 1756528"/>
              <a:gd name="connsiteX2" fmla="*/ 2787766 w 3012704"/>
              <a:gd name="connsiteY2" fmla="*/ 931579 h 1756528"/>
              <a:gd name="connsiteX3" fmla="*/ 1217384 w 3012704"/>
              <a:gd name="connsiteY3" fmla="*/ 1011093 h 1756528"/>
              <a:gd name="connsiteX4" fmla="*/ 14749 w 3012704"/>
              <a:gd name="connsiteY4" fmla="*/ 1756528 h 1756528"/>
              <a:gd name="connsiteX0" fmla="*/ 591195 w 3007507"/>
              <a:gd name="connsiteY0" fmla="*/ 10743 h 1750091"/>
              <a:gd name="connsiteX1" fmla="*/ 2767864 w 3007507"/>
              <a:gd name="connsiteY1" fmla="*/ 70377 h 1750091"/>
              <a:gd name="connsiteX2" fmla="*/ 2777803 w 3007507"/>
              <a:gd name="connsiteY2" fmla="*/ 835690 h 1750091"/>
              <a:gd name="connsiteX3" fmla="*/ 1217360 w 3007507"/>
              <a:gd name="connsiteY3" fmla="*/ 1004656 h 1750091"/>
              <a:gd name="connsiteX4" fmla="*/ 14725 w 3007507"/>
              <a:gd name="connsiteY4" fmla="*/ 1750091 h 1750091"/>
              <a:gd name="connsiteX0" fmla="*/ 631698 w 3094952"/>
              <a:gd name="connsiteY0" fmla="*/ 10743 h 1750091"/>
              <a:gd name="connsiteX1" fmla="*/ 2808367 w 3094952"/>
              <a:gd name="connsiteY1" fmla="*/ 70377 h 1750091"/>
              <a:gd name="connsiteX2" fmla="*/ 2818306 w 3094952"/>
              <a:gd name="connsiteY2" fmla="*/ 835690 h 1750091"/>
              <a:gd name="connsiteX3" fmla="*/ 492550 w 3094952"/>
              <a:gd name="connsiteY3" fmla="*/ 974839 h 1750091"/>
              <a:gd name="connsiteX4" fmla="*/ 55228 w 3094952"/>
              <a:gd name="connsiteY4" fmla="*/ 1750091 h 1750091"/>
              <a:gd name="connsiteX0" fmla="*/ 631698 w 3023308"/>
              <a:gd name="connsiteY0" fmla="*/ 0 h 1739348"/>
              <a:gd name="connsiteX1" fmla="*/ 2659280 w 3023308"/>
              <a:gd name="connsiteY1" fmla="*/ 79512 h 1739348"/>
              <a:gd name="connsiteX2" fmla="*/ 2818306 w 3023308"/>
              <a:gd name="connsiteY2" fmla="*/ 824947 h 1739348"/>
              <a:gd name="connsiteX3" fmla="*/ 492550 w 3023308"/>
              <a:gd name="connsiteY3" fmla="*/ 964096 h 1739348"/>
              <a:gd name="connsiteX4" fmla="*/ 55228 w 3023308"/>
              <a:gd name="connsiteY4" fmla="*/ 1739348 h 1739348"/>
              <a:gd name="connsiteX0" fmla="*/ 628575 w 2935878"/>
              <a:gd name="connsiteY0" fmla="*/ 0 h 1739348"/>
              <a:gd name="connsiteX1" fmla="*/ 2656157 w 2935878"/>
              <a:gd name="connsiteY1" fmla="*/ 79512 h 1739348"/>
              <a:gd name="connsiteX2" fmla="*/ 2685974 w 2935878"/>
              <a:gd name="connsiteY2" fmla="*/ 834886 h 1739348"/>
              <a:gd name="connsiteX3" fmla="*/ 489427 w 2935878"/>
              <a:gd name="connsiteY3" fmla="*/ 964096 h 1739348"/>
              <a:gd name="connsiteX4" fmla="*/ 52105 w 2935878"/>
              <a:gd name="connsiteY4" fmla="*/ 1739348 h 1739348"/>
              <a:gd name="connsiteX0" fmla="*/ 628575 w 2923790"/>
              <a:gd name="connsiteY0" fmla="*/ 0 h 1739348"/>
              <a:gd name="connsiteX1" fmla="*/ 2656157 w 2923790"/>
              <a:gd name="connsiteY1" fmla="*/ 79512 h 1739348"/>
              <a:gd name="connsiteX2" fmla="*/ 2685974 w 2923790"/>
              <a:gd name="connsiteY2" fmla="*/ 834886 h 1739348"/>
              <a:gd name="connsiteX3" fmla="*/ 489427 w 2923790"/>
              <a:gd name="connsiteY3" fmla="*/ 964096 h 1739348"/>
              <a:gd name="connsiteX4" fmla="*/ 52105 w 2923790"/>
              <a:gd name="connsiteY4" fmla="*/ 1739348 h 1739348"/>
              <a:gd name="connsiteX0" fmla="*/ 628575 w 2845390"/>
              <a:gd name="connsiteY0" fmla="*/ 33947 h 1773295"/>
              <a:gd name="connsiteX1" fmla="*/ 2656157 w 2845390"/>
              <a:gd name="connsiteY1" fmla="*/ 113459 h 1773295"/>
              <a:gd name="connsiteX2" fmla="*/ 2685974 w 2845390"/>
              <a:gd name="connsiteY2" fmla="*/ 868833 h 1773295"/>
              <a:gd name="connsiteX3" fmla="*/ 489427 w 2845390"/>
              <a:gd name="connsiteY3" fmla="*/ 998043 h 1773295"/>
              <a:gd name="connsiteX4" fmla="*/ 52105 w 2845390"/>
              <a:gd name="connsiteY4" fmla="*/ 1773295 h 1773295"/>
              <a:gd name="connsiteX0" fmla="*/ 628575 w 2869304"/>
              <a:gd name="connsiteY0" fmla="*/ 17189 h 1756537"/>
              <a:gd name="connsiteX1" fmla="*/ 2656157 w 2869304"/>
              <a:gd name="connsiteY1" fmla="*/ 96701 h 1756537"/>
              <a:gd name="connsiteX2" fmla="*/ 2685974 w 2869304"/>
              <a:gd name="connsiteY2" fmla="*/ 852075 h 1756537"/>
              <a:gd name="connsiteX3" fmla="*/ 489427 w 2869304"/>
              <a:gd name="connsiteY3" fmla="*/ 981285 h 1756537"/>
              <a:gd name="connsiteX4" fmla="*/ 52105 w 2869304"/>
              <a:gd name="connsiteY4" fmla="*/ 1756537 h 1756537"/>
              <a:gd name="connsiteX0" fmla="*/ 626553 w 2883743"/>
              <a:gd name="connsiteY0" fmla="*/ 0 h 1739348"/>
              <a:gd name="connsiteX1" fmla="*/ 2654135 w 2883743"/>
              <a:gd name="connsiteY1" fmla="*/ 79512 h 1739348"/>
              <a:gd name="connsiteX2" fmla="*/ 2594500 w 2883743"/>
              <a:gd name="connsiteY2" fmla="*/ 834886 h 1739348"/>
              <a:gd name="connsiteX3" fmla="*/ 487405 w 2883743"/>
              <a:gd name="connsiteY3" fmla="*/ 964096 h 1739348"/>
              <a:gd name="connsiteX4" fmla="*/ 50083 w 2883743"/>
              <a:gd name="connsiteY4" fmla="*/ 1739348 h 1739348"/>
              <a:gd name="connsiteX0" fmla="*/ 626553 w 2830277"/>
              <a:gd name="connsiteY0" fmla="*/ 0 h 1739348"/>
              <a:gd name="connsiteX1" fmla="*/ 2654135 w 2830277"/>
              <a:gd name="connsiteY1" fmla="*/ 79512 h 1739348"/>
              <a:gd name="connsiteX2" fmla="*/ 2594500 w 2830277"/>
              <a:gd name="connsiteY2" fmla="*/ 834886 h 1739348"/>
              <a:gd name="connsiteX3" fmla="*/ 487405 w 2830277"/>
              <a:gd name="connsiteY3" fmla="*/ 964096 h 1739348"/>
              <a:gd name="connsiteX4" fmla="*/ 50083 w 2830277"/>
              <a:gd name="connsiteY4" fmla="*/ 1739348 h 1739348"/>
              <a:gd name="connsiteX0" fmla="*/ 626553 w 2741755"/>
              <a:gd name="connsiteY0" fmla="*/ 0 h 1739348"/>
              <a:gd name="connsiteX1" fmla="*/ 2654135 w 2741755"/>
              <a:gd name="connsiteY1" fmla="*/ 79512 h 1739348"/>
              <a:gd name="connsiteX2" fmla="*/ 2594500 w 2741755"/>
              <a:gd name="connsiteY2" fmla="*/ 834886 h 1739348"/>
              <a:gd name="connsiteX3" fmla="*/ 487405 w 2741755"/>
              <a:gd name="connsiteY3" fmla="*/ 964096 h 1739348"/>
              <a:gd name="connsiteX4" fmla="*/ 50083 w 2741755"/>
              <a:gd name="connsiteY4" fmla="*/ 1739348 h 1739348"/>
              <a:gd name="connsiteX0" fmla="*/ 626553 w 2791589"/>
              <a:gd name="connsiteY0" fmla="*/ 0 h 1739348"/>
              <a:gd name="connsiteX1" fmla="*/ 2654135 w 2791589"/>
              <a:gd name="connsiteY1" fmla="*/ 79512 h 1739348"/>
              <a:gd name="connsiteX2" fmla="*/ 2594500 w 2791589"/>
              <a:gd name="connsiteY2" fmla="*/ 834886 h 1739348"/>
              <a:gd name="connsiteX3" fmla="*/ 487405 w 2791589"/>
              <a:gd name="connsiteY3" fmla="*/ 964096 h 1739348"/>
              <a:gd name="connsiteX4" fmla="*/ 50083 w 2791589"/>
              <a:gd name="connsiteY4" fmla="*/ 1739348 h 1739348"/>
              <a:gd name="connsiteX0" fmla="*/ 626553 w 2791589"/>
              <a:gd name="connsiteY0" fmla="*/ 42470 h 1781818"/>
              <a:gd name="connsiteX1" fmla="*/ 2654135 w 2791589"/>
              <a:gd name="connsiteY1" fmla="*/ 121982 h 1781818"/>
              <a:gd name="connsiteX2" fmla="*/ 2594500 w 2791589"/>
              <a:gd name="connsiteY2" fmla="*/ 877356 h 1781818"/>
              <a:gd name="connsiteX3" fmla="*/ 487405 w 2791589"/>
              <a:gd name="connsiteY3" fmla="*/ 1006566 h 1781818"/>
              <a:gd name="connsiteX4" fmla="*/ 50083 w 2791589"/>
              <a:gd name="connsiteY4" fmla="*/ 1781818 h 1781818"/>
              <a:gd name="connsiteX0" fmla="*/ 626553 w 2872306"/>
              <a:gd name="connsiteY0" fmla="*/ 0 h 1739348"/>
              <a:gd name="connsiteX1" fmla="*/ 2693891 w 2872306"/>
              <a:gd name="connsiteY1" fmla="*/ 178903 h 1739348"/>
              <a:gd name="connsiteX2" fmla="*/ 2594500 w 2872306"/>
              <a:gd name="connsiteY2" fmla="*/ 834886 h 1739348"/>
              <a:gd name="connsiteX3" fmla="*/ 487405 w 2872306"/>
              <a:gd name="connsiteY3" fmla="*/ 964096 h 1739348"/>
              <a:gd name="connsiteX4" fmla="*/ 50083 w 2872306"/>
              <a:gd name="connsiteY4" fmla="*/ 1739348 h 1739348"/>
              <a:gd name="connsiteX0" fmla="*/ 626553 w 2833545"/>
              <a:gd name="connsiteY0" fmla="*/ 0 h 1739348"/>
              <a:gd name="connsiteX1" fmla="*/ 2693891 w 2833545"/>
              <a:gd name="connsiteY1" fmla="*/ 178903 h 1739348"/>
              <a:gd name="connsiteX2" fmla="*/ 2594500 w 2833545"/>
              <a:gd name="connsiteY2" fmla="*/ 834886 h 1739348"/>
              <a:gd name="connsiteX3" fmla="*/ 487405 w 2833545"/>
              <a:gd name="connsiteY3" fmla="*/ 964096 h 1739348"/>
              <a:gd name="connsiteX4" fmla="*/ 50083 w 2833545"/>
              <a:gd name="connsiteY4" fmla="*/ 1739348 h 1739348"/>
              <a:gd name="connsiteX0" fmla="*/ 578092 w 2785084"/>
              <a:gd name="connsiteY0" fmla="*/ 0 h 1739348"/>
              <a:gd name="connsiteX1" fmla="*/ 2645430 w 2785084"/>
              <a:gd name="connsiteY1" fmla="*/ 178903 h 1739348"/>
              <a:gd name="connsiteX2" fmla="*/ 2546039 w 2785084"/>
              <a:gd name="connsiteY2" fmla="*/ 834886 h 1739348"/>
              <a:gd name="connsiteX3" fmla="*/ 438944 w 2785084"/>
              <a:gd name="connsiteY3" fmla="*/ 964096 h 1739348"/>
              <a:gd name="connsiteX4" fmla="*/ 1622 w 2785084"/>
              <a:gd name="connsiteY4" fmla="*/ 1739348 h 1739348"/>
              <a:gd name="connsiteX0" fmla="*/ 508518 w 2828882"/>
              <a:gd name="connsiteY0" fmla="*/ 0 h 1719469"/>
              <a:gd name="connsiteX1" fmla="*/ 2645430 w 2828882"/>
              <a:gd name="connsiteY1" fmla="*/ 159024 h 1719469"/>
              <a:gd name="connsiteX2" fmla="*/ 2546039 w 2828882"/>
              <a:gd name="connsiteY2" fmla="*/ 815007 h 1719469"/>
              <a:gd name="connsiteX3" fmla="*/ 438944 w 2828882"/>
              <a:gd name="connsiteY3" fmla="*/ 944217 h 1719469"/>
              <a:gd name="connsiteX4" fmla="*/ 1622 w 2828882"/>
              <a:gd name="connsiteY4" fmla="*/ 1719469 h 1719469"/>
              <a:gd name="connsiteX0" fmla="*/ 508518 w 2828882"/>
              <a:gd name="connsiteY0" fmla="*/ 263 h 1719732"/>
              <a:gd name="connsiteX1" fmla="*/ 2645430 w 2828882"/>
              <a:gd name="connsiteY1" fmla="*/ 159287 h 1719732"/>
              <a:gd name="connsiteX2" fmla="*/ 2546039 w 2828882"/>
              <a:gd name="connsiteY2" fmla="*/ 815270 h 1719732"/>
              <a:gd name="connsiteX3" fmla="*/ 438944 w 2828882"/>
              <a:gd name="connsiteY3" fmla="*/ 944480 h 1719732"/>
              <a:gd name="connsiteX4" fmla="*/ 1622 w 2828882"/>
              <a:gd name="connsiteY4" fmla="*/ 1719732 h 1719732"/>
              <a:gd name="connsiteX0" fmla="*/ 508518 w 2827944"/>
              <a:gd name="connsiteY0" fmla="*/ 17424 h 1736893"/>
              <a:gd name="connsiteX1" fmla="*/ 2585795 w 2827944"/>
              <a:gd name="connsiteY1" fmla="*/ 86996 h 1736893"/>
              <a:gd name="connsiteX2" fmla="*/ 2546039 w 2827944"/>
              <a:gd name="connsiteY2" fmla="*/ 832431 h 1736893"/>
              <a:gd name="connsiteX3" fmla="*/ 438944 w 2827944"/>
              <a:gd name="connsiteY3" fmla="*/ 961641 h 1736893"/>
              <a:gd name="connsiteX4" fmla="*/ 1622 w 2827944"/>
              <a:gd name="connsiteY4" fmla="*/ 1736893 h 1736893"/>
              <a:gd name="connsiteX0" fmla="*/ 508518 w 2808823"/>
              <a:gd name="connsiteY0" fmla="*/ 7476 h 1726945"/>
              <a:gd name="connsiteX1" fmla="*/ 2585795 w 2808823"/>
              <a:gd name="connsiteY1" fmla="*/ 77048 h 1726945"/>
              <a:gd name="connsiteX2" fmla="*/ 2546039 w 2808823"/>
              <a:gd name="connsiteY2" fmla="*/ 822483 h 1726945"/>
              <a:gd name="connsiteX3" fmla="*/ 438944 w 2808823"/>
              <a:gd name="connsiteY3" fmla="*/ 951693 h 1726945"/>
              <a:gd name="connsiteX4" fmla="*/ 1622 w 2808823"/>
              <a:gd name="connsiteY4" fmla="*/ 1726945 h 1726945"/>
              <a:gd name="connsiteX0" fmla="*/ 506968 w 2750484"/>
              <a:gd name="connsiteY0" fmla="*/ 7476 h 1726945"/>
              <a:gd name="connsiteX1" fmla="*/ 2584245 w 2750484"/>
              <a:gd name="connsiteY1" fmla="*/ 77048 h 1726945"/>
              <a:gd name="connsiteX2" fmla="*/ 2544489 w 2750484"/>
              <a:gd name="connsiteY2" fmla="*/ 822483 h 1726945"/>
              <a:gd name="connsiteX3" fmla="*/ 1441246 w 2750484"/>
              <a:gd name="connsiteY3" fmla="*/ 951693 h 1726945"/>
              <a:gd name="connsiteX4" fmla="*/ 72 w 2750484"/>
              <a:gd name="connsiteY4" fmla="*/ 1726945 h 1726945"/>
              <a:gd name="connsiteX0" fmla="*/ 0 w 2243516"/>
              <a:gd name="connsiteY0" fmla="*/ 7476 h 1428772"/>
              <a:gd name="connsiteX1" fmla="*/ 2077277 w 2243516"/>
              <a:gd name="connsiteY1" fmla="*/ 77048 h 1428772"/>
              <a:gd name="connsiteX2" fmla="*/ 2037521 w 2243516"/>
              <a:gd name="connsiteY2" fmla="*/ 822483 h 1428772"/>
              <a:gd name="connsiteX3" fmla="*/ 934278 w 2243516"/>
              <a:gd name="connsiteY3" fmla="*/ 951693 h 1428772"/>
              <a:gd name="connsiteX4" fmla="*/ 715617 w 2243516"/>
              <a:gd name="connsiteY4" fmla="*/ 1428772 h 1428772"/>
              <a:gd name="connsiteX0" fmla="*/ 0 w 2236701"/>
              <a:gd name="connsiteY0" fmla="*/ 7476 h 1428772"/>
              <a:gd name="connsiteX1" fmla="*/ 2077277 w 2236701"/>
              <a:gd name="connsiteY1" fmla="*/ 77048 h 1428772"/>
              <a:gd name="connsiteX2" fmla="*/ 2037521 w 2236701"/>
              <a:gd name="connsiteY2" fmla="*/ 822483 h 1428772"/>
              <a:gd name="connsiteX3" fmla="*/ 1073426 w 2236701"/>
              <a:gd name="connsiteY3" fmla="*/ 951693 h 1428772"/>
              <a:gd name="connsiteX4" fmla="*/ 715617 w 2236701"/>
              <a:gd name="connsiteY4" fmla="*/ 1428772 h 1428772"/>
              <a:gd name="connsiteX0" fmla="*/ 0 w 2236701"/>
              <a:gd name="connsiteY0" fmla="*/ 7476 h 1428772"/>
              <a:gd name="connsiteX1" fmla="*/ 2077277 w 2236701"/>
              <a:gd name="connsiteY1" fmla="*/ 77048 h 1428772"/>
              <a:gd name="connsiteX2" fmla="*/ 2037521 w 2236701"/>
              <a:gd name="connsiteY2" fmla="*/ 822483 h 1428772"/>
              <a:gd name="connsiteX3" fmla="*/ 1073426 w 2236701"/>
              <a:gd name="connsiteY3" fmla="*/ 951693 h 1428772"/>
              <a:gd name="connsiteX4" fmla="*/ 715617 w 2236701"/>
              <a:gd name="connsiteY4" fmla="*/ 1428772 h 1428772"/>
              <a:gd name="connsiteX0" fmla="*/ 0 w 2278149"/>
              <a:gd name="connsiteY0" fmla="*/ 7476 h 1428772"/>
              <a:gd name="connsiteX1" fmla="*/ 2077277 w 2278149"/>
              <a:gd name="connsiteY1" fmla="*/ 77048 h 1428772"/>
              <a:gd name="connsiteX2" fmla="*/ 2037521 w 2278149"/>
              <a:gd name="connsiteY2" fmla="*/ 822483 h 1428772"/>
              <a:gd name="connsiteX3" fmla="*/ 1073426 w 2278149"/>
              <a:gd name="connsiteY3" fmla="*/ 951693 h 1428772"/>
              <a:gd name="connsiteX4" fmla="*/ 715617 w 2278149"/>
              <a:gd name="connsiteY4" fmla="*/ 1428772 h 1428772"/>
              <a:gd name="connsiteX0" fmla="*/ 0 w 2278149"/>
              <a:gd name="connsiteY0" fmla="*/ 7476 h 1468529"/>
              <a:gd name="connsiteX1" fmla="*/ 2077277 w 2278149"/>
              <a:gd name="connsiteY1" fmla="*/ 77048 h 1468529"/>
              <a:gd name="connsiteX2" fmla="*/ 2037521 w 2278149"/>
              <a:gd name="connsiteY2" fmla="*/ 822483 h 1468529"/>
              <a:gd name="connsiteX3" fmla="*/ 1073426 w 2278149"/>
              <a:gd name="connsiteY3" fmla="*/ 951693 h 1468529"/>
              <a:gd name="connsiteX4" fmla="*/ 705678 w 2278149"/>
              <a:gd name="connsiteY4" fmla="*/ 1468529 h 1468529"/>
              <a:gd name="connsiteX0" fmla="*/ 0 w 2278149"/>
              <a:gd name="connsiteY0" fmla="*/ 7476 h 1468529"/>
              <a:gd name="connsiteX1" fmla="*/ 2077277 w 2278149"/>
              <a:gd name="connsiteY1" fmla="*/ 77048 h 1468529"/>
              <a:gd name="connsiteX2" fmla="*/ 2037521 w 2278149"/>
              <a:gd name="connsiteY2" fmla="*/ 822483 h 1468529"/>
              <a:gd name="connsiteX3" fmla="*/ 1073426 w 2278149"/>
              <a:gd name="connsiteY3" fmla="*/ 951693 h 1468529"/>
              <a:gd name="connsiteX4" fmla="*/ 745434 w 2278149"/>
              <a:gd name="connsiteY4" fmla="*/ 1468529 h 1468529"/>
              <a:gd name="connsiteX0" fmla="*/ 0 w 2278149"/>
              <a:gd name="connsiteY0" fmla="*/ 7476 h 1321586"/>
              <a:gd name="connsiteX1" fmla="*/ 2077277 w 2278149"/>
              <a:gd name="connsiteY1" fmla="*/ 77048 h 1321586"/>
              <a:gd name="connsiteX2" fmla="*/ 2037521 w 2278149"/>
              <a:gd name="connsiteY2" fmla="*/ 822483 h 1321586"/>
              <a:gd name="connsiteX3" fmla="*/ 1073426 w 2278149"/>
              <a:gd name="connsiteY3" fmla="*/ 951693 h 1321586"/>
              <a:gd name="connsiteX4" fmla="*/ 745434 w 2278149"/>
              <a:gd name="connsiteY4" fmla="*/ 1321586 h 1321586"/>
              <a:gd name="connsiteX0" fmla="*/ 0 w 2278149"/>
              <a:gd name="connsiteY0" fmla="*/ 7476 h 1321586"/>
              <a:gd name="connsiteX1" fmla="*/ 2077277 w 2278149"/>
              <a:gd name="connsiteY1" fmla="*/ 77048 h 1321586"/>
              <a:gd name="connsiteX2" fmla="*/ 2037521 w 2278149"/>
              <a:gd name="connsiteY2" fmla="*/ 822483 h 1321586"/>
              <a:gd name="connsiteX3" fmla="*/ 1073426 w 2278149"/>
              <a:gd name="connsiteY3" fmla="*/ 951693 h 1321586"/>
              <a:gd name="connsiteX4" fmla="*/ 745434 w 2278149"/>
              <a:gd name="connsiteY4" fmla="*/ 1321586 h 1321586"/>
              <a:gd name="connsiteX0" fmla="*/ 0 w 1986414"/>
              <a:gd name="connsiteY0" fmla="*/ 14313 h 1336158"/>
              <a:gd name="connsiteX1" fmla="*/ 1785142 w 1986414"/>
              <a:gd name="connsiteY1" fmla="*/ 91620 h 1336158"/>
              <a:gd name="connsiteX2" fmla="*/ 1745386 w 1986414"/>
              <a:gd name="connsiteY2" fmla="*/ 837055 h 1336158"/>
              <a:gd name="connsiteX3" fmla="*/ 781291 w 1986414"/>
              <a:gd name="connsiteY3" fmla="*/ 966265 h 1336158"/>
              <a:gd name="connsiteX4" fmla="*/ 453299 w 1986414"/>
              <a:gd name="connsiteY4" fmla="*/ 1336158 h 1336158"/>
              <a:gd name="connsiteX0" fmla="*/ 0 w 1962756"/>
              <a:gd name="connsiteY0" fmla="*/ 1571 h 1323416"/>
              <a:gd name="connsiteX1" fmla="*/ 1810182 w 1962756"/>
              <a:gd name="connsiteY1" fmla="*/ 125281 h 1323416"/>
              <a:gd name="connsiteX2" fmla="*/ 1745386 w 1962756"/>
              <a:gd name="connsiteY2" fmla="*/ 824313 h 1323416"/>
              <a:gd name="connsiteX3" fmla="*/ 781291 w 1962756"/>
              <a:gd name="connsiteY3" fmla="*/ 953523 h 1323416"/>
              <a:gd name="connsiteX4" fmla="*/ 453299 w 1962756"/>
              <a:gd name="connsiteY4" fmla="*/ 1323416 h 1323416"/>
              <a:gd name="connsiteX0" fmla="*/ 0 w 1933614"/>
              <a:gd name="connsiteY0" fmla="*/ 324 h 1322169"/>
              <a:gd name="connsiteX1" fmla="*/ 1810182 w 1933614"/>
              <a:gd name="connsiteY1" fmla="*/ 124034 h 1322169"/>
              <a:gd name="connsiteX2" fmla="*/ 1745386 w 1933614"/>
              <a:gd name="connsiteY2" fmla="*/ 823066 h 1322169"/>
              <a:gd name="connsiteX3" fmla="*/ 781291 w 1933614"/>
              <a:gd name="connsiteY3" fmla="*/ 952276 h 1322169"/>
              <a:gd name="connsiteX4" fmla="*/ 453299 w 1933614"/>
              <a:gd name="connsiteY4" fmla="*/ 1322169 h 1322169"/>
              <a:gd name="connsiteX0" fmla="*/ 0 w 1899904"/>
              <a:gd name="connsiteY0" fmla="*/ 5054 h 1326899"/>
              <a:gd name="connsiteX1" fmla="*/ 1760101 w 1899904"/>
              <a:gd name="connsiteY1" fmla="*/ 82361 h 1326899"/>
              <a:gd name="connsiteX2" fmla="*/ 1745386 w 1899904"/>
              <a:gd name="connsiteY2" fmla="*/ 827796 h 1326899"/>
              <a:gd name="connsiteX3" fmla="*/ 781291 w 1899904"/>
              <a:gd name="connsiteY3" fmla="*/ 957006 h 1326899"/>
              <a:gd name="connsiteX4" fmla="*/ 453299 w 1899904"/>
              <a:gd name="connsiteY4" fmla="*/ 1326899 h 1326899"/>
              <a:gd name="connsiteX0" fmla="*/ 0 w 1905289"/>
              <a:gd name="connsiteY0" fmla="*/ 443 h 1322288"/>
              <a:gd name="connsiteX1" fmla="*/ 1768447 w 1905289"/>
              <a:gd name="connsiteY1" fmla="*/ 116419 h 1322288"/>
              <a:gd name="connsiteX2" fmla="*/ 1745386 w 1905289"/>
              <a:gd name="connsiteY2" fmla="*/ 823185 h 1322288"/>
              <a:gd name="connsiteX3" fmla="*/ 781291 w 1905289"/>
              <a:gd name="connsiteY3" fmla="*/ 952395 h 1322288"/>
              <a:gd name="connsiteX4" fmla="*/ 453299 w 1905289"/>
              <a:gd name="connsiteY4" fmla="*/ 1322288 h 1322288"/>
              <a:gd name="connsiteX0" fmla="*/ 0 w 1745386"/>
              <a:gd name="connsiteY0" fmla="*/ 0 h 1321845"/>
              <a:gd name="connsiteX1" fmla="*/ 1745386 w 1745386"/>
              <a:gd name="connsiteY1" fmla="*/ 822742 h 1321845"/>
              <a:gd name="connsiteX2" fmla="*/ 781291 w 1745386"/>
              <a:gd name="connsiteY2" fmla="*/ 951952 h 1321845"/>
              <a:gd name="connsiteX3" fmla="*/ 453299 w 1745386"/>
              <a:gd name="connsiteY3" fmla="*/ 1321845 h 1321845"/>
              <a:gd name="connsiteX0" fmla="*/ 0 w 1912320"/>
              <a:gd name="connsiteY0" fmla="*/ 0 h 1321845"/>
              <a:gd name="connsiteX1" fmla="*/ 1912320 w 1912320"/>
              <a:gd name="connsiteY1" fmla="*/ 405114 h 1321845"/>
              <a:gd name="connsiteX2" fmla="*/ 781291 w 1912320"/>
              <a:gd name="connsiteY2" fmla="*/ 951952 h 1321845"/>
              <a:gd name="connsiteX3" fmla="*/ 453299 w 1912320"/>
              <a:gd name="connsiteY3" fmla="*/ 1321845 h 1321845"/>
              <a:gd name="connsiteX0" fmla="*/ 0 w 1912510"/>
              <a:gd name="connsiteY0" fmla="*/ 0 h 1321845"/>
              <a:gd name="connsiteX1" fmla="*/ 1912320 w 1912510"/>
              <a:gd name="connsiteY1" fmla="*/ 405114 h 1321845"/>
              <a:gd name="connsiteX2" fmla="*/ 781291 w 1912510"/>
              <a:gd name="connsiteY2" fmla="*/ 951952 h 1321845"/>
              <a:gd name="connsiteX3" fmla="*/ 453299 w 1912510"/>
              <a:gd name="connsiteY3" fmla="*/ 1321845 h 1321845"/>
              <a:gd name="connsiteX0" fmla="*/ 0 w 1917745"/>
              <a:gd name="connsiteY0" fmla="*/ 0 h 1321845"/>
              <a:gd name="connsiteX1" fmla="*/ 1912320 w 1917745"/>
              <a:gd name="connsiteY1" fmla="*/ 405114 h 1321845"/>
              <a:gd name="connsiteX2" fmla="*/ 572624 w 1917745"/>
              <a:gd name="connsiteY2" fmla="*/ 951952 h 1321845"/>
              <a:gd name="connsiteX3" fmla="*/ 453299 w 1917745"/>
              <a:gd name="connsiteY3" fmla="*/ 1321845 h 1321845"/>
              <a:gd name="connsiteX0" fmla="*/ 0 w 1919400"/>
              <a:gd name="connsiteY0" fmla="*/ 0 h 1321845"/>
              <a:gd name="connsiteX1" fmla="*/ 1912320 w 1919400"/>
              <a:gd name="connsiteY1" fmla="*/ 405114 h 1321845"/>
              <a:gd name="connsiteX2" fmla="*/ 572624 w 1919400"/>
              <a:gd name="connsiteY2" fmla="*/ 951952 h 1321845"/>
              <a:gd name="connsiteX3" fmla="*/ 453299 w 1919400"/>
              <a:gd name="connsiteY3" fmla="*/ 1321845 h 1321845"/>
              <a:gd name="connsiteX0" fmla="*/ 0 w 1961125"/>
              <a:gd name="connsiteY0" fmla="*/ 0 h 1321845"/>
              <a:gd name="connsiteX1" fmla="*/ 1912320 w 1961125"/>
              <a:gd name="connsiteY1" fmla="*/ 405114 h 1321845"/>
              <a:gd name="connsiteX2" fmla="*/ 1156895 w 1961125"/>
              <a:gd name="connsiteY2" fmla="*/ 866880 h 1321845"/>
              <a:gd name="connsiteX3" fmla="*/ 453299 w 1961125"/>
              <a:gd name="connsiteY3" fmla="*/ 1321845 h 1321845"/>
              <a:gd name="connsiteX0" fmla="*/ 0 w 1912439"/>
              <a:gd name="connsiteY0" fmla="*/ 0 h 1321845"/>
              <a:gd name="connsiteX1" fmla="*/ 1912320 w 1912439"/>
              <a:gd name="connsiteY1" fmla="*/ 405114 h 1321845"/>
              <a:gd name="connsiteX2" fmla="*/ 1156895 w 1912439"/>
              <a:gd name="connsiteY2" fmla="*/ 866880 h 1321845"/>
              <a:gd name="connsiteX3" fmla="*/ 453299 w 1912439"/>
              <a:gd name="connsiteY3" fmla="*/ 1321845 h 1321845"/>
              <a:gd name="connsiteX0" fmla="*/ 0 w 1912594"/>
              <a:gd name="connsiteY0" fmla="*/ 0 h 1321845"/>
              <a:gd name="connsiteX1" fmla="*/ 1912320 w 1912594"/>
              <a:gd name="connsiteY1" fmla="*/ 405114 h 1321845"/>
              <a:gd name="connsiteX2" fmla="*/ 1156895 w 1912594"/>
              <a:gd name="connsiteY2" fmla="*/ 866880 h 1321845"/>
              <a:gd name="connsiteX3" fmla="*/ 453299 w 1912594"/>
              <a:gd name="connsiteY3" fmla="*/ 1321845 h 1321845"/>
              <a:gd name="connsiteX0" fmla="*/ 0 w 1920784"/>
              <a:gd name="connsiteY0" fmla="*/ 0 h 1321845"/>
              <a:gd name="connsiteX1" fmla="*/ 1920666 w 1920784"/>
              <a:gd name="connsiteY1" fmla="*/ 304574 h 1321845"/>
              <a:gd name="connsiteX2" fmla="*/ 1156895 w 1920784"/>
              <a:gd name="connsiteY2" fmla="*/ 866880 h 1321845"/>
              <a:gd name="connsiteX3" fmla="*/ 453299 w 1920784"/>
              <a:gd name="connsiteY3" fmla="*/ 1321845 h 1321845"/>
              <a:gd name="connsiteX0" fmla="*/ 0 w 1920784"/>
              <a:gd name="connsiteY0" fmla="*/ 7359 h 1329204"/>
              <a:gd name="connsiteX1" fmla="*/ 1920666 w 1920784"/>
              <a:gd name="connsiteY1" fmla="*/ 311933 h 1329204"/>
              <a:gd name="connsiteX2" fmla="*/ 1156895 w 1920784"/>
              <a:gd name="connsiteY2" fmla="*/ 874239 h 1329204"/>
              <a:gd name="connsiteX3" fmla="*/ 453299 w 1920784"/>
              <a:gd name="connsiteY3" fmla="*/ 1329204 h 1329204"/>
              <a:gd name="connsiteX0" fmla="*/ 0 w 1953383"/>
              <a:gd name="connsiteY0" fmla="*/ 0 h 1290909"/>
              <a:gd name="connsiteX1" fmla="*/ 1920666 w 1953383"/>
              <a:gd name="connsiteY1" fmla="*/ 273638 h 1290909"/>
              <a:gd name="connsiteX2" fmla="*/ 1156895 w 1953383"/>
              <a:gd name="connsiteY2" fmla="*/ 835944 h 1290909"/>
              <a:gd name="connsiteX3" fmla="*/ 453299 w 1953383"/>
              <a:gd name="connsiteY3" fmla="*/ 1290909 h 1290909"/>
              <a:gd name="connsiteX0" fmla="*/ 0 w 1953383"/>
              <a:gd name="connsiteY0" fmla="*/ 0 h 1290909"/>
              <a:gd name="connsiteX1" fmla="*/ 1920666 w 1953383"/>
              <a:gd name="connsiteY1" fmla="*/ 273638 h 1290909"/>
              <a:gd name="connsiteX2" fmla="*/ 1156895 w 1953383"/>
              <a:gd name="connsiteY2" fmla="*/ 835944 h 1290909"/>
              <a:gd name="connsiteX3" fmla="*/ 453299 w 1953383"/>
              <a:gd name="connsiteY3" fmla="*/ 1290909 h 1290909"/>
              <a:gd name="connsiteX0" fmla="*/ 0 w 1920667"/>
              <a:gd name="connsiteY0" fmla="*/ 4750 h 1295659"/>
              <a:gd name="connsiteX1" fmla="*/ 1920666 w 1920667"/>
              <a:gd name="connsiteY1" fmla="*/ 278388 h 1295659"/>
              <a:gd name="connsiteX2" fmla="*/ 1156895 w 1920667"/>
              <a:gd name="connsiteY2" fmla="*/ 840694 h 1295659"/>
              <a:gd name="connsiteX3" fmla="*/ 453299 w 1920667"/>
              <a:gd name="connsiteY3" fmla="*/ 1295659 h 1295659"/>
              <a:gd name="connsiteX0" fmla="*/ 0 w 1920667"/>
              <a:gd name="connsiteY0" fmla="*/ 4750 h 1295659"/>
              <a:gd name="connsiteX1" fmla="*/ 1920666 w 1920667"/>
              <a:gd name="connsiteY1" fmla="*/ 278388 h 1295659"/>
              <a:gd name="connsiteX2" fmla="*/ 1156895 w 1920667"/>
              <a:gd name="connsiteY2" fmla="*/ 840694 h 1295659"/>
              <a:gd name="connsiteX3" fmla="*/ 453299 w 1920667"/>
              <a:gd name="connsiteY3" fmla="*/ 1295659 h 1295659"/>
              <a:gd name="connsiteX0" fmla="*/ 0 w 1920667"/>
              <a:gd name="connsiteY0" fmla="*/ 0 h 1290909"/>
              <a:gd name="connsiteX1" fmla="*/ 1920666 w 1920667"/>
              <a:gd name="connsiteY1" fmla="*/ 405114 h 1290909"/>
              <a:gd name="connsiteX2" fmla="*/ 1156895 w 1920667"/>
              <a:gd name="connsiteY2" fmla="*/ 835944 h 1290909"/>
              <a:gd name="connsiteX3" fmla="*/ 453299 w 1920667"/>
              <a:gd name="connsiteY3" fmla="*/ 1290909 h 1290909"/>
              <a:gd name="connsiteX0" fmla="*/ 0 w 1920695"/>
              <a:gd name="connsiteY0" fmla="*/ 16508 h 1307417"/>
              <a:gd name="connsiteX1" fmla="*/ 1920666 w 1920695"/>
              <a:gd name="connsiteY1" fmla="*/ 421622 h 1307417"/>
              <a:gd name="connsiteX2" fmla="*/ 1156895 w 1920695"/>
              <a:gd name="connsiteY2" fmla="*/ 852452 h 1307417"/>
              <a:gd name="connsiteX3" fmla="*/ 453299 w 1920695"/>
              <a:gd name="connsiteY3" fmla="*/ 1307417 h 1307417"/>
              <a:gd name="connsiteX0" fmla="*/ 0 w 1920695"/>
              <a:gd name="connsiteY0" fmla="*/ 16508 h 1307417"/>
              <a:gd name="connsiteX1" fmla="*/ 1920666 w 1920695"/>
              <a:gd name="connsiteY1" fmla="*/ 421622 h 1307417"/>
              <a:gd name="connsiteX2" fmla="*/ 1156895 w 1920695"/>
              <a:gd name="connsiteY2" fmla="*/ 852452 h 1307417"/>
              <a:gd name="connsiteX3" fmla="*/ 453299 w 1920695"/>
              <a:gd name="connsiteY3" fmla="*/ 1307417 h 1307417"/>
            </a:gdLst>
            <a:ahLst/>
            <a:cxnLst>
              <a:cxn ang="0">
                <a:pos x="connsiteX0" y="connsiteY0"/>
              </a:cxn>
              <a:cxn ang="0">
                <a:pos x="connsiteX1" y="connsiteY1"/>
              </a:cxn>
              <a:cxn ang="0">
                <a:pos x="connsiteX2" y="connsiteY2"/>
              </a:cxn>
              <a:cxn ang="0">
                <a:pos x="connsiteX3" y="connsiteY3"/>
              </a:cxn>
            </a:cxnLst>
            <a:rect l="l" t="t" r="r" b="b"/>
            <a:pathLst>
              <a:path w="1920695" h="1307417">
                <a:moveTo>
                  <a:pt x="0" y="16508"/>
                </a:moveTo>
                <a:cubicBezTo>
                  <a:pt x="497170" y="17769"/>
                  <a:pt x="1928172" y="-127597"/>
                  <a:pt x="1920666" y="421622"/>
                </a:cubicBezTo>
                <a:cubicBezTo>
                  <a:pt x="1913160" y="970841"/>
                  <a:pt x="1484923" y="836296"/>
                  <a:pt x="1156895" y="852452"/>
                </a:cubicBezTo>
                <a:cubicBezTo>
                  <a:pt x="828867" y="868608"/>
                  <a:pt x="463238" y="891631"/>
                  <a:pt x="453299" y="1307417"/>
                </a:cubicBezTo>
              </a:path>
            </a:pathLst>
          </a:custGeom>
          <a:ln w="38100">
            <a:prstDash val="dash"/>
            <a:headEnd type="arrow" w="med" len="med"/>
            <a:tailEnd type="none"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US" sz="1200"/>
          </a:p>
        </p:txBody>
      </p:sp>
      <p:sp>
        <p:nvSpPr>
          <p:cNvPr id="134" name="14_Layouts Request Route"/>
          <p:cNvSpPr/>
          <p:nvPr/>
        </p:nvSpPr>
        <p:spPr>
          <a:xfrm flipH="1">
            <a:off x="6488041" y="1964878"/>
            <a:ext cx="2532308" cy="1383262"/>
          </a:xfrm>
          <a:custGeom>
            <a:avLst/>
            <a:gdLst>
              <a:gd name="connsiteX0" fmla="*/ 542299 w 3257679"/>
              <a:gd name="connsiteY0" fmla="*/ 0 h 1490870"/>
              <a:gd name="connsiteX1" fmla="*/ 2868055 w 3257679"/>
              <a:gd name="connsiteY1" fmla="*/ 188843 h 1490870"/>
              <a:gd name="connsiteX2" fmla="*/ 3096655 w 3257679"/>
              <a:gd name="connsiteY2" fmla="*/ 715617 h 1490870"/>
              <a:gd name="connsiteX3" fmla="*/ 1218160 w 3257679"/>
              <a:gd name="connsiteY3" fmla="*/ 745435 h 1490870"/>
              <a:gd name="connsiteX4" fmla="*/ 15525 w 3257679"/>
              <a:gd name="connsiteY4" fmla="*/ 1490870 h 1490870"/>
              <a:gd name="connsiteX0" fmla="*/ 591995 w 3255383"/>
              <a:gd name="connsiteY0" fmla="*/ 0 h 1739348"/>
              <a:gd name="connsiteX1" fmla="*/ 2868055 w 3255383"/>
              <a:gd name="connsiteY1" fmla="*/ 437321 h 1739348"/>
              <a:gd name="connsiteX2" fmla="*/ 3096655 w 3255383"/>
              <a:gd name="connsiteY2" fmla="*/ 964095 h 1739348"/>
              <a:gd name="connsiteX3" fmla="*/ 1218160 w 3255383"/>
              <a:gd name="connsiteY3" fmla="*/ 993913 h 1739348"/>
              <a:gd name="connsiteX4" fmla="*/ 15525 w 3255383"/>
              <a:gd name="connsiteY4" fmla="*/ 1739348 h 1739348"/>
              <a:gd name="connsiteX0" fmla="*/ 591995 w 3354147"/>
              <a:gd name="connsiteY0" fmla="*/ 72157 h 1811505"/>
              <a:gd name="connsiteX1" fmla="*/ 3066838 w 3354147"/>
              <a:gd name="connsiteY1" fmla="*/ 62217 h 1811505"/>
              <a:gd name="connsiteX2" fmla="*/ 3096655 w 3354147"/>
              <a:gd name="connsiteY2" fmla="*/ 1036252 h 1811505"/>
              <a:gd name="connsiteX3" fmla="*/ 1218160 w 3354147"/>
              <a:gd name="connsiteY3" fmla="*/ 1066070 h 1811505"/>
              <a:gd name="connsiteX4" fmla="*/ 15525 w 3354147"/>
              <a:gd name="connsiteY4" fmla="*/ 1811505 h 1811505"/>
              <a:gd name="connsiteX0" fmla="*/ 591219 w 3225798"/>
              <a:gd name="connsiteY0" fmla="*/ 68532 h 1807880"/>
              <a:gd name="connsiteX1" fmla="*/ 3066062 w 3225798"/>
              <a:gd name="connsiteY1" fmla="*/ 58592 h 1807880"/>
              <a:gd name="connsiteX2" fmla="*/ 2787766 w 3225798"/>
              <a:gd name="connsiteY2" fmla="*/ 982931 h 1807880"/>
              <a:gd name="connsiteX3" fmla="*/ 1217384 w 3225798"/>
              <a:gd name="connsiteY3" fmla="*/ 1062445 h 1807880"/>
              <a:gd name="connsiteX4" fmla="*/ 14749 w 3225798"/>
              <a:gd name="connsiteY4" fmla="*/ 1807880 h 1807880"/>
              <a:gd name="connsiteX0" fmla="*/ 591219 w 3012704"/>
              <a:gd name="connsiteY0" fmla="*/ 17180 h 1756528"/>
              <a:gd name="connsiteX1" fmla="*/ 2767888 w 3012704"/>
              <a:gd name="connsiteY1" fmla="*/ 76814 h 1756528"/>
              <a:gd name="connsiteX2" fmla="*/ 2787766 w 3012704"/>
              <a:gd name="connsiteY2" fmla="*/ 931579 h 1756528"/>
              <a:gd name="connsiteX3" fmla="*/ 1217384 w 3012704"/>
              <a:gd name="connsiteY3" fmla="*/ 1011093 h 1756528"/>
              <a:gd name="connsiteX4" fmla="*/ 14749 w 3012704"/>
              <a:gd name="connsiteY4" fmla="*/ 1756528 h 1756528"/>
              <a:gd name="connsiteX0" fmla="*/ 591195 w 3007507"/>
              <a:gd name="connsiteY0" fmla="*/ 10743 h 1750091"/>
              <a:gd name="connsiteX1" fmla="*/ 2767864 w 3007507"/>
              <a:gd name="connsiteY1" fmla="*/ 70377 h 1750091"/>
              <a:gd name="connsiteX2" fmla="*/ 2777803 w 3007507"/>
              <a:gd name="connsiteY2" fmla="*/ 835690 h 1750091"/>
              <a:gd name="connsiteX3" fmla="*/ 1217360 w 3007507"/>
              <a:gd name="connsiteY3" fmla="*/ 1004656 h 1750091"/>
              <a:gd name="connsiteX4" fmla="*/ 14725 w 3007507"/>
              <a:gd name="connsiteY4" fmla="*/ 1750091 h 1750091"/>
              <a:gd name="connsiteX0" fmla="*/ 631698 w 3094952"/>
              <a:gd name="connsiteY0" fmla="*/ 10743 h 1750091"/>
              <a:gd name="connsiteX1" fmla="*/ 2808367 w 3094952"/>
              <a:gd name="connsiteY1" fmla="*/ 70377 h 1750091"/>
              <a:gd name="connsiteX2" fmla="*/ 2818306 w 3094952"/>
              <a:gd name="connsiteY2" fmla="*/ 835690 h 1750091"/>
              <a:gd name="connsiteX3" fmla="*/ 492550 w 3094952"/>
              <a:gd name="connsiteY3" fmla="*/ 974839 h 1750091"/>
              <a:gd name="connsiteX4" fmla="*/ 55228 w 3094952"/>
              <a:gd name="connsiteY4" fmla="*/ 1750091 h 1750091"/>
              <a:gd name="connsiteX0" fmla="*/ 631698 w 3023308"/>
              <a:gd name="connsiteY0" fmla="*/ 0 h 1739348"/>
              <a:gd name="connsiteX1" fmla="*/ 2659280 w 3023308"/>
              <a:gd name="connsiteY1" fmla="*/ 79512 h 1739348"/>
              <a:gd name="connsiteX2" fmla="*/ 2818306 w 3023308"/>
              <a:gd name="connsiteY2" fmla="*/ 824947 h 1739348"/>
              <a:gd name="connsiteX3" fmla="*/ 492550 w 3023308"/>
              <a:gd name="connsiteY3" fmla="*/ 964096 h 1739348"/>
              <a:gd name="connsiteX4" fmla="*/ 55228 w 3023308"/>
              <a:gd name="connsiteY4" fmla="*/ 1739348 h 1739348"/>
              <a:gd name="connsiteX0" fmla="*/ 628575 w 2935878"/>
              <a:gd name="connsiteY0" fmla="*/ 0 h 1739348"/>
              <a:gd name="connsiteX1" fmla="*/ 2656157 w 2935878"/>
              <a:gd name="connsiteY1" fmla="*/ 79512 h 1739348"/>
              <a:gd name="connsiteX2" fmla="*/ 2685974 w 2935878"/>
              <a:gd name="connsiteY2" fmla="*/ 834886 h 1739348"/>
              <a:gd name="connsiteX3" fmla="*/ 489427 w 2935878"/>
              <a:gd name="connsiteY3" fmla="*/ 964096 h 1739348"/>
              <a:gd name="connsiteX4" fmla="*/ 52105 w 2935878"/>
              <a:gd name="connsiteY4" fmla="*/ 1739348 h 1739348"/>
              <a:gd name="connsiteX0" fmla="*/ 628575 w 2923790"/>
              <a:gd name="connsiteY0" fmla="*/ 0 h 1739348"/>
              <a:gd name="connsiteX1" fmla="*/ 2656157 w 2923790"/>
              <a:gd name="connsiteY1" fmla="*/ 79512 h 1739348"/>
              <a:gd name="connsiteX2" fmla="*/ 2685974 w 2923790"/>
              <a:gd name="connsiteY2" fmla="*/ 834886 h 1739348"/>
              <a:gd name="connsiteX3" fmla="*/ 489427 w 2923790"/>
              <a:gd name="connsiteY3" fmla="*/ 964096 h 1739348"/>
              <a:gd name="connsiteX4" fmla="*/ 52105 w 2923790"/>
              <a:gd name="connsiteY4" fmla="*/ 1739348 h 1739348"/>
              <a:gd name="connsiteX0" fmla="*/ 628575 w 2845390"/>
              <a:gd name="connsiteY0" fmla="*/ 33947 h 1773295"/>
              <a:gd name="connsiteX1" fmla="*/ 2656157 w 2845390"/>
              <a:gd name="connsiteY1" fmla="*/ 113459 h 1773295"/>
              <a:gd name="connsiteX2" fmla="*/ 2685974 w 2845390"/>
              <a:gd name="connsiteY2" fmla="*/ 868833 h 1773295"/>
              <a:gd name="connsiteX3" fmla="*/ 489427 w 2845390"/>
              <a:gd name="connsiteY3" fmla="*/ 998043 h 1773295"/>
              <a:gd name="connsiteX4" fmla="*/ 52105 w 2845390"/>
              <a:gd name="connsiteY4" fmla="*/ 1773295 h 1773295"/>
              <a:gd name="connsiteX0" fmla="*/ 628575 w 2869304"/>
              <a:gd name="connsiteY0" fmla="*/ 17189 h 1756537"/>
              <a:gd name="connsiteX1" fmla="*/ 2656157 w 2869304"/>
              <a:gd name="connsiteY1" fmla="*/ 96701 h 1756537"/>
              <a:gd name="connsiteX2" fmla="*/ 2685974 w 2869304"/>
              <a:gd name="connsiteY2" fmla="*/ 852075 h 1756537"/>
              <a:gd name="connsiteX3" fmla="*/ 489427 w 2869304"/>
              <a:gd name="connsiteY3" fmla="*/ 981285 h 1756537"/>
              <a:gd name="connsiteX4" fmla="*/ 52105 w 2869304"/>
              <a:gd name="connsiteY4" fmla="*/ 1756537 h 1756537"/>
              <a:gd name="connsiteX0" fmla="*/ 626553 w 2883743"/>
              <a:gd name="connsiteY0" fmla="*/ 0 h 1739348"/>
              <a:gd name="connsiteX1" fmla="*/ 2654135 w 2883743"/>
              <a:gd name="connsiteY1" fmla="*/ 79512 h 1739348"/>
              <a:gd name="connsiteX2" fmla="*/ 2594500 w 2883743"/>
              <a:gd name="connsiteY2" fmla="*/ 834886 h 1739348"/>
              <a:gd name="connsiteX3" fmla="*/ 487405 w 2883743"/>
              <a:gd name="connsiteY3" fmla="*/ 964096 h 1739348"/>
              <a:gd name="connsiteX4" fmla="*/ 50083 w 2883743"/>
              <a:gd name="connsiteY4" fmla="*/ 1739348 h 1739348"/>
              <a:gd name="connsiteX0" fmla="*/ 626553 w 2830277"/>
              <a:gd name="connsiteY0" fmla="*/ 0 h 1739348"/>
              <a:gd name="connsiteX1" fmla="*/ 2654135 w 2830277"/>
              <a:gd name="connsiteY1" fmla="*/ 79512 h 1739348"/>
              <a:gd name="connsiteX2" fmla="*/ 2594500 w 2830277"/>
              <a:gd name="connsiteY2" fmla="*/ 834886 h 1739348"/>
              <a:gd name="connsiteX3" fmla="*/ 487405 w 2830277"/>
              <a:gd name="connsiteY3" fmla="*/ 964096 h 1739348"/>
              <a:gd name="connsiteX4" fmla="*/ 50083 w 2830277"/>
              <a:gd name="connsiteY4" fmla="*/ 1739348 h 1739348"/>
              <a:gd name="connsiteX0" fmla="*/ 626553 w 2741755"/>
              <a:gd name="connsiteY0" fmla="*/ 0 h 1739348"/>
              <a:gd name="connsiteX1" fmla="*/ 2654135 w 2741755"/>
              <a:gd name="connsiteY1" fmla="*/ 79512 h 1739348"/>
              <a:gd name="connsiteX2" fmla="*/ 2594500 w 2741755"/>
              <a:gd name="connsiteY2" fmla="*/ 834886 h 1739348"/>
              <a:gd name="connsiteX3" fmla="*/ 487405 w 2741755"/>
              <a:gd name="connsiteY3" fmla="*/ 964096 h 1739348"/>
              <a:gd name="connsiteX4" fmla="*/ 50083 w 2741755"/>
              <a:gd name="connsiteY4" fmla="*/ 1739348 h 1739348"/>
              <a:gd name="connsiteX0" fmla="*/ 626553 w 2791589"/>
              <a:gd name="connsiteY0" fmla="*/ 0 h 1739348"/>
              <a:gd name="connsiteX1" fmla="*/ 2654135 w 2791589"/>
              <a:gd name="connsiteY1" fmla="*/ 79512 h 1739348"/>
              <a:gd name="connsiteX2" fmla="*/ 2594500 w 2791589"/>
              <a:gd name="connsiteY2" fmla="*/ 834886 h 1739348"/>
              <a:gd name="connsiteX3" fmla="*/ 487405 w 2791589"/>
              <a:gd name="connsiteY3" fmla="*/ 964096 h 1739348"/>
              <a:gd name="connsiteX4" fmla="*/ 50083 w 2791589"/>
              <a:gd name="connsiteY4" fmla="*/ 1739348 h 1739348"/>
              <a:gd name="connsiteX0" fmla="*/ 626553 w 2791589"/>
              <a:gd name="connsiteY0" fmla="*/ 42470 h 1781818"/>
              <a:gd name="connsiteX1" fmla="*/ 2654135 w 2791589"/>
              <a:gd name="connsiteY1" fmla="*/ 121982 h 1781818"/>
              <a:gd name="connsiteX2" fmla="*/ 2594500 w 2791589"/>
              <a:gd name="connsiteY2" fmla="*/ 877356 h 1781818"/>
              <a:gd name="connsiteX3" fmla="*/ 487405 w 2791589"/>
              <a:gd name="connsiteY3" fmla="*/ 1006566 h 1781818"/>
              <a:gd name="connsiteX4" fmla="*/ 50083 w 2791589"/>
              <a:gd name="connsiteY4" fmla="*/ 1781818 h 1781818"/>
              <a:gd name="connsiteX0" fmla="*/ 626553 w 2872306"/>
              <a:gd name="connsiteY0" fmla="*/ 0 h 1739348"/>
              <a:gd name="connsiteX1" fmla="*/ 2693891 w 2872306"/>
              <a:gd name="connsiteY1" fmla="*/ 178903 h 1739348"/>
              <a:gd name="connsiteX2" fmla="*/ 2594500 w 2872306"/>
              <a:gd name="connsiteY2" fmla="*/ 834886 h 1739348"/>
              <a:gd name="connsiteX3" fmla="*/ 487405 w 2872306"/>
              <a:gd name="connsiteY3" fmla="*/ 964096 h 1739348"/>
              <a:gd name="connsiteX4" fmla="*/ 50083 w 2872306"/>
              <a:gd name="connsiteY4" fmla="*/ 1739348 h 1739348"/>
              <a:gd name="connsiteX0" fmla="*/ 626553 w 2833545"/>
              <a:gd name="connsiteY0" fmla="*/ 0 h 1739348"/>
              <a:gd name="connsiteX1" fmla="*/ 2693891 w 2833545"/>
              <a:gd name="connsiteY1" fmla="*/ 178903 h 1739348"/>
              <a:gd name="connsiteX2" fmla="*/ 2594500 w 2833545"/>
              <a:gd name="connsiteY2" fmla="*/ 834886 h 1739348"/>
              <a:gd name="connsiteX3" fmla="*/ 487405 w 2833545"/>
              <a:gd name="connsiteY3" fmla="*/ 964096 h 1739348"/>
              <a:gd name="connsiteX4" fmla="*/ 50083 w 2833545"/>
              <a:gd name="connsiteY4" fmla="*/ 1739348 h 1739348"/>
              <a:gd name="connsiteX0" fmla="*/ 578092 w 2785084"/>
              <a:gd name="connsiteY0" fmla="*/ 0 h 1739348"/>
              <a:gd name="connsiteX1" fmla="*/ 2645430 w 2785084"/>
              <a:gd name="connsiteY1" fmla="*/ 178903 h 1739348"/>
              <a:gd name="connsiteX2" fmla="*/ 2546039 w 2785084"/>
              <a:gd name="connsiteY2" fmla="*/ 834886 h 1739348"/>
              <a:gd name="connsiteX3" fmla="*/ 438944 w 2785084"/>
              <a:gd name="connsiteY3" fmla="*/ 964096 h 1739348"/>
              <a:gd name="connsiteX4" fmla="*/ 1622 w 2785084"/>
              <a:gd name="connsiteY4" fmla="*/ 1739348 h 1739348"/>
              <a:gd name="connsiteX0" fmla="*/ 508518 w 2828882"/>
              <a:gd name="connsiteY0" fmla="*/ 0 h 1719469"/>
              <a:gd name="connsiteX1" fmla="*/ 2645430 w 2828882"/>
              <a:gd name="connsiteY1" fmla="*/ 159024 h 1719469"/>
              <a:gd name="connsiteX2" fmla="*/ 2546039 w 2828882"/>
              <a:gd name="connsiteY2" fmla="*/ 815007 h 1719469"/>
              <a:gd name="connsiteX3" fmla="*/ 438944 w 2828882"/>
              <a:gd name="connsiteY3" fmla="*/ 944217 h 1719469"/>
              <a:gd name="connsiteX4" fmla="*/ 1622 w 2828882"/>
              <a:gd name="connsiteY4" fmla="*/ 1719469 h 1719469"/>
              <a:gd name="connsiteX0" fmla="*/ 508518 w 2828882"/>
              <a:gd name="connsiteY0" fmla="*/ 263 h 1719732"/>
              <a:gd name="connsiteX1" fmla="*/ 2645430 w 2828882"/>
              <a:gd name="connsiteY1" fmla="*/ 159287 h 1719732"/>
              <a:gd name="connsiteX2" fmla="*/ 2546039 w 2828882"/>
              <a:gd name="connsiteY2" fmla="*/ 815270 h 1719732"/>
              <a:gd name="connsiteX3" fmla="*/ 438944 w 2828882"/>
              <a:gd name="connsiteY3" fmla="*/ 944480 h 1719732"/>
              <a:gd name="connsiteX4" fmla="*/ 1622 w 2828882"/>
              <a:gd name="connsiteY4" fmla="*/ 1719732 h 1719732"/>
              <a:gd name="connsiteX0" fmla="*/ 508518 w 2827944"/>
              <a:gd name="connsiteY0" fmla="*/ 17424 h 1736893"/>
              <a:gd name="connsiteX1" fmla="*/ 2585795 w 2827944"/>
              <a:gd name="connsiteY1" fmla="*/ 86996 h 1736893"/>
              <a:gd name="connsiteX2" fmla="*/ 2546039 w 2827944"/>
              <a:gd name="connsiteY2" fmla="*/ 832431 h 1736893"/>
              <a:gd name="connsiteX3" fmla="*/ 438944 w 2827944"/>
              <a:gd name="connsiteY3" fmla="*/ 961641 h 1736893"/>
              <a:gd name="connsiteX4" fmla="*/ 1622 w 2827944"/>
              <a:gd name="connsiteY4" fmla="*/ 1736893 h 1736893"/>
              <a:gd name="connsiteX0" fmla="*/ 508518 w 2808823"/>
              <a:gd name="connsiteY0" fmla="*/ 7476 h 1726945"/>
              <a:gd name="connsiteX1" fmla="*/ 2585795 w 2808823"/>
              <a:gd name="connsiteY1" fmla="*/ 77048 h 1726945"/>
              <a:gd name="connsiteX2" fmla="*/ 2546039 w 2808823"/>
              <a:gd name="connsiteY2" fmla="*/ 822483 h 1726945"/>
              <a:gd name="connsiteX3" fmla="*/ 438944 w 2808823"/>
              <a:gd name="connsiteY3" fmla="*/ 951693 h 1726945"/>
              <a:gd name="connsiteX4" fmla="*/ 1622 w 2808823"/>
              <a:gd name="connsiteY4" fmla="*/ 1726945 h 1726945"/>
              <a:gd name="connsiteX0" fmla="*/ 508518 w 2827944"/>
              <a:gd name="connsiteY0" fmla="*/ 10383 h 1729852"/>
              <a:gd name="connsiteX1" fmla="*/ 2585795 w 2827944"/>
              <a:gd name="connsiteY1" fmla="*/ 79955 h 1729852"/>
              <a:gd name="connsiteX2" fmla="*/ 2546039 w 2827944"/>
              <a:gd name="connsiteY2" fmla="*/ 703353 h 1729852"/>
              <a:gd name="connsiteX3" fmla="*/ 438944 w 2827944"/>
              <a:gd name="connsiteY3" fmla="*/ 954600 h 1729852"/>
              <a:gd name="connsiteX4" fmla="*/ 1622 w 2827944"/>
              <a:gd name="connsiteY4" fmla="*/ 1729852 h 1729852"/>
              <a:gd name="connsiteX0" fmla="*/ 510826 w 2833000"/>
              <a:gd name="connsiteY0" fmla="*/ 10383 h 1729852"/>
              <a:gd name="connsiteX1" fmla="*/ 2588103 w 2833000"/>
              <a:gd name="connsiteY1" fmla="*/ 79955 h 1729852"/>
              <a:gd name="connsiteX2" fmla="*/ 2548347 w 2833000"/>
              <a:gd name="connsiteY2" fmla="*/ 703353 h 1729852"/>
              <a:gd name="connsiteX3" fmla="*/ 395343 w 2833000"/>
              <a:gd name="connsiteY3" fmla="*/ 813787 h 1729852"/>
              <a:gd name="connsiteX4" fmla="*/ 3930 w 2833000"/>
              <a:gd name="connsiteY4" fmla="*/ 1729852 h 1729852"/>
              <a:gd name="connsiteX0" fmla="*/ 896455 w 2808532"/>
              <a:gd name="connsiteY0" fmla="*/ 7363 h 1736219"/>
              <a:gd name="connsiteX1" fmla="*/ 2588103 w 2808532"/>
              <a:gd name="connsiteY1" fmla="*/ 86322 h 1736219"/>
              <a:gd name="connsiteX2" fmla="*/ 2548347 w 2808532"/>
              <a:gd name="connsiteY2" fmla="*/ 709720 h 1736219"/>
              <a:gd name="connsiteX3" fmla="*/ 395343 w 2808532"/>
              <a:gd name="connsiteY3" fmla="*/ 820154 h 1736219"/>
              <a:gd name="connsiteX4" fmla="*/ 3930 w 2808532"/>
              <a:gd name="connsiteY4" fmla="*/ 1736219 h 1736219"/>
              <a:gd name="connsiteX0" fmla="*/ 896455 w 2593665"/>
              <a:gd name="connsiteY0" fmla="*/ 13038 h 1741894"/>
              <a:gd name="connsiteX1" fmla="*/ 2588103 w 2593665"/>
              <a:gd name="connsiteY1" fmla="*/ 91997 h 1741894"/>
              <a:gd name="connsiteX2" fmla="*/ 395343 w 2593665"/>
              <a:gd name="connsiteY2" fmla="*/ 825829 h 1741894"/>
              <a:gd name="connsiteX3" fmla="*/ 3930 w 2593665"/>
              <a:gd name="connsiteY3" fmla="*/ 1741894 h 1741894"/>
              <a:gd name="connsiteX0" fmla="*/ 898704 w 2696379"/>
              <a:gd name="connsiteY0" fmla="*/ 38 h 1728894"/>
              <a:gd name="connsiteX1" fmla="*/ 2691350 w 2696379"/>
              <a:gd name="connsiteY1" fmla="*/ 351235 h 1728894"/>
              <a:gd name="connsiteX2" fmla="*/ 397592 w 2696379"/>
              <a:gd name="connsiteY2" fmla="*/ 812829 h 1728894"/>
              <a:gd name="connsiteX3" fmla="*/ 6179 w 2696379"/>
              <a:gd name="connsiteY3" fmla="*/ 1728894 h 1728894"/>
              <a:gd name="connsiteX0" fmla="*/ 898704 w 2691350"/>
              <a:gd name="connsiteY0" fmla="*/ 11585 h 1740441"/>
              <a:gd name="connsiteX1" fmla="*/ 2691350 w 2691350"/>
              <a:gd name="connsiteY1" fmla="*/ 362782 h 1740441"/>
              <a:gd name="connsiteX2" fmla="*/ 397592 w 2691350"/>
              <a:gd name="connsiteY2" fmla="*/ 824376 h 1740441"/>
              <a:gd name="connsiteX3" fmla="*/ 6179 w 2691350"/>
              <a:gd name="connsiteY3" fmla="*/ 1740441 h 1740441"/>
              <a:gd name="connsiteX0" fmla="*/ 898704 w 2691350"/>
              <a:gd name="connsiteY0" fmla="*/ 2585 h 1731441"/>
              <a:gd name="connsiteX1" fmla="*/ 2691350 w 2691350"/>
              <a:gd name="connsiteY1" fmla="*/ 410107 h 1731441"/>
              <a:gd name="connsiteX2" fmla="*/ 397592 w 2691350"/>
              <a:gd name="connsiteY2" fmla="*/ 815376 h 1731441"/>
              <a:gd name="connsiteX3" fmla="*/ 6179 w 2691350"/>
              <a:gd name="connsiteY3" fmla="*/ 1731441 h 1731441"/>
              <a:gd name="connsiteX0" fmla="*/ 901079 w 2803905"/>
              <a:gd name="connsiteY0" fmla="*/ 1849 h 1730705"/>
              <a:gd name="connsiteX1" fmla="*/ 2803905 w 2803905"/>
              <a:gd name="connsiteY1" fmla="*/ 418758 h 1730705"/>
              <a:gd name="connsiteX2" fmla="*/ 399967 w 2803905"/>
              <a:gd name="connsiteY2" fmla="*/ 814640 h 1730705"/>
              <a:gd name="connsiteX3" fmla="*/ 8554 w 2803905"/>
              <a:gd name="connsiteY3" fmla="*/ 1730705 h 1730705"/>
            </a:gdLst>
            <a:ahLst/>
            <a:cxnLst>
              <a:cxn ang="0">
                <a:pos x="connsiteX0" y="connsiteY0"/>
              </a:cxn>
              <a:cxn ang="0">
                <a:pos x="connsiteX1" y="connsiteY1"/>
              </a:cxn>
              <a:cxn ang="0">
                <a:pos x="connsiteX2" y="connsiteY2"/>
              </a:cxn>
              <a:cxn ang="0">
                <a:pos x="connsiteX3" y="connsiteY3"/>
              </a:cxn>
            </a:cxnLst>
            <a:rect l="l" t="t" r="r" b="b"/>
            <a:pathLst>
              <a:path w="2803905" h="1730705">
                <a:moveTo>
                  <a:pt x="901079" y="1849"/>
                </a:moveTo>
                <a:cubicBezTo>
                  <a:pt x="1805540" y="-1464"/>
                  <a:pt x="2804789" y="-35881"/>
                  <a:pt x="2803905" y="418758"/>
                </a:cubicBezTo>
                <a:cubicBezTo>
                  <a:pt x="2803021" y="873397"/>
                  <a:pt x="865859" y="595982"/>
                  <a:pt x="399967" y="814640"/>
                </a:cubicBezTo>
                <a:cubicBezTo>
                  <a:pt x="-65925" y="1033298"/>
                  <a:pt x="-1385" y="1434188"/>
                  <a:pt x="8554" y="1730705"/>
                </a:cubicBezTo>
              </a:path>
            </a:pathLst>
          </a:custGeom>
          <a:ln w="38100">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US" sz="1200"/>
          </a:p>
        </p:txBody>
      </p:sp>
    </p:spTree>
    <p:extLst>
      <p:ext uri="{BB962C8B-B14F-4D97-AF65-F5344CB8AC3E}">
        <p14:creationId xmlns:p14="http://schemas.microsoft.com/office/powerpoint/2010/main" val="243751756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smtClean="0"/>
              <a:t>Versioned Site Storage and Feature/Templates</a:t>
            </a:r>
            <a:endParaRPr lang="en-US" sz="4800" dirty="0"/>
          </a:p>
        </p:txBody>
      </p:sp>
      <p:grpSp>
        <p:nvGrpSpPr>
          <p:cNvPr id="53" name="Group 52"/>
          <p:cNvGrpSpPr/>
          <p:nvPr/>
        </p:nvGrpSpPr>
        <p:grpSpPr>
          <a:xfrm>
            <a:off x="2201034" y="1447800"/>
            <a:ext cx="7784538" cy="4880426"/>
            <a:chOff x="150725" y="232787"/>
            <a:chExt cx="8764675" cy="6472813"/>
          </a:xfrm>
        </p:grpSpPr>
        <p:sp>
          <p:nvSpPr>
            <p:cNvPr id="54" name="Directory WSE\14\Templates"/>
            <p:cNvSpPr/>
            <p:nvPr/>
          </p:nvSpPr>
          <p:spPr>
            <a:xfrm>
              <a:off x="150725" y="3886200"/>
              <a:ext cx="4573675" cy="281940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b"/>
            <a:lstStyle/>
            <a:p>
              <a:r>
                <a:rPr lang="en-US" sz="1050" dirty="0" smtClean="0"/>
                <a:t>WSE\14\Templates</a:t>
              </a:r>
              <a:endParaRPr lang="en-US" sz="1050" dirty="0"/>
            </a:p>
          </p:txBody>
        </p:sp>
        <p:sp>
          <p:nvSpPr>
            <p:cNvPr id="55" name="V4 Site Definition"/>
            <p:cNvSpPr/>
            <p:nvPr/>
          </p:nvSpPr>
          <p:spPr>
            <a:xfrm>
              <a:off x="381000" y="3938953"/>
              <a:ext cx="2438400" cy="241579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Site Definition</a:t>
              </a:r>
              <a:endParaRPr lang="en-US" sz="1400" dirty="0"/>
            </a:p>
          </p:txBody>
        </p:sp>
        <p:sp>
          <p:nvSpPr>
            <p:cNvPr id="56" name="V4 Template 2"/>
            <p:cNvSpPr/>
            <p:nvPr/>
          </p:nvSpPr>
          <p:spPr>
            <a:xfrm>
              <a:off x="497392" y="5426246"/>
              <a:ext cx="1989959" cy="685800"/>
            </a:xfrm>
            <a:prstGeom prst="cube">
              <a:avLst>
                <a:gd name="adj" fmla="val 44526"/>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pPr algn="ctr"/>
              <a:r>
                <a:rPr lang="en-US" sz="1100" dirty="0" smtClean="0"/>
                <a:t>Template STS#2</a:t>
              </a:r>
              <a:endParaRPr lang="en-US" sz="1400" dirty="0"/>
            </a:p>
          </p:txBody>
        </p:sp>
        <p:sp>
          <p:nvSpPr>
            <p:cNvPr id="57" name="V4 Template 1"/>
            <p:cNvSpPr/>
            <p:nvPr/>
          </p:nvSpPr>
          <p:spPr>
            <a:xfrm>
              <a:off x="497392" y="4806597"/>
              <a:ext cx="1989959" cy="685800"/>
            </a:xfrm>
            <a:prstGeom prst="cube">
              <a:avLst>
                <a:gd name="adj" fmla="val 44526"/>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pPr algn="ctr"/>
              <a:r>
                <a:rPr lang="en-US" sz="1100" dirty="0" smtClean="0"/>
                <a:t>Template STS#1</a:t>
              </a:r>
              <a:endParaRPr lang="en-US" sz="1400" dirty="0"/>
            </a:p>
          </p:txBody>
        </p:sp>
        <p:sp>
          <p:nvSpPr>
            <p:cNvPr id="58" name="V4 Site Definition Outer Layer"/>
            <p:cNvSpPr/>
            <p:nvPr/>
          </p:nvSpPr>
          <p:spPr>
            <a:xfrm>
              <a:off x="381000" y="3938954"/>
              <a:ext cx="2438400" cy="241579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Site Definition</a:t>
              </a:r>
              <a:endParaRPr lang="en-US" sz="1400" dirty="0"/>
            </a:p>
          </p:txBody>
        </p:sp>
        <p:sp>
          <p:nvSpPr>
            <p:cNvPr id="59" name="V4 Feature Definition 2"/>
            <p:cNvSpPr/>
            <p:nvPr/>
          </p:nvSpPr>
          <p:spPr>
            <a:xfrm>
              <a:off x="2638536" y="5303856"/>
              <a:ext cx="1848896" cy="782096"/>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 Definition</a:t>
              </a:r>
              <a:endParaRPr lang="en-US" sz="1100" dirty="0"/>
            </a:p>
          </p:txBody>
        </p:sp>
        <p:sp>
          <p:nvSpPr>
            <p:cNvPr id="60" name="V4 Feature Definition 4"/>
            <p:cNvSpPr/>
            <p:nvPr/>
          </p:nvSpPr>
          <p:spPr>
            <a:xfrm>
              <a:off x="2638536" y="4674160"/>
              <a:ext cx="1848896" cy="782096"/>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 Definition</a:t>
              </a:r>
              <a:endParaRPr lang="en-US" sz="1100" dirty="0"/>
            </a:p>
          </p:txBody>
        </p:sp>
        <p:sp>
          <p:nvSpPr>
            <p:cNvPr id="61" name="V4 Feature Definition 1"/>
            <p:cNvSpPr/>
            <p:nvPr/>
          </p:nvSpPr>
          <p:spPr>
            <a:xfrm>
              <a:off x="2410270" y="5578512"/>
              <a:ext cx="1848896" cy="782096"/>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 Definition</a:t>
              </a:r>
              <a:endParaRPr lang="en-US" sz="1100" dirty="0"/>
            </a:p>
          </p:txBody>
        </p:sp>
        <p:sp>
          <p:nvSpPr>
            <p:cNvPr id="62" name="V4 Feature Definition 3"/>
            <p:cNvSpPr/>
            <p:nvPr/>
          </p:nvSpPr>
          <p:spPr>
            <a:xfrm>
              <a:off x="2410270" y="4948816"/>
              <a:ext cx="1848896" cy="782096"/>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 Definition</a:t>
              </a:r>
              <a:endParaRPr lang="en-US" sz="1100" dirty="0"/>
            </a:p>
          </p:txBody>
        </p:sp>
        <p:sp>
          <p:nvSpPr>
            <p:cNvPr id="63" name="Directory WSE\14\Templates Outer Layer"/>
            <p:cNvSpPr/>
            <p:nvPr/>
          </p:nvSpPr>
          <p:spPr>
            <a:xfrm>
              <a:off x="150725" y="3886200"/>
              <a:ext cx="4573675" cy="2819400"/>
            </a:xfrm>
            <a:prstGeom prst="cube">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b"/>
            <a:lstStyle/>
            <a:p>
              <a:r>
                <a:rPr lang="en-US" sz="1050" dirty="0" smtClean="0"/>
                <a:t>WSE\14\Templates</a:t>
              </a:r>
              <a:endParaRPr lang="en-US" sz="1050" dirty="0"/>
            </a:p>
          </p:txBody>
        </p:sp>
        <p:sp>
          <p:nvSpPr>
            <p:cNvPr id="64" name="Directory WSE\15\Templates"/>
            <p:cNvSpPr/>
            <p:nvPr/>
          </p:nvSpPr>
          <p:spPr>
            <a:xfrm>
              <a:off x="4341725" y="3886200"/>
              <a:ext cx="4573675" cy="281940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b"/>
            <a:lstStyle/>
            <a:p>
              <a:r>
                <a:rPr lang="en-US" sz="1050" dirty="0" smtClean="0"/>
                <a:t>WSE\15\Templates</a:t>
              </a:r>
              <a:endParaRPr lang="en-US" sz="1050" dirty="0"/>
            </a:p>
          </p:txBody>
        </p:sp>
        <p:sp>
          <p:nvSpPr>
            <p:cNvPr id="65" name="V5 Site Definition"/>
            <p:cNvSpPr/>
            <p:nvPr/>
          </p:nvSpPr>
          <p:spPr>
            <a:xfrm>
              <a:off x="4572000" y="3938954"/>
              <a:ext cx="2438400" cy="241579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Site Definition</a:t>
              </a:r>
              <a:endParaRPr lang="en-US" sz="1400" dirty="0"/>
            </a:p>
          </p:txBody>
        </p:sp>
        <p:sp>
          <p:nvSpPr>
            <p:cNvPr id="66" name="V5 Template 2"/>
            <p:cNvSpPr/>
            <p:nvPr/>
          </p:nvSpPr>
          <p:spPr>
            <a:xfrm>
              <a:off x="4688392" y="5426246"/>
              <a:ext cx="1986319" cy="685800"/>
            </a:xfrm>
            <a:prstGeom prst="cube">
              <a:avLst>
                <a:gd name="adj" fmla="val 44526"/>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pPr algn="ctr"/>
              <a:r>
                <a:rPr lang="en-US" sz="1100" dirty="0" smtClean="0"/>
                <a:t>Template STS#2</a:t>
              </a:r>
              <a:endParaRPr lang="en-US" sz="1400" dirty="0"/>
            </a:p>
          </p:txBody>
        </p:sp>
        <p:sp>
          <p:nvSpPr>
            <p:cNvPr id="67" name="V5 Template 1"/>
            <p:cNvSpPr/>
            <p:nvPr/>
          </p:nvSpPr>
          <p:spPr>
            <a:xfrm>
              <a:off x="4688392" y="4806597"/>
              <a:ext cx="1986319" cy="685800"/>
            </a:xfrm>
            <a:prstGeom prst="cube">
              <a:avLst>
                <a:gd name="adj" fmla="val 44526"/>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pPr algn="ctr"/>
              <a:r>
                <a:rPr lang="en-US" sz="1100" dirty="0" smtClean="0"/>
                <a:t>Template STS#1</a:t>
              </a:r>
              <a:endParaRPr lang="en-US" sz="1400" dirty="0"/>
            </a:p>
          </p:txBody>
        </p:sp>
        <p:sp>
          <p:nvSpPr>
            <p:cNvPr id="68" name="V5 Site Definition Outer Layer"/>
            <p:cNvSpPr/>
            <p:nvPr/>
          </p:nvSpPr>
          <p:spPr>
            <a:xfrm>
              <a:off x="4572000" y="3938954"/>
              <a:ext cx="2438400" cy="241579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Site Definition</a:t>
              </a:r>
              <a:endParaRPr lang="en-US" sz="1400" dirty="0"/>
            </a:p>
          </p:txBody>
        </p:sp>
        <p:sp>
          <p:nvSpPr>
            <p:cNvPr id="69" name="V5 Feature Definition 2"/>
            <p:cNvSpPr/>
            <p:nvPr/>
          </p:nvSpPr>
          <p:spPr>
            <a:xfrm>
              <a:off x="6829536" y="5303856"/>
              <a:ext cx="1848896" cy="782096"/>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 Definition</a:t>
              </a:r>
              <a:endParaRPr lang="en-US" sz="1100" dirty="0"/>
            </a:p>
          </p:txBody>
        </p:sp>
        <p:sp>
          <p:nvSpPr>
            <p:cNvPr id="70" name="V5 Feature Definition 4"/>
            <p:cNvSpPr/>
            <p:nvPr/>
          </p:nvSpPr>
          <p:spPr>
            <a:xfrm>
              <a:off x="6829536" y="4674160"/>
              <a:ext cx="1848896" cy="782096"/>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 Definition</a:t>
              </a:r>
              <a:endParaRPr lang="en-US" sz="1100" dirty="0"/>
            </a:p>
          </p:txBody>
        </p:sp>
        <p:sp>
          <p:nvSpPr>
            <p:cNvPr id="71" name="V5 Feature Definition 6"/>
            <p:cNvSpPr/>
            <p:nvPr/>
          </p:nvSpPr>
          <p:spPr>
            <a:xfrm>
              <a:off x="6829536" y="4048648"/>
              <a:ext cx="1848896" cy="782096"/>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 Definition</a:t>
              </a:r>
              <a:endParaRPr lang="en-US" sz="1100" dirty="0"/>
            </a:p>
          </p:txBody>
        </p:sp>
        <p:sp>
          <p:nvSpPr>
            <p:cNvPr id="72" name="V5 Feature Definition 1"/>
            <p:cNvSpPr/>
            <p:nvPr/>
          </p:nvSpPr>
          <p:spPr>
            <a:xfrm>
              <a:off x="6610010" y="5578512"/>
              <a:ext cx="1848896" cy="782096"/>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 Definition</a:t>
              </a:r>
              <a:endParaRPr lang="en-US" sz="1100" dirty="0"/>
            </a:p>
          </p:txBody>
        </p:sp>
        <p:sp>
          <p:nvSpPr>
            <p:cNvPr id="73" name="V5 Feature Definition 3"/>
            <p:cNvSpPr/>
            <p:nvPr/>
          </p:nvSpPr>
          <p:spPr>
            <a:xfrm>
              <a:off x="6610010" y="4948816"/>
              <a:ext cx="1848896" cy="782096"/>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 Definition</a:t>
              </a:r>
              <a:endParaRPr lang="en-US" sz="1100" dirty="0"/>
            </a:p>
          </p:txBody>
        </p:sp>
        <p:sp>
          <p:nvSpPr>
            <p:cNvPr id="74" name="V5 Feature Definition 5"/>
            <p:cNvSpPr/>
            <p:nvPr/>
          </p:nvSpPr>
          <p:spPr>
            <a:xfrm>
              <a:off x="6610010" y="4323304"/>
              <a:ext cx="1848896" cy="782096"/>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 Definition</a:t>
              </a:r>
              <a:endParaRPr lang="en-US" sz="1100" dirty="0"/>
            </a:p>
          </p:txBody>
        </p:sp>
        <p:sp>
          <p:nvSpPr>
            <p:cNvPr id="75" name="Directory WSE\15\Templates Outer Layer"/>
            <p:cNvSpPr/>
            <p:nvPr/>
          </p:nvSpPr>
          <p:spPr>
            <a:xfrm>
              <a:off x="4341725" y="3886200"/>
              <a:ext cx="4573675" cy="2819400"/>
            </a:xfrm>
            <a:prstGeom prst="cube">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b"/>
            <a:lstStyle/>
            <a:p>
              <a:r>
                <a:rPr lang="en-US" sz="1050" dirty="0" smtClean="0"/>
                <a:t>WSE\15\Templates</a:t>
              </a:r>
              <a:endParaRPr lang="en-US" sz="1050" dirty="0"/>
            </a:p>
          </p:txBody>
        </p:sp>
        <p:sp>
          <p:nvSpPr>
            <p:cNvPr id="76" name="Content Database"/>
            <p:cNvSpPr/>
            <p:nvPr/>
          </p:nvSpPr>
          <p:spPr>
            <a:xfrm>
              <a:off x="457200" y="252046"/>
              <a:ext cx="8229600" cy="3481754"/>
            </a:xfrm>
            <a:prstGeom prst="flowChartMagneticDisk">
              <a:avLst/>
            </a:prstGeom>
            <a:ln>
              <a:solidFill>
                <a:schemeClr val="bg1">
                  <a:lumMod val="50000"/>
                  <a:lumOff val="50000"/>
                </a:schemeClr>
              </a:solidFill>
            </a:ln>
          </p:spPr>
          <p:style>
            <a:lnRef idx="1">
              <a:schemeClr val="accent4"/>
            </a:lnRef>
            <a:fillRef idx="3">
              <a:schemeClr val="accent4"/>
            </a:fillRef>
            <a:effectRef idx="2">
              <a:schemeClr val="accent4"/>
            </a:effectRef>
            <a:fontRef idx="minor">
              <a:schemeClr val="lt1"/>
            </a:fontRef>
          </p:style>
          <p:txBody>
            <a:bodyPr vert="vert270" rtlCol="0" anchor="t"/>
            <a:lstStyle/>
            <a:p>
              <a:pPr algn="ctr"/>
              <a:endParaRPr lang="en-US" sz="800" b="1" dirty="0"/>
            </a:p>
          </p:txBody>
        </p:sp>
        <p:sp>
          <p:nvSpPr>
            <p:cNvPr id="77" name="SPSite 2"/>
            <p:cNvSpPr/>
            <p:nvPr/>
          </p:nvSpPr>
          <p:spPr>
            <a:xfrm>
              <a:off x="914400" y="571081"/>
              <a:ext cx="3429000" cy="28051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45720" tIns="91440" rIns="45720" bIns="91440" numCol="1" spcCol="0" rtlCol="0" fromWordArt="0" anchor="t" anchorCtr="0" forceAA="0" compatLnSpc="1">
              <a:prstTxWarp prst="textNoShape">
                <a:avLst/>
              </a:prstTxWarp>
              <a:noAutofit/>
            </a:bodyPr>
            <a:lstStyle/>
            <a:p>
              <a:r>
                <a:rPr lang="en-US" sz="1600" dirty="0" err="1" smtClean="0"/>
                <a:t>SPSite</a:t>
              </a:r>
              <a:endParaRPr lang="en-US" sz="1600" dirty="0"/>
            </a:p>
          </p:txBody>
        </p:sp>
        <p:sp>
          <p:nvSpPr>
            <p:cNvPr id="78" name="SPWeb 1"/>
            <p:cNvSpPr/>
            <p:nvPr/>
          </p:nvSpPr>
          <p:spPr>
            <a:xfrm>
              <a:off x="1295400" y="785446"/>
              <a:ext cx="2667000" cy="2324100"/>
            </a:xfrm>
            <a:prstGeom prst="cub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vert270" wrap="square" lIns="45720" tIns="91440" rIns="45720" bIns="91440" numCol="1" spcCol="0" rtlCol="0" fromWordArt="0" anchor="t" anchorCtr="0" forceAA="0" compatLnSpc="1">
              <a:prstTxWarp prst="textNoShape">
                <a:avLst/>
              </a:prstTxWarp>
              <a:noAutofit/>
            </a:bodyPr>
            <a:lstStyle/>
            <a:p>
              <a:r>
                <a:rPr lang="en-US" sz="1600" dirty="0" err="1"/>
                <a:t>SPWeb</a:t>
              </a:r>
              <a:endParaRPr lang="en-US" sz="1600" dirty="0"/>
            </a:p>
          </p:txBody>
        </p:sp>
        <p:sp>
          <p:nvSpPr>
            <p:cNvPr id="79" name="Feature Reference 2"/>
            <p:cNvSpPr/>
            <p:nvPr/>
          </p:nvSpPr>
          <p:spPr>
            <a:xfrm>
              <a:off x="2048396" y="2054886"/>
              <a:ext cx="1524001" cy="609600"/>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a:t>
              </a:r>
              <a:endParaRPr lang="en-US" sz="1100" dirty="0"/>
            </a:p>
          </p:txBody>
        </p:sp>
        <p:sp>
          <p:nvSpPr>
            <p:cNvPr id="80" name="Feature Reference 1"/>
            <p:cNvSpPr/>
            <p:nvPr/>
          </p:nvSpPr>
          <p:spPr>
            <a:xfrm>
              <a:off x="1885399" y="2309446"/>
              <a:ext cx="1524001" cy="609600"/>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a:t>
              </a:r>
              <a:endParaRPr lang="en-US" sz="1100" dirty="0"/>
            </a:p>
          </p:txBody>
        </p:sp>
        <p:sp>
          <p:nvSpPr>
            <p:cNvPr id="81" name="Feature Reference 4"/>
            <p:cNvSpPr/>
            <p:nvPr/>
          </p:nvSpPr>
          <p:spPr>
            <a:xfrm>
              <a:off x="2048396" y="1541582"/>
              <a:ext cx="1524001" cy="609600"/>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a:t>
              </a:r>
              <a:endParaRPr lang="en-US" sz="1100" dirty="0"/>
            </a:p>
          </p:txBody>
        </p:sp>
        <p:sp>
          <p:nvSpPr>
            <p:cNvPr id="82" name="Feature Reference 3"/>
            <p:cNvSpPr/>
            <p:nvPr/>
          </p:nvSpPr>
          <p:spPr>
            <a:xfrm>
              <a:off x="1885399" y="1776046"/>
              <a:ext cx="1524001" cy="609600"/>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a:t>
              </a:r>
              <a:endParaRPr lang="en-US" sz="1100" dirty="0"/>
            </a:p>
          </p:txBody>
        </p:sp>
        <p:sp>
          <p:nvSpPr>
            <p:cNvPr id="83" name="SPSite 2 Outer Layer"/>
            <p:cNvSpPr/>
            <p:nvPr/>
          </p:nvSpPr>
          <p:spPr>
            <a:xfrm>
              <a:off x="914400" y="556846"/>
              <a:ext cx="3429000" cy="2805165"/>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45720" tIns="91440" rIns="45720" bIns="91440" numCol="1" spcCol="0" rtlCol="0" fromWordArt="0" anchor="t" anchorCtr="0" forceAA="0" compatLnSpc="1">
              <a:prstTxWarp prst="textNoShape">
                <a:avLst/>
              </a:prstTxWarp>
              <a:noAutofit/>
            </a:bodyPr>
            <a:lstStyle/>
            <a:p>
              <a:r>
                <a:rPr lang="en-US" sz="1600" dirty="0" err="1" smtClean="0"/>
                <a:t>SPSite</a:t>
              </a:r>
              <a:endParaRPr lang="en-US" sz="1600" dirty="0"/>
            </a:p>
          </p:txBody>
        </p:sp>
        <p:sp>
          <p:nvSpPr>
            <p:cNvPr id="84" name="SPWeb 1 Outer Layer"/>
            <p:cNvSpPr/>
            <p:nvPr/>
          </p:nvSpPr>
          <p:spPr>
            <a:xfrm>
              <a:off x="1295400" y="791310"/>
              <a:ext cx="2667000" cy="2324100"/>
            </a:xfrm>
            <a:prstGeom prst="cube">
              <a:avLst/>
            </a:prstGeom>
            <a:no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vert270" wrap="square" lIns="45720" tIns="91440" rIns="45720" bIns="91440" numCol="1" spcCol="0" rtlCol="0" fromWordArt="0" anchor="t" anchorCtr="0" forceAA="0" compatLnSpc="1">
              <a:prstTxWarp prst="textNoShape">
                <a:avLst/>
              </a:prstTxWarp>
              <a:noAutofit/>
            </a:bodyPr>
            <a:lstStyle/>
            <a:p>
              <a:r>
                <a:rPr lang="en-US" sz="1600" dirty="0" err="1"/>
                <a:t>SPWeb</a:t>
              </a:r>
              <a:endParaRPr lang="en-US" sz="1600" dirty="0"/>
            </a:p>
          </p:txBody>
        </p:sp>
        <p:sp>
          <p:nvSpPr>
            <p:cNvPr id="85" name="SPSite 1 Version"/>
            <p:cNvSpPr/>
            <p:nvPr/>
          </p:nvSpPr>
          <p:spPr>
            <a:xfrm>
              <a:off x="924448" y="571081"/>
              <a:ext cx="3387132" cy="681613"/>
            </a:xfrm>
            <a:prstGeom prst="parallelogram">
              <a:avLst>
                <a:gd name="adj" fmla="val 100352"/>
              </a:avLst>
            </a:prstGeom>
            <a:noFill/>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lvl="1"/>
              <a: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Version=14</a:t>
              </a:r>
            </a:p>
            <a:p>
              <a: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URL=/sites/foo</a:t>
              </a:r>
              <a:endParaRPr lang="en-US" sz="1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6" name="SPSite 2"/>
            <p:cNvSpPr/>
            <p:nvPr/>
          </p:nvSpPr>
          <p:spPr>
            <a:xfrm>
              <a:off x="4572000" y="571081"/>
              <a:ext cx="3429000" cy="28051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45720" tIns="91440" rIns="45720" bIns="91440" numCol="1" spcCol="0" rtlCol="0" fromWordArt="0" anchor="t" anchorCtr="0" forceAA="0" compatLnSpc="1">
              <a:prstTxWarp prst="textNoShape">
                <a:avLst/>
              </a:prstTxWarp>
              <a:noAutofit/>
            </a:bodyPr>
            <a:lstStyle/>
            <a:p>
              <a:r>
                <a:rPr lang="en-US" sz="1600" dirty="0" err="1" smtClean="0"/>
                <a:t>SPSite</a:t>
              </a:r>
              <a:endParaRPr lang="en-US" sz="1600" dirty="0"/>
            </a:p>
          </p:txBody>
        </p:sp>
        <p:sp>
          <p:nvSpPr>
            <p:cNvPr id="87" name="SPWeb 2"/>
            <p:cNvSpPr/>
            <p:nvPr/>
          </p:nvSpPr>
          <p:spPr>
            <a:xfrm>
              <a:off x="4953000" y="785446"/>
              <a:ext cx="2667000" cy="2324100"/>
            </a:xfrm>
            <a:prstGeom prst="cub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vert270" wrap="square" lIns="45720" tIns="91440" rIns="45720" bIns="91440" numCol="1" spcCol="0" rtlCol="0" fromWordArt="0" anchor="t" anchorCtr="0" forceAA="0" compatLnSpc="1">
              <a:prstTxWarp prst="textNoShape">
                <a:avLst/>
              </a:prstTxWarp>
              <a:noAutofit/>
            </a:bodyPr>
            <a:lstStyle/>
            <a:p>
              <a:r>
                <a:rPr lang="en-US" sz="1600" dirty="0" err="1"/>
                <a:t>SPWeb</a:t>
              </a:r>
              <a:endParaRPr lang="en-US" sz="1600" dirty="0"/>
            </a:p>
          </p:txBody>
        </p:sp>
        <p:sp>
          <p:nvSpPr>
            <p:cNvPr id="88" name="Feature Reference 2"/>
            <p:cNvSpPr/>
            <p:nvPr/>
          </p:nvSpPr>
          <p:spPr>
            <a:xfrm>
              <a:off x="5722768" y="2054886"/>
              <a:ext cx="1524001" cy="609600"/>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a:t>
              </a:r>
              <a:endParaRPr lang="en-US" sz="1100" dirty="0"/>
            </a:p>
          </p:txBody>
        </p:sp>
        <p:sp>
          <p:nvSpPr>
            <p:cNvPr id="89" name="Feature Reference 1"/>
            <p:cNvSpPr/>
            <p:nvPr/>
          </p:nvSpPr>
          <p:spPr>
            <a:xfrm>
              <a:off x="5537347" y="2309446"/>
              <a:ext cx="1524001" cy="609600"/>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a:t>
              </a:r>
              <a:endParaRPr lang="en-US" sz="1100" dirty="0"/>
            </a:p>
          </p:txBody>
        </p:sp>
        <p:sp>
          <p:nvSpPr>
            <p:cNvPr id="90" name="Feature Reference 4"/>
            <p:cNvSpPr/>
            <p:nvPr/>
          </p:nvSpPr>
          <p:spPr>
            <a:xfrm>
              <a:off x="5722768" y="1541582"/>
              <a:ext cx="1524001" cy="609600"/>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a:t>
              </a:r>
              <a:endParaRPr lang="en-US" sz="1100" dirty="0"/>
            </a:p>
          </p:txBody>
        </p:sp>
        <p:sp>
          <p:nvSpPr>
            <p:cNvPr id="91" name="Feature Reference 3"/>
            <p:cNvSpPr/>
            <p:nvPr/>
          </p:nvSpPr>
          <p:spPr>
            <a:xfrm>
              <a:off x="5537347" y="1776046"/>
              <a:ext cx="1524001" cy="609600"/>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a:t>
              </a:r>
              <a:endParaRPr lang="en-US" sz="1100" dirty="0"/>
            </a:p>
          </p:txBody>
        </p:sp>
        <p:sp>
          <p:nvSpPr>
            <p:cNvPr id="92" name="Feature Reference 6"/>
            <p:cNvSpPr/>
            <p:nvPr/>
          </p:nvSpPr>
          <p:spPr>
            <a:xfrm>
              <a:off x="5722768" y="1010697"/>
              <a:ext cx="1524001" cy="609600"/>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a:t>
              </a:r>
              <a:endParaRPr lang="en-US" sz="1100" dirty="0"/>
            </a:p>
          </p:txBody>
        </p:sp>
        <p:sp>
          <p:nvSpPr>
            <p:cNvPr id="93" name="Feature Reference 5"/>
            <p:cNvSpPr/>
            <p:nvPr/>
          </p:nvSpPr>
          <p:spPr>
            <a:xfrm>
              <a:off x="5537347" y="1239297"/>
              <a:ext cx="1524001" cy="609600"/>
            </a:xfrm>
            <a:prstGeom prst="cube">
              <a:avLst>
                <a:gd name="adj" fmla="val 28297"/>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100" dirty="0" smtClean="0"/>
                <a:t>Feature</a:t>
              </a:r>
              <a:endParaRPr lang="en-US" sz="1100" dirty="0"/>
            </a:p>
          </p:txBody>
        </p:sp>
        <p:sp>
          <p:nvSpPr>
            <p:cNvPr id="94" name="SPSite 2 Outer Layer"/>
            <p:cNvSpPr/>
            <p:nvPr/>
          </p:nvSpPr>
          <p:spPr>
            <a:xfrm>
              <a:off x="4572000" y="556846"/>
              <a:ext cx="3429000" cy="2805165"/>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45720" tIns="91440" rIns="45720" bIns="91440" numCol="1" spcCol="0" rtlCol="0" fromWordArt="0" anchor="t" anchorCtr="0" forceAA="0" compatLnSpc="1">
              <a:prstTxWarp prst="textNoShape">
                <a:avLst/>
              </a:prstTxWarp>
              <a:noAutofit/>
            </a:bodyPr>
            <a:lstStyle/>
            <a:p>
              <a:r>
                <a:rPr lang="en-US" sz="1600" dirty="0" err="1" smtClean="0"/>
                <a:t>SPSite</a:t>
              </a:r>
              <a:endParaRPr lang="en-US" sz="1600" dirty="0"/>
            </a:p>
          </p:txBody>
        </p:sp>
        <p:sp>
          <p:nvSpPr>
            <p:cNvPr id="95" name="SPWeb 2 Outer Layer"/>
            <p:cNvSpPr/>
            <p:nvPr/>
          </p:nvSpPr>
          <p:spPr>
            <a:xfrm>
              <a:off x="4953000" y="791310"/>
              <a:ext cx="2667000" cy="2324100"/>
            </a:xfrm>
            <a:prstGeom prst="cube">
              <a:avLst/>
            </a:prstGeom>
            <a:no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vert270" wrap="square" lIns="45720" tIns="91440" rIns="45720" bIns="91440" numCol="1" spcCol="0" rtlCol="0" fromWordArt="0" anchor="t" anchorCtr="0" forceAA="0" compatLnSpc="1">
              <a:prstTxWarp prst="textNoShape">
                <a:avLst/>
              </a:prstTxWarp>
              <a:noAutofit/>
            </a:bodyPr>
            <a:lstStyle/>
            <a:p>
              <a:r>
                <a:rPr lang="en-US" sz="1600" dirty="0" err="1"/>
                <a:t>SPWeb</a:t>
              </a:r>
              <a:endParaRPr lang="en-US" sz="1600" dirty="0"/>
            </a:p>
          </p:txBody>
        </p:sp>
        <p:sp>
          <p:nvSpPr>
            <p:cNvPr id="96" name="SPSite 2 Version"/>
            <p:cNvSpPr/>
            <p:nvPr/>
          </p:nvSpPr>
          <p:spPr>
            <a:xfrm>
              <a:off x="4582048" y="571081"/>
              <a:ext cx="3387132" cy="681613"/>
            </a:xfrm>
            <a:prstGeom prst="parallelogram">
              <a:avLst>
                <a:gd name="adj" fmla="val 100352"/>
              </a:avLst>
            </a:prstGeom>
            <a:noFill/>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lvl="1"/>
              <a: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Version=15</a:t>
              </a:r>
            </a:p>
            <a:p>
              <a:r>
                <a:rPr lang="en-US" sz="1200" dirty="0">
                  <a:ln w="18415" cmpd="sng">
                    <a:solidFill>
                      <a:srgbClr val="FFFFFF"/>
                    </a:solidFill>
                    <a:prstDash val="solid"/>
                  </a:ln>
                  <a:solidFill>
                    <a:srgbClr val="FFFFFF"/>
                  </a:solidFill>
                  <a:effectLst>
                    <a:outerShdw blurRad="63500" dir="3600000" algn="tl" rotWithShape="0">
                      <a:srgbClr val="000000">
                        <a:alpha val="70000"/>
                      </a:srgbClr>
                    </a:outerShdw>
                  </a:effectLst>
                </a:rPr>
                <a:t>URL=/</a:t>
              </a:r>
              <a: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sites/bar</a:t>
              </a:r>
              <a:endParaRPr lang="en-US" sz="1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7" name="15 Version Compatibility"/>
            <p:cNvSpPr/>
            <p:nvPr/>
          </p:nvSpPr>
          <p:spPr>
            <a:xfrm>
              <a:off x="5486400" y="3429000"/>
              <a:ext cx="1981200" cy="748183"/>
            </a:xfrm>
            <a:prstGeom prst="downArrow">
              <a:avLst>
                <a:gd name="adj1" fmla="val 50000"/>
                <a:gd name="adj2" fmla="val 76985"/>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400"/>
            </a:p>
          </p:txBody>
        </p:sp>
        <p:sp>
          <p:nvSpPr>
            <p:cNvPr id="98" name="14 Version Compatibility"/>
            <p:cNvSpPr/>
            <p:nvPr/>
          </p:nvSpPr>
          <p:spPr>
            <a:xfrm>
              <a:off x="1447800" y="3429000"/>
              <a:ext cx="1981200" cy="748183"/>
            </a:xfrm>
            <a:prstGeom prst="downArrow">
              <a:avLst>
                <a:gd name="adj1" fmla="val 50000"/>
                <a:gd name="adj2" fmla="val 76985"/>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400"/>
            </a:p>
          </p:txBody>
        </p:sp>
        <p:sp>
          <p:nvSpPr>
            <p:cNvPr id="99" name="Content Database Outer Layer"/>
            <p:cNvSpPr/>
            <p:nvPr/>
          </p:nvSpPr>
          <p:spPr>
            <a:xfrm>
              <a:off x="458875" y="232787"/>
              <a:ext cx="8229600" cy="3481754"/>
            </a:xfrm>
            <a:prstGeom prst="flowChartMagneticDisk">
              <a:avLst/>
            </a:prstGeom>
            <a:noFill/>
            <a:ln>
              <a:solidFill>
                <a:schemeClr val="bg1">
                  <a:lumMod val="50000"/>
                  <a:lumOff val="50000"/>
                </a:schemeClr>
              </a:solidFill>
            </a:ln>
          </p:spPr>
          <p:style>
            <a:lnRef idx="1">
              <a:schemeClr val="accent4"/>
            </a:lnRef>
            <a:fillRef idx="3">
              <a:schemeClr val="accent4"/>
            </a:fillRef>
            <a:effectRef idx="2">
              <a:schemeClr val="accent4"/>
            </a:effectRef>
            <a:fontRef idx="minor">
              <a:schemeClr val="lt1"/>
            </a:fontRef>
          </p:style>
          <p:txBody>
            <a:bodyPr vert="vert270" wrap="none" rtlCol="0" anchor="t"/>
            <a:lstStyle/>
            <a:p>
              <a:pPr algn="ctr"/>
              <a:r>
                <a:rPr lang="en-US" sz="1100" b="1" dirty="0" smtClean="0"/>
                <a:t>SP2013 Content Database</a:t>
              </a:r>
              <a:endParaRPr lang="en-US" sz="1100" b="1" dirty="0"/>
            </a:p>
          </p:txBody>
        </p:sp>
      </p:grpSp>
    </p:spTree>
    <p:extLst>
      <p:ext uri="{BB962C8B-B14F-4D97-AF65-F5344CB8AC3E}">
        <p14:creationId xmlns:p14="http://schemas.microsoft.com/office/powerpoint/2010/main" val="212785372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 Fallback Behavior</a:t>
            </a:r>
            <a:endParaRPr lang="en-US" dirty="0"/>
          </a:p>
        </p:txBody>
      </p:sp>
      <p:grpSp>
        <p:nvGrpSpPr>
          <p:cNvPr id="39" name="O14 Feature Directory - Back Group"/>
          <p:cNvGrpSpPr/>
          <p:nvPr/>
        </p:nvGrpSpPr>
        <p:grpSpPr>
          <a:xfrm>
            <a:off x="618248" y="4114800"/>
            <a:ext cx="10089764" cy="1295402"/>
            <a:chOff x="761999" y="2819400"/>
            <a:chExt cx="7882185" cy="1295402"/>
          </a:xfrm>
        </p:grpSpPr>
        <p:sp>
          <p:nvSpPr>
            <p:cNvPr id="38" name="O14 Feature Directory - Bottom"/>
            <p:cNvSpPr/>
            <p:nvPr/>
          </p:nvSpPr>
          <p:spPr>
            <a:xfrm>
              <a:off x="762000" y="3581400"/>
              <a:ext cx="7882184" cy="533400"/>
            </a:xfrm>
            <a:prstGeom prst="parallelogram">
              <a:avLst>
                <a:gd name="adj" fmla="val 100714"/>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O14 Feature Directory - Back"/>
            <p:cNvSpPr/>
            <p:nvPr/>
          </p:nvSpPr>
          <p:spPr>
            <a:xfrm>
              <a:off x="1175405" y="2819400"/>
              <a:ext cx="7468778" cy="762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14 Feature Directory - Left"/>
            <p:cNvSpPr/>
            <p:nvPr/>
          </p:nvSpPr>
          <p:spPr>
            <a:xfrm rot="5400000" flipH="1">
              <a:off x="321002" y="3260399"/>
              <a:ext cx="1295400" cy="413405"/>
            </a:xfrm>
            <a:prstGeom prst="parallelogram">
              <a:avLst>
                <a:gd name="adj" fmla="val 100595"/>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7" name="O14 feature 1"/>
          <p:cNvSpPr/>
          <p:nvPr/>
        </p:nvSpPr>
        <p:spPr>
          <a:xfrm>
            <a:off x="1014014" y="4267200"/>
            <a:ext cx="2437765" cy="990600"/>
          </a:xfrm>
          <a:prstGeom prst="cube">
            <a:avLst>
              <a:gd name="adj" fmla="val 391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SP14 feature replaced by SP2013 feature</a:t>
            </a:r>
            <a:endParaRPr lang="en-US" sz="1200" dirty="0"/>
          </a:p>
        </p:txBody>
      </p:sp>
      <p:sp>
        <p:nvSpPr>
          <p:cNvPr id="9" name="O14 feature 2"/>
          <p:cNvSpPr/>
          <p:nvPr/>
        </p:nvSpPr>
        <p:spPr>
          <a:xfrm>
            <a:off x="3248632" y="4267200"/>
            <a:ext cx="2437765" cy="990600"/>
          </a:xfrm>
          <a:prstGeom prst="cube">
            <a:avLst>
              <a:gd name="adj" fmla="val 39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Non-replaced O14 only feature (e.g. 3</a:t>
            </a:r>
            <a:r>
              <a:rPr lang="en-US" sz="1200" baseline="30000" dirty="0" smtClean="0"/>
              <a:t>rd</a:t>
            </a:r>
            <a:r>
              <a:rPr lang="en-US" sz="1200" dirty="0" smtClean="0"/>
              <a:t> party)</a:t>
            </a:r>
            <a:endParaRPr lang="en-US" sz="1200" dirty="0"/>
          </a:p>
        </p:txBody>
      </p:sp>
      <p:sp>
        <p:nvSpPr>
          <p:cNvPr id="13" name="O14 feature 4"/>
          <p:cNvSpPr/>
          <p:nvPr/>
        </p:nvSpPr>
        <p:spPr>
          <a:xfrm>
            <a:off x="7717868" y="4267200"/>
            <a:ext cx="2437765" cy="990600"/>
          </a:xfrm>
          <a:prstGeom prst="cube">
            <a:avLst>
              <a:gd name="adj" fmla="val 391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SP14 feature removed in SP2013</a:t>
            </a:r>
            <a:endParaRPr lang="en-US" sz="1200" dirty="0"/>
          </a:p>
        </p:txBody>
      </p:sp>
      <p:sp>
        <p:nvSpPr>
          <p:cNvPr id="30" name="O14 Feature Directory - Right"/>
          <p:cNvSpPr/>
          <p:nvPr/>
        </p:nvSpPr>
        <p:spPr>
          <a:xfrm rot="5400000" flipH="1">
            <a:off x="9801308" y="4487173"/>
            <a:ext cx="1295401" cy="550653"/>
          </a:xfrm>
          <a:prstGeom prst="parallelogram">
            <a:avLst>
              <a:gd name="adj" fmla="val 99333"/>
            </a:avLst>
          </a:prstGeom>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14 Feature Directory - Top"/>
          <p:cNvSpPr/>
          <p:nvPr/>
        </p:nvSpPr>
        <p:spPr>
          <a:xfrm>
            <a:off x="618249" y="4114800"/>
            <a:ext cx="10106088" cy="533400"/>
          </a:xfrm>
          <a:prstGeom prst="parallelogram">
            <a:avLst>
              <a:gd name="adj" fmla="val 100714"/>
            </a:avLst>
          </a:prstGeom>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14 Feature Directory - Front"/>
          <p:cNvSpPr/>
          <p:nvPr/>
        </p:nvSpPr>
        <p:spPr>
          <a:xfrm>
            <a:off x="618248" y="4648200"/>
            <a:ext cx="9555435" cy="762000"/>
          </a:xfrm>
          <a:prstGeom prst="rect">
            <a:avLst/>
          </a:prstGeom>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Feature 1 Lookup 14"/>
          <p:cNvSpPr/>
          <p:nvPr/>
        </p:nvSpPr>
        <p:spPr>
          <a:xfrm>
            <a:off x="1828324" y="3962400"/>
            <a:ext cx="71101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eature 2 Lookup 14 or 15"/>
          <p:cNvSpPr/>
          <p:nvPr/>
        </p:nvSpPr>
        <p:spPr>
          <a:xfrm>
            <a:off x="4062943" y="3962400"/>
            <a:ext cx="71101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eature 4 Lookup 14"/>
          <p:cNvSpPr/>
          <p:nvPr/>
        </p:nvSpPr>
        <p:spPr>
          <a:xfrm>
            <a:off x="8530455" y="3962400"/>
            <a:ext cx="71101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14 Features List"/>
          <p:cNvSpPr/>
          <p:nvPr/>
        </p:nvSpPr>
        <p:spPr>
          <a:xfrm>
            <a:off x="964311" y="3581400"/>
            <a:ext cx="9179077" cy="457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 Mode Features List</a:t>
            </a:r>
            <a:endParaRPr lang="en-US" dirty="0"/>
          </a:p>
        </p:txBody>
      </p:sp>
      <p:grpSp>
        <p:nvGrpSpPr>
          <p:cNvPr id="41" name="O15 Feature Directory - Back Group"/>
          <p:cNvGrpSpPr/>
          <p:nvPr/>
        </p:nvGrpSpPr>
        <p:grpSpPr>
          <a:xfrm>
            <a:off x="609441" y="2133600"/>
            <a:ext cx="10098571" cy="1295400"/>
            <a:chOff x="755092" y="1905000"/>
            <a:chExt cx="7887819" cy="1295400"/>
          </a:xfrm>
        </p:grpSpPr>
        <p:sp>
          <p:nvSpPr>
            <p:cNvPr id="37" name="O15 Feature Directory - Bottom"/>
            <p:cNvSpPr/>
            <p:nvPr/>
          </p:nvSpPr>
          <p:spPr>
            <a:xfrm>
              <a:off x="762001" y="2667000"/>
              <a:ext cx="7880909" cy="533182"/>
            </a:xfrm>
            <a:prstGeom prst="parallelogram">
              <a:avLst>
                <a:gd name="adj" fmla="val 10071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O15 Feature Directory - Back"/>
            <p:cNvSpPr/>
            <p:nvPr/>
          </p:nvSpPr>
          <p:spPr>
            <a:xfrm>
              <a:off x="1175311" y="1905000"/>
              <a:ext cx="7467600" cy="762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O15 Feature Directory - Left"/>
            <p:cNvSpPr/>
            <p:nvPr/>
          </p:nvSpPr>
          <p:spPr>
            <a:xfrm rot="5400000" flipH="1">
              <a:off x="317502" y="2342590"/>
              <a:ext cx="1295400" cy="420219"/>
            </a:xfrm>
            <a:prstGeom prst="parallelogram">
              <a:avLst>
                <a:gd name="adj" fmla="val 98623"/>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6" name="O15 feature 1"/>
          <p:cNvSpPr/>
          <p:nvPr/>
        </p:nvSpPr>
        <p:spPr>
          <a:xfrm>
            <a:off x="1015737" y="2286000"/>
            <a:ext cx="2437765" cy="990600"/>
          </a:xfrm>
          <a:prstGeom prst="cube">
            <a:avLst>
              <a:gd name="adj" fmla="val 3915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SP2013 feature replacing SP14 feature</a:t>
            </a:r>
            <a:endParaRPr lang="en-US" sz="1200" dirty="0"/>
          </a:p>
        </p:txBody>
      </p:sp>
      <p:sp>
        <p:nvSpPr>
          <p:cNvPr id="10" name="O15 feature 3"/>
          <p:cNvSpPr/>
          <p:nvPr/>
        </p:nvSpPr>
        <p:spPr>
          <a:xfrm>
            <a:off x="5484972" y="2286000"/>
            <a:ext cx="2437765" cy="990600"/>
          </a:xfrm>
          <a:prstGeom prst="cube">
            <a:avLst>
              <a:gd name="adj" fmla="val 3715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New SP2013 only feature</a:t>
            </a:r>
            <a:endParaRPr lang="en-US" sz="1200" dirty="0"/>
          </a:p>
        </p:txBody>
      </p:sp>
      <p:sp>
        <p:nvSpPr>
          <p:cNvPr id="12" name="O15 feature 4"/>
          <p:cNvSpPr/>
          <p:nvPr/>
        </p:nvSpPr>
        <p:spPr>
          <a:xfrm>
            <a:off x="7719590" y="2286000"/>
            <a:ext cx="2437765" cy="990600"/>
          </a:xfrm>
          <a:prstGeom prst="cube">
            <a:avLst>
              <a:gd name="adj" fmla="val 3759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“Sunset” feature Visible=false</a:t>
            </a:r>
            <a:endParaRPr lang="en-US" sz="1200" dirty="0"/>
          </a:p>
        </p:txBody>
      </p:sp>
      <p:sp>
        <p:nvSpPr>
          <p:cNvPr id="28" name="O15 Feature Directory - Right"/>
          <p:cNvSpPr/>
          <p:nvPr/>
        </p:nvSpPr>
        <p:spPr>
          <a:xfrm rot="5400000" flipH="1">
            <a:off x="9797262" y="2501924"/>
            <a:ext cx="1303496" cy="550653"/>
          </a:xfrm>
          <a:prstGeom prst="parallelogram">
            <a:avLst>
              <a:gd name="adj" fmla="val 98094"/>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6" name="O15 Feature Directory - Top"/>
          <p:cNvSpPr/>
          <p:nvPr/>
        </p:nvSpPr>
        <p:spPr>
          <a:xfrm>
            <a:off x="610014" y="2133600"/>
            <a:ext cx="10097998" cy="533400"/>
          </a:xfrm>
          <a:prstGeom prst="parallelogram">
            <a:avLst>
              <a:gd name="adj" fmla="val 100714"/>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Feature 1 Lookup 15"/>
          <p:cNvSpPr/>
          <p:nvPr/>
        </p:nvSpPr>
        <p:spPr>
          <a:xfrm>
            <a:off x="1828324" y="1981200"/>
            <a:ext cx="711015" cy="53340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Feature 2 Lookup 15"/>
          <p:cNvSpPr/>
          <p:nvPr/>
        </p:nvSpPr>
        <p:spPr>
          <a:xfrm>
            <a:off x="4241315" y="1981201"/>
            <a:ext cx="356746" cy="4190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Feature 3 Lookup 15"/>
          <p:cNvSpPr/>
          <p:nvPr/>
        </p:nvSpPr>
        <p:spPr>
          <a:xfrm>
            <a:off x="6295839" y="1981200"/>
            <a:ext cx="711015" cy="53340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Feature 4 Lookup 15"/>
          <p:cNvSpPr/>
          <p:nvPr/>
        </p:nvSpPr>
        <p:spPr>
          <a:xfrm>
            <a:off x="8530455" y="1981200"/>
            <a:ext cx="711015" cy="53340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Rectangle 1"/>
          <p:cNvSpPr/>
          <p:nvPr/>
        </p:nvSpPr>
        <p:spPr bwMode="auto">
          <a:xfrm>
            <a:off x="4241315" y="2400300"/>
            <a:ext cx="356746" cy="981457"/>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42" name="Feature 1 Lookup 15"/>
          <p:cNvSpPr/>
          <p:nvPr/>
        </p:nvSpPr>
        <p:spPr>
          <a:xfrm>
            <a:off x="4062942" y="3134107"/>
            <a:ext cx="711016" cy="49530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7" name="O15 Feature Directory - Front"/>
          <p:cNvSpPr/>
          <p:nvPr/>
        </p:nvSpPr>
        <p:spPr>
          <a:xfrm>
            <a:off x="610016" y="2667000"/>
            <a:ext cx="9563668" cy="762000"/>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O15 Features List"/>
          <p:cNvSpPr/>
          <p:nvPr/>
        </p:nvSpPr>
        <p:spPr>
          <a:xfrm>
            <a:off x="954483" y="1600200"/>
            <a:ext cx="9179077" cy="457200"/>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15 Mode Features List</a:t>
            </a:r>
            <a:endParaRPr lang="en-US" dirty="0"/>
          </a:p>
        </p:txBody>
      </p:sp>
      <p:sp>
        <p:nvSpPr>
          <p:cNvPr id="50" name="Left Arrow 49"/>
          <p:cNvSpPr/>
          <p:nvPr/>
        </p:nvSpPr>
        <p:spPr>
          <a:xfrm>
            <a:off x="10066565" y="1600200"/>
            <a:ext cx="1919113"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15 Mode Lookups</a:t>
            </a:r>
            <a:endParaRPr lang="en-US" sz="1400" dirty="0"/>
          </a:p>
        </p:txBody>
      </p:sp>
      <p:sp>
        <p:nvSpPr>
          <p:cNvPr id="51" name="Left Arrow 50"/>
          <p:cNvSpPr/>
          <p:nvPr/>
        </p:nvSpPr>
        <p:spPr>
          <a:xfrm>
            <a:off x="10066565" y="3581400"/>
            <a:ext cx="1919113"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14 Mode Lookups</a:t>
            </a:r>
            <a:endParaRPr lang="en-US" sz="1400" dirty="0"/>
          </a:p>
        </p:txBody>
      </p:sp>
    </p:spTree>
    <p:extLst>
      <p:ext uri="{BB962C8B-B14F-4D97-AF65-F5344CB8AC3E}">
        <p14:creationId xmlns:p14="http://schemas.microsoft.com/office/powerpoint/2010/main" val="129891969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 Upgrade</a:t>
            </a:r>
            <a:endParaRPr lang="en-US" dirty="0"/>
          </a:p>
        </p:txBody>
      </p:sp>
      <p:sp>
        <p:nvSpPr>
          <p:cNvPr id="5" name="Subtitle 4"/>
          <p:cNvSpPr>
            <a:spLocks noGrp="1"/>
          </p:cNvSpPr>
          <p:nvPr>
            <p:ph type="body" sz="quarter" idx="12"/>
          </p:nvPr>
        </p:nvSpPr>
        <p:spPr/>
        <p:txBody>
          <a:bodyPr/>
          <a:lstStyle/>
          <a:p>
            <a:r>
              <a:rPr lang="en-US" dirty="0" smtClean="0"/>
              <a:t>Upgrade Requirements</a:t>
            </a:r>
            <a:endParaRPr lang="en-US" dirty="0"/>
          </a:p>
        </p:txBody>
      </p:sp>
    </p:spTree>
    <p:extLst>
      <p:ext uri="{BB962C8B-B14F-4D97-AF65-F5344CB8AC3E}">
        <p14:creationId xmlns:p14="http://schemas.microsoft.com/office/powerpoint/2010/main" val="287127263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Unsupported In 14 Mode</a:t>
            </a:r>
            <a:endParaRPr lang="en-US" dirty="0"/>
          </a:p>
        </p:txBody>
      </p:sp>
      <p:sp>
        <p:nvSpPr>
          <p:cNvPr id="3" name="Content Placeholder 2"/>
          <p:cNvSpPr>
            <a:spLocks noGrp="1"/>
          </p:cNvSpPr>
          <p:nvPr>
            <p:ph type="body" sz="quarter" idx="10"/>
          </p:nvPr>
        </p:nvSpPr>
        <p:spPr/>
        <p:txBody>
          <a:bodyPr/>
          <a:lstStyle/>
          <a:p>
            <a:r>
              <a:rPr lang="en-US" sz="3200" dirty="0" smtClean="0"/>
              <a:t>All new SharePoint 2013 specific features</a:t>
            </a:r>
          </a:p>
          <a:p>
            <a:pPr lvl="1"/>
            <a:r>
              <a:rPr lang="en-US" sz="1800" dirty="0" smtClean="0"/>
              <a:t>Must upgrade the </a:t>
            </a:r>
            <a:r>
              <a:rPr lang="en-US" sz="1800" dirty="0" err="1" smtClean="0"/>
              <a:t>SPSite</a:t>
            </a:r>
            <a:r>
              <a:rPr lang="en-US" sz="1800" dirty="0" smtClean="0"/>
              <a:t> to 15 mode first</a:t>
            </a:r>
          </a:p>
          <a:p>
            <a:r>
              <a:rPr lang="en-US" sz="3200" dirty="0" smtClean="0"/>
              <a:t>2010 Web Analytics</a:t>
            </a:r>
          </a:p>
          <a:p>
            <a:pPr lvl="1"/>
            <a:r>
              <a:rPr lang="en-US" sz="1800" dirty="0" smtClean="0"/>
              <a:t>Existing features must be removed</a:t>
            </a:r>
          </a:p>
          <a:p>
            <a:pPr lvl="1"/>
            <a:r>
              <a:rPr lang="en-US" sz="1800" dirty="0" smtClean="0"/>
              <a:t>New web analytics features supported only in 15 mode</a:t>
            </a:r>
            <a:endParaRPr lang="en-US" sz="1800" dirty="0"/>
          </a:p>
          <a:p>
            <a:r>
              <a:rPr lang="en-US" sz="3200" dirty="0" smtClean="0"/>
              <a:t>2010 Office Web Applications (WAC)</a:t>
            </a:r>
          </a:p>
          <a:p>
            <a:pPr lvl="1"/>
            <a:r>
              <a:rPr lang="en-US" sz="1800" dirty="0" smtClean="0"/>
              <a:t>Replaced with </a:t>
            </a:r>
            <a:r>
              <a:rPr lang="en-US" sz="1800" dirty="0"/>
              <a:t>2013 Office Web Applications </a:t>
            </a:r>
            <a:r>
              <a:rPr lang="en-US" sz="1800" dirty="0" smtClean="0"/>
              <a:t>for both 14 and 15 mode</a:t>
            </a:r>
          </a:p>
          <a:p>
            <a:pPr lvl="1"/>
            <a:r>
              <a:rPr lang="en-US" sz="1800" dirty="0" smtClean="0"/>
              <a:t>PowerPoint Broadcast sites must be removed</a:t>
            </a:r>
          </a:p>
          <a:p>
            <a:pPr lvl="2"/>
            <a:r>
              <a:rPr lang="en-US" sz="1800" dirty="0" smtClean="0"/>
              <a:t>No replacement available, use </a:t>
            </a:r>
            <a:r>
              <a:rPr lang="en-US" sz="1800" dirty="0" err="1" smtClean="0"/>
              <a:t>Lync</a:t>
            </a:r>
            <a:r>
              <a:rPr lang="en-US" sz="1800" dirty="0" smtClean="0"/>
              <a:t> instead </a:t>
            </a:r>
          </a:p>
          <a:p>
            <a:r>
              <a:rPr lang="en-US" sz="3200" dirty="0" smtClean="0"/>
              <a:t>Project Web Access Sites (PWA Template)</a:t>
            </a:r>
          </a:p>
          <a:p>
            <a:pPr lvl="1"/>
            <a:r>
              <a:rPr lang="en-US" sz="1800" dirty="0" smtClean="0"/>
              <a:t>Must upgrade to 15 mode to use</a:t>
            </a:r>
          </a:p>
          <a:p>
            <a:pPr lvl="1"/>
            <a:r>
              <a:rPr lang="en-US" sz="1800" dirty="0" smtClean="0"/>
              <a:t>Project Sites (PWS) supported in both 14 and 15 mode</a:t>
            </a:r>
          </a:p>
          <a:p>
            <a:pPr lvl="1"/>
            <a:endParaRPr lang="en-US" sz="1800" dirty="0" smtClean="0"/>
          </a:p>
        </p:txBody>
      </p:sp>
    </p:spTree>
    <p:extLst>
      <p:ext uri="{BB962C8B-B14F-4D97-AF65-F5344CB8AC3E}">
        <p14:creationId xmlns:p14="http://schemas.microsoft.com/office/powerpoint/2010/main" val="405092929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a:t>D</a:t>
            </a:r>
            <a:r>
              <a:rPr lang="en-US" dirty="0" smtClean="0"/>
              <a:t>emo </a:t>
            </a:r>
            <a:endParaRPr lang="en-US" dirty="0"/>
          </a:p>
        </p:txBody>
      </p:sp>
      <p:sp>
        <p:nvSpPr>
          <p:cNvPr id="5" name="Text Placeholder 4"/>
          <p:cNvSpPr>
            <a:spLocks noGrp="1"/>
          </p:cNvSpPr>
          <p:nvPr>
            <p:ph type="body" sz="quarter" idx="11"/>
          </p:nvPr>
        </p:nvSpPr>
        <p:spPr/>
        <p:txBody>
          <a:bodyPr/>
          <a:lstStyle/>
          <a:p>
            <a:r>
              <a:rPr lang="en-US" sz="6000" dirty="0"/>
              <a:t>Using Self-Service Site Collection Upgrade</a:t>
            </a:r>
          </a:p>
        </p:txBody>
      </p:sp>
    </p:spTree>
    <p:extLst>
      <p:ext uri="{BB962C8B-B14F-4D97-AF65-F5344CB8AC3E}">
        <p14:creationId xmlns:p14="http://schemas.microsoft.com/office/powerpoint/2010/main" val="28157066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 Upgrade</a:t>
            </a:r>
            <a:endParaRPr lang="en-US" dirty="0"/>
          </a:p>
        </p:txBody>
      </p:sp>
      <p:sp>
        <p:nvSpPr>
          <p:cNvPr id="5" name="Subtitle 4"/>
          <p:cNvSpPr>
            <a:spLocks noGrp="1"/>
          </p:cNvSpPr>
          <p:nvPr>
            <p:ph type="body" sz="quarter" idx="12"/>
          </p:nvPr>
        </p:nvSpPr>
        <p:spPr/>
        <p:txBody>
          <a:bodyPr/>
          <a:lstStyle/>
          <a:p>
            <a:r>
              <a:rPr lang="en-US" dirty="0" smtClean="0"/>
              <a:t>Database/Service Changes</a:t>
            </a:r>
            <a:endParaRPr lang="en-US" dirty="0"/>
          </a:p>
        </p:txBody>
      </p:sp>
    </p:spTree>
    <p:extLst>
      <p:ext uri="{BB962C8B-B14F-4D97-AF65-F5344CB8AC3E}">
        <p14:creationId xmlns:p14="http://schemas.microsoft.com/office/powerpoint/2010/main" val="417588104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Database Changes</a:t>
            </a:r>
            <a:endParaRPr lang="en-US" dirty="0"/>
          </a:p>
        </p:txBody>
      </p:sp>
      <p:sp>
        <p:nvSpPr>
          <p:cNvPr id="9" name="Content Placeholder 8"/>
          <p:cNvSpPr>
            <a:spLocks noGrp="1"/>
          </p:cNvSpPr>
          <p:nvPr>
            <p:ph type="body" sz="quarter" idx="10"/>
          </p:nvPr>
        </p:nvSpPr>
        <p:spPr/>
        <p:txBody>
          <a:bodyPr/>
          <a:lstStyle/>
          <a:p>
            <a:r>
              <a:rPr lang="en-US" sz="2400" dirty="0" smtClean="0"/>
              <a:t>Security improvements</a:t>
            </a:r>
          </a:p>
          <a:p>
            <a:pPr lvl="1"/>
            <a:r>
              <a:rPr lang="en-US" sz="2000" dirty="0" smtClean="0"/>
              <a:t>New application roles on all databases</a:t>
            </a:r>
          </a:p>
          <a:p>
            <a:pPr lvl="2"/>
            <a:r>
              <a:rPr lang="en-US" sz="1800" dirty="0" smtClean="0"/>
              <a:t>Replaces requiring </a:t>
            </a:r>
            <a:r>
              <a:rPr lang="en-US" sz="1800" dirty="0" err="1" smtClean="0"/>
              <a:t>DB_Owner</a:t>
            </a:r>
            <a:r>
              <a:rPr lang="en-US" sz="1800" dirty="0" smtClean="0"/>
              <a:t> role for normal use</a:t>
            </a:r>
          </a:p>
          <a:p>
            <a:pPr lvl="3"/>
            <a:r>
              <a:rPr lang="en-US" sz="1600" dirty="0" err="1" smtClean="0"/>
              <a:t>DB_Owner</a:t>
            </a:r>
            <a:r>
              <a:rPr lang="en-US" sz="1600" dirty="0" smtClean="0"/>
              <a:t> or equivalent rights still required to perform database upgrades</a:t>
            </a:r>
          </a:p>
          <a:p>
            <a:pPr lvl="2"/>
            <a:r>
              <a:rPr lang="en-US" sz="1800" dirty="0" smtClean="0"/>
              <a:t>Running accounts no longer have schema modification rights</a:t>
            </a:r>
          </a:p>
          <a:p>
            <a:r>
              <a:rPr lang="en-US" sz="2400" smtClean="0"/>
              <a:t>Runtime </a:t>
            </a:r>
            <a:r>
              <a:rPr lang="en-US" sz="2400" dirty="0" smtClean="0"/>
              <a:t>content database optimizations</a:t>
            </a:r>
          </a:p>
          <a:p>
            <a:pPr lvl="1"/>
            <a:r>
              <a:rPr lang="en-US" sz="2000" dirty="0" smtClean="0"/>
              <a:t>Sparse column support allows wider lists</a:t>
            </a:r>
          </a:p>
          <a:p>
            <a:pPr lvl="2"/>
            <a:r>
              <a:rPr lang="en-US" sz="1800" dirty="0" smtClean="0"/>
              <a:t>This results in a longer running database upgrade action depending on source data</a:t>
            </a:r>
          </a:p>
          <a:p>
            <a:pPr lvl="1"/>
            <a:r>
              <a:rPr lang="en-US" sz="2000" dirty="0" smtClean="0"/>
              <a:t>Shredded store to support file edits</a:t>
            </a:r>
          </a:p>
          <a:p>
            <a:pPr lvl="2"/>
            <a:r>
              <a:rPr lang="en-US" sz="1800" dirty="0"/>
              <a:t>This results in a longer running database upgrade action depending on source </a:t>
            </a:r>
            <a:r>
              <a:rPr lang="en-US" sz="1800" dirty="0" smtClean="0"/>
              <a:t>data</a:t>
            </a:r>
          </a:p>
          <a:p>
            <a:r>
              <a:rPr lang="en-US" sz="2400" dirty="0" smtClean="0"/>
              <a:t>Upgrade depth improvements</a:t>
            </a:r>
          </a:p>
          <a:p>
            <a:pPr lvl="1"/>
            <a:r>
              <a:rPr lang="en-US" sz="2000" dirty="0" smtClean="0"/>
              <a:t>Upgrade of content database schema is separated from site collection upgrade</a:t>
            </a:r>
          </a:p>
          <a:p>
            <a:pPr lvl="2"/>
            <a:r>
              <a:rPr lang="en-US" sz="1800" dirty="0" smtClean="0"/>
              <a:t>Allows faster database upgrade performance</a:t>
            </a:r>
            <a:endParaRPr lang="en-US" sz="1800" dirty="0"/>
          </a:p>
        </p:txBody>
      </p:sp>
    </p:spTree>
    <p:extLst>
      <p:ext uri="{BB962C8B-B14F-4D97-AF65-F5344CB8AC3E}">
        <p14:creationId xmlns:p14="http://schemas.microsoft.com/office/powerpoint/2010/main" val="48791216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Services</a:t>
            </a:r>
            <a:endParaRPr lang="en-US" dirty="0"/>
          </a:p>
        </p:txBody>
      </p:sp>
      <p:sp>
        <p:nvSpPr>
          <p:cNvPr id="3" name="Content Placeholder 2"/>
          <p:cNvSpPr>
            <a:spLocks noGrp="1"/>
          </p:cNvSpPr>
          <p:nvPr>
            <p:ph type="body" sz="quarter" idx="10"/>
          </p:nvPr>
        </p:nvSpPr>
        <p:spPr/>
        <p:txBody>
          <a:bodyPr/>
          <a:lstStyle/>
          <a:p>
            <a:r>
              <a:rPr lang="en-US" dirty="0" smtClean="0"/>
              <a:t>Office Web Apps 2013 is now on separate farm</a:t>
            </a:r>
          </a:p>
          <a:p>
            <a:pPr lvl="1"/>
            <a:r>
              <a:rPr lang="en-US" dirty="0" smtClean="0"/>
              <a:t>Consumable only by SP2013 farms</a:t>
            </a:r>
          </a:p>
          <a:p>
            <a:pPr lvl="2"/>
            <a:r>
              <a:rPr lang="en-US" dirty="0" smtClean="0"/>
              <a:t>New WOPI protocol support only exists starting with SP2013</a:t>
            </a:r>
          </a:p>
          <a:p>
            <a:pPr lvl="1"/>
            <a:r>
              <a:rPr lang="en-US" dirty="0" smtClean="0"/>
              <a:t>Works in both 14 and 15 mode for Site Collections</a:t>
            </a:r>
          </a:p>
          <a:p>
            <a:pPr lvl="2"/>
            <a:r>
              <a:rPr lang="en-US" dirty="0" smtClean="0"/>
              <a:t>New WAC functionality for editing documents shows up in 14 mode</a:t>
            </a:r>
          </a:p>
          <a:p>
            <a:r>
              <a:rPr lang="en-US" dirty="0" smtClean="0"/>
              <a:t>User Defined Functions no longer work in </a:t>
            </a:r>
            <a:r>
              <a:rPr lang="en-US" dirty="0"/>
              <a:t>Excel </a:t>
            </a:r>
            <a:r>
              <a:rPr lang="en-US" dirty="0" smtClean="0"/>
              <a:t>Services</a:t>
            </a:r>
          </a:p>
          <a:p>
            <a:pPr lvl="1"/>
            <a:r>
              <a:rPr lang="en-US" dirty="0" smtClean="0"/>
              <a:t>This is due to changes around how WAC is designed</a:t>
            </a:r>
            <a:endParaRPr lang="en-US" dirty="0"/>
          </a:p>
        </p:txBody>
      </p:sp>
    </p:spTree>
    <p:extLst>
      <p:ext uri="{BB962C8B-B14F-4D97-AF65-F5344CB8AC3E}">
        <p14:creationId xmlns:p14="http://schemas.microsoft.com/office/powerpoint/2010/main" val="145701557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 Upgrade</a:t>
            </a:r>
            <a:endParaRPr lang="en-US" dirty="0"/>
          </a:p>
        </p:txBody>
      </p:sp>
      <p:sp>
        <p:nvSpPr>
          <p:cNvPr id="5" name="Subtitle 4"/>
          <p:cNvSpPr>
            <a:spLocks noGrp="1"/>
          </p:cNvSpPr>
          <p:nvPr>
            <p:ph type="body" sz="quarter" idx="12"/>
          </p:nvPr>
        </p:nvSpPr>
        <p:spPr/>
        <p:txBody>
          <a:bodyPr/>
          <a:lstStyle/>
          <a:p>
            <a:r>
              <a:rPr lang="en-US" dirty="0" smtClean="0"/>
              <a:t>Downtime Mitigation</a:t>
            </a:r>
            <a:endParaRPr lang="en-US" dirty="0"/>
          </a:p>
        </p:txBody>
      </p:sp>
    </p:spTree>
    <p:extLst>
      <p:ext uri="{BB962C8B-B14F-4D97-AF65-F5344CB8AC3E}">
        <p14:creationId xmlns:p14="http://schemas.microsoft.com/office/powerpoint/2010/main" val="414056286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Read Only Mode Support</a:t>
            </a:r>
            <a:endParaRPr lang="en-US" dirty="0"/>
          </a:p>
        </p:txBody>
      </p:sp>
      <p:sp>
        <p:nvSpPr>
          <p:cNvPr id="9" name="Content Placeholder 8"/>
          <p:cNvSpPr>
            <a:spLocks noGrp="1"/>
          </p:cNvSpPr>
          <p:nvPr>
            <p:ph type="body" sz="quarter" idx="10"/>
          </p:nvPr>
        </p:nvSpPr>
        <p:spPr/>
        <p:txBody>
          <a:bodyPr/>
          <a:lstStyle/>
          <a:p>
            <a:r>
              <a:rPr lang="en-US" dirty="0" smtClean="0"/>
              <a:t>Services support read-only database state</a:t>
            </a:r>
          </a:p>
          <a:p>
            <a:pPr lvl="1"/>
            <a:r>
              <a:rPr lang="en-US" dirty="0" smtClean="0"/>
              <a:t>Access databases are sole exception to this</a:t>
            </a:r>
          </a:p>
          <a:p>
            <a:r>
              <a:rPr lang="en-US" dirty="0" smtClean="0"/>
              <a:t>Site Collection level notification of read-only state</a:t>
            </a:r>
          </a:p>
          <a:p>
            <a:pPr lvl="1"/>
            <a:r>
              <a:rPr lang="en-US" dirty="0" smtClean="0"/>
              <a:t>System status bar message</a:t>
            </a:r>
          </a:p>
          <a:p>
            <a:r>
              <a:rPr lang="en-US" dirty="0" smtClean="0"/>
              <a:t>Improvements separate maintenance from locks</a:t>
            </a:r>
          </a:p>
          <a:p>
            <a:pPr lvl="1"/>
            <a:r>
              <a:rPr lang="en-US" dirty="0" err="1" smtClean="0"/>
              <a:t>SPSite.ReadOnly</a:t>
            </a:r>
            <a:r>
              <a:rPr lang="en-US" dirty="0" smtClean="0"/>
              <a:t> – Farm Admin controlled</a:t>
            </a:r>
            <a:endParaRPr lang="en-US" dirty="0"/>
          </a:p>
          <a:p>
            <a:pPr lvl="1"/>
            <a:r>
              <a:rPr lang="en-US" dirty="0" err="1" smtClean="0"/>
              <a:t>SPSite.MaintenanceMode</a:t>
            </a:r>
            <a:r>
              <a:rPr lang="en-US" dirty="0" smtClean="0"/>
              <a:t> </a:t>
            </a:r>
            <a:r>
              <a:rPr lang="en-US" dirty="0"/>
              <a:t>– </a:t>
            </a:r>
            <a:r>
              <a:rPr lang="en-US" dirty="0" smtClean="0"/>
              <a:t>Dynamic control via internal system processes</a:t>
            </a:r>
          </a:p>
          <a:p>
            <a:pPr lvl="1"/>
            <a:r>
              <a:rPr lang="en-US" dirty="0" err="1" smtClean="0"/>
              <a:t>SPSite.Archived</a:t>
            </a:r>
            <a:r>
              <a:rPr lang="en-US" dirty="0"/>
              <a:t> – </a:t>
            </a:r>
            <a:r>
              <a:rPr lang="en-US" dirty="0" smtClean="0"/>
              <a:t>Site Collection Admin &amp; Farm Admin </a:t>
            </a:r>
            <a:r>
              <a:rPr lang="en-US" dirty="0"/>
              <a:t>controlled</a:t>
            </a:r>
            <a:endParaRPr lang="en-US" dirty="0" smtClean="0"/>
          </a:p>
        </p:txBody>
      </p:sp>
    </p:spTree>
    <p:extLst>
      <p:ext uri="{BB962C8B-B14F-4D97-AF65-F5344CB8AC3E}">
        <p14:creationId xmlns:p14="http://schemas.microsoft.com/office/powerpoint/2010/main" val="17535723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 </a:t>
            </a:r>
            <a:r>
              <a:rPr lang="en-US" dirty="0" smtClean="0"/>
              <a:t>Upgrade</a:t>
            </a:r>
            <a:endParaRPr lang="en-US" dirty="0"/>
          </a:p>
        </p:txBody>
      </p:sp>
      <p:sp>
        <p:nvSpPr>
          <p:cNvPr id="2" name="Text Placeholder 1"/>
          <p:cNvSpPr>
            <a:spLocks noGrp="1"/>
          </p:cNvSpPr>
          <p:nvPr>
            <p:ph type="body" sz="quarter" idx="12"/>
          </p:nvPr>
        </p:nvSpPr>
        <p:spPr/>
        <p:txBody>
          <a:bodyPr/>
          <a:lstStyle/>
          <a:p>
            <a:r>
              <a:rPr lang="en-US" dirty="0"/>
              <a:t>Conclusion</a:t>
            </a:r>
          </a:p>
        </p:txBody>
      </p:sp>
    </p:spTree>
    <p:extLst>
      <p:ext uri="{BB962C8B-B14F-4D97-AF65-F5344CB8AC3E}">
        <p14:creationId xmlns:p14="http://schemas.microsoft.com/office/powerpoint/2010/main" val="92249312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21756841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Prerequisites</a:t>
            </a:r>
            <a:endParaRPr lang="en-US" dirty="0"/>
          </a:p>
        </p:txBody>
      </p:sp>
      <p:sp>
        <p:nvSpPr>
          <p:cNvPr id="3" name="Content Placeholder 2"/>
          <p:cNvSpPr>
            <a:spLocks noGrp="1"/>
          </p:cNvSpPr>
          <p:nvPr>
            <p:ph type="body" sz="quarter" idx="10"/>
          </p:nvPr>
        </p:nvSpPr>
        <p:spPr/>
        <p:txBody>
          <a:bodyPr/>
          <a:lstStyle/>
          <a:p>
            <a:r>
              <a:rPr lang="en-US" sz="3600" dirty="0" smtClean="0"/>
              <a:t>2010 or earlier SharePoint products must not be installed</a:t>
            </a:r>
          </a:p>
          <a:p>
            <a:r>
              <a:rPr lang="en-US" sz="3600" dirty="0" smtClean="0"/>
              <a:t>Existing content databases must be at 2010 RTM or later</a:t>
            </a:r>
          </a:p>
          <a:p>
            <a:pPr lvl="1"/>
            <a:r>
              <a:rPr lang="en-US" sz="2000" dirty="0" smtClean="0"/>
              <a:t>If using RBS, content databases should be upgraded to 2010 SP1 or later *</a:t>
            </a:r>
          </a:p>
          <a:p>
            <a:r>
              <a:rPr lang="en-US" sz="3600" dirty="0" smtClean="0"/>
              <a:t>To use existing 2010 SharePoint Farm hardware:</a:t>
            </a:r>
          </a:p>
          <a:p>
            <a:pPr lvl="1"/>
            <a:r>
              <a:rPr lang="en-US" sz="2000" dirty="0" smtClean="0"/>
              <a:t>Backup your farm using SharePoint backup tool</a:t>
            </a:r>
          </a:p>
          <a:p>
            <a:pPr lvl="2"/>
            <a:r>
              <a:rPr lang="en-US" sz="2000" dirty="0" smtClean="0"/>
              <a:t>Ensure your backup of farm and databases</a:t>
            </a:r>
          </a:p>
          <a:p>
            <a:pPr lvl="1"/>
            <a:r>
              <a:rPr lang="en-US" sz="2000" dirty="0" smtClean="0"/>
              <a:t>Ensure SharePoint 2010 or earlier is not installed</a:t>
            </a:r>
          </a:p>
          <a:p>
            <a:pPr lvl="2"/>
            <a:r>
              <a:rPr lang="en-US" sz="2000" dirty="0" smtClean="0"/>
              <a:t>Either uninstall old products</a:t>
            </a:r>
          </a:p>
          <a:p>
            <a:pPr lvl="3"/>
            <a:r>
              <a:rPr lang="en-US" sz="1800" dirty="0" smtClean="0"/>
              <a:t>Including dependent products like Project Server and language packs</a:t>
            </a:r>
          </a:p>
          <a:p>
            <a:pPr lvl="2"/>
            <a:r>
              <a:rPr lang="en-US" sz="2000" dirty="0" smtClean="0"/>
              <a:t>Or reinstall the operating system (recommended)</a:t>
            </a:r>
          </a:p>
          <a:p>
            <a:endParaRPr lang="en-US" sz="3600" dirty="0" smtClean="0"/>
          </a:p>
        </p:txBody>
      </p:sp>
    </p:spTree>
    <p:extLst>
      <p:ext uri="{BB962C8B-B14F-4D97-AF65-F5344CB8AC3E}">
        <p14:creationId xmlns:p14="http://schemas.microsoft.com/office/powerpoint/2010/main" val="33063806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a:t>
            </a:r>
            <a:r>
              <a:rPr lang="en-US" dirty="0" smtClean="0"/>
              <a:t>Minimum </a:t>
            </a:r>
            <a:r>
              <a:rPr lang="en-US" dirty="0"/>
              <a:t>Software </a:t>
            </a:r>
            <a:r>
              <a:rPr lang="en-US" dirty="0" smtClean="0"/>
              <a:t>Requirements</a:t>
            </a:r>
            <a:endParaRPr lang="en-US" dirty="0"/>
          </a:p>
        </p:txBody>
      </p:sp>
      <p:sp>
        <p:nvSpPr>
          <p:cNvPr id="3" name="Content Placeholder 2"/>
          <p:cNvSpPr>
            <a:spLocks noGrp="1"/>
          </p:cNvSpPr>
          <p:nvPr>
            <p:ph type="body" sz="quarter" idx="10"/>
          </p:nvPr>
        </p:nvSpPr>
        <p:spPr/>
        <p:txBody>
          <a:bodyPr/>
          <a:lstStyle/>
          <a:p>
            <a:r>
              <a:rPr lang="en-US" dirty="0" smtClean="0"/>
              <a:t>Office 2010 or Office 2013</a:t>
            </a:r>
          </a:p>
          <a:p>
            <a:pPr lvl="1"/>
            <a:r>
              <a:rPr lang="en-US" dirty="0" smtClean="0"/>
              <a:t>For full offline and integrated experience</a:t>
            </a:r>
          </a:p>
          <a:p>
            <a:pPr lvl="1"/>
            <a:r>
              <a:rPr lang="en-US" dirty="0" smtClean="0"/>
              <a:t>SharePoint Designer 2010 only partially works for 14 mode sites</a:t>
            </a:r>
          </a:p>
          <a:p>
            <a:pPr lvl="2"/>
            <a:r>
              <a:rPr lang="en-US" dirty="0" smtClean="0"/>
              <a:t>Planned to be blocked in a future update for the client</a:t>
            </a:r>
          </a:p>
          <a:p>
            <a:pPr lvl="1"/>
            <a:r>
              <a:rPr lang="en-US" dirty="0" smtClean="0"/>
              <a:t>SharePoint Designer 2013 works for both 14 and 15 mode sites</a:t>
            </a:r>
          </a:p>
          <a:p>
            <a:pPr lvl="1"/>
            <a:r>
              <a:rPr lang="en-US" dirty="0" smtClean="0"/>
              <a:t>SharePoint Workspace 2010 will work for both 14 mode sites</a:t>
            </a:r>
          </a:p>
          <a:p>
            <a:pPr lvl="2"/>
            <a:r>
              <a:rPr lang="en-US" sz="2000" dirty="0" smtClean="0"/>
              <a:t>SkyDrive Pro will work with 15 mode sites</a:t>
            </a:r>
          </a:p>
          <a:p>
            <a:r>
              <a:rPr lang="en-US" dirty="0" smtClean="0"/>
              <a:t>Web Browser</a:t>
            </a:r>
          </a:p>
          <a:p>
            <a:pPr lvl="1"/>
            <a:r>
              <a:rPr lang="en-US" dirty="0" smtClean="0"/>
              <a:t>Internet Explorer 8 or higher *</a:t>
            </a:r>
          </a:p>
          <a:p>
            <a:pPr lvl="1"/>
            <a:endParaRPr lang="en-US" dirty="0" smtClean="0"/>
          </a:p>
        </p:txBody>
      </p:sp>
    </p:spTree>
    <p:extLst>
      <p:ext uri="{BB962C8B-B14F-4D97-AF65-F5344CB8AC3E}">
        <p14:creationId xmlns:p14="http://schemas.microsoft.com/office/powerpoint/2010/main" val="411098403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 Upgrade</a:t>
            </a:r>
            <a:endParaRPr lang="en-US" dirty="0"/>
          </a:p>
        </p:txBody>
      </p:sp>
      <p:sp>
        <p:nvSpPr>
          <p:cNvPr id="5" name="Subtitle 4"/>
          <p:cNvSpPr>
            <a:spLocks noGrp="1"/>
          </p:cNvSpPr>
          <p:nvPr>
            <p:ph type="body" sz="quarter" idx="12"/>
          </p:nvPr>
        </p:nvSpPr>
        <p:spPr/>
        <p:txBody>
          <a:bodyPr/>
          <a:lstStyle/>
          <a:p>
            <a:r>
              <a:rPr lang="en-US" dirty="0" smtClean="0"/>
              <a:t>Upgrade Methods/Supported Upgrade Paths</a:t>
            </a:r>
            <a:endParaRPr lang="en-US" dirty="0"/>
          </a:p>
        </p:txBody>
      </p:sp>
    </p:spTree>
    <p:extLst>
      <p:ext uri="{BB962C8B-B14F-4D97-AF65-F5344CB8AC3E}">
        <p14:creationId xmlns:p14="http://schemas.microsoft.com/office/powerpoint/2010/main" val="207971886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Upgrade Methods</a:t>
            </a:r>
            <a:endParaRPr lang="en-US" dirty="0"/>
          </a:p>
        </p:txBody>
      </p:sp>
      <p:sp>
        <p:nvSpPr>
          <p:cNvPr id="9" name="Content Placeholder 8"/>
          <p:cNvSpPr>
            <a:spLocks noGrp="1"/>
          </p:cNvSpPr>
          <p:nvPr>
            <p:ph type="body" sz="quarter" idx="10"/>
          </p:nvPr>
        </p:nvSpPr>
        <p:spPr/>
        <p:txBody>
          <a:bodyPr/>
          <a:lstStyle/>
          <a:p>
            <a:r>
              <a:rPr lang="en-US" dirty="0" smtClean="0"/>
              <a:t>Database Attach Upgrade</a:t>
            </a:r>
          </a:p>
          <a:p>
            <a:pPr lvl="1"/>
            <a:r>
              <a:rPr lang="en-US" dirty="0" smtClean="0"/>
              <a:t>Only available method for version to version (V2V) upgrades</a:t>
            </a:r>
          </a:p>
          <a:p>
            <a:pPr lvl="1"/>
            <a:r>
              <a:rPr lang="en-US" dirty="0" smtClean="0"/>
              <a:t>Works for both version to version (V2V) and build to build (B2B) upgrades</a:t>
            </a:r>
          </a:p>
          <a:p>
            <a:pPr lvl="1"/>
            <a:r>
              <a:rPr lang="en-US" dirty="0" smtClean="0"/>
              <a:t>Works for content and services databases</a:t>
            </a:r>
          </a:p>
          <a:p>
            <a:r>
              <a:rPr lang="en-US" dirty="0" smtClean="0"/>
              <a:t>In-Place Farm Upgrade</a:t>
            </a:r>
          </a:p>
          <a:p>
            <a:pPr lvl="1"/>
            <a:r>
              <a:rPr lang="en-US" dirty="0" smtClean="0"/>
              <a:t>Only available for build to build (B2B) upgrades</a:t>
            </a:r>
            <a:endParaRPr lang="en-US" dirty="0"/>
          </a:p>
        </p:txBody>
      </p:sp>
    </p:spTree>
    <p:extLst>
      <p:ext uri="{BB962C8B-B14F-4D97-AF65-F5344CB8AC3E}">
        <p14:creationId xmlns:p14="http://schemas.microsoft.com/office/powerpoint/2010/main" val="426309188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Databases Supporting Database Attach Upgrade</a:t>
            </a:r>
            <a:endParaRPr lang="en-US" sz="4400" dirty="0"/>
          </a:p>
        </p:txBody>
      </p:sp>
      <p:sp>
        <p:nvSpPr>
          <p:cNvPr id="3" name="Content Placeholder 2"/>
          <p:cNvSpPr>
            <a:spLocks noGrp="1"/>
          </p:cNvSpPr>
          <p:nvPr>
            <p:ph type="body" sz="quarter" idx="10"/>
          </p:nvPr>
        </p:nvSpPr>
        <p:spPr/>
        <p:txBody>
          <a:bodyPr/>
          <a:lstStyle/>
          <a:p>
            <a:r>
              <a:rPr lang="en-US" sz="2800" dirty="0" smtClean="0"/>
              <a:t>Content databases</a:t>
            </a:r>
          </a:p>
          <a:p>
            <a:r>
              <a:rPr lang="en-US" sz="2800" dirty="0" smtClean="0"/>
              <a:t>Project databases</a:t>
            </a:r>
          </a:p>
          <a:p>
            <a:pPr lvl="1"/>
            <a:r>
              <a:rPr lang="en-US" sz="1600" dirty="0" smtClean="0"/>
              <a:t>Note: Four 2010 merged to one during upgrade</a:t>
            </a:r>
          </a:p>
          <a:p>
            <a:r>
              <a:rPr lang="en-US" sz="2800" dirty="0" smtClean="0"/>
              <a:t>Search admin database</a:t>
            </a:r>
          </a:p>
          <a:p>
            <a:r>
              <a:rPr lang="en-US" sz="2800" dirty="0" smtClean="0"/>
              <a:t>Profile database</a:t>
            </a:r>
          </a:p>
          <a:p>
            <a:r>
              <a:rPr lang="en-US" sz="2800" dirty="0" smtClean="0"/>
              <a:t>Social database</a:t>
            </a:r>
          </a:p>
          <a:p>
            <a:r>
              <a:rPr lang="en-US" sz="2800" dirty="0"/>
              <a:t>Managed </a:t>
            </a:r>
            <a:r>
              <a:rPr lang="en-US" sz="2800" dirty="0" smtClean="0"/>
              <a:t>Metadata database</a:t>
            </a:r>
          </a:p>
          <a:p>
            <a:r>
              <a:rPr lang="en-US" sz="2800" dirty="0" smtClean="0"/>
              <a:t>Secure Store database</a:t>
            </a:r>
          </a:p>
          <a:p>
            <a:pPr lvl="1"/>
            <a:r>
              <a:rPr lang="en-US" sz="1600" dirty="0" smtClean="0"/>
              <a:t>Note: Passphrase required to retain passwords in store</a:t>
            </a:r>
          </a:p>
          <a:p>
            <a:r>
              <a:rPr lang="en-US" sz="2800" dirty="0" smtClean="0"/>
              <a:t>Access databases</a:t>
            </a:r>
          </a:p>
          <a:p>
            <a:pPr lvl="1"/>
            <a:r>
              <a:rPr lang="en-US" sz="1600" dirty="0" smtClean="0"/>
              <a:t>Note: Supported for B2B upgrades only</a:t>
            </a:r>
            <a:endParaRPr lang="en-US" sz="1600" dirty="0"/>
          </a:p>
        </p:txBody>
      </p:sp>
    </p:spTree>
    <p:extLst>
      <p:ext uri="{BB962C8B-B14F-4D97-AF65-F5344CB8AC3E}">
        <p14:creationId xmlns:p14="http://schemas.microsoft.com/office/powerpoint/2010/main" val="86938254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Databases </a:t>
            </a:r>
            <a:r>
              <a:rPr lang="en-US" sz="4400" dirty="0" smtClean="0"/>
              <a:t>Not Supporting </a:t>
            </a:r>
            <a:r>
              <a:rPr lang="en-US" sz="4400" dirty="0"/>
              <a:t>Database Attach Upgrade</a:t>
            </a:r>
          </a:p>
        </p:txBody>
      </p:sp>
      <p:sp>
        <p:nvSpPr>
          <p:cNvPr id="3" name="Content Placeholder 2"/>
          <p:cNvSpPr>
            <a:spLocks noGrp="1"/>
          </p:cNvSpPr>
          <p:nvPr>
            <p:ph type="body" sz="quarter" idx="10"/>
          </p:nvPr>
        </p:nvSpPr>
        <p:spPr/>
        <p:txBody>
          <a:bodyPr/>
          <a:lstStyle/>
          <a:p>
            <a:r>
              <a:rPr lang="en-US" dirty="0" smtClean="0"/>
              <a:t>Configuration database</a:t>
            </a:r>
          </a:p>
          <a:p>
            <a:pPr lvl="1"/>
            <a:r>
              <a:rPr lang="en-US" dirty="0" smtClean="0"/>
              <a:t>Unsupported for both V2V and B2B upgrades</a:t>
            </a:r>
          </a:p>
          <a:p>
            <a:pPr lvl="1"/>
            <a:r>
              <a:rPr lang="en-US" dirty="0" smtClean="0"/>
              <a:t>Has never been supported in prior versions</a:t>
            </a:r>
          </a:p>
          <a:p>
            <a:r>
              <a:rPr lang="en-US" dirty="0" smtClean="0"/>
              <a:t>Search index databases</a:t>
            </a:r>
          </a:p>
          <a:p>
            <a:pPr lvl="1"/>
            <a:r>
              <a:rPr lang="en-US" dirty="0" smtClean="0"/>
              <a:t>Unsupported for V2V upgrades only</a:t>
            </a:r>
          </a:p>
          <a:p>
            <a:r>
              <a:rPr lang="en-US" dirty="0" smtClean="0"/>
              <a:t>Sync database</a:t>
            </a:r>
          </a:p>
          <a:p>
            <a:pPr lvl="1"/>
            <a:r>
              <a:rPr lang="en-US" dirty="0" smtClean="0"/>
              <a:t>Unsupported for V2V upgrades only</a:t>
            </a:r>
            <a:endParaRPr lang="en-US" dirty="0"/>
          </a:p>
        </p:txBody>
      </p:sp>
    </p:spTree>
    <p:extLst>
      <p:ext uri="{BB962C8B-B14F-4D97-AF65-F5344CB8AC3E}">
        <p14:creationId xmlns:p14="http://schemas.microsoft.com/office/powerpoint/2010/main" val="364015297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4AE83C5813C1419DC904F85ABB8834" ma:contentTypeVersion="12" ma:contentTypeDescription="Create a new document." ma:contentTypeScope="" ma:versionID="e9198cb9c2d5540340d6a7001df606b4">
  <xsd:schema xmlns:xsd="http://www.w3.org/2001/XMLSchema" xmlns:xs="http://www.w3.org/2001/XMLSchema" xmlns:p="http://schemas.microsoft.com/office/2006/metadata/properties" xmlns:ns2="8a3a7d93-c4dd-4ad3-86ee-7a3cc0f61422" xmlns:ns3="c910e954-68ca-42ae-bb0f-1c6908c73e77" targetNamespace="http://schemas.microsoft.com/office/2006/metadata/properties" ma:root="true" ma:fieldsID="f0dffa37645886d84f0f614342e2ede7" ns2:_="" ns3:_="">
    <xsd:import namespace="8a3a7d93-c4dd-4ad3-86ee-7a3cc0f61422"/>
    <xsd:import namespace="c910e954-68ca-42ae-bb0f-1c6908c73e77"/>
    <xsd:element name="properties">
      <xsd:complexType>
        <xsd:sequence>
          <xsd:element name="documentManagement">
            <xsd:complexType>
              <xsd:all>
                <xsd:element ref="ns2:Content_x0020_Owner" minOccurs="0"/>
                <xsd:element ref="ns2:Secondary_x0020_Owner" minOccurs="0"/>
                <xsd:element ref="ns2:PG_x0020_Contact_x0028_s_x0029_" minOccurs="0"/>
                <xsd:element ref="ns2:Module" minOccurs="0"/>
                <xsd:element ref="ns3:HOL" minOccurs="0"/>
                <xsd:element ref="ns3:Potential_x0020_Future_x0020_Instructors_x0020_for_x0020_this_x0020_Module" minOccurs="0"/>
                <xsd:element ref="ns3:Review_x0020_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3a7d93-c4dd-4ad3-86ee-7a3cc0f61422" elementFormDefault="qualified">
    <xsd:import namespace="http://schemas.microsoft.com/office/2006/documentManagement/types"/>
    <xsd:import namespace="http://schemas.microsoft.com/office/infopath/2007/PartnerControls"/>
    <xsd:element name="Content_x0020_Owner" ma:index="8" nillable="true" ma:displayName="Content Owner" ma:list="UserInfo" ma:SharePointGroup="0" ma:internalName="Content_x0020_Owne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econdary_x0020_Owner" ma:index="9" nillable="true" ma:displayName="Co-Presenter" ma:description="Responsible for co-presenting the module and for being cross-trained as a backup." ma:list="UserInfo" ma:SharePointGroup="0" ma:internalName="Secondary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G_x0020_Contact_x0028_s_x0029_" ma:index="10" nillable="true" ma:displayName="PG Contact(s)" ma:list="UserInfo" ma:SharePointGroup="0" ma:internalName="PG_x0020_Contact_x0028_s_x0029_"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odule" ma:index="11" nillable="true" ma:displayName="Module" ma:description="High level module where this content module belongs to" ma:internalName="Module" ma:readOnly="tru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10e954-68ca-42ae-bb0f-1c6908c73e77" elementFormDefault="qualified">
    <xsd:import namespace="http://schemas.microsoft.com/office/2006/documentManagement/types"/>
    <xsd:import namespace="http://schemas.microsoft.com/office/infopath/2007/PartnerControls"/>
    <xsd:element name="HOL" ma:index="12" nillable="true" ma:displayName="HOL" ma:default="0" ma:internalName="HOL">
      <xsd:simpleType>
        <xsd:restriction base="dms:Boolean"/>
      </xsd:simpleType>
    </xsd:element>
    <xsd:element name="Potential_x0020_Future_x0020_Instructors_x0020_for_x0020_this_x0020_Module" ma:index="13" nillable="true" ma:displayName="Potential Future Instructors for this Module" ma:internalName="Potential_x0020_Future_x0020_Instructors_x0020_for_x0020_this_x0020_Module">
      <xsd:simpleType>
        <xsd:restriction base="dms:Note">
          <xsd:maxLength value="255"/>
        </xsd:restriction>
      </xsd:simpleType>
    </xsd:element>
    <xsd:element name="Review_x0020_Status" ma:index="14" ma:displayName="Review Status" ma:default="Not started" ma:format="Dropdown" ma:internalName="Review_x0020_Status">
      <xsd:simpleType>
        <xsd:restriction base="dms:Choice">
          <xsd:enumeration value="Not started"/>
          <xsd:enumeration value="Alpha review request sent"/>
          <xsd:enumeration value="Alpha review done"/>
          <xsd:enumeration value="External delivery review request sent"/>
          <xsd:enumeration value="External delivery review done"/>
          <xsd:enumeration value="Beta 2 review request sent"/>
          <xsd:enumeration value="Beta 2 review done"/>
          <xsd:enumeration value="RTM Review request sent"/>
          <xsd:enumeration value="RTM Review don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otential_x0020_Future_x0020_Instructors_x0020_for_x0020_this_x0020_Module xmlns="c910e954-68ca-42ae-bb0f-1c6908c73e77" xsi:nil="true"/>
    <Review_x0020_Status xmlns="c910e954-68ca-42ae-bb0f-1c6908c73e77">Not started</Review_x0020_Status>
    <Secondary_x0020_Owner xmlns="8a3a7d93-c4dd-4ad3-86ee-7a3cc0f61422">
      <UserInfo>
        <DisplayName/>
        <AccountId xsi:nil="true"/>
        <AccountType/>
      </UserInfo>
    </Secondary_x0020_Owner>
    <HOL xmlns="c910e954-68ca-42ae-bb0f-1c6908c73e77">false</HOL>
    <Module xmlns="8a3a7d93-c4dd-4ad3-86ee-7a3cc0f61422">2. Deployment</Module>
    <Content_x0020_Owner xmlns="8a3a7d93-c4dd-4ad3-86ee-7a3cc0f61422">
      <UserInfo>
        <DisplayName>Sean Livingston</DisplayName>
        <AccountId>47</AccountId>
        <AccountType/>
      </UserInfo>
    </Content_x0020_Owner>
    <PG_x0020_Contact_x0028_s_x0029_ xmlns="8a3a7d93-c4dd-4ad3-86ee-7a3cc0f61422">
      <UserInfo>
        <DisplayName>Sean Livingston</DisplayName>
        <AccountId>47</AccountId>
        <AccountType/>
      </UserInfo>
    </PG_x0020_Contact_x0028_s_x0029_>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B3847F-C744-401E-A522-64DF1E927B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3a7d93-c4dd-4ad3-86ee-7a3cc0f61422"/>
    <ds:schemaRef ds:uri="c910e954-68ca-42ae-bb0f-1c6908c73e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purl.org/dc/elements/1.1/"/>
    <ds:schemaRef ds:uri="http://schemas.microsoft.com/office/2006/metadata/properties"/>
    <ds:schemaRef ds:uri="c910e954-68ca-42ae-bb0f-1c6908c73e77"/>
    <ds:schemaRef ds:uri="http://purl.org/dc/terms/"/>
    <ds:schemaRef ds:uri="8a3a7d93-c4dd-4ad3-86ee-7a3cc0f61422"/>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0</TotalTime>
  <Words>2763</Words>
  <Application>Microsoft Office PowerPoint</Application>
  <PresentationFormat>Custom</PresentationFormat>
  <Paragraphs>490</Paragraphs>
  <Slides>39</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Calibri</vt:lpstr>
      <vt:lpstr>Consolas</vt:lpstr>
      <vt:lpstr>Segoe Condensed</vt:lpstr>
      <vt:lpstr>Segoe UI</vt:lpstr>
      <vt:lpstr>Segoe UI Light</vt:lpstr>
      <vt:lpstr>Wingdings</vt:lpstr>
      <vt:lpstr>5-30055_SharePoint Template 2012 - 16x9 - White Background</vt:lpstr>
      <vt:lpstr>5-30055_SharePoint Template 2012 - 16x9 - Colored Accent Slides</vt:lpstr>
      <vt:lpstr>Learn Upgrade</vt:lpstr>
      <vt:lpstr>Upgrade Cycle</vt:lpstr>
      <vt:lpstr>Learn Upgrade</vt:lpstr>
      <vt:lpstr>Server Prerequisites</vt:lpstr>
      <vt:lpstr>Client Minimum Software Requirements</vt:lpstr>
      <vt:lpstr>Learn Upgrade</vt:lpstr>
      <vt:lpstr>Upgrade Methods</vt:lpstr>
      <vt:lpstr>Databases Supporting Database Attach Upgrade</vt:lpstr>
      <vt:lpstr>Databases Not Supporting Database Attach Upgrade</vt:lpstr>
      <vt:lpstr>Authentication Mode Support &amp; Upgrade</vt:lpstr>
      <vt:lpstr>Claims Migration Best Practices WRT Upgrade</vt:lpstr>
      <vt:lpstr>Learn Upgrade</vt:lpstr>
      <vt:lpstr>Upgrade Improvements Overview</vt:lpstr>
      <vt:lpstr>Deferred Site Collection Upgrade</vt:lpstr>
      <vt:lpstr>Site Collection Health Checks</vt:lpstr>
      <vt:lpstr>Upgrade Evaluation Site Collections</vt:lpstr>
      <vt:lpstr>Snapshot Creation of Upgrade Evaluation Sites</vt:lpstr>
      <vt:lpstr>System Event Notifications System</vt:lpstr>
      <vt:lpstr>System Status Bar Notification Examples</vt:lpstr>
      <vt:lpstr>Upgrade Logging</vt:lpstr>
      <vt:lpstr>Site Collection Upgrade Throttling</vt:lpstr>
      <vt:lpstr>Federated Services Compatibility Cross Versions</vt:lpstr>
      <vt:lpstr>Learn Upgrade</vt:lpstr>
      <vt:lpstr>Site Collection Modes</vt:lpstr>
      <vt:lpstr>Getting In The Mode</vt:lpstr>
      <vt:lpstr>CompatibilityRange</vt:lpstr>
      <vt:lpstr>Page Rendering Coexistence</vt:lpstr>
      <vt:lpstr>Versioned Site Storage and Feature/Templates</vt:lpstr>
      <vt:lpstr>Feature Fallback Behavior</vt:lpstr>
      <vt:lpstr>Unsupported In 14 Mode</vt:lpstr>
      <vt:lpstr>PowerPoint Presentation</vt:lpstr>
      <vt:lpstr>Learn Upgrade</vt:lpstr>
      <vt:lpstr>Database Changes</vt:lpstr>
      <vt:lpstr>Upgrading Services</vt:lpstr>
      <vt:lpstr>Learn Upgrade</vt:lpstr>
      <vt:lpstr>Read Only Mode Support</vt:lpstr>
      <vt:lpstr>Learn Upgrade</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&lt;Event Name&gt;</dc:subject>
  <dc:creator>Vesa.Juvonen@microsoft.com</dc:creator>
  <cp:keywords>SharePoint</cp:keywords>
  <dc:description>Template: Claire Hoover, Silver Fox Productions Inc.
Formatting: 
Event Date: 
Event Location: 
Audience Type:</dc:description>
  <cp:lastModifiedBy>Windows User</cp:lastModifiedBy>
  <cp:revision>37</cp:revision>
  <dcterms:created xsi:type="dcterms:W3CDTF">2012-06-08T22:41:39Z</dcterms:created>
  <dcterms:modified xsi:type="dcterms:W3CDTF">2013-03-27T08:26:03Z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0x010100914AE83C5813C1419DC904F85ABB8834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