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046" r:id="rId5"/>
  </p:sldMasterIdLst>
  <p:notesMasterIdLst>
    <p:notesMasterId r:id="rId44"/>
  </p:notesMasterIdLst>
  <p:handoutMasterIdLst>
    <p:handoutMasterId r:id="rId45"/>
  </p:handoutMasterIdLst>
  <p:sldIdLst>
    <p:sldId id="792" r:id="rId6"/>
    <p:sldId id="828" r:id="rId7"/>
    <p:sldId id="829" r:id="rId8"/>
    <p:sldId id="830" r:id="rId9"/>
    <p:sldId id="831" r:id="rId10"/>
    <p:sldId id="832" r:id="rId11"/>
    <p:sldId id="833" r:id="rId12"/>
    <p:sldId id="834" r:id="rId13"/>
    <p:sldId id="835" r:id="rId14"/>
    <p:sldId id="836" r:id="rId15"/>
    <p:sldId id="837" r:id="rId16"/>
    <p:sldId id="838" r:id="rId17"/>
    <p:sldId id="839" r:id="rId18"/>
    <p:sldId id="840" r:id="rId19"/>
    <p:sldId id="841" r:id="rId20"/>
    <p:sldId id="842" r:id="rId21"/>
    <p:sldId id="843" r:id="rId22"/>
    <p:sldId id="844" r:id="rId23"/>
    <p:sldId id="845" r:id="rId24"/>
    <p:sldId id="846" r:id="rId25"/>
    <p:sldId id="847" r:id="rId26"/>
    <p:sldId id="848" r:id="rId27"/>
    <p:sldId id="849" r:id="rId28"/>
    <p:sldId id="850" r:id="rId29"/>
    <p:sldId id="851" r:id="rId30"/>
    <p:sldId id="852" r:id="rId31"/>
    <p:sldId id="853" r:id="rId32"/>
    <p:sldId id="854" r:id="rId33"/>
    <p:sldId id="855" r:id="rId34"/>
    <p:sldId id="856" r:id="rId35"/>
    <p:sldId id="857" r:id="rId36"/>
    <p:sldId id="858" r:id="rId37"/>
    <p:sldId id="859" r:id="rId38"/>
    <p:sldId id="860" r:id="rId39"/>
    <p:sldId id="861" r:id="rId40"/>
    <p:sldId id="862" r:id="rId41"/>
    <p:sldId id="827" r:id="rId42"/>
    <p:sldId id="791" r:id="rId43"/>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3">
          <p15:clr>
            <a:srgbClr val="A4A3A4"/>
          </p15:clr>
        </p15:guide>
        <p15:guide id="9" orient="horz" pos="3566">
          <p15:clr>
            <a:srgbClr val="A4A3A4"/>
          </p15:clr>
        </p15:guide>
        <p15:guide id="10" pos="128">
          <p15:clr>
            <a:srgbClr val="A4A3A4"/>
          </p15:clr>
        </p15:guide>
        <p15:guide id="11" pos="1767">
          <p15:clr>
            <a:srgbClr val="A4A3A4"/>
          </p15:clr>
        </p15:guide>
        <p15:guide id="12" pos="7554">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2D82FF"/>
    <a:srgbClr val="0088EE"/>
    <a:srgbClr val="0042AC"/>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9440" autoAdjust="0"/>
  </p:normalViewPr>
  <p:slideViewPr>
    <p:cSldViewPr snapToGrid="0">
      <p:cViewPr varScale="1">
        <p:scale>
          <a:sx n="60" d="100"/>
          <a:sy n="60" d="100"/>
        </p:scale>
        <p:origin x="60" y="1044"/>
      </p:cViewPr>
      <p:guideLst>
        <p:guide orient="horz" pos="142"/>
        <p:guide orient="horz" pos="4176"/>
        <p:guide orient="horz" pos="912"/>
        <p:guide orient="horz" pos="1197"/>
        <p:guide orient="horz" pos="1957"/>
        <p:guide orient="horz" pos="2723"/>
        <p:guide orient="horz" pos="2159"/>
        <p:guide orient="horz" pos="3863"/>
        <p:guide orient="horz" pos="3566"/>
        <p:guide pos="128"/>
        <p:guide pos="1767"/>
        <p:guide pos="7554"/>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30"/>
    </p:cViewPr>
  </p:sorterViewPr>
  <p:notesViewPr>
    <p:cSldViewPr snapToGrid="0" showGuides="1">
      <p:cViewPr varScale="1">
        <p:scale>
          <a:sx n="88" d="100"/>
          <a:sy n="88" d="100"/>
        </p:scale>
        <p:origin x="382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theme" Target="theme/theme1.xml"/><Relationship Id="rId8"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F811DE-ABCB-48CD-A653-81851AE35FDF}"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US"/>
        </a:p>
      </dgm:t>
    </dgm:pt>
    <dgm:pt modelId="{EBF827A3-CBD0-44E9-9E2E-5EEE4D373061}">
      <dgm:prSet phldrT="[Text]" custT="1"/>
      <dgm:spPr/>
      <dgm:t>
        <a:bodyPr/>
        <a:lstStyle/>
        <a:p>
          <a:pPr algn="ctr"/>
          <a:r>
            <a:rPr lang="en-US" sz="1400" b="1" dirty="0" smtClean="0">
              <a:latin typeface="Segoe UI" pitchFamily="34" charset="0"/>
              <a:ea typeface="Segoe UI" pitchFamily="34" charset="0"/>
              <a:cs typeface="Segoe UI" pitchFamily="34" charset="0"/>
            </a:rPr>
            <a:t>Learn</a:t>
          </a:r>
          <a:endParaRPr lang="en-US" sz="1400" b="1" dirty="0">
            <a:latin typeface="Segoe UI" pitchFamily="34" charset="0"/>
            <a:ea typeface="Segoe UI" pitchFamily="34" charset="0"/>
            <a:cs typeface="Segoe UI" pitchFamily="34" charset="0"/>
          </a:endParaRPr>
        </a:p>
      </dgm:t>
    </dgm:pt>
    <dgm:pt modelId="{2155B959-92F6-4C37-B229-206B83301A2D}" type="parTrans" cxnId="{1CB073B8-C39D-4133-AED1-4A51A7C690C2}">
      <dgm:prSet/>
      <dgm:spPr/>
      <dgm:t>
        <a:bodyPr/>
        <a:lstStyle/>
        <a:p>
          <a:endParaRPr lang="en-US"/>
        </a:p>
      </dgm:t>
    </dgm:pt>
    <dgm:pt modelId="{14D28094-200E-4FE9-84B7-D85A13A621A0}" type="sibTrans" cxnId="{1CB073B8-C39D-4133-AED1-4A51A7C690C2}">
      <dgm:prSet/>
      <dgm:spPr/>
      <dgm:t>
        <a:bodyPr/>
        <a:lstStyle/>
        <a:p>
          <a:endParaRPr lang="en-US"/>
        </a:p>
      </dgm:t>
    </dgm:pt>
    <dgm:pt modelId="{F4DB72C4-BC73-48BE-84CB-C9931A84EC78}">
      <dgm:prSet phldrT="[Text]" custT="1"/>
      <dgm:spPr/>
      <dgm:t>
        <a:bodyPr/>
        <a:lstStyle/>
        <a:p>
          <a:pPr algn="ctr"/>
          <a:r>
            <a:rPr lang="en-US" sz="1400" b="1" dirty="0" smtClean="0">
              <a:latin typeface="Segoe UI" pitchFamily="34" charset="0"/>
              <a:ea typeface="Segoe UI" pitchFamily="34" charset="0"/>
              <a:cs typeface="Segoe UI" pitchFamily="34" charset="0"/>
            </a:rPr>
            <a:t>Prepare</a:t>
          </a:r>
          <a:endParaRPr lang="en-US" sz="1400" b="1" dirty="0">
            <a:latin typeface="Segoe UI" pitchFamily="34" charset="0"/>
            <a:ea typeface="Segoe UI" pitchFamily="34" charset="0"/>
            <a:cs typeface="Segoe UI" pitchFamily="34" charset="0"/>
          </a:endParaRPr>
        </a:p>
      </dgm:t>
    </dgm:pt>
    <dgm:pt modelId="{9A788423-EE27-468D-A560-7540B0F79E14}" type="parTrans" cxnId="{7DFA69C9-3B11-4E3E-859E-E774BB299529}">
      <dgm:prSet/>
      <dgm:spPr/>
      <dgm:t>
        <a:bodyPr/>
        <a:lstStyle/>
        <a:p>
          <a:endParaRPr lang="en-US"/>
        </a:p>
      </dgm:t>
    </dgm:pt>
    <dgm:pt modelId="{7EEC4A2B-1C0C-4042-BA3C-06C47F06D2F1}" type="sibTrans" cxnId="{7DFA69C9-3B11-4E3E-859E-E774BB299529}">
      <dgm:prSet/>
      <dgm:spPr/>
      <dgm:t>
        <a:bodyPr/>
        <a:lstStyle/>
        <a:p>
          <a:endParaRPr lang="en-US"/>
        </a:p>
      </dgm:t>
    </dgm:pt>
    <dgm:pt modelId="{D0B635C9-B926-486F-A584-FE3B6221CDC1}">
      <dgm:prSet phldrT="[Text]" custT="1"/>
      <dgm:spPr/>
      <dgm:t>
        <a:bodyPr/>
        <a:lstStyle/>
        <a:p>
          <a:pPr algn="ctr"/>
          <a:r>
            <a:rPr lang="en-US" sz="1400" b="1" dirty="0" smtClean="0">
              <a:latin typeface="Segoe UI" pitchFamily="34" charset="0"/>
              <a:ea typeface="Segoe UI" pitchFamily="34" charset="0"/>
              <a:cs typeface="Segoe UI" pitchFamily="34" charset="0"/>
            </a:rPr>
            <a:t>Test</a:t>
          </a:r>
          <a:endParaRPr lang="en-US" sz="1400" b="1" dirty="0">
            <a:latin typeface="Segoe UI" pitchFamily="34" charset="0"/>
            <a:ea typeface="Segoe UI" pitchFamily="34" charset="0"/>
            <a:cs typeface="Segoe UI" pitchFamily="34" charset="0"/>
          </a:endParaRPr>
        </a:p>
      </dgm:t>
    </dgm:pt>
    <dgm:pt modelId="{A2645EE3-C125-4716-B48F-9C8EB2243102}" type="parTrans" cxnId="{C2E373E3-F836-440A-A206-5311A6D4C98C}">
      <dgm:prSet/>
      <dgm:spPr/>
      <dgm:t>
        <a:bodyPr/>
        <a:lstStyle/>
        <a:p>
          <a:endParaRPr lang="en-US"/>
        </a:p>
      </dgm:t>
    </dgm:pt>
    <dgm:pt modelId="{A93CA63C-7B76-4461-A77C-94316A5822C1}" type="sibTrans" cxnId="{C2E373E3-F836-440A-A206-5311A6D4C98C}">
      <dgm:prSet/>
      <dgm:spPr/>
      <dgm:t>
        <a:bodyPr/>
        <a:lstStyle/>
        <a:p>
          <a:endParaRPr lang="en-US"/>
        </a:p>
      </dgm:t>
    </dgm:pt>
    <dgm:pt modelId="{7FCD5600-6608-41FF-8D8B-1A28707BF080}">
      <dgm:prSet phldrT="[Text]" custT="1"/>
      <dgm:spPr/>
      <dgm:t>
        <a:bodyPr/>
        <a:lstStyle/>
        <a:p>
          <a:pPr algn="ctr"/>
          <a:r>
            <a:rPr lang="en-US" sz="1400" b="1" dirty="0" smtClean="0">
              <a:latin typeface="Segoe UI" pitchFamily="34" charset="0"/>
              <a:ea typeface="Segoe UI" pitchFamily="34" charset="0"/>
              <a:cs typeface="Segoe UI" pitchFamily="34" charset="0"/>
            </a:rPr>
            <a:t>Implement</a:t>
          </a:r>
          <a:endParaRPr lang="en-US" sz="1400" b="1" dirty="0">
            <a:latin typeface="Segoe UI" pitchFamily="34" charset="0"/>
            <a:ea typeface="Segoe UI" pitchFamily="34" charset="0"/>
            <a:cs typeface="Segoe UI" pitchFamily="34" charset="0"/>
          </a:endParaRPr>
        </a:p>
      </dgm:t>
    </dgm:pt>
    <dgm:pt modelId="{8AB16343-59E9-450D-9805-E4D2A6317626}" type="parTrans" cxnId="{4D444B13-CE00-492D-9E79-2208C73DDD5F}">
      <dgm:prSet/>
      <dgm:spPr/>
      <dgm:t>
        <a:bodyPr/>
        <a:lstStyle/>
        <a:p>
          <a:endParaRPr lang="en-US"/>
        </a:p>
      </dgm:t>
    </dgm:pt>
    <dgm:pt modelId="{DD8BF0D6-8BDE-4550-B5E8-1A1A701251DC}" type="sibTrans" cxnId="{4D444B13-CE00-492D-9E79-2208C73DDD5F}">
      <dgm:prSet/>
      <dgm:spPr/>
      <dgm:t>
        <a:bodyPr/>
        <a:lstStyle/>
        <a:p>
          <a:endParaRPr lang="en-US"/>
        </a:p>
      </dgm:t>
    </dgm:pt>
    <dgm:pt modelId="{A8420C17-E738-4939-85BC-3E3014C62B0D}">
      <dgm:prSet phldrT="[Text]" custT="1"/>
      <dgm:spPr/>
      <dgm:t>
        <a:bodyPr/>
        <a:lstStyle/>
        <a:p>
          <a:pPr algn="ctr"/>
          <a:r>
            <a:rPr lang="en-US" sz="1400" b="1" dirty="0" smtClean="0">
              <a:latin typeface="Segoe UI" pitchFamily="34" charset="0"/>
              <a:ea typeface="Segoe UI" pitchFamily="34" charset="0"/>
              <a:cs typeface="Segoe UI" pitchFamily="34" charset="0"/>
            </a:rPr>
            <a:t>Validate</a:t>
          </a:r>
          <a:endParaRPr lang="en-US" sz="1400" b="1" dirty="0">
            <a:latin typeface="Segoe UI" pitchFamily="34" charset="0"/>
            <a:ea typeface="Segoe UI" pitchFamily="34" charset="0"/>
            <a:cs typeface="Segoe UI" pitchFamily="34" charset="0"/>
          </a:endParaRPr>
        </a:p>
      </dgm:t>
    </dgm:pt>
    <dgm:pt modelId="{152360AF-BE38-4B19-A68C-C8F6185DE1EB}" type="parTrans" cxnId="{EF4D1445-71F0-4F26-B919-EAAD0CF60D49}">
      <dgm:prSet/>
      <dgm:spPr/>
      <dgm:t>
        <a:bodyPr/>
        <a:lstStyle/>
        <a:p>
          <a:endParaRPr lang="en-US"/>
        </a:p>
      </dgm:t>
    </dgm:pt>
    <dgm:pt modelId="{520E0240-0CE1-46E6-9F77-1E7BC07869B5}" type="sibTrans" cxnId="{EF4D1445-71F0-4F26-B919-EAAD0CF60D49}">
      <dgm:prSet/>
      <dgm:spPr/>
      <dgm:t>
        <a:bodyPr/>
        <a:lstStyle/>
        <a:p>
          <a:endParaRPr lang="en-US"/>
        </a:p>
      </dgm:t>
    </dgm:pt>
    <dgm:pt modelId="{B51F37EC-2E9D-4D82-A05B-DC23FC3A35EB}">
      <dgm:prSet phldrT="[Text]" custT="1"/>
      <dgm:spPr/>
      <dgm:t>
        <a:bodyPr/>
        <a:lstStyle/>
        <a:p>
          <a:pPr algn="l"/>
          <a:r>
            <a:rPr lang="en-US" sz="1100" dirty="0" smtClean="0">
              <a:latin typeface="Segoe UI" pitchFamily="34" charset="0"/>
              <a:ea typeface="Segoe UI" pitchFamily="34" charset="0"/>
              <a:cs typeface="Segoe UI" pitchFamily="34" charset="0"/>
            </a:rPr>
            <a:t>Upgrade methods</a:t>
          </a:r>
          <a:endParaRPr lang="en-US" sz="1100" dirty="0">
            <a:latin typeface="Segoe UI" pitchFamily="34" charset="0"/>
            <a:ea typeface="Segoe UI" pitchFamily="34" charset="0"/>
            <a:cs typeface="Segoe UI" pitchFamily="34" charset="0"/>
          </a:endParaRPr>
        </a:p>
      </dgm:t>
    </dgm:pt>
    <dgm:pt modelId="{E6992B54-A7F9-4F0A-862F-A81EA35B9FE3}" type="parTrans" cxnId="{E316A408-5CCA-4C55-872D-ABBCE30F8D3C}">
      <dgm:prSet/>
      <dgm:spPr/>
      <dgm:t>
        <a:bodyPr/>
        <a:lstStyle/>
        <a:p>
          <a:endParaRPr lang="en-US"/>
        </a:p>
      </dgm:t>
    </dgm:pt>
    <dgm:pt modelId="{70AC4A6C-96CB-4F11-9D9F-F34676A5A762}" type="sibTrans" cxnId="{E316A408-5CCA-4C55-872D-ABBCE30F8D3C}">
      <dgm:prSet/>
      <dgm:spPr/>
      <dgm:t>
        <a:bodyPr/>
        <a:lstStyle/>
        <a:p>
          <a:endParaRPr lang="en-US"/>
        </a:p>
      </dgm:t>
    </dgm:pt>
    <dgm:pt modelId="{9C2F98D0-9965-42A4-9578-D673B3C65B29}">
      <dgm:prSet phldrT="[Text]" custT="1"/>
      <dgm:spPr/>
      <dgm:t>
        <a:bodyPr/>
        <a:lstStyle/>
        <a:p>
          <a:pPr algn="l"/>
          <a:r>
            <a:rPr lang="en-US" sz="1100" dirty="0" smtClean="0">
              <a:latin typeface="Segoe UI" pitchFamily="34" charset="0"/>
              <a:ea typeface="Segoe UI" pitchFamily="34" charset="0"/>
              <a:cs typeface="Segoe UI" pitchFamily="34" charset="0"/>
            </a:rPr>
            <a:t>Document environment</a:t>
          </a:r>
          <a:endParaRPr lang="en-US" sz="1100" dirty="0">
            <a:latin typeface="Segoe UI" pitchFamily="34" charset="0"/>
            <a:ea typeface="Segoe UI" pitchFamily="34" charset="0"/>
            <a:cs typeface="Segoe UI" pitchFamily="34" charset="0"/>
          </a:endParaRPr>
        </a:p>
      </dgm:t>
    </dgm:pt>
    <dgm:pt modelId="{01559DFB-6185-4C60-8EC1-6DF1ABBC6A01}" type="parTrans" cxnId="{BB8E20AF-1717-4A90-AE1A-FCE119F59E3B}">
      <dgm:prSet/>
      <dgm:spPr/>
      <dgm:t>
        <a:bodyPr/>
        <a:lstStyle/>
        <a:p>
          <a:endParaRPr lang="en-US"/>
        </a:p>
      </dgm:t>
    </dgm:pt>
    <dgm:pt modelId="{35E2013E-E1BF-4595-9C31-0B7A8B2093AB}" type="sibTrans" cxnId="{BB8E20AF-1717-4A90-AE1A-FCE119F59E3B}">
      <dgm:prSet/>
      <dgm:spPr/>
      <dgm:t>
        <a:bodyPr/>
        <a:lstStyle/>
        <a:p>
          <a:endParaRPr lang="en-US"/>
        </a:p>
      </dgm:t>
    </dgm:pt>
    <dgm:pt modelId="{76F8029F-885C-443C-AB9C-6D4CBADB46E1}">
      <dgm:prSet phldrT="[Text]" custT="1"/>
      <dgm:spPr/>
      <dgm:t>
        <a:bodyPr/>
        <a:lstStyle/>
        <a:p>
          <a:pPr algn="l"/>
          <a:r>
            <a:rPr lang="en-US" sz="1100" dirty="0" smtClean="0">
              <a:latin typeface="Segoe UI" pitchFamily="34" charset="0"/>
              <a:ea typeface="Segoe UI" pitchFamily="34" charset="0"/>
              <a:cs typeface="Segoe UI" pitchFamily="34" charset="0"/>
            </a:rPr>
            <a:t>Build test farms</a:t>
          </a:r>
          <a:endParaRPr lang="en-US" sz="1100" dirty="0">
            <a:latin typeface="Segoe UI" pitchFamily="34" charset="0"/>
            <a:ea typeface="Segoe UI" pitchFamily="34" charset="0"/>
            <a:cs typeface="Segoe UI" pitchFamily="34" charset="0"/>
          </a:endParaRPr>
        </a:p>
      </dgm:t>
    </dgm:pt>
    <dgm:pt modelId="{A8DABF00-6360-4060-9F99-5722CDF8F2F5}" type="parTrans" cxnId="{50152060-D0F7-4D76-B704-F42F5AF8BF67}">
      <dgm:prSet/>
      <dgm:spPr/>
      <dgm:t>
        <a:bodyPr/>
        <a:lstStyle/>
        <a:p>
          <a:endParaRPr lang="en-US"/>
        </a:p>
      </dgm:t>
    </dgm:pt>
    <dgm:pt modelId="{B112360A-8A0B-4C4F-93A5-2C7E921B13D7}" type="sibTrans" cxnId="{50152060-D0F7-4D76-B704-F42F5AF8BF67}">
      <dgm:prSet/>
      <dgm:spPr/>
      <dgm:t>
        <a:bodyPr/>
        <a:lstStyle/>
        <a:p>
          <a:endParaRPr lang="en-US"/>
        </a:p>
      </dgm:t>
    </dgm:pt>
    <dgm:pt modelId="{9AF406EE-B745-40A5-A953-4307ECC1BEAF}">
      <dgm:prSet phldrT="[Text]" custT="1"/>
      <dgm:spPr/>
      <dgm:t>
        <a:bodyPr/>
        <a:lstStyle/>
        <a:p>
          <a:pPr algn="l"/>
          <a:r>
            <a:rPr lang="en-US" sz="1100" smtClean="0">
              <a:latin typeface="Segoe UI" pitchFamily="34" charset="0"/>
              <a:ea typeface="Segoe UI" pitchFamily="34" charset="0"/>
              <a:cs typeface="Segoe UI" pitchFamily="34" charset="0"/>
            </a:rPr>
            <a:t>Build/upgrade farms</a:t>
          </a:r>
          <a:endParaRPr lang="en-US" sz="1100" dirty="0">
            <a:latin typeface="Segoe UI" pitchFamily="34" charset="0"/>
            <a:ea typeface="Segoe UI" pitchFamily="34" charset="0"/>
            <a:cs typeface="Segoe UI" pitchFamily="34" charset="0"/>
          </a:endParaRPr>
        </a:p>
      </dgm:t>
    </dgm:pt>
    <dgm:pt modelId="{5AE32247-D379-4AC1-974A-A4CE3AFB69B4}" type="parTrans" cxnId="{89FAB574-F62D-4ECA-A86B-FCE34847B3E2}">
      <dgm:prSet/>
      <dgm:spPr/>
      <dgm:t>
        <a:bodyPr/>
        <a:lstStyle/>
        <a:p>
          <a:endParaRPr lang="en-US"/>
        </a:p>
      </dgm:t>
    </dgm:pt>
    <dgm:pt modelId="{9CB43A9E-86A2-4EC8-8940-FAC690F6EA75}" type="sibTrans" cxnId="{89FAB574-F62D-4ECA-A86B-FCE34847B3E2}">
      <dgm:prSet/>
      <dgm:spPr/>
      <dgm:t>
        <a:bodyPr/>
        <a:lstStyle/>
        <a:p>
          <a:endParaRPr lang="en-US"/>
        </a:p>
      </dgm:t>
    </dgm:pt>
    <dgm:pt modelId="{9B8CA122-524A-476D-A6B5-DA6FF18F1B82}">
      <dgm:prSet phldrT="[Text]" custT="1"/>
      <dgm:spPr/>
      <dgm:t>
        <a:bodyPr/>
        <a:lstStyle/>
        <a:p>
          <a:pPr algn="l"/>
          <a:r>
            <a:rPr lang="en-US" sz="1100" dirty="0" smtClean="0">
              <a:latin typeface="Segoe UI" pitchFamily="34" charset="0"/>
              <a:ea typeface="Segoe UI" pitchFamily="34" charset="0"/>
              <a:cs typeface="Segoe UI" pitchFamily="34" charset="0"/>
            </a:rPr>
            <a:t>Troubleshooting</a:t>
          </a:r>
          <a:endParaRPr lang="en-US" sz="1100" dirty="0">
            <a:latin typeface="Segoe UI" pitchFamily="34" charset="0"/>
            <a:ea typeface="Segoe UI" pitchFamily="34" charset="0"/>
            <a:cs typeface="Segoe UI" pitchFamily="34" charset="0"/>
          </a:endParaRPr>
        </a:p>
      </dgm:t>
    </dgm:pt>
    <dgm:pt modelId="{64305140-26D4-4691-BC60-F484430E1A32}" type="parTrans" cxnId="{17F58601-6116-4663-9BB8-3CE92260B510}">
      <dgm:prSet/>
      <dgm:spPr/>
      <dgm:t>
        <a:bodyPr/>
        <a:lstStyle/>
        <a:p>
          <a:endParaRPr lang="en-US"/>
        </a:p>
      </dgm:t>
    </dgm:pt>
    <dgm:pt modelId="{66A2CC01-AF61-48E7-94B4-DA137E8400F6}" type="sibTrans" cxnId="{17F58601-6116-4663-9BB8-3CE92260B510}">
      <dgm:prSet/>
      <dgm:spPr/>
      <dgm:t>
        <a:bodyPr/>
        <a:lstStyle/>
        <a:p>
          <a:endParaRPr lang="en-US"/>
        </a:p>
      </dgm:t>
    </dgm:pt>
    <dgm:pt modelId="{35356656-4C01-461B-AC0C-4A0E27953991}">
      <dgm:prSet custT="1"/>
      <dgm:spPr/>
      <dgm:t>
        <a:bodyPr/>
        <a:lstStyle/>
        <a:p>
          <a:pPr algn="l"/>
          <a:r>
            <a:rPr lang="en-US" sz="1100" dirty="0" smtClean="0">
              <a:latin typeface="Segoe UI" pitchFamily="34" charset="0"/>
              <a:ea typeface="Segoe UI" pitchFamily="34" charset="0"/>
              <a:cs typeface="Segoe UI" pitchFamily="34" charset="0"/>
            </a:rPr>
            <a:t>Downtime mitigation</a:t>
          </a:r>
          <a:endParaRPr lang="en-US" sz="1100" dirty="0">
            <a:latin typeface="Segoe UI" pitchFamily="34" charset="0"/>
            <a:ea typeface="Segoe UI" pitchFamily="34" charset="0"/>
            <a:cs typeface="Segoe UI" pitchFamily="34" charset="0"/>
          </a:endParaRPr>
        </a:p>
      </dgm:t>
    </dgm:pt>
    <dgm:pt modelId="{B969D680-CED2-43F7-A53F-A994692C3228}" type="parTrans" cxnId="{43008CBA-C7F2-41FD-897C-3CB17BE27F13}">
      <dgm:prSet/>
      <dgm:spPr/>
      <dgm:t>
        <a:bodyPr/>
        <a:lstStyle/>
        <a:p>
          <a:endParaRPr lang="en-US"/>
        </a:p>
      </dgm:t>
    </dgm:pt>
    <dgm:pt modelId="{77D755F5-691D-4A0F-AA93-0840BDEC59F3}" type="sibTrans" cxnId="{43008CBA-C7F2-41FD-897C-3CB17BE27F13}">
      <dgm:prSet/>
      <dgm:spPr/>
      <dgm:t>
        <a:bodyPr/>
        <a:lstStyle/>
        <a:p>
          <a:endParaRPr lang="en-US"/>
        </a:p>
      </dgm:t>
    </dgm:pt>
    <dgm:pt modelId="{140CB58C-61E5-4DA7-B1B4-1A31972950C0}">
      <dgm:prSet custT="1"/>
      <dgm:spPr/>
      <dgm:t>
        <a:bodyPr/>
        <a:lstStyle/>
        <a:p>
          <a:pPr algn="l"/>
          <a:r>
            <a:rPr lang="en-US" sz="1100" dirty="0" smtClean="0">
              <a:latin typeface="Segoe UI" pitchFamily="34" charset="0"/>
              <a:ea typeface="Segoe UI" pitchFamily="34" charset="0"/>
              <a:cs typeface="Segoe UI" pitchFamily="34" charset="0"/>
            </a:rPr>
            <a:t>Manage customizations</a:t>
          </a:r>
          <a:endParaRPr lang="en-US" sz="1100" dirty="0">
            <a:latin typeface="Segoe UI" pitchFamily="34" charset="0"/>
            <a:ea typeface="Segoe UI" pitchFamily="34" charset="0"/>
            <a:cs typeface="Segoe UI" pitchFamily="34" charset="0"/>
          </a:endParaRPr>
        </a:p>
      </dgm:t>
    </dgm:pt>
    <dgm:pt modelId="{F341C61D-45FB-4CB4-B302-6B914E0DEC24}" type="parTrans" cxnId="{2A8D8280-86E9-46BA-9F55-E48B8244E990}">
      <dgm:prSet/>
      <dgm:spPr/>
      <dgm:t>
        <a:bodyPr/>
        <a:lstStyle/>
        <a:p>
          <a:endParaRPr lang="en-US"/>
        </a:p>
      </dgm:t>
    </dgm:pt>
    <dgm:pt modelId="{AF5D3166-AF28-4BC4-B338-7235CFED7AD2}" type="sibTrans" cxnId="{2A8D8280-86E9-46BA-9F55-E48B8244E990}">
      <dgm:prSet/>
      <dgm:spPr/>
      <dgm:t>
        <a:bodyPr/>
        <a:lstStyle/>
        <a:p>
          <a:endParaRPr lang="en-US"/>
        </a:p>
      </dgm:t>
    </dgm:pt>
    <dgm:pt modelId="{354A5B9F-1303-4185-9EF4-3B3B543BE958}">
      <dgm:prSet custT="1"/>
      <dgm:spPr/>
      <dgm:t>
        <a:bodyPr/>
        <a:lstStyle/>
        <a:p>
          <a:pPr algn="l"/>
          <a:r>
            <a:rPr lang="en-US" sz="1100" dirty="0" smtClean="0">
              <a:latin typeface="Segoe UI" pitchFamily="34" charset="0"/>
              <a:ea typeface="Segoe UI" pitchFamily="34" charset="0"/>
              <a:cs typeface="Segoe UI" pitchFamily="34" charset="0"/>
            </a:rPr>
            <a:t>Plan upgrade strategy</a:t>
          </a:r>
          <a:endParaRPr lang="en-US" sz="1100" dirty="0">
            <a:latin typeface="Segoe UI" pitchFamily="34" charset="0"/>
            <a:ea typeface="Segoe UI" pitchFamily="34" charset="0"/>
            <a:cs typeface="Segoe UI" pitchFamily="34" charset="0"/>
          </a:endParaRPr>
        </a:p>
      </dgm:t>
    </dgm:pt>
    <dgm:pt modelId="{A0131104-61E5-4292-BAE5-08210F586AD2}" type="parTrans" cxnId="{54DD3718-79EE-4C24-9CA6-C38166B82142}">
      <dgm:prSet/>
      <dgm:spPr/>
      <dgm:t>
        <a:bodyPr/>
        <a:lstStyle/>
        <a:p>
          <a:endParaRPr lang="en-US"/>
        </a:p>
      </dgm:t>
    </dgm:pt>
    <dgm:pt modelId="{1647393B-9114-4C17-A446-EB61D850CA2A}" type="sibTrans" cxnId="{54DD3718-79EE-4C24-9CA6-C38166B82142}">
      <dgm:prSet/>
      <dgm:spPr/>
      <dgm:t>
        <a:bodyPr/>
        <a:lstStyle/>
        <a:p>
          <a:endParaRPr lang="en-US"/>
        </a:p>
      </dgm:t>
    </dgm:pt>
    <dgm:pt modelId="{012A630A-368D-4B04-A719-111D7915665E}">
      <dgm:prSet custT="1"/>
      <dgm:spPr/>
      <dgm:t>
        <a:bodyPr/>
        <a:lstStyle/>
        <a:p>
          <a:pPr algn="l"/>
          <a:r>
            <a:rPr lang="en-US" sz="1100" dirty="0" smtClean="0">
              <a:latin typeface="Segoe UI" pitchFamily="34" charset="0"/>
              <a:ea typeface="Segoe UI" pitchFamily="34" charset="0"/>
              <a:cs typeface="Segoe UI" pitchFamily="34" charset="0"/>
            </a:rPr>
            <a:t>Make items upgradable</a:t>
          </a:r>
          <a:endParaRPr lang="en-US" sz="1100" dirty="0">
            <a:latin typeface="Segoe UI" pitchFamily="34" charset="0"/>
            <a:ea typeface="Segoe UI" pitchFamily="34" charset="0"/>
            <a:cs typeface="Segoe UI" pitchFamily="34" charset="0"/>
          </a:endParaRPr>
        </a:p>
      </dgm:t>
    </dgm:pt>
    <dgm:pt modelId="{1471005E-ED2D-4093-B7FA-47CDA6F13513}" type="parTrans" cxnId="{F35FFA6B-D946-4D22-99FD-5C35DDAE6FEC}">
      <dgm:prSet/>
      <dgm:spPr/>
      <dgm:t>
        <a:bodyPr/>
        <a:lstStyle/>
        <a:p>
          <a:endParaRPr lang="en-US"/>
        </a:p>
      </dgm:t>
    </dgm:pt>
    <dgm:pt modelId="{D866E3E4-C035-4A83-85AA-7E1342D33281}" type="sibTrans" cxnId="{F35FFA6B-D946-4D22-99FD-5C35DDAE6FEC}">
      <dgm:prSet/>
      <dgm:spPr/>
      <dgm:t>
        <a:bodyPr/>
        <a:lstStyle/>
        <a:p>
          <a:endParaRPr lang="en-US"/>
        </a:p>
      </dgm:t>
    </dgm:pt>
    <dgm:pt modelId="{87C241DA-F1E0-4663-A126-538F09040DD6}">
      <dgm:prSet custT="1"/>
      <dgm:spPr/>
      <dgm:t>
        <a:bodyPr/>
        <a:lstStyle/>
        <a:p>
          <a:pPr algn="l"/>
          <a:r>
            <a:rPr lang="en-US" sz="1100" dirty="0" smtClean="0">
              <a:latin typeface="Segoe UI" pitchFamily="34" charset="0"/>
              <a:ea typeface="Segoe UI" pitchFamily="34" charset="0"/>
              <a:cs typeface="Segoe UI" pitchFamily="34" charset="0"/>
            </a:rPr>
            <a:t>Use real data</a:t>
          </a:r>
          <a:endParaRPr lang="en-US" sz="1100" dirty="0">
            <a:latin typeface="Segoe UI" pitchFamily="34" charset="0"/>
            <a:ea typeface="Segoe UI" pitchFamily="34" charset="0"/>
            <a:cs typeface="Segoe UI" pitchFamily="34" charset="0"/>
          </a:endParaRPr>
        </a:p>
      </dgm:t>
    </dgm:pt>
    <dgm:pt modelId="{68C3DE1C-8569-4C47-8313-4CC1A513E849}" type="parTrans" cxnId="{FAEF8F7A-9675-4BF1-9F84-8F98F39D19E2}">
      <dgm:prSet/>
      <dgm:spPr/>
      <dgm:t>
        <a:bodyPr/>
        <a:lstStyle/>
        <a:p>
          <a:endParaRPr lang="en-US"/>
        </a:p>
      </dgm:t>
    </dgm:pt>
    <dgm:pt modelId="{E3FC68E5-D61F-4935-87CF-4DBFC4628466}" type="sibTrans" cxnId="{FAEF8F7A-9675-4BF1-9F84-8F98F39D19E2}">
      <dgm:prSet/>
      <dgm:spPr/>
      <dgm:t>
        <a:bodyPr/>
        <a:lstStyle/>
        <a:p>
          <a:endParaRPr lang="en-US"/>
        </a:p>
      </dgm:t>
    </dgm:pt>
    <dgm:pt modelId="{B62A60B6-FF02-4DEE-B9A8-62E61B91D3C4}">
      <dgm:prSet custT="1"/>
      <dgm:spPr/>
      <dgm:t>
        <a:bodyPr/>
        <a:lstStyle/>
        <a:p>
          <a:pPr algn="l"/>
          <a:r>
            <a:rPr lang="en-US" sz="1100" dirty="0" smtClean="0">
              <a:latin typeface="Segoe UI" pitchFamily="34" charset="0"/>
              <a:ea typeface="Segoe UI" pitchFamily="34" charset="0"/>
              <a:cs typeface="Segoe UI" pitchFamily="34" charset="0"/>
            </a:rPr>
            <a:t>Evaluate techniques</a:t>
          </a:r>
          <a:endParaRPr lang="en-US" sz="1100" dirty="0">
            <a:latin typeface="Segoe UI" pitchFamily="34" charset="0"/>
            <a:ea typeface="Segoe UI" pitchFamily="34" charset="0"/>
            <a:cs typeface="Segoe UI" pitchFamily="34" charset="0"/>
          </a:endParaRPr>
        </a:p>
      </dgm:t>
    </dgm:pt>
    <dgm:pt modelId="{93E21F11-42F8-402A-9695-4C400720FFBB}" type="parTrans" cxnId="{7EBB10D3-331C-4835-BE54-4913090249EF}">
      <dgm:prSet/>
      <dgm:spPr/>
      <dgm:t>
        <a:bodyPr/>
        <a:lstStyle/>
        <a:p>
          <a:endParaRPr lang="en-US"/>
        </a:p>
      </dgm:t>
    </dgm:pt>
    <dgm:pt modelId="{A3A58967-B7FA-41CE-AF5F-C2BF9173A76B}" type="sibTrans" cxnId="{7EBB10D3-331C-4835-BE54-4913090249EF}">
      <dgm:prSet/>
      <dgm:spPr/>
      <dgm:t>
        <a:bodyPr/>
        <a:lstStyle/>
        <a:p>
          <a:endParaRPr lang="en-US"/>
        </a:p>
      </dgm:t>
    </dgm:pt>
    <dgm:pt modelId="{84A29749-A60B-4B35-B5DE-1EEE74AF4C0C}">
      <dgm:prSet custT="1"/>
      <dgm:spPr/>
      <dgm:t>
        <a:bodyPr/>
        <a:lstStyle/>
        <a:p>
          <a:pPr algn="l"/>
          <a:r>
            <a:rPr lang="en-US" sz="1100" dirty="0" smtClean="0">
              <a:latin typeface="Segoe UI" pitchFamily="34" charset="0"/>
              <a:ea typeface="Segoe UI" pitchFamily="34" charset="0"/>
              <a:cs typeface="Segoe UI" pitchFamily="34" charset="0"/>
            </a:rPr>
            <a:t>Find issues early</a:t>
          </a:r>
          <a:endParaRPr lang="en-US" sz="1100" dirty="0">
            <a:latin typeface="Segoe UI" pitchFamily="34" charset="0"/>
            <a:ea typeface="Segoe UI" pitchFamily="34" charset="0"/>
            <a:cs typeface="Segoe UI" pitchFamily="34" charset="0"/>
          </a:endParaRPr>
        </a:p>
      </dgm:t>
    </dgm:pt>
    <dgm:pt modelId="{5DFCC9E0-35D0-4193-BCAF-95D7AA6F7822}" type="parTrans" cxnId="{4ADEE2B4-18C9-4C6C-AA25-CDC80F44EAA2}">
      <dgm:prSet/>
      <dgm:spPr/>
      <dgm:t>
        <a:bodyPr/>
        <a:lstStyle/>
        <a:p>
          <a:endParaRPr lang="en-US"/>
        </a:p>
      </dgm:t>
    </dgm:pt>
    <dgm:pt modelId="{38F48026-42C4-49DB-B335-B3CCAC7896C7}" type="sibTrans" cxnId="{4ADEE2B4-18C9-4C6C-AA25-CDC80F44EAA2}">
      <dgm:prSet/>
      <dgm:spPr/>
      <dgm:t>
        <a:bodyPr/>
        <a:lstStyle/>
        <a:p>
          <a:endParaRPr lang="en-US"/>
        </a:p>
      </dgm:t>
    </dgm:pt>
    <dgm:pt modelId="{91B2DFA6-901A-4D0F-A445-9423969A18D2}">
      <dgm:prSet custT="1"/>
      <dgm:spPr/>
      <dgm:t>
        <a:bodyPr/>
        <a:lstStyle/>
        <a:p>
          <a:pPr algn="l"/>
          <a:r>
            <a:rPr lang="en-US" sz="1100" smtClean="0">
              <a:latin typeface="Segoe UI" pitchFamily="34" charset="0"/>
              <a:ea typeface="Segoe UI" pitchFamily="34" charset="0"/>
              <a:cs typeface="Segoe UI" pitchFamily="34" charset="0"/>
            </a:rPr>
            <a:t>Deploy customizations</a:t>
          </a:r>
          <a:endParaRPr lang="en-US" sz="1100" dirty="0" smtClean="0">
            <a:latin typeface="Segoe UI" pitchFamily="34" charset="0"/>
            <a:ea typeface="Segoe UI" pitchFamily="34" charset="0"/>
            <a:cs typeface="Segoe UI" pitchFamily="34" charset="0"/>
          </a:endParaRPr>
        </a:p>
      </dgm:t>
    </dgm:pt>
    <dgm:pt modelId="{C4DB095B-E572-4455-90B5-BD2C240120CC}" type="parTrans" cxnId="{4E9036CA-9F13-44EA-8A69-F3051D435902}">
      <dgm:prSet/>
      <dgm:spPr/>
      <dgm:t>
        <a:bodyPr/>
        <a:lstStyle/>
        <a:p>
          <a:endParaRPr lang="en-US"/>
        </a:p>
      </dgm:t>
    </dgm:pt>
    <dgm:pt modelId="{8A70805C-B14A-4388-800A-4920435A859D}" type="sibTrans" cxnId="{4E9036CA-9F13-44EA-8A69-F3051D435902}">
      <dgm:prSet/>
      <dgm:spPr/>
      <dgm:t>
        <a:bodyPr/>
        <a:lstStyle/>
        <a:p>
          <a:endParaRPr lang="en-US"/>
        </a:p>
      </dgm:t>
    </dgm:pt>
    <dgm:pt modelId="{DCB1AFA3-3C73-42E9-8016-E20026CE7652}">
      <dgm:prSet custT="1"/>
      <dgm:spPr/>
      <dgm:t>
        <a:bodyPr/>
        <a:lstStyle/>
        <a:p>
          <a:pPr algn="l"/>
          <a:r>
            <a:rPr lang="en-US" sz="1100" smtClean="0">
              <a:latin typeface="Segoe UI" pitchFamily="34" charset="0"/>
              <a:ea typeface="Segoe UI" pitchFamily="34" charset="0"/>
              <a:cs typeface="Segoe UI" pitchFamily="34" charset="0"/>
            </a:rPr>
            <a:t>Minimize downtime</a:t>
          </a:r>
          <a:endParaRPr lang="en-US" sz="1100" dirty="0" smtClean="0">
            <a:latin typeface="Segoe UI" pitchFamily="34" charset="0"/>
            <a:ea typeface="Segoe UI" pitchFamily="34" charset="0"/>
            <a:cs typeface="Segoe UI" pitchFamily="34" charset="0"/>
          </a:endParaRPr>
        </a:p>
      </dgm:t>
    </dgm:pt>
    <dgm:pt modelId="{DF9754D7-549A-4ECC-9EEC-9685033FA0AA}" type="parTrans" cxnId="{D2128BFB-319A-4BA0-BB0E-AF00904A25E7}">
      <dgm:prSet/>
      <dgm:spPr/>
      <dgm:t>
        <a:bodyPr/>
        <a:lstStyle/>
        <a:p>
          <a:endParaRPr lang="en-US"/>
        </a:p>
      </dgm:t>
    </dgm:pt>
    <dgm:pt modelId="{63A140D2-889E-4E3D-9660-0FCC36084475}" type="sibTrans" cxnId="{D2128BFB-319A-4BA0-BB0E-AF00904A25E7}">
      <dgm:prSet/>
      <dgm:spPr/>
      <dgm:t>
        <a:bodyPr/>
        <a:lstStyle/>
        <a:p>
          <a:endParaRPr lang="en-US"/>
        </a:p>
      </dgm:t>
    </dgm:pt>
    <dgm:pt modelId="{30ECFD70-C7EC-49C8-811B-9BBDCAE29907}">
      <dgm:prSet custT="1"/>
      <dgm:spPr/>
      <dgm:t>
        <a:bodyPr/>
        <a:lstStyle/>
        <a:p>
          <a:pPr algn="l"/>
          <a:r>
            <a:rPr lang="en-US" sz="1100" smtClean="0">
              <a:latin typeface="Segoe UI" pitchFamily="34" charset="0"/>
              <a:ea typeface="Segoe UI" pitchFamily="34" charset="0"/>
              <a:cs typeface="Segoe UI" pitchFamily="34" charset="0"/>
            </a:rPr>
            <a:t>Monitor progress</a:t>
          </a:r>
          <a:endParaRPr lang="en-US" sz="1100">
            <a:latin typeface="Segoe UI" pitchFamily="34" charset="0"/>
            <a:ea typeface="Segoe UI" pitchFamily="34" charset="0"/>
            <a:cs typeface="Segoe UI" pitchFamily="34" charset="0"/>
          </a:endParaRPr>
        </a:p>
      </dgm:t>
    </dgm:pt>
    <dgm:pt modelId="{1316AB45-9A20-4469-8F56-A4E9747D6343}" type="parTrans" cxnId="{5F8E1A6E-791E-46CA-A8EF-EDD9223CD147}">
      <dgm:prSet/>
      <dgm:spPr/>
      <dgm:t>
        <a:bodyPr/>
        <a:lstStyle/>
        <a:p>
          <a:endParaRPr lang="en-US"/>
        </a:p>
      </dgm:t>
    </dgm:pt>
    <dgm:pt modelId="{FECBEC9A-1AB2-43AA-A148-5D435D7B3F67}" type="sibTrans" cxnId="{5F8E1A6E-791E-46CA-A8EF-EDD9223CD147}">
      <dgm:prSet/>
      <dgm:spPr/>
      <dgm:t>
        <a:bodyPr/>
        <a:lstStyle/>
        <a:p>
          <a:endParaRPr lang="en-US"/>
        </a:p>
      </dgm:t>
    </dgm:pt>
    <dgm:pt modelId="{6137A872-1AE1-40F9-8170-CB8251FA34E0}">
      <dgm:prSet custT="1"/>
      <dgm:spPr/>
      <dgm:t>
        <a:bodyPr/>
        <a:lstStyle/>
        <a:p>
          <a:pPr algn="l"/>
          <a:r>
            <a:rPr lang="en-US" sz="1100" dirty="0" smtClean="0">
              <a:latin typeface="Segoe UI" pitchFamily="34" charset="0"/>
              <a:ea typeface="Segoe UI" pitchFamily="34" charset="0"/>
              <a:cs typeface="Segoe UI" pitchFamily="34" charset="0"/>
            </a:rPr>
            <a:t>UI/UX issues</a:t>
          </a:r>
        </a:p>
      </dgm:t>
    </dgm:pt>
    <dgm:pt modelId="{5740E211-C9D7-4D49-BC5A-EF0079B78F33}" type="parTrans" cxnId="{E4ACA928-E1E9-45FB-A652-D63B22ED5D9E}">
      <dgm:prSet/>
      <dgm:spPr/>
      <dgm:t>
        <a:bodyPr/>
        <a:lstStyle/>
        <a:p>
          <a:endParaRPr lang="en-US"/>
        </a:p>
      </dgm:t>
    </dgm:pt>
    <dgm:pt modelId="{92B76F09-057B-4F33-961C-AA1D9DCD1190}" type="sibTrans" cxnId="{E4ACA928-E1E9-45FB-A652-D63B22ED5D9E}">
      <dgm:prSet/>
      <dgm:spPr/>
      <dgm:t>
        <a:bodyPr/>
        <a:lstStyle/>
        <a:p>
          <a:endParaRPr lang="en-US"/>
        </a:p>
      </dgm:t>
    </dgm:pt>
    <dgm:pt modelId="{E73DD5E1-CA5A-4DC2-84EB-471305573E7F}">
      <dgm:prSet custT="1"/>
      <dgm:spPr/>
      <dgm:t>
        <a:bodyPr/>
        <a:lstStyle/>
        <a:p>
          <a:pPr algn="l"/>
          <a:r>
            <a:rPr lang="en-US" sz="1100" dirty="0" smtClean="0">
              <a:latin typeface="Segoe UI" pitchFamily="34" charset="0"/>
              <a:ea typeface="Segoe UI" pitchFamily="34" charset="0"/>
              <a:cs typeface="Segoe UI" pitchFamily="34" charset="0"/>
            </a:rPr>
            <a:t>Data issues</a:t>
          </a:r>
          <a:endParaRPr lang="en-US" sz="1100" dirty="0">
            <a:latin typeface="Segoe UI" pitchFamily="34" charset="0"/>
            <a:ea typeface="Segoe UI" pitchFamily="34" charset="0"/>
            <a:cs typeface="Segoe UI" pitchFamily="34" charset="0"/>
          </a:endParaRPr>
        </a:p>
      </dgm:t>
    </dgm:pt>
    <dgm:pt modelId="{88760186-7F62-422A-9F03-38563CF58006}" type="parTrans" cxnId="{E42F033E-6870-4FD4-948B-8B31166D5BCE}">
      <dgm:prSet/>
      <dgm:spPr/>
      <dgm:t>
        <a:bodyPr/>
        <a:lstStyle/>
        <a:p>
          <a:endParaRPr lang="en-US"/>
        </a:p>
      </dgm:t>
    </dgm:pt>
    <dgm:pt modelId="{E8F18A07-FBB4-47E8-AADA-B0B8EE15F681}" type="sibTrans" cxnId="{E42F033E-6870-4FD4-948B-8B31166D5BCE}">
      <dgm:prSet/>
      <dgm:spPr/>
      <dgm:t>
        <a:bodyPr/>
        <a:lstStyle/>
        <a:p>
          <a:endParaRPr lang="en-US"/>
        </a:p>
      </dgm:t>
    </dgm:pt>
    <dgm:pt modelId="{E0D2A0E3-2959-4D0C-B03E-0A0903A72944}">
      <dgm:prSet custT="1"/>
      <dgm:spPr/>
      <dgm:t>
        <a:bodyPr/>
        <a:lstStyle/>
        <a:p>
          <a:pPr algn="l"/>
          <a:endParaRPr lang="en-US" sz="1100" dirty="0">
            <a:latin typeface="Segoe UI" pitchFamily="34" charset="0"/>
            <a:ea typeface="Segoe UI" pitchFamily="34" charset="0"/>
            <a:cs typeface="Segoe UI" pitchFamily="34" charset="0"/>
          </a:endParaRPr>
        </a:p>
      </dgm:t>
    </dgm:pt>
    <dgm:pt modelId="{147DEECA-3B47-4059-B058-7DE30360315B}" type="parTrans" cxnId="{F1C7B95F-E53E-4247-B01D-5B8F055F26DE}">
      <dgm:prSet/>
      <dgm:spPr/>
      <dgm:t>
        <a:bodyPr/>
        <a:lstStyle/>
        <a:p>
          <a:endParaRPr lang="en-US"/>
        </a:p>
      </dgm:t>
    </dgm:pt>
    <dgm:pt modelId="{1D32C352-F430-4317-96C5-ABCA6DE90A43}" type="sibTrans" cxnId="{F1C7B95F-E53E-4247-B01D-5B8F055F26DE}">
      <dgm:prSet/>
      <dgm:spPr/>
      <dgm:t>
        <a:bodyPr/>
        <a:lstStyle/>
        <a:p>
          <a:endParaRPr lang="en-US"/>
        </a:p>
      </dgm:t>
    </dgm:pt>
    <dgm:pt modelId="{05B44D25-82FF-4C1C-8A26-DA855EFE6058}">
      <dgm:prSet phldrT="[Text]" custT="1"/>
      <dgm:spPr/>
      <dgm:t>
        <a:bodyPr/>
        <a:lstStyle/>
        <a:p>
          <a:pPr algn="l"/>
          <a:r>
            <a:rPr lang="en-US" sz="1100" dirty="0" smtClean="0">
              <a:latin typeface="Segoe UI" pitchFamily="34" charset="0"/>
              <a:ea typeface="Segoe UI" pitchFamily="34" charset="0"/>
              <a:cs typeface="Segoe UI" pitchFamily="34" charset="0"/>
            </a:rPr>
            <a:t>New capabilities</a:t>
          </a:r>
          <a:endParaRPr lang="en-US" sz="1100" dirty="0">
            <a:latin typeface="Segoe UI" pitchFamily="34" charset="0"/>
            <a:ea typeface="Segoe UI" pitchFamily="34" charset="0"/>
            <a:cs typeface="Segoe UI" pitchFamily="34" charset="0"/>
          </a:endParaRPr>
        </a:p>
      </dgm:t>
    </dgm:pt>
    <dgm:pt modelId="{AB4B0BCF-167F-4940-8740-0C703AD4CC4A}" type="parTrans" cxnId="{4B38EFD8-5D13-4517-8B61-3BB0601937C5}">
      <dgm:prSet/>
      <dgm:spPr/>
      <dgm:t>
        <a:bodyPr/>
        <a:lstStyle/>
        <a:p>
          <a:endParaRPr lang="en-US"/>
        </a:p>
      </dgm:t>
    </dgm:pt>
    <dgm:pt modelId="{7EC6E25F-CC28-42DD-9A31-F26842B8D347}" type="sibTrans" cxnId="{4B38EFD8-5D13-4517-8B61-3BB0601937C5}">
      <dgm:prSet/>
      <dgm:spPr/>
      <dgm:t>
        <a:bodyPr/>
        <a:lstStyle/>
        <a:p>
          <a:endParaRPr lang="en-US"/>
        </a:p>
      </dgm:t>
    </dgm:pt>
    <dgm:pt modelId="{2A9F71F5-4613-4B3E-A341-3AC2443D7F28}">
      <dgm:prSet phldrT="[Text]" custT="1"/>
      <dgm:spPr/>
      <dgm:t>
        <a:bodyPr/>
        <a:lstStyle/>
        <a:p>
          <a:pPr algn="l"/>
          <a:r>
            <a:rPr lang="en-US" sz="1100" dirty="0" smtClean="0">
              <a:latin typeface="Segoe UI" pitchFamily="34" charset="0"/>
              <a:ea typeface="Segoe UI" pitchFamily="34" charset="0"/>
              <a:cs typeface="Segoe UI" pitchFamily="34" charset="0"/>
            </a:rPr>
            <a:t>Upgrade event failures</a:t>
          </a:r>
          <a:endParaRPr lang="en-US" sz="1100" dirty="0">
            <a:latin typeface="Segoe UI" pitchFamily="34" charset="0"/>
            <a:ea typeface="Segoe UI" pitchFamily="34" charset="0"/>
            <a:cs typeface="Segoe UI" pitchFamily="34" charset="0"/>
          </a:endParaRPr>
        </a:p>
      </dgm:t>
    </dgm:pt>
    <dgm:pt modelId="{60E3E79E-A32A-41FF-A136-4952A13A2668}" type="parTrans" cxnId="{3F5E2720-D697-4C10-B7BA-6775D363EB37}">
      <dgm:prSet/>
      <dgm:spPr/>
      <dgm:t>
        <a:bodyPr/>
        <a:lstStyle/>
        <a:p>
          <a:endParaRPr lang="en-US"/>
        </a:p>
      </dgm:t>
    </dgm:pt>
    <dgm:pt modelId="{251EFE39-FD9E-48EC-88C4-E98C1321052E}" type="sibTrans" cxnId="{3F5E2720-D697-4C10-B7BA-6775D363EB37}">
      <dgm:prSet/>
      <dgm:spPr/>
      <dgm:t>
        <a:bodyPr/>
        <a:lstStyle/>
        <a:p>
          <a:endParaRPr lang="en-US"/>
        </a:p>
      </dgm:t>
    </dgm:pt>
    <dgm:pt modelId="{22AC2899-1B12-4933-B20C-06DDBCD1AC09}" type="pres">
      <dgm:prSet presAssocID="{6DF811DE-ABCB-48CD-A653-81851AE35FDF}" presName="Name0" presStyleCnt="0">
        <dgm:presLayoutVars>
          <dgm:dir/>
          <dgm:resizeHandles val="exact"/>
        </dgm:presLayoutVars>
      </dgm:prSet>
      <dgm:spPr/>
      <dgm:t>
        <a:bodyPr/>
        <a:lstStyle/>
        <a:p>
          <a:endParaRPr lang="en-US"/>
        </a:p>
      </dgm:t>
    </dgm:pt>
    <dgm:pt modelId="{D7EEFEDD-D8A9-4BF3-80C3-924A09A3C98F}" type="pres">
      <dgm:prSet presAssocID="{6DF811DE-ABCB-48CD-A653-81851AE35FDF}" presName="cycle" presStyleCnt="0"/>
      <dgm:spPr/>
      <dgm:t>
        <a:bodyPr/>
        <a:lstStyle/>
        <a:p>
          <a:endParaRPr lang="en-US"/>
        </a:p>
      </dgm:t>
    </dgm:pt>
    <dgm:pt modelId="{82118D6C-D5A3-42C5-BD63-C4AA7D22F6C1}" type="pres">
      <dgm:prSet presAssocID="{EBF827A3-CBD0-44E9-9E2E-5EEE4D373061}" presName="nodeFirstNode" presStyleLbl="node1" presStyleIdx="0" presStyleCnt="5" custScaleX="79484" custScaleY="136092" custRadScaleRad="91264">
        <dgm:presLayoutVars>
          <dgm:bulletEnabled val="1"/>
        </dgm:presLayoutVars>
      </dgm:prSet>
      <dgm:spPr/>
      <dgm:t>
        <a:bodyPr/>
        <a:lstStyle/>
        <a:p>
          <a:endParaRPr lang="en-US"/>
        </a:p>
      </dgm:t>
    </dgm:pt>
    <dgm:pt modelId="{67E1D2CC-3807-4B42-91D9-A0006AFA39FD}" type="pres">
      <dgm:prSet presAssocID="{14D28094-200E-4FE9-84B7-D85A13A621A0}" presName="sibTransFirstNode" presStyleLbl="bgShp" presStyleIdx="0" presStyleCnt="1"/>
      <dgm:spPr/>
      <dgm:t>
        <a:bodyPr/>
        <a:lstStyle/>
        <a:p>
          <a:endParaRPr lang="en-US"/>
        </a:p>
      </dgm:t>
    </dgm:pt>
    <dgm:pt modelId="{39DF3331-3400-4A11-A7FB-1F75D7EA478B}" type="pres">
      <dgm:prSet presAssocID="{F4DB72C4-BC73-48BE-84CB-C9931A84EC78}" presName="nodeFollowingNodes" presStyleLbl="node1" presStyleIdx="1" presStyleCnt="5" custScaleX="79484" custScaleY="136092" custRadScaleRad="99783" custRadScaleInc="647">
        <dgm:presLayoutVars>
          <dgm:bulletEnabled val="1"/>
        </dgm:presLayoutVars>
      </dgm:prSet>
      <dgm:spPr/>
      <dgm:t>
        <a:bodyPr/>
        <a:lstStyle/>
        <a:p>
          <a:endParaRPr lang="en-US"/>
        </a:p>
      </dgm:t>
    </dgm:pt>
    <dgm:pt modelId="{7DA141EA-6CEC-49EF-82C6-3F350FCFC509}" type="pres">
      <dgm:prSet presAssocID="{D0B635C9-B926-486F-A584-FE3B6221CDC1}" presName="nodeFollowingNodes" presStyleLbl="node1" presStyleIdx="2" presStyleCnt="5" custScaleX="79484" custScaleY="136092" custRadScaleRad="96900" custRadScaleInc="-2239">
        <dgm:presLayoutVars>
          <dgm:bulletEnabled val="1"/>
        </dgm:presLayoutVars>
      </dgm:prSet>
      <dgm:spPr/>
      <dgm:t>
        <a:bodyPr/>
        <a:lstStyle/>
        <a:p>
          <a:endParaRPr lang="en-US"/>
        </a:p>
      </dgm:t>
    </dgm:pt>
    <dgm:pt modelId="{5A6A8BD4-5652-4A8C-BB34-A50948428917}" type="pres">
      <dgm:prSet presAssocID="{7FCD5600-6608-41FF-8D8B-1A28707BF080}" presName="nodeFollowingNodes" presStyleLbl="node1" presStyleIdx="3" presStyleCnt="5" custScaleX="79484" custScaleY="136092" custRadScaleRad="96900" custRadScaleInc="2239">
        <dgm:presLayoutVars>
          <dgm:bulletEnabled val="1"/>
        </dgm:presLayoutVars>
      </dgm:prSet>
      <dgm:spPr/>
      <dgm:t>
        <a:bodyPr/>
        <a:lstStyle/>
        <a:p>
          <a:endParaRPr lang="en-US"/>
        </a:p>
      </dgm:t>
    </dgm:pt>
    <dgm:pt modelId="{BF5660EE-C968-4825-A315-3932E919014E}" type="pres">
      <dgm:prSet presAssocID="{A8420C17-E738-4939-85BC-3E3014C62B0D}" presName="nodeFollowingNodes" presStyleLbl="node1" presStyleIdx="4" presStyleCnt="5" custScaleX="79484" custScaleY="136092" custRadScaleRad="99910" custRadScaleInc="-268">
        <dgm:presLayoutVars>
          <dgm:bulletEnabled val="1"/>
        </dgm:presLayoutVars>
      </dgm:prSet>
      <dgm:spPr/>
      <dgm:t>
        <a:bodyPr/>
        <a:lstStyle/>
        <a:p>
          <a:endParaRPr lang="en-US"/>
        </a:p>
      </dgm:t>
    </dgm:pt>
  </dgm:ptLst>
  <dgm:cxnLst>
    <dgm:cxn modelId="{3ECBDEEC-39D3-4EA1-B50F-335D65AB30FE}" type="presOf" srcId="{35356656-4C01-461B-AC0C-4A0E27953991}" destId="{82118D6C-D5A3-42C5-BD63-C4AA7D22F6C1}" srcOrd="0" destOrd="3" presId="urn:microsoft.com/office/officeart/2005/8/layout/cycle3"/>
    <dgm:cxn modelId="{D2128BFB-319A-4BA0-BB0E-AF00904A25E7}" srcId="{7FCD5600-6608-41FF-8D8B-1A28707BF080}" destId="{DCB1AFA3-3C73-42E9-8016-E20026CE7652}" srcOrd="2" destOrd="0" parTransId="{DF9754D7-549A-4ECC-9EEC-9685033FA0AA}" sibTransId="{63A140D2-889E-4E3D-9660-0FCC36084475}"/>
    <dgm:cxn modelId="{E909F7C1-5ECA-4183-8EBA-1AF47F156F49}" type="presOf" srcId="{9AF406EE-B745-40A5-A953-4307ECC1BEAF}" destId="{5A6A8BD4-5652-4A8C-BB34-A50948428917}" srcOrd="0" destOrd="1" presId="urn:microsoft.com/office/officeart/2005/8/layout/cycle3"/>
    <dgm:cxn modelId="{9367644C-018A-4973-BD59-840263F73D0A}" type="presOf" srcId="{6137A872-1AE1-40F9-8170-CB8251FA34E0}" destId="{BF5660EE-C968-4825-A315-3932E919014E}" srcOrd="0" destOrd="3" presId="urn:microsoft.com/office/officeart/2005/8/layout/cycle3"/>
    <dgm:cxn modelId="{35754E73-448A-4AFA-9A56-7AFC68C72050}" type="presOf" srcId="{87C241DA-F1E0-4663-A126-538F09040DD6}" destId="{7DA141EA-6CEC-49EF-82C6-3F350FCFC509}" srcOrd="0" destOrd="2" presId="urn:microsoft.com/office/officeart/2005/8/layout/cycle3"/>
    <dgm:cxn modelId="{7DFA69C9-3B11-4E3E-859E-E774BB299529}" srcId="{6DF811DE-ABCB-48CD-A653-81851AE35FDF}" destId="{F4DB72C4-BC73-48BE-84CB-C9931A84EC78}" srcOrd="1" destOrd="0" parTransId="{9A788423-EE27-468D-A560-7540B0F79E14}" sibTransId="{7EEC4A2B-1C0C-4042-BA3C-06C47F06D2F1}"/>
    <dgm:cxn modelId="{43008CBA-C7F2-41FD-897C-3CB17BE27F13}" srcId="{EBF827A3-CBD0-44E9-9E2E-5EEE4D373061}" destId="{35356656-4C01-461B-AC0C-4A0E27953991}" srcOrd="2" destOrd="0" parTransId="{B969D680-CED2-43F7-A53F-A994692C3228}" sibTransId="{77D755F5-691D-4A0F-AA93-0840BDEC59F3}"/>
    <dgm:cxn modelId="{02C2284F-6ED5-4A00-92B7-A1E262FE5BB0}" type="presOf" srcId="{E0D2A0E3-2959-4D0C-B03E-0A0903A72944}" destId="{BF5660EE-C968-4825-A315-3932E919014E}" srcOrd="0" destOrd="5" presId="urn:microsoft.com/office/officeart/2005/8/layout/cycle3"/>
    <dgm:cxn modelId="{4ADEE2B4-18C9-4C6C-AA25-CDC80F44EAA2}" srcId="{D0B635C9-B926-486F-A584-FE3B6221CDC1}" destId="{84A29749-A60B-4B35-B5DE-1EEE74AF4C0C}" srcOrd="3" destOrd="0" parTransId="{5DFCC9E0-35D0-4193-BCAF-95D7AA6F7822}" sibTransId="{38F48026-42C4-49DB-B335-B3CCAC7896C7}"/>
    <dgm:cxn modelId="{3FAD7CA9-E354-4AD2-92A6-5DAA73B6A0D8}" type="presOf" srcId="{D0B635C9-B926-486F-A584-FE3B6221CDC1}" destId="{7DA141EA-6CEC-49EF-82C6-3F350FCFC509}" srcOrd="0" destOrd="0" presId="urn:microsoft.com/office/officeart/2005/8/layout/cycle3"/>
    <dgm:cxn modelId="{6C00EC08-2FA1-4C3C-A3F8-6EB2E4F332AD}" type="presOf" srcId="{84A29749-A60B-4B35-B5DE-1EEE74AF4C0C}" destId="{7DA141EA-6CEC-49EF-82C6-3F350FCFC509}" srcOrd="0" destOrd="4" presId="urn:microsoft.com/office/officeart/2005/8/layout/cycle3"/>
    <dgm:cxn modelId="{17F58601-6116-4663-9BB8-3CE92260B510}" srcId="{A8420C17-E738-4939-85BC-3E3014C62B0D}" destId="{9B8CA122-524A-476D-A6B5-DA6FF18F1B82}" srcOrd="0" destOrd="0" parTransId="{64305140-26D4-4691-BC60-F484430E1A32}" sibTransId="{66A2CC01-AF61-48E7-94B4-DA137E8400F6}"/>
    <dgm:cxn modelId="{5290C733-6571-4941-85AB-068BB8310CEB}" type="presOf" srcId="{E73DD5E1-CA5A-4DC2-84EB-471305573E7F}" destId="{BF5660EE-C968-4825-A315-3932E919014E}" srcOrd="0" destOrd="4" presId="urn:microsoft.com/office/officeart/2005/8/layout/cycle3"/>
    <dgm:cxn modelId="{964AA57B-EA5B-4179-87B7-D4C5788AD1EC}" type="presOf" srcId="{B62A60B6-FF02-4DEE-B9A8-62E61B91D3C4}" destId="{7DA141EA-6CEC-49EF-82C6-3F350FCFC509}" srcOrd="0" destOrd="3" presId="urn:microsoft.com/office/officeart/2005/8/layout/cycle3"/>
    <dgm:cxn modelId="{4E9036CA-9F13-44EA-8A69-F3051D435902}" srcId="{7FCD5600-6608-41FF-8D8B-1A28707BF080}" destId="{91B2DFA6-901A-4D0F-A445-9423969A18D2}" srcOrd="1" destOrd="0" parTransId="{C4DB095B-E572-4455-90B5-BD2C240120CC}" sibTransId="{8A70805C-B14A-4388-800A-4920435A859D}"/>
    <dgm:cxn modelId="{F74CC667-A9AD-42F6-9F07-4D01E98E2C51}" type="presOf" srcId="{DCB1AFA3-3C73-42E9-8016-E20026CE7652}" destId="{5A6A8BD4-5652-4A8C-BB34-A50948428917}" srcOrd="0" destOrd="3" presId="urn:microsoft.com/office/officeart/2005/8/layout/cycle3"/>
    <dgm:cxn modelId="{7F2CD2B8-9318-42E4-9B76-03E24555AED6}" type="presOf" srcId="{A8420C17-E738-4939-85BC-3E3014C62B0D}" destId="{BF5660EE-C968-4825-A315-3932E919014E}" srcOrd="0" destOrd="0" presId="urn:microsoft.com/office/officeart/2005/8/layout/cycle3"/>
    <dgm:cxn modelId="{4B38EFD8-5D13-4517-8B61-3BB0601937C5}" srcId="{EBF827A3-CBD0-44E9-9E2E-5EEE4D373061}" destId="{05B44D25-82FF-4C1C-8A26-DA855EFE6058}" srcOrd="1" destOrd="0" parTransId="{AB4B0BCF-167F-4940-8740-0C703AD4CC4A}" sibTransId="{7EC6E25F-CC28-42DD-9A31-F26842B8D347}"/>
    <dgm:cxn modelId="{5A9D91F5-682E-4393-9226-DEB14FFA00C9}" type="presOf" srcId="{B51F37EC-2E9D-4D82-A05B-DC23FC3A35EB}" destId="{82118D6C-D5A3-42C5-BD63-C4AA7D22F6C1}" srcOrd="0" destOrd="1" presId="urn:microsoft.com/office/officeart/2005/8/layout/cycle3"/>
    <dgm:cxn modelId="{F35FFA6B-D946-4D22-99FD-5C35DDAE6FEC}" srcId="{F4DB72C4-BC73-48BE-84CB-C9931A84EC78}" destId="{012A630A-368D-4B04-A719-111D7915665E}" srcOrd="3" destOrd="0" parTransId="{1471005E-ED2D-4093-B7FA-47CDA6F13513}" sibTransId="{D866E3E4-C035-4A83-85AA-7E1342D33281}"/>
    <dgm:cxn modelId="{E4ACA928-E1E9-45FB-A652-D63B22ED5D9E}" srcId="{A8420C17-E738-4939-85BC-3E3014C62B0D}" destId="{6137A872-1AE1-40F9-8170-CB8251FA34E0}" srcOrd="2" destOrd="0" parTransId="{5740E211-C9D7-4D49-BC5A-EF0079B78F33}" sibTransId="{92B76F09-057B-4F33-961C-AA1D9DCD1190}"/>
    <dgm:cxn modelId="{4D444B13-CE00-492D-9E79-2208C73DDD5F}" srcId="{6DF811DE-ABCB-48CD-A653-81851AE35FDF}" destId="{7FCD5600-6608-41FF-8D8B-1A28707BF080}" srcOrd="3" destOrd="0" parTransId="{8AB16343-59E9-450D-9805-E4D2A6317626}" sibTransId="{DD8BF0D6-8BDE-4550-B5E8-1A1A701251DC}"/>
    <dgm:cxn modelId="{E6C9B6CC-52E5-4B91-9821-60B033A709AD}" type="presOf" srcId="{91B2DFA6-901A-4D0F-A445-9423969A18D2}" destId="{5A6A8BD4-5652-4A8C-BB34-A50948428917}" srcOrd="0" destOrd="2" presId="urn:microsoft.com/office/officeart/2005/8/layout/cycle3"/>
    <dgm:cxn modelId="{7EBB10D3-331C-4835-BE54-4913090249EF}" srcId="{D0B635C9-B926-486F-A584-FE3B6221CDC1}" destId="{B62A60B6-FF02-4DEE-B9A8-62E61B91D3C4}" srcOrd="2" destOrd="0" parTransId="{93E21F11-42F8-402A-9695-4C400720FFBB}" sibTransId="{A3A58967-B7FA-41CE-AF5F-C2BF9173A76B}"/>
    <dgm:cxn modelId="{3F5E2720-D697-4C10-B7BA-6775D363EB37}" srcId="{A8420C17-E738-4939-85BC-3E3014C62B0D}" destId="{2A9F71F5-4613-4B3E-A341-3AC2443D7F28}" srcOrd="1" destOrd="0" parTransId="{60E3E79E-A32A-41FF-A136-4952A13A2668}" sibTransId="{251EFE39-FD9E-48EC-88C4-E98C1321052E}"/>
    <dgm:cxn modelId="{3110B201-75B6-4A02-9752-352AC58414DD}" type="presOf" srcId="{14D28094-200E-4FE9-84B7-D85A13A621A0}" destId="{67E1D2CC-3807-4B42-91D9-A0006AFA39FD}" srcOrd="0" destOrd="0" presId="urn:microsoft.com/office/officeart/2005/8/layout/cycle3"/>
    <dgm:cxn modelId="{1CB073B8-C39D-4133-AED1-4A51A7C690C2}" srcId="{6DF811DE-ABCB-48CD-A653-81851AE35FDF}" destId="{EBF827A3-CBD0-44E9-9E2E-5EEE4D373061}" srcOrd="0" destOrd="0" parTransId="{2155B959-92F6-4C37-B229-206B83301A2D}" sibTransId="{14D28094-200E-4FE9-84B7-D85A13A621A0}"/>
    <dgm:cxn modelId="{EF4D1445-71F0-4F26-B919-EAAD0CF60D49}" srcId="{6DF811DE-ABCB-48CD-A653-81851AE35FDF}" destId="{A8420C17-E738-4939-85BC-3E3014C62B0D}" srcOrd="4" destOrd="0" parTransId="{152360AF-BE38-4B19-A68C-C8F6185DE1EB}" sibTransId="{520E0240-0CE1-46E6-9F77-1E7BC07869B5}"/>
    <dgm:cxn modelId="{E2E44E4D-0990-4FEE-9C2E-AB3F3B758A67}" type="presOf" srcId="{9B8CA122-524A-476D-A6B5-DA6FF18F1B82}" destId="{BF5660EE-C968-4825-A315-3932E919014E}" srcOrd="0" destOrd="1" presId="urn:microsoft.com/office/officeart/2005/8/layout/cycle3"/>
    <dgm:cxn modelId="{BB8E20AF-1717-4A90-AE1A-FCE119F59E3B}" srcId="{F4DB72C4-BC73-48BE-84CB-C9931A84EC78}" destId="{9C2F98D0-9965-42A4-9578-D673B3C65B29}" srcOrd="0" destOrd="0" parTransId="{01559DFB-6185-4C60-8EC1-6DF1ABBC6A01}" sibTransId="{35E2013E-E1BF-4595-9C31-0B7A8B2093AB}"/>
    <dgm:cxn modelId="{54DD3718-79EE-4C24-9CA6-C38166B82142}" srcId="{F4DB72C4-BC73-48BE-84CB-C9931A84EC78}" destId="{354A5B9F-1303-4185-9EF4-3B3B543BE958}" srcOrd="2" destOrd="0" parTransId="{A0131104-61E5-4292-BAE5-08210F586AD2}" sibTransId="{1647393B-9114-4C17-A446-EB61D850CA2A}"/>
    <dgm:cxn modelId="{521E7E4C-CE57-4A1E-B980-54EF5719CF1D}" type="presOf" srcId="{6DF811DE-ABCB-48CD-A653-81851AE35FDF}" destId="{22AC2899-1B12-4933-B20C-06DDBCD1AC09}" srcOrd="0" destOrd="0" presId="urn:microsoft.com/office/officeart/2005/8/layout/cycle3"/>
    <dgm:cxn modelId="{D9AFD239-B759-4011-ADF6-CF925987C6C3}" type="presOf" srcId="{05B44D25-82FF-4C1C-8A26-DA855EFE6058}" destId="{82118D6C-D5A3-42C5-BD63-C4AA7D22F6C1}" srcOrd="0" destOrd="2" presId="urn:microsoft.com/office/officeart/2005/8/layout/cycle3"/>
    <dgm:cxn modelId="{FAEF8F7A-9675-4BF1-9F84-8F98F39D19E2}" srcId="{D0B635C9-B926-486F-A584-FE3B6221CDC1}" destId="{87C241DA-F1E0-4663-A126-538F09040DD6}" srcOrd="1" destOrd="0" parTransId="{68C3DE1C-8569-4C47-8313-4CC1A513E849}" sibTransId="{E3FC68E5-D61F-4935-87CF-4DBFC4628466}"/>
    <dgm:cxn modelId="{F1C7B95F-E53E-4247-B01D-5B8F055F26DE}" srcId="{A8420C17-E738-4939-85BC-3E3014C62B0D}" destId="{E0D2A0E3-2959-4D0C-B03E-0A0903A72944}" srcOrd="4" destOrd="0" parTransId="{147DEECA-3B47-4059-B058-7DE30360315B}" sibTransId="{1D32C352-F430-4317-96C5-ABCA6DE90A43}"/>
    <dgm:cxn modelId="{DBBB0658-3D45-44D8-849C-42EF6D98D47E}" type="presOf" srcId="{012A630A-368D-4B04-A719-111D7915665E}" destId="{39DF3331-3400-4A11-A7FB-1F75D7EA478B}" srcOrd="0" destOrd="4" presId="urn:microsoft.com/office/officeart/2005/8/layout/cycle3"/>
    <dgm:cxn modelId="{C803A5E6-D368-47F8-A8AA-064263E6A31B}" type="presOf" srcId="{EBF827A3-CBD0-44E9-9E2E-5EEE4D373061}" destId="{82118D6C-D5A3-42C5-BD63-C4AA7D22F6C1}" srcOrd="0" destOrd="0" presId="urn:microsoft.com/office/officeart/2005/8/layout/cycle3"/>
    <dgm:cxn modelId="{8FFEAB70-EAA6-43BE-B9F9-72A7C1B9EF0C}" type="presOf" srcId="{2A9F71F5-4613-4B3E-A341-3AC2443D7F28}" destId="{BF5660EE-C968-4825-A315-3932E919014E}" srcOrd="0" destOrd="2" presId="urn:microsoft.com/office/officeart/2005/8/layout/cycle3"/>
    <dgm:cxn modelId="{89FAB574-F62D-4ECA-A86B-FCE34847B3E2}" srcId="{7FCD5600-6608-41FF-8D8B-1A28707BF080}" destId="{9AF406EE-B745-40A5-A953-4307ECC1BEAF}" srcOrd="0" destOrd="0" parTransId="{5AE32247-D379-4AC1-974A-A4CE3AFB69B4}" sibTransId="{9CB43A9E-86A2-4EC8-8940-FAC690F6EA75}"/>
    <dgm:cxn modelId="{99F44A30-E166-424F-BA2B-5009D610638E}" type="presOf" srcId="{140CB58C-61E5-4DA7-B1B4-1A31972950C0}" destId="{39DF3331-3400-4A11-A7FB-1F75D7EA478B}" srcOrd="0" destOrd="2" presId="urn:microsoft.com/office/officeart/2005/8/layout/cycle3"/>
    <dgm:cxn modelId="{2A8D8280-86E9-46BA-9F55-E48B8244E990}" srcId="{F4DB72C4-BC73-48BE-84CB-C9931A84EC78}" destId="{140CB58C-61E5-4DA7-B1B4-1A31972950C0}" srcOrd="1" destOrd="0" parTransId="{F341C61D-45FB-4CB4-B302-6B914E0DEC24}" sibTransId="{AF5D3166-AF28-4BC4-B338-7235CFED7AD2}"/>
    <dgm:cxn modelId="{807177F1-5171-4654-8A9B-FCAE25367366}" type="presOf" srcId="{7FCD5600-6608-41FF-8D8B-1A28707BF080}" destId="{5A6A8BD4-5652-4A8C-BB34-A50948428917}" srcOrd="0" destOrd="0" presId="urn:microsoft.com/office/officeart/2005/8/layout/cycle3"/>
    <dgm:cxn modelId="{E316A408-5CCA-4C55-872D-ABBCE30F8D3C}" srcId="{EBF827A3-CBD0-44E9-9E2E-5EEE4D373061}" destId="{B51F37EC-2E9D-4D82-A05B-DC23FC3A35EB}" srcOrd="0" destOrd="0" parTransId="{E6992B54-A7F9-4F0A-862F-A81EA35B9FE3}" sibTransId="{70AC4A6C-96CB-4F11-9D9F-F34676A5A762}"/>
    <dgm:cxn modelId="{548E18BF-E426-49C6-98CC-534F5EA1F0D2}" type="presOf" srcId="{76F8029F-885C-443C-AB9C-6D4CBADB46E1}" destId="{7DA141EA-6CEC-49EF-82C6-3F350FCFC509}" srcOrd="0" destOrd="1" presId="urn:microsoft.com/office/officeart/2005/8/layout/cycle3"/>
    <dgm:cxn modelId="{5F8E1A6E-791E-46CA-A8EF-EDD9223CD147}" srcId="{7FCD5600-6608-41FF-8D8B-1A28707BF080}" destId="{30ECFD70-C7EC-49C8-811B-9BBDCAE29907}" srcOrd="3" destOrd="0" parTransId="{1316AB45-9A20-4469-8F56-A4E9747D6343}" sibTransId="{FECBEC9A-1AB2-43AA-A148-5D435D7B3F67}"/>
    <dgm:cxn modelId="{C2E373E3-F836-440A-A206-5311A6D4C98C}" srcId="{6DF811DE-ABCB-48CD-A653-81851AE35FDF}" destId="{D0B635C9-B926-486F-A584-FE3B6221CDC1}" srcOrd="2" destOrd="0" parTransId="{A2645EE3-C125-4716-B48F-9C8EB2243102}" sibTransId="{A93CA63C-7B76-4461-A77C-94316A5822C1}"/>
    <dgm:cxn modelId="{E42F033E-6870-4FD4-948B-8B31166D5BCE}" srcId="{A8420C17-E738-4939-85BC-3E3014C62B0D}" destId="{E73DD5E1-CA5A-4DC2-84EB-471305573E7F}" srcOrd="3" destOrd="0" parTransId="{88760186-7F62-422A-9F03-38563CF58006}" sibTransId="{E8F18A07-FBB4-47E8-AADA-B0B8EE15F681}"/>
    <dgm:cxn modelId="{50152060-D0F7-4D76-B704-F42F5AF8BF67}" srcId="{D0B635C9-B926-486F-A584-FE3B6221CDC1}" destId="{76F8029F-885C-443C-AB9C-6D4CBADB46E1}" srcOrd="0" destOrd="0" parTransId="{A8DABF00-6360-4060-9F99-5722CDF8F2F5}" sibTransId="{B112360A-8A0B-4C4F-93A5-2C7E921B13D7}"/>
    <dgm:cxn modelId="{81E62DBA-E19C-4B17-9246-6B1B47FAA3C7}" type="presOf" srcId="{354A5B9F-1303-4185-9EF4-3B3B543BE958}" destId="{39DF3331-3400-4A11-A7FB-1F75D7EA478B}" srcOrd="0" destOrd="3" presId="urn:microsoft.com/office/officeart/2005/8/layout/cycle3"/>
    <dgm:cxn modelId="{93445AB3-3DEE-45CC-8FF8-BF66A1DD2FF0}" type="presOf" srcId="{9C2F98D0-9965-42A4-9578-D673B3C65B29}" destId="{39DF3331-3400-4A11-A7FB-1F75D7EA478B}" srcOrd="0" destOrd="1" presId="urn:microsoft.com/office/officeart/2005/8/layout/cycle3"/>
    <dgm:cxn modelId="{221CB79C-8D30-4D72-B17F-F1F60D91E372}" type="presOf" srcId="{30ECFD70-C7EC-49C8-811B-9BBDCAE29907}" destId="{5A6A8BD4-5652-4A8C-BB34-A50948428917}" srcOrd="0" destOrd="4" presId="urn:microsoft.com/office/officeart/2005/8/layout/cycle3"/>
    <dgm:cxn modelId="{F71AAD18-D701-400C-9CBB-D7D3054180E5}" type="presOf" srcId="{F4DB72C4-BC73-48BE-84CB-C9931A84EC78}" destId="{39DF3331-3400-4A11-A7FB-1F75D7EA478B}" srcOrd="0" destOrd="0" presId="urn:microsoft.com/office/officeart/2005/8/layout/cycle3"/>
    <dgm:cxn modelId="{6DFB89F6-472F-4A2C-B4C1-ABF4C5FEB7BC}" type="presParOf" srcId="{22AC2899-1B12-4933-B20C-06DDBCD1AC09}" destId="{D7EEFEDD-D8A9-4BF3-80C3-924A09A3C98F}" srcOrd="0" destOrd="0" presId="urn:microsoft.com/office/officeart/2005/8/layout/cycle3"/>
    <dgm:cxn modelId="{7C488478-197B-4231-B03A-399CE991D356}" type="presParOf" srcId="{D7EEFEDD-D8A9-4BF3-80C3-924A09A3C98F}" destId="{82118D6C-D5A3-42C5-BD63-C4AA7D22F6C1}" srcOrd="0" destOrd="0" presId="urn:microsoft.com/office/officeart/2005/8/layout/cycle3"/>
    <dgm:cxn modelId="{FE454789-C3DF-48B6-8A85-1F335797BCD3}" type="presParOf" srcId="{D7EEFEDD-D8A9-4BF3-80C3-924A09A3C98F}" destId="{67E1D2CC-3807-4B42-91D9-A0006AFA39FD}" srcOrd="1" destOrd="0" presId="urn:microsoft.com/office/officeart/2005/8/layout/cycle3"/>
    <dgm:cxn modelId="{048CBC67-2E38-4A44-AF7F-2AB439AD422C}" type="presParOf" srcId="{D7EEFEDD-D8A9-4BF3-80C3-924A09A3C98F}" destId="{39DF3331-3400-4A11-A7FB-1F75D7EA478B}" srcOrd="2" destOrd="0" presId="urn:microsoft.com/office/officeart/2005/8/layout/cycle3"/>
    <dgm:cxn modelId="{00412474-F48F-4E3A-B9F0-BB047E738BC9}" type="presParOf" srcId="{D7EEFEDD-D8A9-4BF3-80C3-924A09A3C98F}" destId="{7DA141EA-6CEC-49EF-82C6-3F350FCFC509}" srcOrd="3" destOrd="0" presId="urn:microsoft.com/office/officeart/2005/8/layout/cycle3"/>
    <dgm:cxn modelId="{B19EA117-773E-44F8-9D91-E54C0C231F12}" type="presParOf" srcId="{D7EEFEDD-D8A9-4BF3-80C3-924A09A3C98F}" destId="{5A6A8BD4-5652-4A8C-BB34-A50948428917}" srcOrd="4" destOrd="0" presId="urn:microsoft.com/office/officeart/2005/8/layout/cycle3"/>
    <dgm:cxn modelId="{EFF7E993-95EC-4548-B335-7DE25E387FB3}" type="presParOf" srcId="{D7EEFEDD-D8A9-4BF3-80C3-924A09A3C98F}" destId="{BF5660EE-C968-4825-A315-3932E919014E}" srcOrd="5"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6D2339E2-F0BB-4CB1-AB4D-5AE677A7DBB4}" type="doc">
      <dgm:prSet loTypeId="urn:microsoft.com/office/officeart/2005/8/layout/target3" loCatId="relationship" qsTypeId="urn:microsoft.com/office/officeart/2005/8/quickstyle/simple1" qsCatId="simple" csTypeId="urn:microsoft.com/office/officeart/2005/8/colors/accent1_3" csCatId="accent1" phldr="1"/>
      <dgm:spPr/>
      <dgm:t>
        <a:bodyPr/>
        <a:lstStyle/>
        <a:p>
          <a:endParaRPr lang="en-US"/>
        </a:p>
      </dgm:t>
    </dgm:pt>
    <dgm:pt modelId="{F24B3127-AF1F-484B-8B89-CBFE8EB3F73D}">
      <dgm:prSet phldrT="[Text]"/>
      <dgm:spPr/>
      <dgm:t>
        <a:bodyPr/>
        <a:lstStyle/>
        <a:p>
          <a:r>
            <a:rPr lang="en-US" smtClean="0"/>
            <a:t>Visually impacting</a:t>
          </a:r>
          <a:endParaRPr lang="en-US"/>
        </a:p>
      </dgm:t>
    </dgm:pt>
    <dgm:pt modelId="{5AA64CD0-4514-4F8F-BD7A-0CEEBB4B18E1}" type="parTrans" cxnId="{DA8D5049-697A-4D14-A593-AD4370C38D9A}">
      <dgm:prSet/>
      <dgm:spPr/>
      <dgm:t>
        <a:bodyPr/>
        <a:lstStyle/>
        <a:p>
          <a:endParaRPr lang="en-US"/>
        </a:p>
      </dgm:t>
    </dgm:pt>
    <dgm:pt modelId="{8044085C-C332-426A-A833-DA6B3601A0E8}" type="sibTrans" cxnId="{DA8D5049-697A-4D14-A593-AD4370C38D9A}">
      <dgm:prSet/>
      <dgm:spPr/>
      <dgm:t>
        <a:bodyPr/>
        <a:lstStyle/>
        <a:p>
          <a:endParaRPr lang="en-US"/>
        </a:p>
      </dgm:t>
    </dgm:pt>
    <dgm:pt modelId="{41D54A72-F805-499A-A5CB-A55C933C074E}">
      <dgm:prSet/>
      <dgm:spPr/>
      <dgm:t>
        <a:bodyPr/>
        <a:lstStyle/>
        <a:p>
          <a:r>
            <a:rPr lang="en-US" dirty="0" smtClean="0"/>
            <a:t>Master Pages</a:t>
          </a:r>
        </a:p>
      </dgm:t>
    </dgm:pt>
    <dgm:pt modelId="{A513DF8E-9C9D-4DE3-8721-BEBDFA5D466F}" type="parTrans" cxnId="{C25A587B-28E0-413F-AC12-BA606318141A}">
      <dgm:prSet/>
      <dgm:spPr/>
      <dgm:t>
        <a:bodyPr/>
        <a:lstStyle/>
        <a:p>
          <a:endParaRPr lang="en-US"/>
        </a:p>
      </dgm:t>
    </dgm:pt>
    <dgm:pt modelId="{ADBFD6EF-3177-4922-A278-4472478F7513}" type="sibTrans" cxnId="{C25A587B-28E0-413F-AC12-BA606318141A}">
      <dgm:prSet/>
      <dgm:spPr/>
      <dgm:t>
        <a:bodyPr/>
        <a:lstStyle/>
        <a:p>
          <a:endParaRPr lang="en-US"/>
        </a:p>
      </dgm:t>
    </dgm:pt>
    <dgm:pt modelId="{E1D0EA5D-9B55-41EF-A44D-D93E3AD29C29}">
      <dgm:prSet/>
      <dgm:spPr/>
      <dgm:t>
        <a:bodyPr/>
        <a:lstStyle/>
        <a:p>
          <a:r>
            <a:rPr lang="en-US" dirty="0" smtClean="0"/>
            <a:t>Themes</a:t>
          </a:r>
          <a:endParaRPr lang="en-US" dirty="0"/>
        </a:p>
      </dgm:t>
    </dgm:pt>
    <dgm:pt modelId="{D7C53E36-CF23-45F6-909A-212E535B727C}" type="parTrans" cxnId="{98382D79-3E33-499D-B15A-BA8FA2771223}">
      <dgm:prSet/>
      <dgm:spPr/>
      <dgm:t>
        <a:bodyPr/>
        <a:lstStyle/>
        <a:p>
          <a:endParaRPr lang="en-US"/>
        </a:p>
      </dgm:t>
    </dgm:pt>
    <dgm:pt modelId="{2D71C2C3-4E25-4B22-9A23-A99CFB99AFFE}" type="sibTrans" cxnId="{98382D79-3E33-499D-B15A-BA8FA2771223}">
      <dgm:prSet/>
      <dgm:spPr/>
      <dgm:t>
        <a:bodyPr/>
        <a:lstStyle/>
        <a:p>
          <a:endParaRPr lang="en-US"/>
        </a:p>
      </dgm:t>
    </dgm:pt>
    <dgm:pt modelId="{8D0668A5-C170-4886-850B-74DF8FC293DF}">
      <dgm:prSet/>
      <dgm:spPr/>
      <dgm:t>
        <a:bodyPr/>
        <a:lstStyle/>
        <a:p>
          <a:r>
            <a:rPr lang="en-US" dirty="0" smtClean="0"/>
            <a:t>Web Pages</a:t>
          </a:r>
          <a:endParaRPr lang="en-US" dirty="0"/>
        </a:p>
      </dgm:t>
    </dgm:pt>
    <dgm:pt modelId="{C95FC5C3-6BD0-4D91-9722-5635F99A1036}" type="parTrans" cxnId="{207D97F4-020A-49D7-82CA-8F9924BCA1EF}">
      <dgm:prSet/>
      <dgm:spPr/>
      <dgm:t>
        <a:bodyPr/>
        <a:lstStyle/>
        <a:p>
          <a:endParaRPr lang="en-US"/>
        </a:p>
      </dgm:t>
    </dgm:pt>
    <dgm:pt modelId="{F107B1E1-0216-481C-A038-0F762FC06DDA}" type="sibTrans" cxnId="{207D97F4-020A-49D7-82CA-8F9924BCA1EF}">
      <dgm:prSet/>
      <dgm:spPr/>
      <dgm:t>
        <a:bodyPr/>
        <a:lstStyle/>
        <a:p>
          <a:endParaRPr lang="en-US"/>
        </a:p>
      </dgm:t>
    </dgm:pt>
    <dgm:pt modelId="{E7324C67-3B28-4CBD-AE0E-A071D90CACCB}">
      <dgm:prSet/>
      <dgm:spPr/>
      <dgm:t>
        <a:bodyPr/>
        <a:lstStyle/>
        <a:p>
          <a:r>
            <a:rPr lang="en-US" dirty="0" smtClean="0"/>
            <a:t>Web Parts</a:t>
          </a:r>
          <a:endParaRPr lang="en-US" dirty="0"/>
        </a:p>
      </dgm:t>
    </dgm:pt>
    <dgm:pt modelId="{D6376169-CFE5-494B-B454-BB5F4FF951F6}" type="parTrans" cxnId="{D7B22BC1-1F7E-4658-983B-D2C9E244021E}">
      <dgm:prSet/>
      <dgm:spPr/>
      <dgm:t>
        <a:bodyPr/>
        <a:lstStyle/>
        <a:p>
          <a:endParaRPr lang="en-US"/>
        </a:p>
      </dgm:t>
    </dgm:pt>
    <dgm:pt modelId="{D471ECAF-B222-443A-B9D5-44549AB87153}" type="sibTrans" cxnId="{D7B22BC1-1F7E-4658-983B-D2C9E244021E}">
      <dgm:prSet/>
      <dgm:spPr/>
      <dgm:t>
        <a:bodyPr/>
        <a:lstStyle/>
        <a:p>
          <a:endParaRPr lang="en-US"/>
        </a:p>
      </dgm:t>
    </dgm:pt>
    <dgm:pt modelId="{40DF2284-7B35-40EA-AEBF-D57521C9BD3D}">
      <dgm:prSet/>
      <dgm:spPr/>
      <dgm:t>
        <a:bodyPr/>
        <a:lstStyle/>
        <a:p>
          <a:r>
            <a:rPr lang="en-US" dirty="0" smtClean="0"/>
            <a:t>Data structure impacting</a:t>
          </a:r>
        </a:p>
      </dgm:t>
    </dgm:pt>
    <dgm:pt modelId="{8C839295-7827-49D0-9F7F-0FE811374A96}" type="parTrans" cxnId="{96840688-F923-47EE-9D87-58C73F264C30}">
      <dgm:prSet/>
      <dgm:spPr/>
      <dgm:t>
        <a:bodyPr/>
        <a:lstStyle/>
        <a:p>
          <a:endParaRPr lang="en-US"/>
        </a:p>
      </dgm:t>
    </dgm:pt>
    <dgm:pt modelId="{2DD3FE9E-78E8-469D-987B-C3AEC87723FE}" type="sibTrans" cxnId="{96840688-F923-47EE-9D87-58C73F264C30}">
      <dgm:prSet/>
      <dgm:spPr/>
      <dgm:t>
        <a:bodyPr/>
        <a:lstStyle/>
        <a:p>
          <a:endParaRPr lang="en-US"/>
        </a:p>
      </dgm:t>
    </dgm:pt>
    <dgm:pt modelId="{C8174AE5-952D-4218-B9A5-1F05E0A32BE8}">
      <dgm:prSet/>
      <dgm:spPr/>
      <dgm:t>
        <a:bodyPr/>
        <a:lstStyle/>
        <a:p>
          <a:r>
            <a:rPr lang="en-US" smtClean="0"/>
            <a:t>Content Types</a:t>
          </a:r>
          <a:endParaRPr lang="en-US" dirty="0" smtClean="0"/>
        </a:p>
      </dgm:t>
    </dgm:pt>
    <dgm:pt modelId="{1F418A9A-F219-427A-AEBE-FAA880692A98}" type="parTrans" cxnId="{2F0B0B33-8F30-4DC5-958B-A8890BA994AC}">
      <dgm:prSet/>
      <dgm:spPr/>
      <dgm:t>
        <a:bodyPr/>
        <a:lstStyle/>
        <a:p>
          <a:endParaRPr lang="en-US"/>
        </a:p>
      </dgm:t>
    </dgm:pt>
    <dgm:pt modelId="{A9D4900D-985D-4465-8E3F-724B029F1EEA}" type="sibTrans" cxnId="{2F0B0B33-8F30-4DC5-958B-A8890BA994AC}">
      <dgm:prSet/>
      <dgm:spPr/>
      <dgm:t>
        <a:bodyPr/>
        <a:lstStyle/>
        <a:p>
          <a:endParaRPr lang="en-US"/>
        </a:p>
      </dgm:t>
    </dgm:pt>
    <dgm:pt modelId="{FC27FEF7-86EF-4693-8113-83E60222747B}">
      <dgm:prSet/>
      <dgm:spPr/>
      <dgm:t>
        <a:bodyPr/>
        <a:lstStyle/>
        <a:p>
          <a:r>
            <a:rPr lang="en-US" smtClean="0"/>
            <a:t>List Types</a:t>
          </a:r>
          <a:endParaRPr lang="en-US" dirty="0" smtClean="0"/>
        </a:p>
      </dgm:t>
    </dgm:pt>
    <dgm:pt modelId="{9943467F-7F35-4CC5-87E5-D8AC727D12CB}" type="parTrans" cxnId="{905F8169-391C-4CFF-A758-EB083445A3BE}">
      <dgm:prSet/>
      <dgm:spPr/>
      <dgm:t>
        <a:bodyPr/>
        <a:lstStyle/>
        <a:p>
          <a:endParaRPr lang="en-US"/>
        </a:p>
      </dgm:t>
    </dgm:pt>
    <dgm:pt modelId="{273067D5-2AAC-4AEA-8222-11EECB4097B1}" type="sibTrans" cxnId="{905F8169-391C-4CFF-A758-EB083445A3BE}">
      <dgm:prSet/>
      <dgm:spPr/>
      <dgm:t>
        <a:bodyPr/>
        <a:lstStyle/>
        <a:p>
          <a:endParaRPr lang="en-US"/>
        </a:p>
      </dgm:t>
    </dgm:pt>
    <dgm:pt modelId="{21390F66-E62D-4CED-BC88-5DF516DF93B6}">
      <dgm:prSet/>
      <dgm:spPr/>
      <dgm:t>
        <a:bodyPr/>
        <a:lstStyle/>
        <a:p>
          <a:r>
            <a:rPr lang="en-US" smtClean="0"/>
            <a:t>Web Templates</a:t>
          </a:r>
          <a:endParaRPr lang="en-US" dirty="0" smtClean="0"/>
        </a:p>
      </dgm:t>
    </dgm:pt>
    <dgm:pt modelId="{2B64F76A-39FC-47FD-ACA9-8234490CDF25}" type="parTrans" cxnId="{BA7A02A9-8446-42D5-BC52-74BA44117710}">
      <dgm:prSet/>
      <dgm:spPr/>
      <dgm:t>
        <a:bodyPr/>
        <a:lstStyle/>
        <a:p>
          <a:endParaRPr lang="en-US"/>
        </a:p>
      </dgm:t>
    </dgm:pt>
    <dgm:pt modelId="{CF8C6B4C-4936-4DD0-99A4-D6E35547D645}" type="sibTrans" cxnId="{BA7A02A9-8446-42D5-BC52-74BA44117710}">
      <dgm:prSet/>
      <dgm:spPr/>
      <dgm:t>
        <a:bodyPr/>
        <a:lstStyle/>
        <a:p>
          <a:endParaRPr lang="en-US"/>
        </a:p>
      </dgm:t>
    </dgm:pt>
    <dgm:pt modelId="{D0928927-47E1-4F08-B817-00C1DC14DFDA}">
      <dgm:prSet/>
      <dgm:spPr/>
      <dgm:t>
        <a:bodyPr/>
        <a:lstStyle/>
        <a:p>
          <a:r>
            <a:rPr lang="en-US" smtClean="0"/>
            <a:t>Site Definitions</a:t>
          </a:r>
          <a:endParaRPr lang="en-US" dirty="0" smtClean="0"/>
        </a:p>
      </dgm:t>
    </dgm:pt>
    <dgm:pt modelId="{1FC244E5-DBF5-414E-98A0-C0E7708DB8EB}" type="parTrans" cxnId="{824EBC85-9BC9-49FF-BAF0-DCE348A40EB1}">
      <dgm:prSet/>
      <dgm:spPr/>
      <dgm:t>
        <a:bodyPr/>
        <a:lstStyle/>
        <a:p>
          <a:endParaRPr lang="en-US"/>
        </a:p>
      </dgm:t>
    </dgm:pt>
    <dgm:pt modelId="{0D1E2D61-768D-46F2-A6EF-F10FD4B1E6DC}" type="sibTrans" cxnId="{824EBC85-9BC9-49FF-BAF0-DCE348A40EB1}">
      <dgm:prSet/>
      <dgm:spPr/>
      <dgm:t>
        <a:bodyPr/>
        <a:lstStyle/>
        <a:p>
          <a:endParaRPr lang="en-US"/>
        </a:p>
      </dgm:t>
    </dgm:pt>
    <dgm:pt modelId="{51AFC955-4743-4D84-A9D1-35FEB067B6CA}">
      <dgm:prSet/>
      <dgm:spPr/>
      <dgm:t>
        <a:bodyPr/>
        <a:lstStyle/>
        <a:p>
          <a:r>
            <a:rPr lang="en-US" smtClean="0"/>
            <a:t>Non-visually impacting</a:t>
          </a:r>
          <a:endParaRPr lang="en-US" dirty="0" smtClean="0"/>
        </a:p>
      </dgm:t>
    </dgm:pt>
    <dgm:pt modelId="{EA1D0759-0FC4-4348-93D7-165C29ABC0EC}" type="parTrans" cxnId="{7ED9F7D6-BAF5-465F-A0E6-BEDDDC635D90}">
      <dgm:prSet/>
      <dgm:spPr/>
      <dgm:t>
        <a:bodyPr/>
        <a:lstStyle/>
        <a:p>
          <a:endParaRPr lang="en-US"/>
        </a:p>
      </dgm:t>
    </dgm:pt>
    <dgm:pt modelId="{5796660D-E079-479A-86C6-352CC0D1263C}" type="sibTrans" cxnId="{7ED9F7D6-BAF5-465F-A0E6-BEDDDC635D90}">
      <dgm:prSet/>
      <dgm:spPr/>
      <dgm:t>
        <a:bodyPr/>
        <a:lstStyle/>
        <a:p>
          <a:endParaRPr lang="en-US"/>
        </a:p>
      </dgm:t>
    </dgm:pt>
    <dgm:pt modelId="{51BF9128-9C2B-4570-A961-6674E932BD1F}">
      <dgm:prSet/>
      <dgm:spPr/>
      <dgm:t>
        <a:bodyPr/>
        <a:lstStyle/>
        <a:p>
          <a:r>
            <a:rPr lang="en-US" dirty="0" smtClean="0"/>
            <a:t>Web Services</a:t>
          </a:r>
        </a:p>
      </dgm:t>
    </dgm:pt>
    <dgm:pt modelId="{0A5662B3-2919-435F-86F2-216A8D6DCDCB}" type="parTrans" cxnId="{F2523494-FEB6-4437-80F7-F663A5A2E1FF}">
      <dgm:prSet/>
      <dgm:spPr/>
      <dgm:t>
        <a:bodyPr/>
        <a:lstStyle/>
        <a:p>
          <a:endParaRPr lang="en-US"/>
        </a:p>
      </dgm:t>
    </dgm:pt>
    <dgm:pt modelId="{340D8F6E-AD42-4814-AA7A-8448FB31EC5D}" type="sibTrans" cxnId="{F2523494-FEB6-4437-80F7-F663A5A2E1FF}">
      <dgm:prSet/>
      <dgm:spPr/>
      <dgm:t>
        <a:bodyPr/>
        <a:lstStyle/>
        <a:p>
          <a:endParaRPr lang="en-US"/>
        </a:p>
      </dgm:t>
    </dgm:pt>
    <dgm:pt modelId="{E99E97EB-63C5-45CB-B4FD-A7439C8BCFB4}">
      <dgm:prSet/>
      <dgm:spPr/>
      <dgm:t>
        <a:bodyPr/>
        <a:lstStyle/>
        <a:p>
          <a:r>
            <a:rPr lang="en-US" dirty="0" smtClean="0"/>
            <a:t>HTTP Handler</a:t>
          </a:r>
        </a:p>
      </dgm:t>
    </dgm:pt>
    <dgm:pt modelId="{ADCA34AF-3CF7-472C-B2CA-159F68BDE74A}" type="parTrans" cxnId="{C265E7BA-A451-41D1-9980-7A684A1A259B}">
      <dgm:prSet/>
      <dgm:spPr/>
      <dgm:t>
        <a:bodyPr/>
        <a:lstStyle/>
        <a:p>
          <a:endParaRPr lang="en-US"/>
        </a:p>
      </dgm:t>
    </dgm:pt>
    <dgm:pt modelId="{6AACAC03-143B-4623-A6B8-1E99FBFF4292}" type="sibTrans" cxnId="{C265E7BA-A451-41D1-9980-7A684A1A259B}">
      <dgm:prSet/>
      <dgm:spPr/>
      <dgm:t>
        <a:bodyPr/>
        <a:lstStyle/>
        <a:p>
          <a:endParaRPr lang="en-US"/>
        </a:p>
      </dgm:t>
    </dgm:pt>
    <dgm:pt modelId="{661A99AE-AD21-4247-A989-0F257A1C7D81}">
      <dgm:prSet/>
      <dgm:spPr/>
      <dgm:t>
        <a:bodyPr/>
        <a:lstStyle/>
        <a:p>
          <a:r>
            <a:rPr lang="en-US" dirty="0" smtClean="0"/>
            <a:t>HTTP Module</a:t>
          </a:r>
        </a:p>
      </dgm:t>
    </dgm:pt>
    <dgm:pt modelId="{9686399C-6E78-4976-9D5A-7BF682C3483C}" type="parTrans" cxnId="{D568C5DD-35B8-4679-BB40-071AF98051F6}">
      <dgm:prSet/>
      <dgm:spPr/>
      <dgm:t>
        <a:bodyPr/>
        <a:lstStyle/>
        <a:p>
          <a:endParaRPr lang="en-US"/>
        </a:p>
      </dgm:t>
    </dgm:pt>
    <dgm:pt modelId="{0B4ACB4E-69F8-4161-A7C8-A46D3C147F78}" type="sibTrans" cxnId="{D568C5DD-35B8-4679-BB40-071AF98051F6}">
      <dgm:prSet/>
      <dgm:spPr/>
      <dgm:t>
        <a:bodyPr/>
        <a:lstStyle/>
        <a:p>
          <a:endParaRPr lang="en-US"/>
        </a:p>
      </dgm:t>
    </dgm:pt>
    <dgm:pt modelId="{E0C6C4EF-A23A-483E-84BA-5532324424CE}">
      <dgm:prSet/>
      <dgm:spPr/>
      <dgm:t>
        <a:bodyPr/>
        <a:lstStyle/>
        <a:p>
          <a:r>
            <a:rPr lang="en-US" dirty="0" smtClean="0"/>
            <a:t>Windows Services</a:t>
          </a:r>
        </a:p>
      </dgm:t>
    </dgm:pt>
    <dgm:pt modelId="{1E523ED1-587A-4768-AE7D-E3EDFDDD7980}" type="parTrans" cxnId="{90544E98-F518-4F23-BA7C-566376FD5858}">
      <dgm:prSet/>
      <dgm:spPr/>
      <dgm:t>
        <a:bodyPr/>
        <a:lstStyle/>
        <a:p>
          <a:endParaRPr lang="en-US"/>
        </a:p>
      </dgm:t>
    </dgm:pt>
    <dgm:pt modelId="{6D3EB9FA-2288-4F38-96BF-3B9DE7D3A92E}" type="sibTrans" cxnId="{90544E98-F518-4F23-BA7C-566376FD5858}">
      <dgm:prSet/>
      <dgm:spPr/>
      <dgm:t>
        <a:bodyPr/>
        <a:lstStyle/>
        <a:p>
          <a:endParaRPr lang="en-US"/>
        </a:p>
      </dgm:t>
    </dgm:pt>
    <dgm:pt modelId="{8785B77D-6A88-444C-AC79-56E688A78306}" type="pres">
      <dgm:prSet presAssocID="{6D2339E2-F0BB-4CB1-AB4D-5AE677A7DBB4}" presName="Name0" presStyleCnt="0">
        <dgm:presLayoutVars>
          <dgm:chMax val="7"/>
          <dgm:dir/>
          <dgm:animLvl val="lvl"/>
          <dgm:resizeHandles val="exact"/>
        </dgm:presLayoutVars>
      </dgm:prSet>
      <dgm:spPr/>
      <dgm:t>
        <a:bodyPr/>
        <a:lstStyle/>
        <a:p>
          <a:endParaRPr lang="en-US"/>
        </a:p>
      </dgm:t>
    </dgm:pt>
    <dgm:pt modelId="{D250A01E-1CFC-4184-96C0-90A286BED7EE}" type="pres">
      <dgm:prSet presAssocID="{F24B3127-AF1F-484B-8B89-CBFE8EB3F73D}" presName="circle1" presStyleLbl="node1" presStyleIdx="0" presStyleCnt="3"/>
      <dgm:spPr/>
    </dgm:pt>
    <dgm:pt modelId="{9C82FD21-E699-4C61-8642-0811F10945D8}" type="pres">
      <dgm:prSet presAssocID="{F24B3127-AF1F-484B-8B89-CBFE8EB3F73D}" presName="space" presStyleCnt="0"/>
      <dgm:spPr/>
    </dgm:pt>
    <dgm:pt modelId="{6A2D6FF4-AC01-40C4-9DF1-A534DD51E876}" type="pres">
      <dgm:prSet presAssocID="{F24B3127-AF1F-484B-8B89-CBFE8EB3F73D}" presName="rect1" presStyleLbl="alignAcc1" presStyleIdx="0" presStyleCnt="3"/>
      <dgm:spPr/>
      <dgm:t>
        <a:bodyPr/>
        <a:lstStyle/>
        <a:p>
          <a:endParaRPr lang="en-US"/>
        </a:p>
      </dgm:t>
    </dgm:pt>
    <dgm:pt modelId="{31790884-06B1-4E40-9E00-D99609180AEB}" type="pres">
      <dgm:prSet presAssocID="{40DF2284-7B35-40EA-AEBF-D57521C9BD3D}" presName="vertSpace2" presStyleLbl="node1" presStyleIdx="0" presStyleCnt="3"/>
      <dgm:spPr/>
    </dgm:pt>
    <dgm:pt modelId="{254AD67E-38D8-41BA-A803-AD06F9367560}" type="pres">
      <dgm:prSet presAssocID="{40DF2284-7B35-40EA-AEBF-D57521C9BD3D}" presName="circle2" presStyleLbl="node1" presStyleIdx="1" presStyleCnt="3"/>
      <dgm:spPr/>
    </dgm:pt>
    <dgm:pt modelId="{04412FD7-6F0E-464E-A61A-35059BE51EEA}" type="pres">
      <dgm:prSet presAssocID="{40DF2284-7B35-40EA-AEBF-D57521C9BD3D}" presName="rect2" presStyleLbl="alignAcc1" presStyleIdx="1" presStyleCnt="3"/>
      <dgm:spPr/>
      <dgm:t>
        <a:bodyPr/>
        <a:lstStyle/>
        <a:p>
          <a:endParaRPr lang="en-US"/>
        </a:p>
      </dgm:t>
    </dgm:pt>
    <dgm:pt modelId="{08F16563-C969-4556-9EA4-0BAA8980C195}" type="pres">
      <dgm:prSet presAssocID="{51AFC955-4743-4D84-A9D1-35FEB067B6CA}" presName="vertSpace3" presStyleLbl="node1" presStyleIdx="1" presStyleCnt="3"/>
      <dgm:spPr/>
    </dgm:pt>
    <dgm:pt modelId="{5619E41A-9E46-4718-9CC8-8B25C0165748}" type="pres">
      <dgm:prSet presAssocID="{51AFC955-4743-4D84-A9D1-35FEB067B6CA}" presName="circle3" presStyleLbl="node1" presStyleIdx="2" presStyleCnt="3"/>
      <dgm:spPr/>
    </dgm:pt>
    <dgm:pt modelId="{2FC9B441-9722-4E49-B6CF-280EB3B5F922}" type="pres">
      <dgm:prSet presAssocID="{51AFC955-4743-4D84-A9D1-35FEB067B6CA}" presName="rect3" presStyleLbl="alignAcc1" presStyleIdx="2" presStyleCnt="3"/>
      <dgm:spPr/>
      <dgm:t>
        <a:bodyPr/>
        <a:lstStyle/>
        <a:p>
          <a:endParaRPr lang="en-US"/>
        </a:p>
      </dgm:t>
    </dgm:pt>
    <dgm:pt modelId="{17AB9C91-A35D-4CE9-A454-97F22C864274}" type="pres">
      <dgm:prSet presAssocID="{F24B3127-AF1F-484B-8B89-CBFE8EB3F73D}" presName="rect1ParTx" presStyleLbl="alignAcc1" presStyleIdx="2" presStyleCnt="3">
        <dgm:presLayoutVars>
          <dgm:chMax val="1"/>
          <dgm:bulletEnabled val="1"/>
        </dgm:presLayoutVars>
      </dgm:prSet>
      <dgm:spPr/>
      <dgm:t>
        <a:bodyPr/>
        <a:lstStyle/>
        <a:p>
          <a:endParaRPr lang="en-US"/>
        </a:p>
      </dgm:t>
    </dgm:pt>
    <dgm:pt modelId="{D6F683DB-3F18-41DD-9B9A-F759F316D997}" type="pres">
      <dgm:prSet presAssocID="{F24B3127-AF1F-484B-8B89-CBFE8EB3F73D}" presName="rect1ChTx" presStyleLbl="alignAcc1" presStyleIdx="2" presStyleCnt="3">
        <dgm:presLayoutVars>
          <dgm:bulletEnabled val="1"/>
        </dgm:presLayoutVars>
      </dgm:prSet>
      <dgm:spPr/>
      <dgm:t>
        <a:bodyPr/>
        <a:lstStyle/>
        <a:p>
          <a:endParaRPr lang="en-US"/>
        </a:p>
      </dgm:t>
    </dgm:pt>
    <dgm:pt modelId="{A110F320-14E2-40EE-84CD-4C3EBD36E184}" type="pres">
      <dgm:prSet presAssocID="{40DF2284-7B35-40EA-AEBF-D57521C9BD3D}" presName="rect2ParTx" presStyleLbl="alignAcc1" presStyleIdx="2" presStyleCnt="3">
        <dgm:presLayoutVars>
          <dgm:chMax val="1"/>
          <dgm:bulletEnabled val="1"/>
        </dgm:presLayoutVars>
      </dgm:prSet>
      <dgm:spPr/>
      <dgm:t>
        <a:bodyPr/>
        <a:lstStyle/>
        <a:p>
          <a:endParaRPr lang="en-US"/>
        </a:p>
      </dgm:t>
    </dgm:pt>
    <dgm:pt modelId="{8219C8AB-E5EE-4674-894D-6B713C34016E}" type="pres">
      <dgm:prSet presAssocID="{40DF2284-7B35-40EA-AEBF-D57521C9BD3D}" presName="rect2ChTx" presStyleLbl="alignAcc1" presStyleIdx="2" presStyleCnt="3">
        <dgm:presLayoutVars>
          <dgm:bulletEnabled val="1"/>
        </dgm:presLayoutVars>
      </dgm:prSet>
      <dgm:spPr/>
      <dgm:t>
        <a:bodyPr/>
        <a:lstStyle/>
        <a:p>
          <a:endParaRPr lang="en-US"/>
        </a:p>
      </dgm:t>
    </dgm:pt>
    <dgm:pt modelId="{EEE3DD41-62DF-4578-A1A6-42B2903FA2FA}" type="pres">
      <dgm:prSet presAssocID="{51AFC955-4743-4D84-A9D1-35FEB067B6CA}" presName="rect3ParTx" presStyleLbl="alignAcc1" presStyleIdx="2" presStyleCnt="3">
        <dgm:presLayoutVars>
          <dgm:chMax val="1"/>
          <dgm:bulletEnabled val="1"/>
        </dgm:presLayoutVars>
      </dgm:prSet>
      <dgm:spPr/>
      <dgm:t>
        <a:bodyPr/>
        <a:lstStyle/>
        <a:p>
          <a:endParaRPr lang="en-US"/>
        </a:p>
      </dgm:t>
    </dgm:pt>
    <dgm:pt modelId="{0943658E-6BA4-43CE-B69C-1C34B530BB56}" type="pres">
      <dgm:prSet presAssocID="{51AFC955-4743-4D84-A9D1-35FEB067B6CA}" presName="rect3ChTx" presStyleLbl="alignAcc1" presStyleIdx="2" presStyleCnt="3">
        <dgm:presLayoutVars>
          <dgm:bulletEnabled val="1"/>
        </dgm:presLayoutVars>
      </dgm:prSet>
      <dgm:spPr/>
      <dgm:t>
        <a:bodyPr/>
        <a:lstStyle/>
        <a:p>
          <a:endParaRPr lang="en-US"/>
        </a:p>
      </dgm:t>
    </dgm:pt>
  </dgm:ptLst>
  <dgm:cxnLst>
    <dgm:cxn modelId="{90544E98-F518-4F23-BA7C-566376FD5858}" srcId="{51AFC955-4743-4D84-A9D1-35FEB067B6CA}" destId="{E0C6C4EF-A23A-483E-84BA-5532324424CE}" srcOrd="1" destOrd="0" parTransId="{1E523ED1-587A-4768-AE7D-E3EDFDDD7980}" sibTransId="{6D3EB9FA-2288-4F38-96BF-3B9DE7D3A92E}"/>
    <dgm:cxn modelId="{C265E7BA-A451-41D1-9980-7A684A1A259B}" srcId="{51AFC955-4743-4D84-A9D1-35FEB067B6CA}" destId="{E99E97EB-63C5-45CB-B4FD-A7439C8BCFB4}" srcOrd="2" destOrd="0" parTransId="{ADCA34AF-3CF7-472C-B2CA-159F68BDE74A}" sibTransId="{6AACAC03-143B-4623-A6B8-1E99FBFF4292}"/>
    <dgm:cxn modelId="{D7B22BC1-1F7E-4658-983B-D2C9E244021E}" srcId="{F24B3127-AF1F-484B-8B89-CBFE8EB3F73D}" destId="{E7324C67-3B28-4CBD-AE0E-A071D90CACCB}" srcOrd="3" destOrd="0" parTransId="{D6376169-CFE5-494B-B454-BB5F4FF951F6}" sibTransId="{D471ECAF-B222-443A-B9D5-44549AB87153}"/>
    <dgm:cxn modelId="{2E5571D1-60DF-42BF-B03E-8338A1698940}" type="presOf" srcId="{C8174AE5-952D-4218-B9A5-1F05E0A32BE8}" destId="{8219C8AB-E5EE-4674-894D-6B713C34016E}" srcOrd="0" destOrd="0" presId="urn:microsoft.com/office/officeart/2005/8/layout/target3"/>
    <dgm:cxn modelId="{BA7A02A9-8446-42D5-BC52-74BA44117710}" srcId="{40DF2284-7B35-40EA-AEBF-D57521C9BD3D}" destId="{21390F66-E62D-4CED-BC88-5DF516DF93B6}" srcOrd="2" destOrd="0" parTransId="{2B64F76A-39FC-47FD-ACA9-8234490CDF25}" sibTransId="{CF8C6B4C-4936-4DD0-99A4-D6E35547D645}"/>
    <dgm:cxn modelId="{F2523494-FEB6-4437-80F7-F663A5A2E1FF}" srcId="{51AFC955-4743-4D84-A9D1-35FEB067B6CA}" destId="{51BF9128-9C2B-4570-A961-6674E932BD1F}" srcOrd="0" destOrd="0" parTransId="{0A5662B3-2919-435F-86F2-216A8D6DCDCB}" sibTransId="{340D8F6E-AD42-4814-AA7A-8448FB31EC5D}"/>
    <dgm:cxn modelId="{31100B5B-B0F6-4FA7-A2E5-E5D7C3F8DB16}" type="presOf" srcId="{F24B3127-AF1F-484B-8B89-CBFE8EB3F73D}" destId="{6A2D6FF4-AC01-40C4-9DF1-A534DD51E876}" srcOrd="0" destOrd="0" presId="urn:microsoft.com/office/officeart/2005/8/layout/target3"/>
    <dgm:cxn modelId="{2F0B0B33-8F30-4DC5-958B-A8890BA994AC}" srcId="{40DF2284-7B35-40EA-AEBF-D57521C9BD3D}" destId="{C8174AE5-952D-4218-B9A5-1F05E0A32BE8}" srcOrd="0" destOrd="0" parTransId="{1F418A9A-F219-427A-AEBE-FAA880692A98}" sibTransId="{A9D4900D-985D-4465-8E3F-724B029F1EEA}"/>
    <dgm:cxn modelId="{6D68CCB5-ADC4-40E0-A9D3-2520F67FDDF5}" type="presOf" srcId="{51AFC955-4743-4D84-A9D1-35FEB067B6CA}" destId="{2FC9B441-9722-4E49-B6CF-280EB3B5F922}" srcOrd="0" destOrd="0" presId="urn:microsoft.com/office/officeart/2005/8/layout/target3"/>
    <dgm:cxn modelId="{824EBC85-9BC9-49FF-BAF0-DCE348A40EB1}" srcId="{40DF2284-7B35-40EA-AEBF-D57521C9BD3D}" destId="{D0928927-47E1-4F08-B817-00C1DC14DFDA}" srcOrd="3" destOrd="0" parTransId="{1FC244E5-DBF5-414E-98A0-C0E7708DB8EB}" sibTransId="{0D1E2D61-768D-46F2-A6EF-F10FD4B1E6DC}"/>
    <dgm:cxn modelId="{98382D79-3E33-499D-B15A-BA8FA2771223}" srcId="{F24B3127-AF1F-484B-8B89-CBFE8EB3F73D}" destId="{E1D0EA5D-9B55-41EF-A44D-D93E3AD29C29}" srcOrd="1" destOrd="0" parTransId="{D7C53E36-CF23-45F6-909A-212E535B727C}" sibTransId="{2D71C2C3-4E25-4B22-9A23-A99CFB99AFFE}"/>
    <dgm:cxn modelId="{0A145D1C-33AD-44C1-869A-5DC6591A52F5}" type="presOf" srcId="{40DF2284-7B35-40EA-AEBF-D57521C9BD3D}" destId="{A110F320-14E2-40EE-84CD-4C3EBD36E184}" srcOrd="1" destOrd="0" presId="urn:microsoft.com/office/officeart/2005/8/layout/target3"/>
    <dgm:cxn modelId="{EE795BD9-C81A-4629-9409-609F57162925}" type="presOf" srcId="{F24B3127-AF1F-484B-8B89-CBFE8EB3F73D}" destId="{17AB9C91-A35D-4CE9-A454-97F22C864274}" srcOrd="1" destOrd="0" presId="urn:microsoft.com/office/officeart/2005/8/layout/target3"/>
    <dgm:cxn modelId="{7ED9F7D6-BAF5-465F-A0E6-BEDDDC635D90}" srcId="{6D2339E2-F0BB-4CB1-AB4D-5AE677A7DBB4}" destId="{51AFC955-4743-4D84-A9D1-35FEB067B6CA}" srcOrd="2" destOrd="0" parTransId="{EA1D0759-0FC4-4348-93D7-165C29ABC0EC}" sibTransId="{5796660D-E079-479A-86C6-352CC0D1263C}"/>
    <dgm:cxn modelId="{0465870C-7716-4734-9504-D1720C9F942B}" type="presOf" srcId="{40DF2284-7B35-40EA-AEBF-D57521C9BD3D}" destId="{04412FD7-6F0E-464E-A61A-35059BE51EEA}" srcOrd="0" destOrd="0" presId="urn:microsoft.com/office/officeart/2005/8/layout/target3"/>
    <dgm:cxn modelId="{D5AB5D28-7331-458C-84E9-7375C26A19FE}" type="presOf" srcId="{51AFC955-4743-4D84-A9D1-35FEB067B6CA}" destId="{EEE3DD41-62DF-4578-A1A6-42B2903FA2FA}" srcOrd="1" destOrd="0" presId="urn:microsoft.com/office/officeart/2005/8/layout/target3"/>
    <dgm:cxn modelId="{BA23244B-AC2D-45B2-95C6-55A6D68DC8E2}" type="presOf" srcId="{E0C6C4EF-A23A-483E-84BA-5532324424CE}" destId="{0943658E-6BA4-43CE-B69C-1C34B530BB56}" srcOrd="0" destOrd="1" presId="urn:microsoft.com/office/officeart/2005/8/layout/target3"/>
    <dgm:cxn modelId="{C25A587B-28E0-413F-AC12-BA606318141A}" srcId="{F24B3127-AF1F-484B-8B89-CBFE8EB3F73D}" destId="{41D54A72-F805-499A-A5CB-A55C933C074E}" srcOrd="0" destOrd="0" parTransId="{A513DF8E-9C9D-4DE3-8721-BEBDFA5D466F}" sibTransId="{ADBFD6EF-3177-4922-A278-4472478F7513}"/>
    <dgm:cxn modelId="{D800E80B-98D3-4E0B-A532-9A6BB2B18C10}" type="presOf" srcId="{FC27FEF7-86EF-4693-8113-83E60222747B}" destId="{8219C8AB-E5EE-4674-894D-6B713C34016E}" srcOrd="0" destOrd="1" presId="urn:microsoft.com/office/officeart/2005/8/layout/target3"/>
    <dgm:cxn modelId="{D568C5DD-35B8-4679-BB40-071AF98051F6}" srcId="{51AFC955-4743-4D84-A9D1-35FEB067B6CA}" destId="{661A99AE-AD21-4247-A989-0F257A1C7D81}" srcOrd="3" destOrd="0" parTransId="{9686399C-6E78-4976-9D5A-7BF682C3483C}" sibTransId="{0B4ACB4E-69F8-4161-A7C8-A46D3C147F78}"/>
    <dgm:cxn modelId="{C1BBBAD4-B4C9-4C63-A30B-BB6B9140170D}" type="presOf" srcId="{8D0668A5-C170-4886-850B-74DF8FC293DF}" destId="{D6F683DB-3F18-41DD-9B9A-F759F316D997}" srcOrd="0" destOrd="2" presId="urn:microsoft.com/office/officeart/2005/8/layout/target3"/>
    <dgm:cxn modelId="{96840688-F923-47EE-9D87-58C73F264C30}" srcId="{6D2339E2-F0BB-4CB1-AB4D-5AE677A7DBB4}" destId="{40DF2284-7B35-40EA-AEBF-D57521C9BD3D}" srcOrd="1" destOrd="0" parTransId="{8C839295-7827-49D0-9F7F-0FE811374A96}" sibTransId="{2DD3FE9E-78E8-469D-987B-C3AEC87723FE}"/>
    <dgm:cxn modelId="{EFB095F1-57F6-4D28-A811-F6078D66EC3E}" type="presOf" srcId="{661A99AE-AD21-4247-A989-0F257A1C7D81}" destId="{0943658E-6BA4-43CE-B69C-1C34B530BB56}" srcOrd="0" destOrd="3" presId="urn:microsoft.com/office/officeart/2005/8/layout/target3"/>
    <dgm:cxn modelId="{610F38ED-6C18-4334-A409-30565ABC6B9F}" type="presOf" srcId="{E1D0EA5D-9B55-41EF-A44D-D93E3AD29C29}" destId="{D6F683DB-3F18-41DD-9B9A-F759F316D997}" srcOrd="0" destOrd="1" presId="urn:microsoft.com/office/officeart/2005/8/layout/target3"/>
    <dgm:cxn modelId="{29095752-F21E-4C43-89B8-4755A1F89452}" type="presOf" srcId="{E99E97EB-63C5-45CB-B4FD-A7439C8BCFB4}" destId="{0943658E-6BA4-43CE-B69C-1C34B530BB56}" srcOrd="0" destOrd="2" presId="urn:microsoft.com/office/officeart/2005/8/layout/target3"/>
    <dgm:cxn modelId="{F34DBC8F-1C40-4EBC-B8A2-BEA4D5351DA1}" type="presOf" srcId="{D0928927-47E1-4F08-B817-00C1DC14DFDA}" destId="{8219C8AB-E5EE-4674-894D-6B713C34016E}" srcOrd="0" destOrd="3" presId="urn:microsoft.com/office/officeart/2005/8/layout/target3"/>
    <dgm:cxn modelId="{4A323099-7094-4EEE-A488-94B922DC5C4C}" type="presOf" srcId="{41D54A72-F805-499A-A5CB-A55C933C074E}" destId="{D6F683DB-3F18-41DD-9B9A-F759F316D997}" srcOrd="0" destOrd="0" presId="urn:microsoft.com/office/officeart/2005/8/layout/target3"/>
    <dgm:cxn modelId="{DA8D5049-697A-4D14-A593-AD4370C38D9A}" srcId="{6D2339E2-F0BB-4CB1-AB4D-5AE677A7DBB4}" destId="{F24B3127-AF1F-484B-8B89-CBFE8EB3F73D}" srcOrd="0" destOrd="0" parTransId="{5AA64CD0-4514-4F8F-BD7A-0CEEBB4B18E1}" sibTransId="{8044085C-C332-426A-A833-DA6B3601A0E8}"/>
    <dgm:cxn modelId="{B9B3CF4A-9AA2-4B27-A166-69297247136B}" type="presOf" srcId="{51BF9128-9C2B-4570-A961-6674E932BD1F}" destId="{0943658E-6BA4-43CE-B69C-1C34B530BB56}" srcOrd="0" destOrd="0" presId="urn:microsoft.com/office/officeart/2005/8/layout/target3"/>
    <dgm:cxn modelId="{207D97F4-020A-49D7-82CA-8F9924BCA1EF}" srcId="{F24B3127-AF1F-484B-8B89-CBFE8EB3F73D}" destId="{8D0668A5-C170-4886-850B-74DF8FC293DF}" srcOrd="2" destOrd="0" parTransId="{C95FC5C3-6BD0-4D91-9722-5635F99A1036}" sibTransId="{F107B1E1-0216-481C-A038-0F762FC06DDA}"/>
    <dgm:cxn modelId="{905F8169-391C-4CFF-A758-EB083445A3BE}" srcId="{40DF2284-7B35-40EA-AEBF-D57521C9BD3D}" destId="{FC27FEF7-86EF-4693-8113-83E60222747B}" srcOrd="1" destOrd="0" parTransId="{9943467F-7F35-4CC5-87E5-D8AC727D12CB}" sibTransId="{273067D5-2AAC-4AEA-8222-11EECB4097B1}"/>
    <dgm:cxn modelId="{4CBA22B8-3F93-4A7A-8A0F-AC293C4F03B0}" type="presOf" srcId="{E7324C67-3B28-4CBD-AE0E-A071D90CACCB}" destId="{D6F683DB-3F18-41DD-9B9A-F759F316D997}" srcOrd="0" destOrd="3" presId="urn:microsoft.com/office/officeart/2005/8/layout/target3"/>
    <dgm:cxn modelId="{3994A7CF-46DC-4435-B1D2-E5B734DA0578}" type="presOf" srcId="{6D2339E2-F0BB-4CB1-AB4D-5AE677A7DBB4}" destId="{8785B77D-6A88-444C-AC79-56E688A78306}" srcOrd="0" destOrd="0" presId="urn:microsoft.com/office/officeart/2005/8/layout/target3"/>
    <dgm:cxn modelId="{FEF4915A-AAA6-40B5-AE8A-E616DA69496D}" type="presOf" srcId="{21390F66-E62D-4CED-BC88-5DF516DF93B6}" destId="{8219C8AB-E5EE-4674-894D-6B713C34016E}" srcOrd="0" destOrd="2" presId="urn:microsoft.com/office/officeart/2005/8/layout/target3"/>
    <dgm:cxn modelId="{0EFE3104-43D4-44B6-9A15-245AF6DD63BC}" type="presParOf" srcId="{8785B77D-6A88-444C-AC79-56E688A78306}" destId="{D250A01E-1CFC-4184-96C0-90A286BED7EE}" srcOrd="0" destOrd="0" presId="urn:microsoft.com/office/officeart/2005/8/layout/target3"/>
    <dgm:cxn modelId="{13F956D1-9138-4E6E-AECA-882D0D75D4C8}" type="presParOf" srcId="{8785B77D-6A88-444C-AC79-56E688A78306}" destId="{9C82FD21-E699-4C61-8642-0811F10945D8}" srcOrd="1" destOrd="0" presId="urn:microsoft.com/office/officeart/2005/8/layout/target3"/>
    <dgm:cxn modelId="{43D0B952-E0AC-4B27-860E-F82892638B24}" type="presParOf" srcId="{8785B77D-6A88-444C-AC79-56E688A78306}" destId="{6A2D6FF4-AC01-40C4-9DF1-A534DD51E876}" srcOrd="2" destOrd="0" presId="urn:microsoft.com/office/officeart/2005/8/layout/target3"/>
    <dgm:cxn modelId="{F18A05A1-5B98-4F82-93EB-73CE959B91EE}" type="presParOf" srcId="{8785B77D-6A88-444C-AC79-56E688A78306}" destId="{31790884-06B1-4E40-9E00-D99609180AEB}" srcOrd="3" destOrd="0" presId="urn:microsoft.com/office/officeart/2005/8/layout/target3"/>
    <dgm:cxn modelId="{FD0449B2-2DBA-4DD7-89FD-715B3ADF752F}" type="presParOf" srcId="{8785B77D-6A88-444C-AC79-56E688A78306}" destId="{254AD67E-38D8-41BA-A803-AD06F9367560}" srcOrd="4" destOrd="0" presId="urn:microsoft.com/office/officeart/2005/8/layout/target3"/>
    <dgm:cxn modelId="{A11A4A22-D6C0-47A3-A2B6-29DAF993991A}" type="presParOf" srcId="{8785B77D-6A88-444C-AC79-56E688A78306}" destId="{04412FD7-6F0E-464E-A61A-35059BE51EEA}" srcOrd="5" destOrd="0" presId="urn:microsoft.com/office/officeart/2005/8/layout/target3"/>
    <dgm:cxn modelId="{AEFB9B74-B06D-4462-B010-FE1A15BF0B6A}" type="presParOf" srcId="{8785B77D-6A88-444C-AC79-56E688A78306}" destId="{08F16563-C969-4556-9EA4-0BAA8980C195}" srcOrd="6" destOrd="0" presId="urn:microsoft.com/office/officeart/2005/8/layout/target3"/>
    <dgm:cxn modelId="{67494208-890D-4102-AA57-2B8976D01F20}" type="presParOf" srcId="{8785B77D-6A88-444C-AC79-56E688A78306}" destId="{5619E41A-9E46-4718-9CC8-8B25C0165748}" srcOrd="7" destOrd="0" presId="urn:microsoft.com/office/officeart/2005/8/layout/target3"/>
    <dgm:cxn modelId="{F8C62DCF-8996-4CA1-B31A-289030DD96AD}" type="presParOf" srcId="{8785B77D-6A88-444C-AC79-56E688A78306}" destId="{2FC9B441-9722-4E49-B6CF-280EB3B5F922}" srcOrd="8" destOrd="0" presId="urn:microsoft.com/office/officeart/2005/8/layout/target3"/>
    <dgm:cxn modelId="{FC8ECAB4-F674-4B6B-A7F7-215625A817FC}" type="presParOf" srcId="{8785B77D-6A88-444C-AC79-56E688A78306}" destId="{17AB9C91-A35D-4CE9-A454-97F22C864274}" srcOrd="9" destOrd="0" presId="urn:microsoft.com/office/officeart/2005/8/layout/target3"/>
    <dgm:cxn modelId="{425D9E53-5E62-4464-918D-F96167D16110}" type="presParOf" srcId="{8785B77D-6A88-444C-AC79-56E688A78306}" destId="{D6F683DB-3F18-41DD-9B9A-F759F316D997}" srcOrd="10" destOrd="0" presId="urn:microsoft.com/office/officeart/2005/8/layout/target3"/>
    <dgm:cxn modelId="{5330868D-8EB1-47F5-8B95-D6B8DB8C630D}" type="presParOf" srcId="{8785B77D-6A88-444C-AC79-56E688A78306}" destId="{A110F320-14E2-40EE-84CD-4C3EBD36E184}" srcOrd="11" destOrd="0" presId="urn:microsoft.com/office/officeart/2005/8/layout/target3"/>
    <dgm:cxn modelId="{C90208F3-67AB-4C83-835A-457C404B7818}" type="presParOf" srcId="{8785B77D-6A88-444C-AC79-56E688A78306}" destId="{8219C8AB-E5EE-4674-894D-6B713C34016E}" srcOrd="12" destOrd="0" presId="urn:microsoft.com/office/officeart/2005/8/layout/target3"/>
    <dgm:cxn modelId="{B3A1F208-B5C6-4FCF-90E3-D4A92ECDC138}" type="presParOf" srcId="{8785B77D-6A88-444C-AC79-56E688A78306}" destId="{EEE3DD41-62DF-4578-A1A6-42B2903FA2FA}" srcOrd="13" destOrd="0" presId="urn:microsoft.com/office/officeart/2005/8/layout/target3"/>
    <dgm:cxn modelId="{60AB3A6B-D602-4F6D-ACFC-16E0B70A558F}" type="presParOf" srcId="{8785B77D-6A88-444C-AC79-56E688A78306}" destId="{0943658E-6BA4-43CE-B69C-1C34B530BB56}" srcOrd="14"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E1D2CC-3807-4B42-91D9-A0006AFA39FD}">
      <dsp:nvSpPr>
        <dsp:cNvPr id="0" name=""/>
        <dsp:cNvSpPr/>
      </dsp:nvSpPr>
      <dsp:spPr>
        <a:xfrm>
          <a:off x="2089680" y="270267"/>
          <a:ext cx="4695671" cy="4695671"/>
        </a:xfrm>
        <a:prstGeom prst="circularArrow">
          <a:avLst>
            <a:gd name="adj1" fmla="val 5544"/>
            <a:gd name="adj2" fmla="val 330680"/>
            <a:gd name="adj3" fmla="val 14220717"/>
            <a:gd name="adj4" fmla="val 17120798"/>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118D6C-D5A3-42C5-BD63-C4AA7D22F6C1}">
      <dsp:nvSpPr>
        <dsp:cNvPr id="0" name=""/>
        <dsp:cNvSpPr/>
      </dsp:nvSpPr>
      <dsp:spPr>
        <a:xfrm>
          <a:off x="3555737" y="-23405"/>
          <a:ext cx="1763557" cy="1509776"/>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lvl="0" algn="ctr" defTabSz="622300">
            <a:lnSpc>
              <a:spcPct val="90000"/>
            </a:lnSpc>
            <a:spcBef>
              <a:spcPct val="0"/>
            </a:spcBef>
            <a:spcAft>
              <a:spcPct val="35000"/>
            </a:spcAft>
          </a:pPr>
          <a:r>
            <a:rPr lang="en-US" sz="1400" b="1" kern="1200" dirty="0" smtClean="0">
              <a:latin typeface="Segoe UI" pitchFamily="34" charset="0"/>
              <a:ea typeface="Segoe UI" pitchFamily="34" charset="0"/>
              <a:cs typeface="Segoe UI" pitchFamily="34" charset="0"/>
            </a:rPr>
            <a:t>Learn</a:t>
          </a:r>
          <a:endParaRPr lang="en-US" sz="1400" b="1" kern="1200" dirty="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r>
            <a:rPr lang="en-US" sz="1100" kern="1200" dirty="0" smtClean="0">
              <a:latin typeface="Segoe UI" pitchFamily="34" charset="0"/>
              <a:ea typeface="Segoe UI" pitchFamily="34" charset="0"/>
              <a:cs typeface="Segoe UI" pitchFamily="34" charset="0"/>
            </a:rPr>
            <a:t>Upgrade methods</a:t>
          </a:r>
          <a:endParaRPr lang="en-US" sz="1100" kern="1200" dirty="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r>
            <a:rPr lang="en-US" sz="1100" kern="1200" dirty="0" smtClean="0">
              <a:latin typeface="Segoe UI" pitchFamily="34" charset="0"/>
              <a:ea typeface="Segoe UI" pitchFamily="34" charset="0"/>
              <a:cs typeface="Segoe UI" pitchFamily="34" charset="0"/>
            </a:rPr>
            <a:t>New capabilities</a:t>
          </a:r>
          <a:endParaRPr lang="en-US" sz="1100" kern="1200" dirty="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r>
            <a:rPr lang="en-US" sz="1100" kern="1200" dirty="0" smtClean="0">
              <a:latin typeface="Segoe UI" pitchFamily="34" charset="0"/>
              <a:ea typeface="Segoe UI" pitchFamily="34" charset="0"/>
              <a:cs typeface="Segoe UI" pitchFamily="34" charset="0"/>
            </a:rPr>
            <a:t>Downtime mitigation</a:t>
          </a:r>
          <a:endParaRPr lang="en-US" sz="1100" kern="1200" dirty="0">
            <a:latin typeface="Segoe UI" pitchFamily="34" charset="0"/>
            <a:ea typeface="Segoe UI" pitchFamily="34" charset="0"/>
            <a:cs typeface="Segoe UI" pitchFamily="34" charset="0"/>
          </a:endParaRPr>
        </a:p>
      </dsp:txBody>
      <dsp:txXfrm>
        <a:off x="3629438" y="50296"/>
        <a:ext cx="1616155" cy="1362374"/>
      </dsp:txXfrm>
    </dsp:sp>
    <dsp:sp modelId="{39DF3331-3400-4A11-A7FB-1F75D7EA478B}">
      <dsp:nvSpPr>
        <dsp:cNvPr id="0" name=""/>
        <dsp:cNvSpPr/>
      </dsp:nvSpPr>
      <dsp:spPr>
        <a:xfrm>
          <a:off x="5460157" y="1199532"/>
          <a:ext cx="1763557" cy="1509776"/>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lvl="0" algn="ctr" defTabSz="622300">
            <a:lnSpc>
              <a:spcPct val="90000"/>
            </a:lnSpc>
            <a:spcBef>
              <a:spcPct val="0"/>
            </a:spcBef>
            <a:spcAft>
              <a:spcPct val="35000"/>
            </a:spcAft>
          </a:pPr>
          <a:r>
            <a:rPr lang="en-US" sz="1400" b="1" kern="1200" dirty="0" smtClean="0">
              <a:latin typeface="Segoe UI" pitchFamily="34" charset="0"/>
              <a:ea typeface="Segoe UI" pitchFamily="34" charset="0"/>
              <a:cs typeface="Segoe UI" pitchFamily="34" charset="0"/>
            </a:rPr>
            <a:t>Prepare</a:t>
          </a:r>
          <a:endParaRPr lang="en-US" sz="1400" b="1" kern="1200" dirty="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r>
            <a:rPr lang="en-US" sz="1100" kern="1200" dirty="0" smtClean="0">
              <a:latin typeface="Segoe UI" pitchFamily="34" charset="0"/>
              <a:ea typeface="Segoe UI" pitchFamily="34" charset="0"/>
              <a:cs typeface="Segoe UI" pitchFamily="34" charset="0"/>
            </a:rPr>
            <a:t>Document environment</a:t>
          </a:r>
          <a:endParaRPr lang="en-US" sz="1100" kern="1200" dirty="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r>
            <a:rPr lang="en-US" sz="1100" kern="1200" dirty="0" smtClean="0">
              <a:latin typeface="Segoe UI" pitchFamily="34" charset="0"/>
              <a:ea typeface="Segoe UI" pitchFamily="34" charset="0"/>
              <a:cs typeface="Segoe UI" pitchFamily="34" charset="0"/>
            </a:rPr>
            <a:t>Manage customizations</a:t>
          </a:r>
          <a:endParaRPr lang="en-US" sz="1100" kern="1200" dirty="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r>
            <a:rPr lang="en-US" sz="1100" kern="1200" dirty="0" smtClean="0">
              <a:latin typeface="Segoe UI" pitchFamily="34" charset="0"/>
              <a:ea typeface="Segoe UI" pitchFamily="34" charset="0"/>
              <a:cs typeface="Segoe UI" pitchFamily="34" charset="0"/>
            </a:rPr>
            <a:t>Plan upgrade strategy</a:t>
          </a:r>
          <a:endParaRPr lang="en-US" sz="1100" kern="1200" dirty="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r>
            <a:rPr lang="en-US" sz="1100" kern="1200" dirty="0" smtClean="0">
              <a:latin typeface="Segoe UI" pitchFamily="34" charset="0"/>
              <a:ea typeface="Segoe UI" pitchFamily="34" charset="0"/>
              <a:cs typeface="Segoe UI" pitchFamily="34" charset="0"/>
            </a:rPr>
            <a:t>Make items upgradable</a:t>
          </a:r>
          <a:endParaRPr lang="en-US" sz="1100" kern="1200" dirty="0">
            <a:latin typeface="Segoe UI" pitchFamily="34" charset="0"/>
            <a:ea typeface="Segoe UI" pitchFamily="34" charset="0"/>
            <a:cs typeface="Segoe UI" pitchFamily="34" charset="0"/>
          </a:endParaRPr>
        </a:p>
      </dsp:txBody>
      <dsp:txXfrm>
        <a:off x="5533858" y="1273233"/>
        <a:ext cx="1616155" cy="1362374"/>
      </dsp:txXfrm>
    </dsp:sp>
    <dsp:sp modelId="{7DA141EA-6CEC-49EF-82C6-3F350FCFC509}">
      <dsp:nvSpPr>
        <dsp:cNvPr id="0" name=""/>
        <dsp:cNvSpPr/>
      </dsp:nvSpPr>
      <dsp:spPr>
        <a:xfrm>
          <a:off x="4732731" y="3346682"/>
          <a:ext cx="1763557" cy="1509776"/>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lvl="0" algn="ctr" defTabSz="622300">
            <a:lnSpc>
              <a:spcPct val="90000"/>
            </a:lnSpc>
            <a:spcBef>
              <a:spcPct val="0"/>
            </a:spcBef>
            <a:spcAft>
              <a:spcPct val="35000"/>
            </a:spcAft>
          </a:pPr>
          <a:r>
            <a:rPr lang="en-US" sz="1400" b="1" kern="1200" dirty="0" smtClean="0">
              <a:latin typeface="Segoe UI" pitchFamily="34" charset="0"/>
              <a:ea typeface="Segoe UI" pitchFamily="34" charset="0"/>
              <a:cs typeface="Segoe UI" pitchFamily="34" charset="0"/>
            </a:rPr>
            <a:t>Test</a:t>
          </a:r>
          <a:endParaRPr lang="en-US" sz="1400" b="1" kern="1200" dirty="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r>
            <a:rPr lang="en-US" sz="1100" kern="1200" dirty="0" smtClean="0">
              <a:latin typeface="Segoe UI" pitchFamily="34" charset="0"/>
              <a:ea typeface="Segoe UI" pitchFamily="34" charset="0"/>
              <a:cs typeface="Segoe UI" pitchFamily="34" charset="0"/>
            </a:rPr>
            <a:t>Build test farms</a:t>
          </a:r>
          <a:endParaRPr lang="en-US" sz="1100" kern="1200" dirty="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r>
            <a:rPr lang="en-US" sz="1100" kern="1200" dirty="0" smtClean="0">
              <a:latin typeface="Segoe UI" pitchFamily="34" charset="0"/>
              <a:ea typeface="Segoe UI" pitchFamily="34" charset="0"/>
              <a:cs typeface="Segoe UI" pitchFamily="34" charset="0"/>
            </a:rPr>
            <a:t>Use real data</a:t>
          </a:r>
          <a:endParaRPr lang="en-US" sz="1100" kern="1200" dirty="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r>
            <a:rPr lang="en-US" sz="1100" kern="1200" dirty="0" smtClean="0">
              <a:latin typeface="Segoe UI" pitchFamily="34" charset="0"/>
              <a:ea typeface="Segoe UI" pitchFamily="34" charset="0"/>
              <a:cs typeface="Segoe UI" pitchFamily="34" charset="0"/>
            </a:rPr>
            <a:t>Evaluate techniques</a:t>
          </a:r>
          <a:endParaRPr lang="en-US" sz="1100" kern="1200" dirty="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r>
            <a:rPr lang="en-US" sz="1100" kern="1200" dirty="0" smtClean="0">
              <a:latin typeface="Segoe UI" pitchFamily="34" charset="0"/>
              <a:ea typeface="Segoe UI" pitchFamily="34" charset="0"/>
              <a:cs typeface="Segoe UI" pitchFamily="34" charset="0"/>
            </a:rPr>
            <a:t>Find issues early</a:t>
          </a:r>
          <a:endParaRPr lang="en-US" sz="1100" kern="1200" dirty="0">
            <a:latin typeface="Segoe UI" pitchFamily="34" charset="0"/>
            <a:ea typeface="Segoe UI" pitchFamily="34" charset="0"/>
            <a:cs typeface="Segoe UI" pitchFamily="34" charset="0"/>
          </a:endParaRPr>
        </a:p>
      </dsp:txBody>
      <dsp:txXfrm>
        <a:off x="4806432" y="3420383"/>
        <a:ext cx="1616155" cy="1362374"/>
      </dsp:txXfrm>
    </dsp:sp>
    <dsp:sp modelId="{5A6A8BD4-5652-4A8C-BB34-A50948428917}">
      <dsp:nvSpPr>
        <dsp:cNvPr id="0" name=""/>
        <dsp:cNvSpPr/>
      </dsp:nvSpPr>
      <dsp:spPr>
        <a:xfrm>
          <a:off x="2378742" y="3346682"/>
          <a:ext cx="1763557" cy="1509776"/>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lvl="0" algn="ctr" defTabSz="622300">
            <a:lnSpc>
              <a:spcPct val="90000"/>
            </a:lnSpc>
            <a:spcBef>
              <a:spcPct val="0"/>
            </a:spcBef>
            <a:spcAft>
              <a:spcPct val="35000"/>
            </a:spcAft>
          </a:pPr>
          <a:r>
            <a:rPr lang="en-US" sz="1400" b="1" kern="1200" dirty="0" smtClean="0">
              <a:latin typeface="Segoe UI" pitchFamily="34" charset="0"/>
              <a:ea typeface="Segoe UI" pitchFamily="34" charset="0"/>
              <a:cs typeface="Segoe UI" pitchFamily="34" charset="0"/>
            </a:rPr>
            <a:t>Implement</a:t>
          </a:r>
          <a:endParaRPr lang="en-US" sz="1400" b="1" kern="1200" dirty="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r>
            <a:rPr lang="en-US" sz="1100" kern="1200" smtClean="0">
              <a:latin typeface="Segoe UI" pitchFamily="34" charset="0"/>
              <a:ea typeface="Segoe UI" pitchFamily="34" charset="0"/>
              <a:cs typeface="Segoe UI" pitchFamily="34" charset="0"/>
            </a:rPr>
            <a:t>Build/upgrade farms</a:t>
          </a:r>
          <a:endParaRPr lang="en-US" sz="1100" kern="1200" dirty="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r>
            <a:rPr lang="en-US" sz="1100" kern="1200" smtClean="0">
              <a:latin typeface="Segoe UI" pitchFamily="34" charset="0"/>
              <a:ea typeface="Segoe UI" pitchFamily="34" charset="0"/>
              <a:cs typeface="Segoe UI" pitchFamily="34" charset="0"/>
            </a:rPr>
            <a:t>Deploy customizations</a:t>
          </a:r>
          <a:endParaRPr lang="en-US" sz="1100" kern="1200" dirty="0" smtClean="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r>
            <a:rPr lang="en-US" sz="1100" kern="1200" smtClean="0">
              <a:latin typeface="Segoe UI" pitchFamily="34" charset="0"/>
              <a:ea typeface="Segoe UI" pitchFamily="34" charset="0"/>
              <a:cs typeface="Segoe UI" pitchFamily="34" charset="0"/>
            </a:rPr>
            <a:t>Minimize downtime</a:t>
          </a:r>
          <a:endParaRPr lang="en-US" sz="1100" kern="1200" dirty="0" smtClean="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r>
            <a:rPr lang="en-US" sz="1100" kern="1200" smtClean="0">
              <a:latin typeface="Segoe UI" pitchFamily="34" charset="0"/>
              <a:ea typeface="Segoe UI" pitchFamily="34" charset="0"/>
              <a:cs typeface="Segoe UI" pitchFamily="34" charset="0"/>
            </a:rPr>
            <a:t>Monitor progress</a:t>
          </a:r>
          <a:endParaRPr lang="en-US" sz="1100" kern="1200">
            <a:latin typeface="Segoe UI" pitchFamily="34" charset="0"/>
            <a:ea typeface="Segoe UI" pitchFamily="34" charset="0"/>
            <a:cs typeface="Segoe UI" pitchFamily="34" charset="0"/>
          </a:endParaRPr>
        </a:p>
      </dsp:txBody>
      <dsp:txXfrm>
        <a:off x="2452443" y="3420383"/>
        <a:ext cx="1616155" cy="1362374"/>
      </dsp:txXfrm>
    </dsp:sp>
    <dsp:sp modelId="{BF5660EE-C968-4825-A315-3932E919014E}">
      <dsp:nvSpPr>
        <dsp:cNvPr id="0" name=""/>
        <dsp:cNvSpPr/>
      </dsp:nvSpPr>
      <dsp:spPr>
        <a:xfrm>
          <a:off x="1651310" y="1191199"/>
          <a:ext cx="1763557" cy="1509776"/>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lvl="0" algn="ctr" defTabSz="622300">
            <a:lnSpc>
              <a:spcPct val="90000"/>
            </a:lnSpc>
            <a:spcBef>
              <a:spcPct val="0"/>
            </a:spcBef>
            <a:spcAft>
              <a:spcPct val="35000"/>
            </a:spcAft>
          </a:pPr>
          <a:r>
            <a:rPr lang="en-US" sz="1400" b="1" kern="1200" dirty="0" smtClean="0">
              <a:latin typeface="Segoe UI" pitchFamily="34" charset="0"/>
              <a:ea typeface="Segoe UI" pitchFamily="34" charset="0"/>
              <a:cs typeface="Segoe UI" pitchFamily="34" charset="0"/>
            </a:rPr>
            <a:t>Validate</a:t>
          </a:r>
          <a:endParaRPr lang="en-US" sz="1400" b="1" kern="1200" dirty="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r>
            <a:rPr lang="en-US" sz="1100" kern="1200" dirty="0" smtClean="0">
              <a:latin typeface="Segoe UI" pitchFamily="34" charset="0"/>
              <a:ea typeface="Segoe UI" pitchFamily="34" charset="0"/>
              <a:cs typeface="Segoe UI" pitchFamily="34" charset="0"/>
            </a:rPr>
            <a:t>Troubleshooting</a:t>
          </a:r>
          <a:endParaRPr lang="en-US" sz="1100" kern="1200" dirty="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r>
            <a:rPr lang="en-US" sz="1100" kern="1200" dirty="0" smtClean="0">
              <a:latin typeface="Segoe UI" pitchFamily="34" charset="0"/>
              <a:ea typeface="Segoe UI" pitchFamily="34" charset="0"/>
              <a:cs typeface="Segoe UI" pitchFamily="34" charset="0"/>
            </a:rPr>
            <a:t>Upgrade event failures</a:t>
          </a:r>
          <a:endParaRPr lang="en-US" sz="1100" kern="1200" dirty="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r>
            <a:rPr lang="en-US" sz="1100" kern="1200" dirty="0" smtClean="0">
              <a:latin typeface="Segoe UI" pitchFamily="34" charset="0"/>
              <a:ea typeface="Segoe UI" pitchFamily="34" charset="0"/>
              <a:cs typeface="Segoe UI" pitchFamily="34" charset="0"/>
            </a:rPr>
            <a:t>UI/UX issues</a:t>
          </a:r>
        </a:p>
        <a:p>
          <a:pPr marL="57150" lvl="1" indent="-57150" algn="l" defTabSz="488950">
            <a:lnSpc>
              <a:spcPct val="90000"/>
            </a:lnSpc>
            <a:spcBef>
              <a:spcPct val="0"/>
            </a:spcBef>
            <a:spcAft>
              <a:spcPct val="15000"/>
            </a:spcAft>
            <a:buChar char="••"/>
          </a:pPr>
          <a:r>
            <a:rPr lang="en-US" sz="1100" kern="1200" dirty="0" smtClean="0">
              <a:latin typeface="Segoe UI" pitchFamily="34" charset="0"/>
              <a:ea typeface="Segoe UI" pitchFamily="34" charset="0"/>
              <a:cs typeface="Segoe UI" pitchFamily="34" charset="0"/>
            </a:rPr>
            <a:t>Data issues</a:t>
          </a:r>
          <a:endParaRPr lang="en-US" sz="1100" kern="1200" dirty="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endParaRPr lang="en-US" sz="1100" kern="1200" dirty="0">
            <a:latin typeface="Segoe UI" pitchFamily="34" charset="0"/>
            <a:ea typeface="Segoe UI" pitchFamily="34" charset="0"/>
            <a:cs typeface="Segoe UI" pitchFamily="34" charset="0"/>
          </a:endParaRPr>
        </a:p>
      </dsp:txBody>
      <dsp:txXfrm>
        <a:off x="1725011" y="1264900"/>
        <a:ext cx="1616155" cy="13623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50A01E-1CFC-4184-96C0-90A286BED7EE}">
      <dsp:nvSpPr>
        <dsp:cNvPr id="0" name=""/>
        <dsp:cNvSpPr/>
      </dsp:nvSpPr>
      <dsp:spPr>
        <a:xfrm>
          <a:off x="0" y="0"/>
          <a:ext cx="4760912" cy="4760912"/>
        </a:xfrm>
        <a:prstGeom prst="pie">
          <a:avLst>
            <a:gd name="adj1" fmla="val 5400000"/>
            <a:gd name="adj2" fmla="val 16200000"/>
          </a:avLst>
        </a:prstGeom>
        <a:solidFill>
          <a:schemeClr val="accent1">
            <a:shade val="8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2D6FF4-AC01-40C4-9DF1-A534DD51E876}">
      <dsp:nvSpPr>
        <dsp:cNvPr id="0" name=""/>
        <dsp:cNvSpPr/>
      </dsp:nvSpPr>
      <dsp:spPr>
        <a:xfrm>
          <a:off x="2380456" y="0"/>
          <a:ext cx="7008925" cy="4760912"/>
        </a:xfrm>
        <a:prstGeom prst="rect">
          <a:avLst/>
        </a:prstGeom>
        <a:solidFill>
          <a:schemeClr val="lt1">
            <a:alpha val="90000"/>
            <a:hueOff val="0"/>
            <a:satOff val="0"/>
            <a:lumOff val="0"/>
            <a:alphaOff val="0"/>
          </a:schemeClr>
        </a:solidFill>
        <a:ln w="1079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en-US" sz="3700" kern="1200" smtClean="0"/>
            <a:t>Visually impacting</a:t>
          </a:r>
          <a:endParaRPr lang="en-US" sz="3700" kern="1200"/>
        </a:p>
      </dsp:txBody>
      <dsp:txXfrm>
        <a:off x="2380456" y="0"/>
        <a:ext cx="3504462" cy="1428276"/>
      </dsp:txXfrm>
    </dsp:sp>
    <dsp:sp modelId="{254AD67E-38D8-41BA-A803-AD06F9367560}">
      <dsp:nvSpPr>
        <dsp:cNvPr id="0" name=""/>
        <dsp:cNvSpPr/>
      </dsp:nvSpPr>
      <dsp:spPr>
        <a:xfrm>
          <a:off x="833161" y="1428276"/>
          <a:ext cx="3094590" cy="3094590"/>
        </a:xfrm>
        <a:prstGeom prst="pie">
          <a:avLst>
            <a:gd name="adj1" fmla="val 5400000"/>
            <a:gd name="adj2" fmla="val 16200000"/>
          </a:avLst>
        </a:prstGeom>
        <a:solidFill>
          <a:schemeClr val="accent1">
            <a:shade val="80000"/>
            <a:hueOff val="395990"/>
            <a:satOff val="-26265"/>
            <a:lumOff val="18324"/>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412FD7-6F0E-464E-A61A-35059BE51EEA}">
      <dsp:nvSpPr>
        <dsp:cNvPr id="0" name=""/>
        <dsp:cNvSpPr/>
      </dsp:nvSpPr>
      <dsp:spPr>
        <a:xfrm>
          <a:off x="2380456" y="1428276"/>
          <a:ext cx="7008925" cy="3094590"/>
        </a:xfrm>
        <a:prstGeom prst="rect">
          <a:avLst/>
        </a:prstGeom>
        <a:solidFill>
          <a:schemeClr val="lt1">
            <a:alpha val="90000"/>
            <a:hueOff val="0"/>
            <a:satOff val="0"/>
            <a:lumOff val="0"/>
            <a:alphaOff val="0"/>
          </a:schemeClr>
        </a:solidFill>
        <a:ln w="10795" cap="flat" cmpd="sng" algn="ctr">
          <a:solidFill>
            <a:schemeClr val="accent1">
              <a:shade val="80000"/>
              <a:hueOff val="395990"/>
              <a:satOff val="-26265"/>
              <a:lumOff val="1832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en-US" sz="3700" kern="1200" dirty="0" smtClean="0"/>
            <a:t>Data structure impacting</a:t>
          </a:r>
        </a:p>
      </dsp:txBody>
      <dsp:txXfrm>
        <a:off x="2380456" y="1428276"/>
        <a:ext cx="3504462" cy="1428272"/>
      </dsp:txXfrm>
    </dsp:sp>
    <dsp:sp modelId="{5619E41A-9E46-4718-9CC8-8B25C0165748}">
      <dsp:nvSpPr>
        <dsp:cNvPr id="0" name=""/>
        <dsp:cNvSpPr/>
      </dsp:nvSpPr>
      <dsp:spPr>
        <a:xfrm>
          <a:off x="1666320" y="2856549"/>
          <a:ext cx="1428272" cy="1428272"/>
        </a:xfrm>
        <a:prstGeom prst="pie">
          <a:avLst>
            <a:gd name="adj1" fmla="val 5400000"/>
            <a:gd name="adj2" fmla="val 16200000"/>
          </a:avLst>
        </a:prstGeom>
        <a:solidFill>
          <a:schemeClr val="accent1">
            <a:shade val="80000"/>
            <a:hueOff val="791981"/>
            <a:satOff val="-52530"/>
            <a:lumOff val="36647"/>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C9B441-9722-4E49-B6CF-280EB3B5F922}">
      <dsp:nvSpPr>
        <dsp:cNvPr id="0" name=""/>
        <dsp:cNvSpPr/>
      </dsp:nvSpPr>
      <dsp:spPr>
        <a:xfrm>
          <a:off x="2380456" y="2856549"/>
          <a:ext cx="7008925" cy="1428272"/>
        </a:xfrm>
        <a:prstGeom prst="rect">
          <a:avLst/>
        </a:prstGeom>
        <a:solidFill>
          <a:schemeClr val="lt1">
            <a:alpha val="90000"/>
            <a:hueOff val="0"/>
            <a:satOff val="0"/>
            <a:lumOff val="0"/>
            <a:alphaOff val="0"/>
          </a:schemeClr>
        </a:solidFill>
        <a:ln w="10795" cap="flat" cmpd="sng" algn="ctr">
          <a:solidFill>
            <a:schemeClr val="accent1">
              <a:shade val="80000"/>
              <a:hueOff val="791981"/>
              <a:satOff val="-52530"/>
              <a:lumOff val="3664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en-US" sz="3700" kern="1200" smtClean="0"/>
            <a:t>Non-visually impacting</a:t>
          </a:r>
          <a:endParaRPr lang="en-US" sz="3700" kern="1200" dirty="0" smtClean="0"/>
        </a:p>
      </dsp:txBody>
      <dsp:txXfrm>
        <a:off x="2380456" y="2856549"/>
        <a:ext cx="3504462" cy="1428272"/>
      </dsp:txXfrm>
    </dsp:sp>
    <dsp:sp modelId="{D6F683DB-3F18-41DD-9B9A-F759F316D997}">
      <dsp:nvSpPr>
        <dsp:cNvPr id="0" name=""/>
        <dsp:cNvSpPr/>
      </dsp:nvSpPr>
      <dsp:spPr>
        <a:xfrm>
          <a:off x="5884919" y="0"/>
          <a:ext cx="3504462" cy="1428276"/>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Master Pages</a:t>
          </a:r>
        </a:p>
        <a:p>
          <a:pPr marL="171450" lvl="1" indent="-171450" algn="l" defTabSz="800100">
            <a:lnSpc>
              <a:spcPct val="90000"/>
            </a:lnSpc>
            <a:spcBef>
              <a:spcPct val="0"/>
            </a:spcBef>
            <a:spcAft>
              <a:spcPct val="15000"/>
            </a:spcAft>
            <a:buChar char="••"/>
          </a:pPr>
          <a:r>
            <a:rPr lang="en-US" sz="1800" kern="1200" dirty="0" smtClean="0"/>
            <a:t>Themes</a:t>
          </a:r>
          <a:endParaRPr lang="en-US" sz="1800" kern="1200" dirty="0"/>
        </a:p>
        <a:p>
          <a:pPr marL="171450" lvl="1" indent="-171450" algn="l" defTabSz="800100">
            <a:lnSpc>
              <a:spcPct val="90000"/>
            </a:lnSpc>
            <a:spcBef>
              <a:spcPct val="0"/>
            </a:spcBef>
            <a:spcAft>
              <a:spcPct val="15000"/>
            </a:spcAft>
            <a:buChar char="••"/>
          </a:pPr>
          <a:r>
            <a:rPr lang="en-US" sz="1800" kern="1200" dirty="0" smtClean="0"/>
            <a:t>Web Pages</a:t>
          </a:r>
          <a:endParaRPr lang="en-US" sz="1800" kern="1200" dirty="0"/>
        </a:p>
        <a:p>
          <a:pPr marL="171450" lvl="1" indent="-171450" algn="l" defTabSz="800100">
            <a:lnSpc>
              <a:spcPct val="90000"/>
            </a:lnSpc>
            <a:spcBef>
              <a:spcPct val="0"/>
            </a:spcBef>
            <a:spcAft>
              <a:spcPct val="15000"/>
            </a:spcAft>
            <a:buChar char="••"/>
          </a:pPr>
          <a:r>
            <a:rPr lang="en-US" sz="1800" kern="1200" dirty="0" smtClean="0"/>
            <a:t>Web Parts</a:t>
          </a:r>
          <a:endParaRPr lang="en-US" sz="1800" kern="1200" dirty="0"/>
        </a:p>
      </dsp:txBody>
      <dsp:txXfrm>
        <a:off x="5884919" y="0"/>
        <a:ext cx="3504462" cy="1428276"/>
      </dsp:txXfrm>
    </dsp:sp>
    <dsp:sp modelId="{8219C8AB-E5EE-4674-894D-6B713C34016E}">
      <dsp:nvSpPr>
        <dsp:cNvPr id="0" name=""/>
        <dsp:cNvSpPr/>
      </dsp:nvSpPr>
      <dsp:spPr>
        <a:xfrm>
          <a:off x="5884919" y="1428276"/>
          <a:ext cx="3504462" cy="1428272"/>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Char char="••"/>
          </a:pPr>
          <a:r>
            <a:rPr lang="en-US" sz="1800" kern="1200" smtClean="0"/>
            <a:t>Content Types</a:t>
          </a:r>
          <a:endParaRPr lang="en-US" sz="1800" kern="1200" dirty="0" smtClean="0"/>
        </a:p>
        <a:p>
          <a:pPr marL="171450" lvl="1" indent="-171450" algn="l" defTabSz="800100">
            <a:lnSpc>
              <a:spcPct val="90000"/>
            </a:lnSpc>
            <a:spcBef>
              <a:spcPct val="0"/>
            </a:spcBef>
            <a:spcAft>
              <a:spcPct val="15000"/>
            </a:spcAft>
            <a:buChar char="••"/>
          </a:pPr>
          <a:r>
            <a:rPr lang="en-US" sz="1800" kern="1200" smtClean="0"/>
            <a:t>List Types</a:t>
          </a:r>
          <a:endParaRPr lang="en-US" sz="1800" kern="1200" dirty="0" smtClean="0"/>
        </a:p>
        <a:p>
          <a:pPr marL="171450" lvl="1" indent="-171450" algn="l" defTabSz="800100">
            <a:lnSpc>
              <a:spcPct val="90000"/>
            </a:lnSpc>
            <a:spcBef>
              <a:spcPct val="0"/>
            </a:spcBef>
            <a:spcAft>
              <a:spcPct val="15000"/>
            </a:spcAft>
            <a:buChar char="••"/>
          </a:pPr>
          <a:r>
            <a:rPr lang="en-US" sz="1800" kern="1200" smtClean="0"/>
            <a:t>Web Templates</a:t>
          </a:r>
          <a:endParaRPr lang="en-US" sz="1800" kern="1200" dirty="0" smtClean="0"/>
        </a:p>
        <a:p>
          <a:pPr marL="171450" lvl="1" indent="-171450" algn="l" defTabSz="800100">
            <a:lnSpc>
              <a:spcPct val="90000"/>
            </a:lnSpc>
            <a:spcBef>
              <a:spcPct val="0"/>
            </a:spcBef>
            <a:spcAft>
              <a:spcPct val="15000"/>
            </a:spcAft>
            <a:buChar char="••"/>
          </a:pPr>
          <a:r>
            <a:rPr lang="en-US" sz="1800" kern="1200" smtClean="0"/>
            <a:t>Site Definitions</a:t>
          </a:r>
          <a:endParaRPr lang="en-US" sz="1800" kern="1200" dirty="0" smtClean="0"/>
        </a:p>
      </dsp:txBody>
      <dsp:txXfrm>
        <a:off x="5884919" y="1428276"/>
        <a:ext cx="3504462" cy="1428272"/>
      </dsp:txXfrm>
    </dsp:sp>
    <dsp:sp modelId="{0943658E-6BA4-43CE-B69C-1C34B530BB56}">
      <dsp:nvSpPr>
        <dsp:cNvPr id="0" name=""/>
        <dsp:cNvSpPr/>
      </dsp:nvSpPr>
      <dsp:spPr>
        <a:xfrm>
          <a:off x="5884919" y="2856549"/>
          <a:ext cx="3504462" cy="1428272"/>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Web Services</a:t>
          </a:r>
        </a:p>
        <a:p>
          <a:pPr marL="171450" lvl="1" indent="-171450" algn="l" defTabSz="800100">
            <a:lnSpc>
              <a:spcPct val="90000"/>
            </a:lnSpc>
            <a:spcBef>
              <a:spcPct val="0"/>
            </a:spcBef>
            <a:spcAft>
              <a:spcPct val="15000"/>
            </a:spcAft>
            <a:buChar char="••"/>
          </a:pPr>
          <a:r>
            <a:rPr lang="en-US" sz="1800" kern="1200" dirty="0" smtClean="0"/>
            <a:t>Windows Services</a:t>
          </a:r>
        </a:p>
        <a:p>
          <a:pPr marL="171450" lvl="1" indent="-171450" algn="l" defTabSz="800100">
            <a:lnSpc>
              <a:spcPct val="90000"/>
            </a:lnSpc>
            <a:spcBef>
              <a:spcPct val="0"/>
            </a:spcBef>
            <a:spcAft>
              <a:spcPct val="15000"/>
            </a:spcAft>
            <a:buChar char="••"/>
          </a:pPr>
          <a:r>
            <a:rPr lang="en-US" sz="1800" kern="1200" dirty="0" smtClean="0"/>
            <a:t>HTTP Handler</a:t>
          </a:r>
        </a:p>
        <a:p>
          <a:pPr marL="171450" lvl="1" indent="-171450" algn="l" defTabSz="800100">
            <a:lnSpc>
              <a:spcPct val="90000"/>
            </a:lnSpc>
            <a:spcBef>
              <a:spcPct val="0"/>
            </a:spcBef>
            <a:spcAft>
              <a:spcPct val="15000"/>
            </a:spcAft>
            <a:buChar char="••"/>
          </a:pPr>
          <a:r>
            <a:rPr lang="en-US" sz="1800" kern="1200" dirty="0" smtClean="0"/>
            <a:t>HTTP Module</a:t>
          </a:r>
        </a:p>
      </dsp:txBody>
      <dsp:txXfrm>
        <a:off x="5884919" y="2856549"/>
        <a:ext cx="3504462" cy="1428272"/>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Microsoft </a:t>
            </a:r>
            <a:r>
              <a:rPr lang="en-US" dirty="0" smtClean="0"/>
              <a:t>SharePoint Server 2013</a:t>
            </a:r>
            <a:endParaRPr lang="en-US" dirty="0"/>
          </a:p>
        </p:txBody>
      </p:sp>
      <p:sp>
        <p:nvSpPr>
          <p:cNvPr id="8" name="Footer Placeholder 7"/>
          <p:cNvSpPr>
            <a:spLocks noGrp="1"/>
          </p:cNvSpPr>
          <p:nvPr>
            <p:ph type="ftr" sz="quarter" idx="2"/>
          </p:nvPr>
        </p:nvSpPr>
        <p:spPr>
          <a:xfrm>
            <a:off x="0" y="8685212"/>
            <a:ext cx="5758543" cy="457201"/>
          </a:xfrm>
          <a:prstGeom prst="rect">
            <a:avLst/>
          </a:prstGeom>
        </p:spPr>
        <p:txBody>
          <a:bodyPr vert="horz" lIns="0" tIns="45720" rIns="91440" bIns="45720" rtlCol="0" anchor="t"/>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24304"/>
          <a:stretch/>
        </p:blipFill>
        <p:spPr bwMode="black">
          <a:xfrm>
            <a:off x="5136605" y="0"/>
            <a:ext cx="1599837" cy="548640"/>
          </a:xfrm>
          <a:prstGeom prst="rect">
            <a:avLst/>
          </a:prstGeom>
        </p:spPr>
      </p:pic>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SharePoint Server 2013</a:t>
            </a:r>
            <a:endParaRPr lang="en-US" dirty="0"/>
          </a:p>
        </p:txBody>
      </p:sp>
      <p:sp>
        <p:nvSpPr>
          <p:cNvPr id="15" name="Footer Placeholder 7"/>
          <p:cNvSpPr>
            <a:spLocks noGrp="1"/>
          </p:cNvSpPr>
          <p:nvPr>
            <p:ph type="ftr" sz="quarter" idx="4"/>
          </p:nvPr>
        </p:nvSpPr>
        <p:spPr>
          <a:xfrm>
            <a:off x="-1" y="8685212"/>
            <a:ext cx="5909309" cy="457201"/>
          </a:xfrm>
          <a:prstGeom prst="rect">
            <a:avLst/>
          </a:prstGeom>
        </p:spPr>
        <p:txBody>
          <a:bodyPr vert="horz" lIns="0" tIns="45720" rIns="91440" bIns="45720" rtlCol="0" anchor="t"/>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24304"/>
          <a:stretch/>
        </p:blipFill>
        <p:spPr bwMode="black">
          <a:xfrm>
            <a:off x="5136605" y="0"/>
            <a:ext cx="1599837" cy="548640"/>
          </a:xfrm>
          <a:prstGeom prst="rect">
            <a:avLst/>
          </a:prstGeom>
        </p:spPr>
      </p:pic>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41343427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337913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854733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938375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237063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161750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918542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609459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870609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975601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235192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486715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877595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649477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46381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077831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283367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327771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087283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753567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849941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230538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47853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482984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348507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2766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501406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175996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332178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Document Existing Environments</a:t>
            </a:r>
          </a:p>
          <a:p>
            <a:r>
              <a:rPr lang="en-US" dirty="0" smtClean="0"/>
              <a:t>Plan Upgrade Strategy</a:t>
            </a:r>
          </a:p>
          <a:p>
            <a:r>
              <a:rPr lang="en-US" dirty="0" smtClean="0"/>
              <a:t>Manage Customizations</a:t>
            </a:r>
          </a:p>
          <a:p>
            <a:r>
              <a:rPr lang="en-US" dirty="0" smtClean="0"/>
              <a:t>Environment Cleanup</a:t>
            </a:r>
          </a:p>
          <a:p>
            <a:endParaRPr lang="en-US" dirty="0"/>
          </a:p>
        </p:txBody>
      </p:sp>
      <p:sp>
        <p:nvSpPr>
          <p:cNvPr id="4" name="Slide Number Placeholder 3"/>
          <p:cNvSpPr>
            <a:spLocks noGrp="1"/>
          </p:cNvSpPr>
          <p:nvPr>
            <p:ph type="sldNum" sz="quarter" idx="10"/>
          </p:nvPr>
        </p:nvSpPr>
        <p:spPr/>
        <p:txBody>
          <a:bodyPr/>
          <a:lstStyle/>
          <a:p>
            <a:fld id="{B4008EB6-D09E-4580-8CD6-DDB14511944F}" type="slidenum">
              <a:rPr lang="en-US" smtClean="0"/>
              <a:t>36</a:t>
            </a:fld>
            <a:endParaRPr lang="en-US" dirty="0"/>
          </a:p>
        </p:txBody>
      </p:sp>
      <p:sp>
        <p:nvSpPr>
          <p:cNvPr id="5" name="Header Placeholder 4"/>
          <p:cNvSpPr>
            <a:spLocks noGrp="1"/>
          </p:cNvSpPr>
          <p:nvPr>
            <p:ph type="hdr" sz="quarter" idx="11"/>
          </p:nvPr>
        </p:nvSpPr>
        <p:spPr/>
        <p:txBody>
          <a:bodyPr/>
          <a:lstStyle/>
          <a:p>
            <a:r>
              <a:rPr lang="en-US" smtClean="0"/>
              <a:t>Microsoft SharePoint Server 2013</a:t>
            </a:r>
            <a:endParaRPr lang="en-US" dirty="0"/>
          </a:p>
        </p:txBody>
      </p:sp>
      <p:sp>
        <p:nvSpPr>
          <p:cNvPr id="6" name="Footer Placeholder 5"/>
          <p:cNvSpPr>
            <a:spLocks noGrp="1"/>
          </p:cNvSpPr>
          <p:nvPr>
            <p:ph type="ftr" sz="quarter" idx="12"/>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1078790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a:xfrm>
            <a:off x="3884613" y="0"/>
            <a:ext cx="2971800" cy="457200"/>
          </a:xfrm>
          <a:prstGeom prst="rect">
            <a:avLst/>
          </a:prstGeom>
        </p:spPr>
        <p:txBody>
          <a:bodyPr/>
          <a:lstStyle/>
          <a:p>
            <a:fld id="{81331B57-0BE5-4F82-AA58-76F53EFF3ADA}" type="datetime8">
              <a:rPr lang="en-US" smtClean="0">
                <a:solidFill>
                  <a:prstClr val="black"/>
                </a:solidFill>
              </a:rPr>
              <a:pPr/>
              <a:t>1/9/2013 9:42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38</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1882447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27257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587092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1043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561783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363263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557829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24447"/>
          <a:stretch/>
        </p:blipFill>
        <p:spPr bwMode="black">
          <a:xfrm>
            <a:off x="7585656" y="4961888"/>
            <a:ext cx="4069632" cy="1398273"/>
          </a:xfrm>
          <a:prstGeom prst="rect">
            <a:avLst/>
          </a:prstGeom>
        </p:spPr>
      </p:pic>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
        <p:nvSpPr>
          <p:cNvPr id="6" name="Rectangle 5"/>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Comparison,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965600"/>
            <a:ext cx="5394960" cy="2027107"/>
          </a:xfrm>
        </p:spPr>
        <p:txBody>
          <a:bodyPr/>
          <a:lstStyle>
            <a:lvl1pPr marL="0" indent="0">
              <a:spcBef>
                <a:spcPts val="1200"/>
              </a:spcBef>
              <a:buNone/>
              <a:defRPr sz="32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82000" y="1965600"/>
            <a:ext cx="5394960" cy="2027107"/>
          </a:xfrm>
        </p:spPr>
        <p:txBody>
          <a:bodyPr/>
          <a:lstStyle>
            <a:lvl1pPr marL="0" indent="0">
              <a:spcBef>
                <a:spcPts val="1200"/>
              </a:spcBef>
              <a:buNone/>
              <a:defRPr lang="en-US" sz="32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8" name="Text Placeholder 8"/>
          <p:cNvSpPr>
            <a:spLocks noGrp="1"/>
          </p:cNvSpPr>
          <p:nvPr>
            <p:ph type="body" sz="quarter" idx="13"/>
          </p:nvPr>
        </p:nvSpPr>
        <p:spPr>
          <a:xfrm>
            <a:off x="520700" y="1447200"/>
            <a:ext cx="5394960" cy="441688"/>
          </a:xfrm>
        </p:spPr>
        <p:txBody>
          <a:bodyPr/>
          <a:lstStyle>
            <a:lvl1pPr marL="0" indent="0">
              <a:spcBef>
                <a:spcPts val="1200"/>
              </a:spcBef>
              <a:buNone/>
              <a:defRPr lang="en-US" sz="3600" b="1"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p:txBody>
      </p:sp>
      <p:sp>
        <p:nvSpPr>
          <p:cNvPr id="11" name="Text Placeholder 8"/>
          <p:cNvSpPr>
            <a:spLocks noGrp="1"/>
          </p:cNvSpPr>
          <p:nvPr>
            <p:ph type="body" sz="quarter" idx="14"/>
          </p:nvPr>
        </p:nvSpPr>
        <p:spPr>
          <a:xfrm>
            <a:off x="6282000" y="1447200"/>
            <a:ext cx="5394960" cy="441688"/>
          </a:xfrm>
        </p:spPr>
        <p:txBody>
          <a:bodyPr/>
          <a:lstStyle>
            <a:lvl1pPr marL="0" indent="0">
              <a:spcBef>
                <a:spcPts val="1200"/>
              </a:spcBef>
              <a:buNone/>
              <a:defRPr lang="en-US" sz="3600" b="1"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p:txBody>
      </p:sp>
    </p:spTree>
    <p:extLst>
      <p:ext uri="{BB962C8B-B14F-4D97-AF65-F5344CB8AC3E}">
        <p14:creationId xmlns:p14="http://schemas.microsoft.com/office/powerpoint/2010/main" val="278484726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Comparison,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965600"/>
            <a:ext cx="5394960" cy="2462213"/>
          </a:xfrm>
        </p:spPr>
        <p:txBody>
          <a:bodyPr/>
          <a:lstStyle>
            <a:lvl1pPr marL="0" indent="0">
              <a:spcBef>
                <a:spcPts val="1200"/>
              </a:spcBef>
              <a:buNone/>
              <a:defRPr sz="32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82000" y="1965600"/>
            <a:ext cx="5394960" cy="2462213"/>
          </a:xfrm>
        </p:spPr>
        <p:txBody>
          <a:bodyPr/>
          <a:lstStyle>
            <a:lvl1pPr marL="0" indent="0">
              <a:spcBef>
                <a:spcPts val="1200"/>
              </a:spcBef>
              <a:buNone/>
              <a:defRPr lang="en-US" sz="32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7" name="Text Placeholder 5"/>
          <p:cNvSpPr>
            <a:spLocks noGrp="1"/>
          </p:cNvSpPr>
          <p:nvPr>
            <p:ph type="body" sz="quarter" idx="13"/>
          </p:nvPr>
        </p:nvSpPr>
        <p:spPr>
          <a:xfrm>
            <a:off x="522000" y="14472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
        <p:nvSpPr>
          <p:cNvPr id="8" name="Text Placeholder 5"/>
          <p:cNvSpPr>
            <a:spLocks noGrp="1"/>
          </p:cNvSpPr>
          <p:nvPr>
            <p:ph type="body" sz="quarter" idx="14"/>
          </p:nvPr>
        </p:nvSpPr>
        <p:spPr>
          <a:xfrm>
            <a:off x="6282000" y="14478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Tree>
    <p:extLst>
      <p:ext uri="{BB962C8B-B14F-4D97-AF65-F5344CB8AC3E}">
        <p14:creationId xmlns:p14="http://schemas.microsoft.com/office/powerpoint/2010/main" val="382632786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Comparison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2000" y="1966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6282690" y="19656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6" name="Text Placeholder 5"/>
          <p:cNvSpPr>
            <a:spLocks noGrp="1"/>
          </p:cNvSpPr>
          <p:nvPr>
            <p:ph type="body" sz="quarter" idx="13"/>
          </p:nvPr>
        </p:nvSpPr>
        <p:spPr>
          <a:xfrm>
            <a:off x="522000" y="14478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
        <p:nvSpPr>
          <p:cNvPr id="8" name="Text Placeholder 5"/>
          <p:cNvSpPr>
            <a:spLocks noGrp="1"/>
          </p:cNvSpPr>
          <p:nvPr>
            <p:ph type="body" sz="quarter" idx="14"/>
          </p:nvPr>
        </p:nvSpPr>
        <p:spPr>
          <a:xfrm>
            <a:off x="6282000" y="14478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Tree>
    <p:extLst>
      <p:ext uri="{BB962C8B-B14F-4D97-AF65-F5344CB8AC3E}">
        <p14:creationId xmlns:p14="http://schemas.microsoft.com/office/powerpoint/2010/main" val="1564288466"/>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9" name="Rectangle 8"/>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11" name="Rectangle 10"/>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ivider Slid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5" name="Rectangle 4"/>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Anima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pic>
        <p:nvPicPr>
          <p:cNvPr id="4" name="Picture 2" descr="C:\Users\vesaj\Pictures\DVD_ART36\Artwork_Imagery\Icons - Illustrations\Misc\animation movie film video entertainment 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815551" y="13725"/>
            <a:ext cx="354224" cy="28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0188137"/>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8" name="Rectangle 7"/>
          <p:cNvSpPr/>
          <p:nvPr userDrawn="1"/>
        </p:nvSpPr>
        <p:spPr>
          <a:xfrm>
            <a:off x="-10633" y="6596390"/>
            <a:ext cx="12199458" cy="253916"/>
          </a:xfrm>
          <a:prstGeom prst="rect">
            <a:avLst/>
          </a:prstGeom>
        </p:spPr>
        <p:txBody>
          <a:bodyPr wrap="square">
            <a:spAutoFit/>
          </a:bodyPr>
          <a:lstStyle/>
          <a:p>
            <a:r>
              <a:rPr lang="en-US" sz="1050" kern="1200" dirty="0" smtClean="0">
                <a:solidFill>
                  <a:schemeClr val="tx1"/>
                </a:solidFill>
                <a:effectLst/>
                <a:latin typeface="Segoe UI" pitchFamily="34" charset="0"/>
                <a:ea typeface="Segoe UI" pitchFamily="34" charset="0"/>
                <a:cs typeface="Segoe UI" pitchFamily="34" charset="0"/>
              </a:rPr>
              <a:t>©2012 Microsoft Corporation. All rights reserved. </a:t>
            </a:r>
            <a:endParaRPr lang="en-US" sz="1050" kern="1200" dirty="0">
              <a:solidFill>
                <a:schemeClr val="tx1"/>
              </a:solidFill>
              <a:effectLst/>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Slide Cya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40500562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Slide w/ sub titl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5" name="Rectangle 4"/>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
        <p:nvSpPr>
          <p:cNvPr id="6" name="Text Placeholder 4"/>
          <p:cNvSpPr>
            <a:spLocks noGrp="1"/>
          </p:cNvSpPr>
          <p:nvPr>
            <p:ph type="body" sz="quarter" idx="12" hasCustomPrompt="1"/>
          </p:nvPr>
        </p:nvSpPr>
        <p:spPr>
          <a:xfrm>
            <a:off x="519112" y="4114857"/>
            <a:ext cx="11149013"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Sub Title</a:t>
            </a:r>
            <a:endParaRPr lang="en-US" dirty="0"/>
          </a:p>
        </p:txBody>
      </p:sp>
    </p:spTree>
    <p:extLst>
      <p:ext uri="{BB962C8B-B14F-4D97-AF65-F5344CB8AC3E}">
        <p14:creationId xmlns:p14="http://schemas.microsoft.com/office/powerpoint/2010/main" val="786981708"/>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Cya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172848668"/>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3303917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065256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theme" Target="../theme/theme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a:xfrm>
            <a:off x="-10633" y="6596390"/>
            <a:ext cx="12199458" cy="253916"/>
          </a:xfrm>
          <a:prstGeom prst="rect">
            <a:avLst/>
          </a:prstGeom>
        </p:spPr>
        <p:txBody>
          <a:bodyPr wrap="square">
            <a:spAutoFit/>
          </a:bodyPr>
          <a:lstStyle/>
          <a:p>
            <a:r>
              <a:rPr lang="en-US" sz="1050" kern="1200" dirty="0" smtClean="0">
                <a:solidFill>
                  <a:schemeClr val="tx1"/>
                </a:solidFill>
                <a:effectLst/>
                <a:latin typeface="Segoe UI" pitchFamily="34" charset="0"/>
                <a:ea typeface="Segoe UI" pitchFamily="34" charset="0"/>
                <a:cs typeface="Segoe UI" pitchFamily="34" charset="0"/>
              </a:rPr>
              <a:t>©2012 Microsoft Corporation. All rights reserved. </a:t>
            </a:r>
            <a:endParaRPr lang="en-US" sz="1050" kern="1200" dirty="0">
              <a:solidFill>
                <a:schemeClr val="tx1"/>
              </a:solidFill>
              <a:effectLst/>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151" r:id="rId3"/>
    <p:sldLayoutId id="2147484085" r:id="rId4"/>
    <p:sldLayoutId id="2147484087" r:id="rId5"/>
    <p:sldLayoutId id="2147484088" r:id="rId6"/>
    <p:sldLayoutId id="2147484086" r:id="rId7"/>
    <p:sldLayoutId id="2147484090" r:id="rId8"/>
    <p:sldLayoutId id="2147484091" r:id="rId9"/>
    <p:sldLayoutId id="2147484089" r:id="rId10"/>
    <p:sldLayoutId id="2147484147" r:id="rId11"/>
    <p:sldLayoutId id="2147484148" r:id="rId12"/>
    <p:sldLayoutId id="2147484149" r:id="rId13"/>
    <p:sldLayoutId id="2147484119" r:id="rId14"/>
    <p:sldLayoutId id="2147484116" r:id="rId15"/>
    <p:sldLayoutId id="2147484117" r:id="rId16"/>
    <p:sldLayoutId id="2147484140" r:id="rId17"/>
    <p:sldLayoutId id="2147484141" r:id="rId18"/>
    <p:sldLayoutId id="2147484142" r:id="rId19"/>
    <p:sldLayoutId id="2147484143" r:id="rId20"/>
    <p:sldLayoutId id="2147484092" r:id="rId21"/>
    <p:sldLayoutId id="2147484150" r:id="rId22"/>
    <p:sldLayoutId id="2147484093" r:id="rId23"/>
    <p:sldLayoutId id="2147484094" r:id="rId24"/>
    <p:sldLayoutId id="2147484096" r:id="rId25"/>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144" r:id="rId2"/>
    <p:sldLayoutId id="2147484099" r:id="rId3"/>
    <p:sldLayoutId id="2147484100" r:id="rId4"/>
    <p:sldLayoutId id="2147484101" r:id="rId5"/>
    <p:sldLayoutId id="2147484048" r:id="rId6"/>
    <p:sldLayoutId id="2147484145" r:id="rId7"/>
    <p:sldLayoutId id="2147484061" r:id="rId8"/>
    <p:sldLayoutId id="2147484062" r:id="rId9"/>
    <p:sldLayoutId id="2147484097" r:id="rId10"/>
    <p:sldLayoutId id="2147484057" r:id="rId11"/>
    <p:sldLayoutId id="2147484146" r:id="rId12"/>
    <p:sldLayoutId id="2147484065" r:id="rId13"/>
    <p:sldLayoutId id="2147484066" r:id="rId14"/>
    <p:sldLayoutId id="2147484098" r:id="rId15"/>
    <p:sldLayoutId id="2147484152" r:id="rId16"/>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5.xml"/><Relationship Id="rId1" Type="http://schemas.openxmlformats.org/officeDocument/2006/relationships/slideLayout" Target="../slideLayouts/slideLayout2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1.xml"/><Relationship Id="rId1" Type="http://schemas.openxmlformats.org/officeDocument/2006/relationships/slideLayout" Target="../slideLayouts/slideLayout21.xml"/><Relationship Id="rId4" Type="http://schemas.openxmlformats.org/officeDocument/2006/relationships/image" Target="../media/image5.jpe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7.xml"/><Relationship Id="rId1" Type="http://schemas.openxmlformats.org/officeDocument/2006/relationships/slideLayout" Target="../slideLayouts/slideLayout4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Prepare to Upgrade</a:t>
            </a:r>
          </a:p>
        </p:txBody>
      </p:sp>
      <p:sp>
        <p:nvSpPr>
          <p:cNvPr id="3" name="Subtitle 2"/>
          <p:cNvSpPr>
            <a:spLocks noGrp="1"/>
          </p:cNvSpPr>
          <p:nvPr>
            <p:ph type="body" sz="quarter" idx="12"/>
          </p:nvPr>
        </p:nvSpPr>
        <p:spPr>
          <a:prstGeom prst="rect">
            <a:avLst/>
          </a:prstGeom>
        </p:spPr>
        <p:txBody>
          <a:bodyPr/>
          <a:lstStyle/>
          <a:p>
            <a:r>
              <a:rPr lang="en-US" dirty="0" smtClean="0">
                <a:latin typeface="Segoe UI Semibold" pitchFamily="34" charset="0"/>
              </a:rPr>
              <a:t>Name</a:t>
            </a:r>
          </a:p>
          <a:p>
            <a:r>
              <a:rPr lang="en-US" dirty="0" smtClean="0"/>
              <a:t>Title</a:t>
            </a:r>
          </a:p>
          <a:p>
            <a:r>
              <a:rPr lang="en-US" dirty="0" smtClean="0"/>
              <a:t>Microsoft Corporation</a:t>
            </a:r>
            <a:endParaRPr lang="en-US" dirty="0"/>
          </a:p>
        </p:txBody>
      </p:sp>
    </p:spTree>
    <p:extLst>
      <p:ext uri="{BB962C8B-B14F-4D97-AF65-F5344CB8AC3E}">
        <p14:creationId xmlns:p14="http://schemas.microsoft.com/office/powerpoint/2010/main" val="41849650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WinDiff</a:t>
            </a:r>
            <a:r>
              <a:rPr lang="en-US" dirty="0" smtClean="0"/>
              <a:t> Or Other Directory Comparison Tools</a:t>
            </a:r>
            <a:endParaRPr lang="en-US" dirty="0"/>
          </a:p>
        </p:txBody>
      </p:sp>
      <p:sp>
        <p:nvSpPr>
          <p:cNvPr id="3" name="Content Placeholder 2"/>
          <p:cNvSpPr>
            <a:spLocks noGrp="1"/>
          </p:cNvSpPr>
          <p:nvPr>
            <p:ph type="body" sz="quarter" idx="10"/>
          </p:nvPr>
        </p:nvSpPr>
        <p:spPr/>
        <p:txBody>
          <a:bodyPr/>
          <a:lstStyle/>
          <a:p>
            <a:r>
              <a:rPr lang="en-US" sz="2400" dirty="0" smtClean="0"/>
              <a:t>Used to compare directories and files</a:t>
            </a:r>
          </a:p>
          <a:p>
            <a:r>
              <a:rPr lang="en-US" sz="2400" dirty="0" smtClean="0"/>
              <a:t>Compare between environments:</a:t>
            </a:r>
          </a:p>
          <a:p>
            <a:pPr lvl="1"/>
            <a:r>
              <a:rPr lang="en-US" sz="2000" dirty="0"/>
              <a:t>E</a:t>
            </a:r>
            <a:r>
              <a:rPr lang="en-US" sz="2000" dirty="0" smtClean="0"/>
              <a:t>xisting environment</a:t>
            </a:r>
          </a:p>
          <a:p>
            <a:pPr lvl="1"/>
            <a:r>
              <a:rPr lang="en-US" sz="2000" dirty="0" smtClean="0"/>
              <a:t>Pristine installation at same build level as existing</a:t>
            </a:r>
          </a:p>
          <a:p>
            <a:pPr lvl="2"/>
            <a:r>
              <a:rPr lang="en-US" sz="1800" dirty="0" smtClean="0"/>
              <a:t>Ensure no customizations are installed</a:t>
            </a:r>
          </a:p>
          <a:p>
            <a:r>
              <a:rPr lang="en-US" sz="2400" dirty="0" smtClean="0"/>
              <a:t>Compare target locations:</a:t>
            </a:r>
          </a:p>
          <a:p>
            <a:pPr lvl="1"/>
            <a:r>
              <a:rPr lang="en-US" sz="2000" dirty="0" smtClean="0"/>
              <a:t>Web Server Extensions</a:t>
            </a:r>
          </a:p>
          <a:p>
            <a:pPr lvl="2"/>
            <a:r>
              <a:rPr lang="en-US" sz="1800" dirty="0" smtClean="0"/>
              <a:t>All installed customizations</a:t>
            </a:r>
          </a:p>
          <a:p>
            <a:pPr lvl="1"/>
            <a:r>
              <a:rPr lang="en-US" sz="2000" dirty="0" smtClean="0"/>
              <a:t>IIS Web Site directory</a:t>
            </a:r>
          </a:p>
          <a:p>
            <a:pPr lvl="2"/>
            <a:r>
              <a:rPr lang="en-US" sz="1800" dirty="0" err="1" smtClean="0"/>
              <a:t>Web.config</a:t>
            </a:r>
            <a:r>
              <a:rPr lang="en-US" sz="1800" dirty="0" smtClean="0"/>
              <a:t> file differences</a:t>
            </a:r>
          </a:p>
          <a:p>
            <a:pPr lvl="1"/>
            <a:r>
              <a:rPr lang="en-US" sz="2000" dirty="0" smtClean="0"/>
              <a:t>GAC</a:t>
            </a:r>
          </a:p>
          <a:p>
            <a:pPr lvl="2"/>
            <a:r>
              <a:rPr lang="en-US" sz="1800" dirty="0" smtClean="0"/>
              <a:t>All installed and referenced global assemblies </a:t>
            </a:r>
          </a:p>
          <a:p>
            <a:r>
              <a:rPr lang="en-US" sz="2400" dirty="0" smtClean="0"/>
              <a:t>Recommended to save entire directories for future use</a:t>
            </a:r>
          </a:p>
          <a:p>
            <a:pPr lvl="1"/>
            <a:r>
              <a:rPr lang="en-US" sz="2000" dirty="0" smtClean="0"/>
              <a:t>May later need files or settings that are missing from new install</a:t>
            </a:r>
            <a:endParaRPr lang="en-US" sz="2000" dirty="0"/>
          </a:p>
        </p:txBody>
      </p:sp>
    </p:spTree>
    <p:extLst>
      <p:ext uri="{BB962C8B-B14F-4D97-AF65-F5344CB8AC3E}">
        <p14:creationId xmlns:p14="http://schemas.microsoft.com/office/powerpoint/2010/main" val="849038965"/>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Prepare to Upgrade</a:t>
            </a:r>
          </a:p>
        </p:txBody>
      </p:sp>
      <p:sp>
        <p:nvSpPr>
          <p:cNvPr id="5" name="Subtitle 4"/>
          <p:cNvSpPr>
            <a:spLocks noGrp="1"/>
          </p:cNvSpPr>
          <p:nvPr>
            <p:ph type="body" sz="quarter" idx="12"/>
          </p:nvPr>
        </p:nvSpPr>
        <p:spPr/>
        <p:txBody>
          <a:bodyPr/>
          <a:lstStyle/>
          <a:p>
            <a:r>
              <a:rPr lang="en-US" dirty="0"/>
              <a:t>Plan </a:t>
            </a:r>
            <a:r>
              <a:rPr lang="en-US" dirty="0" smtClean="0"/>
              <a:t>Upgrade Strategy</a:t>
            </a:r>
            <a:endParaRPr lang="en-US" dirty="0"/>
          </a:p>
        </p:txBody>
      </p:sp>
    </p:spTree>
    <p:extLst>
      <p:ext uri="{BB962C8B-B14F-4D97-AF65-F5344CB8AC3E}">
        <p14:creationId xmlns:p14="http://schemas.microsoft.com/office/powerpoint/2010/main" val="3997360018"/>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Pre-Upgrade Considerations</a:t>
            </a:r>
          </a:p>
        </p:txBody>
      </p:sp>
      <p:sp>
        <p:nvSpPr>
          <p:cNvPr id="9" name="Content Placeholder 8"/>
          <p:cNvSpPr>
            <a:spLocks noGrp="1"/>
          </p:cNvSpPr>
          <p:nvPr>
            <p:ph type="body" sz="quarter" idx="10"/>
          </p:nvPr>
        </p:nvSpPr>
        <p:spPr/>
        <p:txBody>
          <a:bodyPr/>
          <a:lstStyle/>
          <a:p>
            <a:r>
              <a:rPr lang="en-US" dirty="0" smtClean="0"/>
              <a:t>Disruption vs. Downtime</a:t>
            </a:r>
          </a:p>
          <a:p>
            <a:r>
              <a:rPr lang="en-US" dirty="0" smtClean="0"/>
              <a:t>Performance</a:t>
            </a:r>
          </a:p>
          <a:p>
            <a:r>
              <a:rPr lang="en-US" dirty="0"/>
              <a:t>Topology</a:t>
            </a:r>
          </a:p>
          <a:p>
            <a:r>
              <a:rPr lang="en-US" dirty="0" smtClean="0"/>
              <a:t>URL Changes</a:t>
            </a:r>
          </a:p>
          <a:p>
            <a:r>
              <a:rPr lang="en-US" dirty="0" smtClean="0"/>
              <a:t>Governance</a:t>
            </a:r>
          </a:p>
          <a:p>
            <a:r>
              <a:rPr lang="en-US" dirty="0" smtClean="0"/>
              <a:t>Notification Plan</a:t>
            </a:r>
            <a:endParaRPr lang="en-US" dirty="0"/>
          </a:p>
        </p:txBody>
      </p:sp>
    </p:spTree>
    <p:extLst>
      <p:ext uri="{BB962C8B-B14F-4D97-AF65-F5344CB8AC3E}">
        <p14:creationId xmlns:p14="http://schemas.microsoft.com/office/powerpoint/2010/main" val="3624264244"/>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Disruption</a:t>
            </a:r>
            <a:endParaRPr lang="en-US" dirty="0"/>
          </a:p>
        </p:txBody>
      </p:sp>
      <p:sp>
        <p:nvSpPr>
          <p:cNvPr id="3" name="Content Placeholder 2"/>
          <p:cNvSpPr>
            <a:spLocks noGrp="1"/>
          </p:cNvSpPr>
          <p:nvPr>
            <p:ph type="body" sz="quarter" idx="10"/>
          </p:nvPr>
        </p:nvSpPr>
        <p:spPr/>
        <p:txBody>
          <a:bodyPr/>
          <a:lstStyle/>
          <a:p>
            <a:r>
              <a:rPr lang="en-US" sz="3600" dirty="0" smtClean="0"/>
              <a:t>Defined as any significant change that:</a:t>
            </a:r>
          </a:p>
          <a:p>
            <a:pPr lvl="1"/>
            <a:r>
              <a:rPr lang="en-US" sz="2000" dirty="0" smtClean="0"/>
              <a:t>Requires changing client software to match server</a:t>
            </a:r>
          </a:p>
          <a:p>
            <a:pPr lvl="1"/>
            <a:r>
              <a:rPr lang="en-US" sz="2000" dirty="0" smtClean="0"/>
              <a:t>Requires retraining to use existing abilities</a:t>
            </a:r>
          </a:p>
          <a:p>
            <a:pPr lvl="1"/>
            <a:r>
              <a:rPr lang="en-US" sz="2000" dirty="0" smtClean="0"/>
              <a:t>Requires refactoring/replacement of customizations</a:t>
            </a:r>
          </a:p>
          <a:p>
            <a:r>
              <a:rPr lang="en-US" sz="3600" dirty="0" smtClean="0"/>
              <a:t>Not the same as downtime</a:t>
            </a:r>
          </a:p>
          <a:p>
            <a:pPr lvl="1"/>
            <a:r>
              <a:rPr lang="en-US" sz="2000" dirty="0" smtClean="0"/>
              <a:t>Downtime may “disrupt work” but is not capital ‘D’ Disruption</a:t>
            </a:r>
          </a:p>
          <a:p>
            <a:pPr lvl="1"/>
            <a:r>
              <a:rPr lang="en-US" sz="2000" dirty="0" smtClean="0"/>
              <a:t>Downtime is temporarily painful, but disruption causes the pain to linger</a:t>
            </a:r>
          </a:p>
          <a:p>
            <a:r>
              <a:rPr lang="en-US" sz="3600" dirty="0" smtClean="0"/>
              <a:t>Use Deferred Site Collection Upgrade to forestall most disruption</a:t>
            </a:r>
          </a:p>
          <a:p>
            <a:pPr lvl="1"/>
            <a:r>
              <a:rPr lang="en-US" sz="2000" dirty="0" smtClean="0"/>
              <a:t>Most existing customizations should keep working without change</a:t>
            </a:r>
          </a:p>
          <a:p>
            <a:pPr lvl="1"/>
            <a:r>
              <a:rPr lang="en-US" sz="2000" dirty="0" smtClean="0"/>
              <a:t>Switch to 15 mode only once customizations have matching SharePoint 2013 updates</a:t>
            </a:r>
          </a:p>
        </p:txBody>
      </p:sp>
    </p:spTree>
    <p:extLst>
      <p:ext uri="{BB962C8B-B14F-4D97-AF65-F5344CB8AC3E}">
        <p14:creationId xmlns:p14="http://schemas.microsoft.com/office/powerpoint/2010/main" val="4290293078"/>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Downtime</a:t>
            </a:r>
            <a:endParaRPr lang="en-US" dirty="0"/>
          </a:p>
        </p:txBody>
      </p:sp>
      <p:sp>
        <p:nvSpPr>
          <p:cNvPr id="3" name="Content Placeholder 2"/>
          <p:cNvSpPr>
            <a:spLocks noGrp="1"/>
          </p:cNvSpPr>
          <p:nvPr>
            <p:ph type="body" sz="quarter" idx="10"/>
          </p:nvPr>
        </p:nvSpPr>
        <p:spPr/>
        <p:txBody>
          <a:bodyPr/>
          <a:lstStyle/>
          <a:p>
            <a:r>
              <a:rPr lang="en-US" sz="3600" dirty="0" smtClean="0"/>
              <a:t>No such thing as zero downtime!!!</a:t>
            </a:r>
          </a:p>
          <a:p>
            <a:pPr lvl="1"/>
            <a:r>
              <a:rPr lang="en-US" sz="2000" dirty="0" smtClean="0"/>
              <a:t>Try to address this fallacy whenever possible</a:t>
            </a:r>
          </a:p>
          <a:p>
            <a:pPr lvl="1"/>
            <a:r>
              <a:rPr lang="en-US" sz="2000" dirty="0" smtClean="0"/>
              <a:t>Usually “none” really means as little as possible</a:t>
            </a:r>
          </a:p>
          <a:p>
            <a:pPr lvl="2"/>
            <a:r>
              <a:rPr lang="en-US" sz="2000" dirty="0" smtClean="0"/>
              <a:t>Negotiate to what is acceptable/affordable</a:t>
            </a:r>
          </a:p>
          <a:p>
            <a:pPr lvl="1"/>
            <a:r>
              <a:rPr lang="en-US" sz="2000" dirty="0" smtClean="0"/>
              <a:t>When “none” really means none, it’s a big problem</a:t>
            </a:r>
          </a:p>
          <a:p>
            <a:pPr lvl="2"/>
            <a:r>
              <a:rPr lang="en-US" sz="2000" dirty="0" smtClean="0"/>
              <a:t>Tradeoff data loss against outage reduction</a:t>
            </a:r>
          </a:p>
          <a:p>
            <a:pPr lvl="3"/>
            <a:r>
              <a:rPr lang="en-US" sz="1800" dirty="0" smtClean="0"/>
              <a:t>Upgrade of parallel copy and use migration tools to backfill</a:t>
            </a:r>
          </a:p>
          <a:p>
            <a:r>
              <a:rPr lang="en-US" sz="3600" dirty="0" smtClean="0"/>
              <a:t>Possible to reduce downtime using mitigation processes:</a:t>
            </a:r>
          </a:p>
          <a:p>
            <a:pPr lvl="1"/>
            <a:r>
              <a:rPr lang="en-US" sz="2000" dirty="0" smtClean="0"/>
              <a:t>Read-only state while upgrading copy in background</a:t>
            </a:r>
          </a:p>
          <a:p>
            <a:pPr lvl="2"/>
            <a:r>
              <a:rPr lang="en-US" sz="2000" dirty="0" smtClean="0"/>
              <a:t>Requires more hardware to accomplish</a:t>
            </a:r>
          </a:p>
          <a:p>
            <a:pPr lvl="2"/>
            <a:r>
              <a:rPr lang="en-US" sz="2000" dirty="0" smtClean="0"/>
              <a:t>Has ability to roll back if upgrade is unsuccessful</a:t>
            </a:r>
          </a:p>
          <a:p>
            <a:pPr lvl="1"/>
            <a:r>
              <a:rPr lang="en-US" sz="2000" dirty="0" smtClean="0"/>
              <a:t>Parallel database upgrades to improve throughput</a:t>
            </a:r>
          </a:p>
          <a:p>
            <a:pPr lvl="2"/>
            <a:r>
              <a:rPr lang="en-US" sz="2000" dirty="0" smtClean="0"/>
              <a:t>Parallelism has its limits though and can actually hurt performance at scale</a:t>
            </a:r>
            <a:endParaRPr lang="en-US" sz="2000" dirty="0"/>
          </a:p>
        </p:txBody>
      </p:sp>
    </p:spTree>
    <p:extLst>
      <p:ext uri="{BB962C8B-B14F-4D97-AF65-F5344CB8AC3E}">
        <p14:creationId xmlns:p14="http://schemas.microsoft.com/office/powerpoint/2010/main" val="268987865"/>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a:t>
            </a:r>
            <a:endParaRPr lang="en-US" dirty="0"/>
          </a:p>
        </p:txBody>
      </p:sp>
      <p:sp>
        <p:nvSpPr>
          <p:cNvPr id="3" name="Content Placeholder 2"/>
          <p:cNvSpPr>
            <a:spLocks noGrp="1"/>
          </p:cNvSpPr>
          <p:nvPr>
            <p:ph type="body" sz="quarter" idx="10"/>
          </p:nvPr>
        </p:nvSpPr>
        <p:spPr/>
        <p:txBody>
          <a:bodyPr/>
          <a:lstStyle/>
          <a:p>
            <a:r>
              <a:rPr lang="en-US" sz="3600" dirty="0" smtClean="0"/>
              <a:t>Know what performance you have and what you want</a:t>
            </a:r>
          </a:p>
          <a:p>
            <a:pPr lvl="1"/>
            <a:r>
              <a:rPr lang="en-US" sz="2000" dirty="0" smtClean="0"/>
              <a:t>Its horrible to succeed in upgrade but have the farm limping afterwards</a:t>
            </a:r>
          </a:p>
          <a:p>
            <a:r>
              <a:rPr lang="en-US" sz="3600" dirty="0" smtClean="0"/>
              <a:t>Audit existing hardware and performance</a:t>
            </a:r>
          </a:p>
          <a:p>
            <a:pPr lvl="1"/>
            <a:r>
              <a:rPr lang="en-US" sz="2000" dirty="0"/>
              <a:t>Is </a:t>
            </a:r>
            <a:r>
              <a:rPr lang="en-US" sz="2000" dirty="0" smtClean="0"/>
              <a:t>there new </a:t>
            </a:r>
            <a:r>
              <a:rPr lang="en-US" sz="2000" dirty="0"/>
              <a:t>hardware </a:t>
            </a:r>
            <a:r>
              <a:rPr lang="en-US" sz="2000" dirty="0" smtClean="0"/>
              <a:t>available for SharePoint 2013?</a:t>
            </a:r>
          </a:p>
          <a:p>
            <a:pPr lvl="2"/>
            <a:r>
              <a:rPr lang="en-US" sz="2000" dirty="0" smtClean="0"/>
              <a:t>If not, is the existing hardware sufficient?</a:t>
            </a:r>
            <a:endParaRPr lang="en-US" sz="2000" dirty="0"/>
          </a:p>
          <a:p>
            <a:pPr lvl="1"/>
            <a:r>
              <a:rPr lang="en-US" sz="2000" dirty="0" smtClean="0"/>
              <a:t>What is the current usage and SQL performance?</a:t>
            </a:r>
          </a:p>
          <a:p>
            <a:pPr lvl="1"/>
            <a:r>
              <a:rPr lang="en-US" sz="2000" dirty="0" smtClean="0"/>
              <a:t>What </a:t>
            </a:r>
            <a:r>
              <a:rPr lang="en-US" sz="2000" dirty="0"/>
              <a:t>is </a:t>
            </a:r>
            <a:r>
              <a:rPr lang="en-US" sz="2000" dirty="0" smtClean="0"/>
              <a:t>current </a:t>
            </a:r>
            <a:r>
              <a:rPr lang="en-US" sz="2000" dirty="0"/>
              <a:t>network </a:t>
            </a:r>
            <a:r>
              <a:rPr lang="en-US" sz="2000" dirty="0" smtClean="0"/>
              <a:t>bandwidth and </a:t>
            </a:r>
            <a:r>
              <a:rPr lang="en-US" sz="2000" dirty="0"/>
              <a:t>latency</a:t>
            </a:r>
            <a:r>
              <a:rPr lang="en-US" sz="2000" dirty="0" smtClean="0"/>
              <a:t>?</a:t>
            </a:r>
          </a:p>
          <a:p>
            <a:pPr lvl="1"/>
            <a:r>
              <a:rPr lang="en-US" sz="2000" dirty="0" smtClean="0"/>
              <a:t>Is existing content farm </a:t>
            </a:r>
            <a:r>
              <a:rPr lang="en-US" sz="2000" dirty="0"/>
              <a:t>sufficient to </a:t>
            </a:r>
            <a:r>
              <a:rPr lang="en-US" sz="2000" dirty="0" smtClean="0"/>
              <a:t>support a </a:t>
            </a:r>
            <a:r>
              <a:rPr lang="en-US" sz="2000" dirty="0"/>
              <a:t>double </a:t>
            </a:r>
            <a:r>
              <a:rPr lang="en-US" sz="2000" dirty="0" smtClean="0"/>
              <a:t>crawl?</a:t>
            </a:r>
            <a:endParaRPr lang="en-US" sz="2000" dirty="0"/>
          </a:p>
          <a:p>
            <a:r>
              <a:rPr lang="en-US" sz="3600" dirty="0" smtClean="0"/>
              <a:t>Audit existing content</a:t>
            </a:r>
          </a:p>
          <a:p>
            <a:pPr lvl="1"/>
            <a:r>
              <a:rPr lang="en-US" sz="2000" dirty="0" smtClean="0"/>
              <a:t>Database upgrade performance variables</a:t>
            </a:r>
          </a:p>
          <a:p>
            <a:pPr lvl="1"/>
            <a:r>
              <a:rPr lang="en-US" sz="2000" dirty="0" smtClean="0"/>
              <a:t>Site Collection upgrade performance variables</a:t>
            </a:r>
            <a:endParaRPr lang="en-US" sz="2000" dirty="0"/>
          </a:p>
        </p:txBody>
      </p:sp>
    </p:spTree>
    <p:extLst>
      <p:ext uri="{BB962C8B-B14F-4D97-AF65-F5344CB8AC3E}">
        <p14:creationId xmlns:p14="http://schemas.microsoft.com/office/powerpoint/2010/main" val="3057410340"/>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Predicting Database Upgrade </a:t>
            </a:r>
            <a:r>
              <a:rPr lang="en-US" sz="4800" dirty="0"/>
              <a:t>Performance</a:t>
            </a:r>
          </a:p>
        </p:txBody>
      </p:sp>
      <p:sp>
        <p:nvSpPr>
          <p:cNvPr id="3" name="Content Placeholder 2"/>
          <p:cNvSpPr>
            <a:spLocks noGrp="1"/>
          </p:cNvSpPr>
          <p:nvPr>
            <p:ph type="body" sz="quarter" idx="10"/>
          </p:nvPr>
        </p:nvSpPr>
        <p:spPr/>
        <p:txBody>
          <a:bodyPr/>
          <a:lstStyle/>
          <a:p>
            <a:r>
              <a:rPr lang="en-US" dirty="0" smtClean="0"/>
              <a:t>Database</a:t>
            </a:r>
          </a:p>
          <a:p>
            <a:pPr lvl="1"/>
            <a:r>
              <a:rPr lang="en-US" dirty="0" smtClean="0"/>
              <a:t># </a:t>
            </a:r>
            <a:r>
              <a:rPr lang="en-US" dirty="0"/>
              <a:t>Site Collections</a:t>
            </a:r>
          </a:p>
          <a:p>
            <a:pPr lvl="1"/>
            <a:r>
              <a:rPr lang="en-US" dirty="0"/>
              <a:t># Webs</a:t>
            </a:r>
          </a:p>
          <a:p>
            <a:pPr lvl="1"/>
            <a:r>
              <a:rPr lang="en-US" dirty="0"/>
              <a:t># </a:t>
            </a:r>
            <a:r>
              <a:rPr lang="en-US" dirty="0" smtClean="0"/>
              <a:t>Lists</a:t>
            </a:r>
            <a:endParaRPr lang="en-US" dirty="0"/>
          </a:p>
          <a:p>
            <a:pPr lvl="1"/>
            <a:r>
              <a:rPr lang="en-US" dirty="0"/>
              <a:t># Documents</a:t>
            </a:r>
          </a:p>
          <a:p>
            <a:pPr lvl="1"/>
            <a:r>
              <a:rPr lang="en-US" dirty="0"/>
              <a:t># Links</a:t>
            </a:r>
          </a:p>
          <a:p>
            <a:pPr lvl="1"/>
            <a:r>
              <a:rPr lang="en-US" dirty="0"/>
              <a:t>Overall d</a:t>
            </a:r>
            <a:r>
              <a:rPr lang="en-US" dirty="0" smtClean="0"/>
              <a:t>atabase size</a:t>
            </a:r>
            <a:endParaRPr lang="en-US" dirty="0"/>
          </a:p>
        </p:txBody>
      </p:sp>
      <p:sp>
        <p:nvSpPr>
          <p:cNvPr id="6" name="Text Placeholder 5"/>
          <p:cNvSpPr>
            <a:spLocks noGrp="1"/>
          </p:cNvSpPr>
          <p:nvPr>
            <p:ph type="body" sz="quarter" idx="11"/>
          </p:nvPr>
        </p:nvSpPr>
        <p:spPr>
          <a:xfrm>
            <a:off x="6277928" y="1447800"/>
            <a:ext cx="5394960" cy="3520964"/>
          </a:xfrm>
        </p:spPr>
        <p:txBody>
          <a:bodyPr/>
          <a:lstStyle/>
          <a:p>
            <a:r>
              <a:rPr lang="en-US" dirty="0"/>
              <a:t>Environment</a:t>
            </a:r>
          </a:p>
          <a:p>
            <a:pPr lvl="1"/>
            <a:r>
              <a:rPr lang="en-US" dirty="0"/>
              <a:t>Simultaneous upgrades</a:t>
            </a:r>
          </a:p>
          <a:p>
            <a:pPr lvl="1"/>
            <a:r>
              <a:rPr lang="en-US" dirty="0"/>
              <a:t>SQL server disk I/O per second</a:t>
            </a:r>
          </a:p>
          <a:p>
            <a:pPr lvl="1"/>
            <a:r>
              <a:rPr lang="en-US" dirty="0"/>
              <a:t>SQL server database to disk layout</a:t>
            </a:r>
          </a:p>
          <a:p>
            <a:pPr lvl="1"/>
            <a:r>
              <a:rPr lang="en-US" dirty="0"/>
              <a:t>SQL server temp DB optimizations</a:t>
            </a:r>
          </a:p>
          <a:p>
            <a:pPr lvl="1"/>
            <a:r>
              <a:rPr lang="en-US" dirty="0"/>
              <a:t>SQL server CPU &amp; memory</a:t>
            </a:r>
          </a:p>
          <a:p>
            <a:pPr lvl="1"/>
            <a:r>
              <a:rPr lang="en-US" dirty="0"/>
              <a:t>SharePoint server CPU &amp; memory</a:t>
            </a:r>
          </a:p>
          <a:p>
            <a:pPr lvl="1"/>
            <a:r>
              <a:rPr lang="en-US" dirty="0"/>
              <a:t>Network bandwidth &amp; latency</a:t>
            </a:r>
          </a:p>
          <a:p>
            <a:endParaRPr lang="en-US" dirty="0"/>
          </a:p>
        </p:txBody>
      </p:sp>
      <p:sp>
        <p:nvSpPr>
          <p:cNvPr id="5" name="TextBox 4"/>
          <p:cNvSpPr txBox="1"/>
          <p:nvPr/>
        </p:nvSpPr>
        <p:spPr>
          <a:xfrm>
            <a:off x="739833" y="5306703"/>
            <a:ext cx="10690041" cy="1200329"/>
          </a:xfrm>
          <a:prstGeom prst="rect">
            <a:avLst/>
          </a:prstGeom>
          <a:noFill/>
        </p:spPr>
        <p:txBody>
          <a:bodyPr wrap="square" rtlCol="0">
            <a:spAutoFit/>
          </a:bodyPr>
          <a:lstStyle/>
          <a:p>
            <a:r>
              <a:rPr lang="en-US" sz="2400" b="1" dirty="0" smtClean="0">
                <a:gradFill>
                  <a:gsLst>
                    <a:gs pos="36000">
                      <a:schemeClr val="tx1"/>
                    </a:gs>
                    <a:gs pos="86000">
                      <a:schemeClr val="tx1"/>
                    </a:gs>
                  </a:gsLst>
                  <a:lin ang="5400000" scaled="0"/>
                </a:gradFill>
                <a:latin typeface="+mj-lt"/>
              </a:rPr>
              <a:t>Note:</a:t>
            </a:r>
            <a:endParaRPr lang="en-US" sz="2400" dirty="0" smtClean="0">
              <a:gradFill>
                <a:gsLst>
                  <a:gs pos="36000">
                    <a:schemeClr val="tx1"/>
                  </a:gs>
                  <a:gs pos="86000">
                    <a:schemeClr val="tx1"/>
                  </a:gs>
                </a:gsLst>
                <a:lin ang="5400000" scaled="0"/>
              </a:gradFill>
              <a:latin typeface="+mj-lt"/>
            </a:endParaRPr>
          </a:p>
          <a:p>
            <a:r>
              <a:rPr lang="en-US" sz="2400" dirty="0" smtClean="0">
                <a:gradFill>
                  <a:gsLst>
                    <a:gs pos="36000">
                      <a:schemeClr val="tx1"/>
                    </a:gs>
                    <a:gs pos="86000">
                      <a:schemeClr val="tx1"/>
                    </a:gs>
                  </a:gsLst>
                  <a:lin ang="5400000" scaled="0"/>
                </a:gradFill>
                <a:latin typeface="+mj-lt"/>
              </a:rPr>
              <a:t>Each new build’s upgrade can be impacted by newly added upgrade actions and database content </a:t>
            </a:r>
            <a:r>
              <a:rPr lang="en-US" sz="2400" dirty="0">
                <a:gradFill>
                  <a:gsLst>
                    <a:gs pos="36000">
                      <a:schemeClr val="tx1"/>
                    </a:gs>
                    <a:gs pos="86000">
                      <a:schemeClr val="tx1"/>
                    </a:gs>
                  </a:gsLst>
                  <a:lin ang="5400000" scaled="0"/>
                </a:gradFill>
                <a:latin typeface="+mj-lt"/>
              </a:rPr>
              <a:t>changes since last upgrade</a:t>
            </a:r>
            <a:endParaRPr lang="en-US" sz="2400" dirty="0" smtClean="0">
              <a:gradFill>
                <a:gsLst>
                  <a:gs pos="36000">
                    <a:schemeClr val="tx1"/>
                  </a:gs>
                  <a:gs pos="86000">
                    <a:schemeClr val="tx1"/>
                  </a:gs>
                </a:gsLst>
                <a:lin ang="5400000" scaled="0"/>
              </a:gradFill>
              <a:latin typeface="+mj-lt"/>
            </a:endParaRPr>
          </a:p>
        </p:txBody>
      </p:sp>
    </p:spTree>
    <p:extLst>
      <p:ext uri="{BB962C8B-B14F-4D97-AF65-F5344CB8AC3E}">
        <p14:creationId xmlns:p14="http://schemas.microsoft.com/office/powerpoint/2010/main" val="4199706640"/>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Predicting Site Collection Upgrade </a:t>
            </a:r>
            <a:r>
              <a:rPr lang="en-US" sz="4400" dirty="0"/>
              <a:t>Performance</a:t>
            </a:r>
          </a:p>
        </p:txBody>
      </p:sp>
      <p:sp>
        <p:nvSpPr>
          <p:cNvPr id="3" name="Content Placeholder 2"/>
          <p:cNvSpPr>
            <a:spLocks noGrp="1"/>
          </p:cNvSpPr>
          <p:nvPr>
            <p:ph type="body" sz="quarter" idx="10"/>
          </p:nvPr>
        </p:nvSpPr>
        <p:spPr/>
        <p:txBody>
          <a:bodyPr/>
          <a:lstStyle/>
          <a:p>
            <a:r>
              <a:rPr lang="en-US" dirty="0" smtClean="0"/>
              <a:t>Site Collection</a:t>
            </a:r>
          </a:p>
          <a:p>
            <a:pPr lvl="1"/>
            <a:r>
              <a:rPr lang="en-US" dirty="0" smtClean="0"/>
              <a:t># </a:t>
            </a:r>
            <a:r>
              <a:rPr lang="en-US" dirty="0"/>
              <a:t>Webs</a:t>
            </a:r>
          </a:p>
          <a:p>
            <a:pPr lvl="1"/>
            <a:r>
              <a:rPr lang="en-US" dirty="0"/>
              <a:t># </a:t>
            </a:r>
            <a:r>
              <a:rPr lang="en-US" dirty="0" smtClean="0"/>
              <a:t>Lists</a:t>
            </a:r>
            <a:endParaRPr lang="en-US" dirty="0"/>
          </a:p>
          <a:p>
            <a:pPr lvl="1"/>
            <a:r>
              <a:rPr lang="en-US" dirty="0" smtClean="0"/>
              <a:t># Activated upgrading features</a:t>
            </a:r>
          </a:p>
          <a:p>
            <a:pPr lvl="1"/>
            <a:r>
              <a:rPr lang="en-US" dirty="0" smtClean="0"/>
              <a:t># </a:t>
            </a:r>
            <a:r>
              <a:rPr lang="en-US" dirty="0"/>
              <a:t>Documents</a:t>
            </a:r>
          </a:p>
          <a:p>
            <a:pPr lvl="1"/>
            <a:r>
              <a:rPr lang="en-US" dirty="0"/>
              <a:t># </a:t>
            </a:r>
            <a:r>
              <a:rPr lang="en-US" dirty="0" smtClean="0"/>
              <a:t>Links</a:t>
            </a:r>
            <a:endParaRPr lang="en-US" dirty="0"/>
          </a:p>
        </p:txBody>
      </p:sp>
      <p:sp>
        <p:nvSpPr>
          <p:cNvPr id="6" name="Text Placeholder 5"/>
          <p:cNvSpPr>
            <a:spLocks noGrp="1"/>
          </p:cNvSpPr>
          <p:nvPr>
            <p:ph type="body" sz="quarter" idx="11"/>
          </p:nvPr>
        </p:nvSpPr>
        <p:spPr>
          <a:xfrm>
            <a:off x="6277928" y="1447800"/>
            <a:ext cx="5394960" cy="3520964"/>
          </a:xfrm>
        </p:spPr>
        <p:txBody>
          <a:bodyPr/>
          <a:lstStyle/>
          <a:p>
            <a:r>
              <a:rPr lang="en-US" dirty="0"/>
              <a:t>Environment</a:t>
            </a:r>
          </a:p>
          <a:p>
            <a:pPr lvl="1"/>
            <a:r>
              <a:rPr lang="en-US" dirty="0"/>
              <a:t>Simultaneous upgrades</a:t>
            </a:r>
          </a:p>
          <a:p>
            <a:pPr lvl="1"/>
            <a:r>
              <a:rPr lang="en-US" dirty="0"/>
              <a:t>SQL server disk I/O per second</a:t>
            </a:r>
          </a:p>
          <a:p>
            <a:pPr lvl="1"/>
            <a:r>
              <a:rPr lang="en-US" dirty="0"/>
              <a:t>SQL server database to disk layout</a:t>
            </a:r>
          </a:p>
          <a:p>
            <a:pPr lvl="1"/>
            <a:r>
              <a:rPr lang="en-US" dirty="0"/>
              <a:t>SQL server temp DB optimizations</a:t>
            </a:r>
          </a:p>
          <a:p>
            <a:pPr lvl="1"/>
            <a:r>
              <a:rPr lang="en-US" dirty="0"/>
              <a:t>SQL server CPU &amp; memory</a:t>
            </a:r>
          </a:p>
          <a:p>
            <a:pPr lvl="1"/>
            <a:r>
              <a:rPr lang="en-US" dirty="0"/>
              <a:t>SharePoint server CPU &amp; memory</a:t>
            </a:r>
          </a:p>
          <a:p>
            <a:pPr lvl="1"/>
            <a:r>
              <a:rPr lang="en-US" dirty="0"/>
              <a:t>Network bandwidth &amp; latency</a:t>
            </a:r>
          </a:p>
          <a:p>
            <a:endParaRPr lang="en-US" dirty="0"/>
          </a:p>
        </p:txBody>
      </p:sp>
      <p:sp>
        <p:nvSpPr>
          <p:cNvPr id="5" name="TextBox 4"/>
          <p:cNvSpPr txBox="1"/>
          <p:nvPr/>
        </p:nvSpPr>
        <p:spPr>
          <a:xfrm>
            <a:off x="739833" y="5306703"/>
            <a:ext cx="10690041" cy="1200329"/>
          </a:xfrm>
          <a:prstGeom prst="rect">
            <a:avLst/>
          </a:prstGeom>
          <a:noFill/>
        </p:spPr>
        <p:txBody>
          <a:bodyPr wrap="square" rtlCol="0">
            <a:spAutoFit/>
          </a:bodyPr>
          <a:lstStyle/>
          <a:p>
            <a:r>
              <a:rPr lang="en-US" sz="2400" b="1" dirty="0" smtClean="0">
                <a:gradFill>
                  <a:gsLst>
                    <a:gs pos="36000">
                      <a:schemeClr val="tx1"/>
                    </a:gs>
                    <a:gs pos="86000">
                      <a:schemeClr val="tx1"/>
                    </a:gs>
                  </a:gsLst>
                  <a:lin ang="5400000" scaled="0"/>
                </a:gradFill>
                <a:latin typeface="+mj-lt"/>
              </a:rPr>
              <a:t>Note:</a:t>
            </a:r>
            <a:endParaRPr lang="en-US" sz="2400" dirty="0" smtClean="0">
              <a:gradFill>
                <a:gsLst>
                  <a:gs pos="36000">
                    <a:schemeClr val="tx1"/>
                  </a:gs>
                  <a:gs pos="86000">
                    <a:schemeClr val="tx1"/>
                  </a:gs>
                </a:gsLst>
                <a:lin ang="5400000" scaled="0"/>
              </a:gradFill>
              <a:latin typeface="+mj-lt"/>
            </a:endParaRPr>
          </a:p>
          <a:p>
            <a:r>
              <a:rPr lang="en-US" sz="2400" dirty="0" smtClean="0">
                <a:gradFill>
                  <a:gsLst>
                    <a:gs pos="36000">
                      <a:schemeClr val="tx1"/>
                    </a:gs>
                    <a:gs pos="86000">
                      <a:schemeClr val="tx1"/>
                    </a:gs>
                  </a:gsLst>
                  <a:lin ang="5400000" scaled="0"/>
                </a:gradFill>
                <a:latin typeface="+mj-lt"/>
              </a:rPr>
              <a:t>Each new build’s upgrade can be impacted by newly added upgrade actions and Site Collection content changes since last upgrade</a:t>
            </a:r>
          </a:p>
        </p:txBody>
      </p:sp>
    </p:spTree>
    <p:extLst>
      <p:ext uri="{BB962C8B-B14F-4D97-AF65-F5344CB8AC3E}">
        <p14:creationId xmlns:p14="http://schemas.microsoft.com/office/powerpoint/2010/main" val="1095202443"/>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Topology</a:t>
            </a:r>
            <a:endParaRPr lang="en-US" dirty="0"/>
          </a:p>
        </p:txBody>
      </p:sp>
      <p:sp>
        <p:nvSpPr>
          <p:cNvPr id="3" name="Content Placeholder 2"/>
          <p:cNvSpPr>
            <a:spLocks noGrp="1"/>
          </p:cNvSpPr>
          <p:nvPr>
            <p:ph type="body" sz="quarter" idx="10"/>
          </p:nvPr>
        </p:nvSpPr>
        <p:spPr/>
        <p:txBody>
          <a:bodyPr/>
          <a:lstStyle/>
          <a:p>
            <a:r>
              <a:rPr lang="en-US" dirty="0" smtClean="0"/>
              <a:t>Farm configuration</a:t>
            </a:r>
          </a:p>
          <a:p>
            <a:pPr lvl="1"/>
            <a:r>
              <a:rPr lang="en-US" dirty="0" smtClean="0"/>
              <a:t>WAC no longer part of same farm</a:t>
            </a:r>
          </a:p>
          <a:p>
            <a:pPr lvl="2"/>
            <a:r>
              <a:rPr lang="en-US" dirty="0" smtClean="0"/>
              <a:t>May have additional hardware requirements</a:t>
            </a:r>
          </a:p>
          <a:p>
            <a:pPr lvl="2"/>
            <a:r>
              <a:rPr lang="en-US" dirty="0" smtClean="0"/>
              <a:t>Needs WOPI setup to use remote WAC instance</a:t>
            </a:r>
          </a:p>
          <a:p>
            <a:pPr lvl="1"/>
            <a:endParaRPr lang="en-US" dirty="0" smtClean="0"/>
          </a:p>
          <a:p>
            <a:r>
              <a:rPr lang="en-US" dirty="0" smtClean="0"/>
              <a:t>Federated farm services</a:t>
            </a:r>
          </a:p>
          <a:p>
            <a:pPr lvl="1"/>
            <a:r>
              <a:rPr lang="en-US" dirty="0" smtClean="0"/>
              <a:t>2010 content farm can consume SharePoint 2013 shared services</a:t>
            </a:r>
          </a:p>
          <a:p>
            <a:pPr lvl="2"/>
            <a:r>
              <a:rPr lang="en-US" dirty="0" smtClean="0"/>
              <a:t>Allows upgrade of services farm first</a:t>
            </a:r>
          </a:p>
          <a:p>
            <a:pPr lvl="1"/>
            <a:r>
              <a:rPr lang="en-US" dirty="0" smtClean="0"/>
              <a:t>SharePoint 2013 farms cannot consume 2010 services</a:t>
            </a:r>
            <a:endParaRPr lang="en-US" dirty="0"/>
          </a:p>
        </p:txBody>
      </p:sp>
    </p:spTree>
    <p:extLst>
      <p:ext uri="{BB962C8B-B14F-4D97-AF65-F5344CB8AC3E}">
        <p14:creationId xmlns:p14="http://schemas.microsoft.com/office/powerpoint/2010/main" val="3631550553"/>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URL Changes</a:t>
            </a:r>
          </a:p>
        </p:txBody>
      </p:sp>
      <p:sp>
        <p:nvSpPr>
          <p:cNvPr id="3" name="Content Placeholder 2"/>
          <p:cNvSpPr>
            <a:spLocks noGrp="1"/>
          </p:cNvSpPr>
          <p:nvPr>
            <p:ph type="body" sz="quarter" idx="10"/>
          </p:nvPr>
        </p:nvSpPr>
        <p:spPr/>
        <p:txBody>
          <a:bodyPr/>
          <a:lstStyle/>
          <a:p>
            <a:r>
              <a:rPr lang="en-US" sz="3600" dirty="0" smtClean="0"/>
              <a:t>Should avoid URL changes whenever possible</a:t>
            </a:r>
          </a:p>
          <a:p>
            <a:pPr lvl="1"/>
            <a:r>
              <a:rPr lang="en-US" sz="2000" dirty="0" err="1" smtClean="0"/>
              <a:t>WebDav</a:t>
            </a:r>
            <a:r>
              <a:rPr lang="en-US" sz="2000" dirty="0" smtClean="0"/>
              <a:t> </a:t>
            </a:r>
            <a:r>
              <a:rPr lang="en-US" sz="2000" dirty="0"/>
              <a:t>does not follow redirects so Microsoft Office applications may not work as desired against new </a:t>
            </a:r>
            <a:r>
              <a:rPr lang="en-US" sz="2000" dirty="0" smtClean="0"/>
              <a:t>URLs</a:t>
            </a:r>
          </a:p>
          <a:p>
            <a:pPr lvl="1"/>
            <a:r>
              <a:rPr lang="en-US" sz="2000" dirty="0" smtClean="0"/>
              <a:t>Bookmarks </a:t>
            </a:r>
            <a:r>
              <a:rPr lang="en-US" sz="2000" dirty="0"/>
              <a:t>to “old” URLs break once upgrade has </a:t>
            </a:r>
            <a:r>
              <a:rPr lang="en-US" sz="2000" dirty="0" smtClean="0"/>
              <a:t>completed</a:t>
            </a:r>
          </a:p>
          <a:p>
            <a:r>
              <a:rPr lang="en-US" sz="3600" dirty="0" smtClean="0"/>
              <a:t>Stacking URL changes with upgrade can complicate experience</a:t>
            </a:r>
          </a:p>
          <a:p>
            <a:pPr lvl="1"/>
            <a:r>
              <a:rPr lang="en-US" sz="2000" dirty="0" smtClean="0"/>
              <a:t>Recommend to do them as separate events with user noticeable time gap between</a:t>
            </a:r>
          </a:p>
          <a:p>
            <a:pPr lvl="1"/>
            <a:r>
              <a:rPr lang="en-US" sz="2000" dirty="0" smtClean="0"/>
              <a:t>Could make users blame upgrade as cause of experience change</a:t>
            </a:r>
          </a:p>
          <a:p>
            <a:pPr lvl="1"/>
            <a:r>
              <a:rPr lang="en-US" sz="2000" dirty="0" smtClean="0"/>
              <a:t>Shouldn’t even use different URLs in test environment</a:t>
            </a:r>
          </a:p>
          <a:p>
            <a:r>
              <a:rPr lang="en-US" sz="3600" dirty="0" smtClean="0"/>
              <a:t>Plan to not change URLs in the future</a:t>
            </a:r>
          </a:p>
          <a:p>
            <a:pPr lvl="1"/>
            <a:r>
              <a:rPr lang="en-US" sz="2000" dirty="0" smtClean="0"/>
              <a:t>If you have to do it, plan well so it should never occur again</a:t>
            </a:r>
            <a:endParaRPr lang="en-US" sz="2000" dirty="0"/>
          </a:p>
        </p:txBody>
      </p:sp>
    </p:spTree>
    <p:extLst>
      <p:ext uri="{BB962C8B-B14F-4D97-AF65-F5344CB8AC3E}">
        <p14:creationId xmlns:p14="http://schemas.microsoft.com/office/powerpoint/2010/main" val="2305470361"/>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Upgrade Cycle</a:t>
            </a:r>
            <a:endParaRPr lang="en-US" dirty="0"/>
          </a:p>
        </p:txBody>
      </p:sp>
      <p:graphicFrame>
        <p:nvGraphicFramePr>
          <p:cNvPr id="4" name="Content Placeholder 3"/>
          <p:cNvGraphicFramePr>
            <a:graphicFrameLocks noGrp="1"/>
          </p:cNvGraphicFramePr>
          <p:nvPr>
            <p:ph idx="4294967295"/>
            <p:extLst/>
          </p:nvPr>
        </p:nvGraphicFramePr>
        <p:xfrm>
          <a:off x="1444625" y="1449388"/>
          <a:ext cx="8875032" cy="47355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27053737"/>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Governance</a:t>
            </a:r>
            <a:endParaRPr lang="en-US" dirty="0"/>
          </a:p>
        </p:txBody>
      </p:sp>
      <p:sp>
        <p:nvSpPr>
          <p:cNvPr id="3" name="Content Placeholder 2"/>
          <p:cNvSpPr>
            <a:spLocks noGrp="1"/>
          </p:cNvSpPr>
          <p:nvPr>
            <p:ph type="body" sz="quarter" idx="10"/>
          </p:nvPr>
        </p:nvSpPr>
        <p:spPr/>
        <p:txBody>
          <a:bodyPr/>
          <a:lstStyle/>
          <a:p>
            <a:r>
              <a:rPr lang="en-US" sz="3600" dirty="0" smtClean="0"/>
              <a:t>Determine control and rollout of upgrade abilities</a:t>
            </a:r>
          </a:p>
          <a:p>
            <a:pPr lvl="1"/>
            <a:r>
              <a:rPr lang="en-US" sz="2000" dirty="0" smtClean="0"/>
              <a:t>When to unlock creating new 15 mode Site Collections</a:t>
            </a:r>
          </a:p>
          <a:p>
            <a:pPr lvl="1"/>
            <a:r>
              <a:rPr lang="en-US" sz="2000" dirty="0" smtClean="0"/>
              <a:t>When to allow upgrade of existing Site Collections</a:t>
            </a:r>
          </a:p>
          <a:p>
            <a:pPr lvl="1"/>
            <a:r>
              <a:rPr lang="en-US" sz="2000" dirty="0" smtClean="0"/>
              <a:t>Whether to give Site Collection Admins control or not</a:t>
            </a:r>
          </a:p>
          <a:p>
            <a:r>
              <a:rPr lang="en-US" sz="3600" dirty="0" smtClean="0"/>
              <a:t>Web Application and Site Collection variables control this:</a:t>
            </a:r>
          </a:p>
          <a:p>
            <a:pPr lvl="1"/>
            <a:r>
              <a:rPr lang="en-US" sz="2000" dirty="0" err="1" smtClean="0"/>
              <a:t>SPWebApplication.CompatibilityRange</a:t>
            </a:r>
            <a:r>
              <a:rPr lang="en-US" sz="2000" dirty="0" smtClean="0"/>
              <a:t> *</a:t>
            </a:r>
          </a:p>
          <a:p>
            <a:pPr lvl="2"/>
            <a:r>
              <a:rPr lang="en-US" sz="2000" dirty="0" smtClean="0"/>
              <a:t>“</a:t>
            </a:r>
            <a:r>
              <a:rPr lang="en-US" sz="2000" dirty="0" err="1" smtClean="0"/>
              <a:t>OldVersions</a:t>
            </a:r>
            <a:r>
              <a:rPr lang="en-US" sz="2000" dirty="0" smtClean="0"/>
              <a:t>”, “Old”, 14 – Allow creating 14 mode sites only</a:t>
            </a:r>
          </a:p>
          <a:p>
            <a:pPr lvl="2"/>
            <a:r>
              <a:rPr lang="en-US" sz="2000" dirty="0" smtClean="0"/>
              <a:t>“</a:t>
            </a:r>
            <a:r>
              <a:rPr lang="en-US" sz="2000" dirty="0" err="1" smtClean="0"/>
              <a:t>AllVersions</a:t>
            </a:r>
            <a:r>
              <a:rPr lang="en-US" sz="2000" dirty="0" smtClean="0"/>
              <a:t>”, “All”, “14,15” </a:t>
            </a:r>
            <a:r>
              <a:rPr lang="en-US" sz="2000" dirty="0"/>
              <a:t>– Allow creating </a:t>
            </a:r>
            <a:r>
              <a:rPr lang="en-US" sz="2000" dirty="0" smtClean="0"/>
              <a:t>both 14 and 15 mode sites</a:t>
            </a:r>
          </a:p>
          <a:p>
            <a:pPr lvl="2"/>
            <a:r>
              <a:rPr lang="en-US" sz="2000" dirty="0" smtClean="0"/>
              <a:t>“</a:t>
            </a:r>
            <a:r>
              <a:rPr lang="en-US" sz="2000" dirty="0" err="1" smtClean="0"/>
              <a:t>NewVersions</a:t>
            </a:r>
            <a:r>
              <a:rPr lang="en-US" sz="2000" dirty="0" smtClean="0"/>
              <a:t>”, “New”, 15 </a:t>
            </a:r>
            <a:r>
              <a:rPr lang="en-US" sz="2000" dirty="0"/>
              <a:t>– Allow creating </a:t>
            </a:r>
            <a:r>
              <a:rPr lang="en-US" sz="2000" dirty="0" smtClean="0"/>
              <a:t>15 </a:t>
            </a:r>
            <a:r>
              <a:rPr lang="en-US" sz="2000" dirty="0"/>
              <a:t>mode sites only</a:t>
            </a:r>
            <a:endParaRPr lang="en-US" sz="2000" dirty="0" smtClean="0"/>
          </a:p>
          <a:p>
            <a:pPr lvl="1"/>
            <a:r>
              <a:rPr lang="en-US" sz="2000" dirty="0" err="1" smtClean="0"/>
              <a:t>SPSite.AllowSelfServiceUpgrade</a:t>
            </a:r>
            <a:endParaRPr lang="en-US" sz="2000" dirty="0"/>
          </a:p>
          <a:p>
            <a:pPr lvl="2"/>
            <a:r>
              <a:rPr lang="en-US" sz="2000" dirty="0"/>
              <a:t>Cleared using </a:t>
            </a:r>
            <a:r>
              <a:rPr lang="en-US" sz="2000" dirty="0" err="1" smtClean="0"/>
              <a:t>SPSite.InheritAllowSelfServiceUpgradeSetting</a:t>
            </a:r>
            <a:endParaRPr lang="en-US" sz="2000" dirty="0"/>
          </a:p>
          <a:p>
            <a:pPr lvl="2"/>
            <a:endParaRPr lang="en-US" sz="2000" dirty="0" smtClean="0"/>
          </a:p>
        </p:txBody>
      </p:sp>
    </p:spTree>
    <p:extLst>
      <p:ext uri="{BB962C8B-B14F-4D97-AF65-F5344CB8AC3E}">
        <p14:creationId xmlns:p14="http://schemas.microsoft.com/office/powerpoint/2010/main" val="554445761"/>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Notification Plan</a:t>
            </a:r>
            <a:endParaRPr lang="en-US" dirty="0"/>
          </a:p>
        </p:txBody>
      </p:sp>
      <p:sp>
        <p:nvSpPr>
          <p:cNvPr id="3" name="Content Placeholder 2"/>
          <p:cNvSpPr>
            <a:spLocks noGrp="1"/>
          </p:cNvSpPr>
          <p:nvPr>
            <p:ph type="body" sz="quarter" idx="10"/>
          </p:nvPr>
        </p:nvSpPr>
        <p:spPr/>
        <p:txBody>
          <a:bodyPr/>
          <a:lstStyle/>
          <a:p>
            <a:r>
              <a:rPr lang="en-US" sz="2400" dirty="0" smtClean="0"/>
              <a:t>Plan to inform users about upcoming upgrade requirements/events</a:t>
            </a:r>
          </a:p>
          <a:p>
            <a:pPr lvl="1"/>
            <a:r>
              <a:rPr lang="en-US" sz="2000" dirty="0" smtClean="0"/>
              <a:t>Surprises are good for birthdays, not so on business time</a:t>
            </a:r>
          </a:p>
          <a:p>
            <a:r>
              <a:rPr lang="en-US" sz="2400" dirty="0" smtClean="0"/>
              <a:t>Include info on what will happen</a:t>
            </a:r>
          </a:p>
          <a:p>
            <a:pPr lvl="1"/>
            <a:r>
              <a:rPr lang="en-US" sz="2000" dirty="0" smtClean="0"/>
              <a:t>Will read-only environment be available or not</a:t>
            </a:r>
          </a:p>
          <a:p>
            <a:pPr lvl="1"/>
            <a:r>
              <a:rPr lang="en-US" sz="2000" dirty="0" smtClean="0"/>
              <a:t>What if roll-back needs to occur</a:t>
            </a:r>
          </a:p>
          <a:p>
            <a:r>
              <a:rPr lang="en-US" sz="2400" dirty="0" smtClean="0"/>
              <a:t>Indicate when </a:t>
            </a:r>
            <a:r>
              <a:rPr lang="en-US" sz="2400" dirty="0"/>
              <a:t>upgrade will </a:t>
            </a:r>
            <a:r>
              <a:rPr lang="en-US" sz="2400" dirty="0" smtClean="0"/>
              <a:t>occur</a:t>
            </a:r>
          </a:p>
          <a:p>
            <a:pPr lvl="1"/>
            <a:r>
              <a:rPr lang="en-US" sz="2000" dirty="0" smtClean="0"/>
              <a:t>Provide guidance on window when upgrade will start and finish</a:t>
            </a:r>
          </a:p>
          <a:p>
            <a:r>
              <a:rPr lang="en-US" sz="2400" dirty="0" smtClean="0"/>
              <a:t>Provide directions if using self-service upgrade abilities</a:t>
            </a:r>
          </a:p>
          <a:p>
            <a:pPr lvl="1"/>
            <a:r>
              <a:rPr lang="en-US" sz="2000" dirty="0" smtClean="0"/>
              <a:t>Upgrade available notification email </a:t>
            </a:r>
          </a:p>
          <a:p>
            <a:r>
              <a:rPr lang="en-US" sz="2400" dirty="0" smtClean="0"/>
              <a:t>Indicate when upgrade must be completed by</a:t>
            </a:r>
            <a:endParaRPr lang="en-US" sz="2400" dirty="0"/>
          </a:p>
          <a:p>
            <a:pPr lvl="1"/>
            <a:r>
              <a:rPr lang="en-US" sz="2000" dirty="0" smtClean="0"/>
              <a:t>Self-service upgrade means getting people to do it eventually</a:t>
            </a:r>
          </a:p>
          <a:p>
            <a:r>
              <a:rPr lang="en-US" sz="2400" dirty="0" smtClean="0"/>
              <a:t>Indicate when upgrade is finished</a:t>
            </a:r>
          </a:p>
          <a:p>
            <a:pPr lvl="1"/>
            <a:r>
              <a:rPr lang="en-US" sz="2000" dirty="0" smtClean="0"/>
              <a:t>Let them know with the all clear signal or that rollback occurred</a:t>
            </a:r>
          </a:p>
        </p:txBody>
      </p:sp>
    </p:spTree>
    <p:extLst>
      <p:ext uri="{BB962C8B-B14F-4D97-AF65-F5344CB8AC3E}">
        <p14:creationId xmlns:p14="http://schemas.microsoft.com/office/powerpoint/2010/main" val="2588833635"/>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Choosing Migration vs. Upgrade</a:t>
            </a:r>
            <a:endParaRPr lang="en-US" dirty="0"/>
          </a:p>
        </p:txBody>
      </p:sp>
      <p:sp>
        <p:nvSpPr>
          <p:cNvPr id="3" name="Content Placeholder 2"/>
          <p:cNvSpPr>
            <a:spLocks noGrp="1"/>
          </p:cNvSpPr>
          <p:nvPr>
            <p:ph type="body" sz="quarter" idx="10"/>
          </p:nvPr>
        </p:nvSpPr>
        <p:spPr/>
        <p:txBody>
          <a:bodyPr/>
          <a:lstStyle/>
          <a:p>
            <a:r>
              <a:rPr lang="en-US" dirty="0" smtClean="0"/>
              <a:t>When</a:t>
            </a:r>
          </a:p>
          <a:p>
            <a:pPr lvl="1"/>
            <a:r>
              <a:rPr lang="en-US" dirty="0"/>
              <a:t>When upgrade is not possible due to bad prior </a:t>
            </a:r>
            <a:r>
              <a:rPr lang="en-US" dirty="0" smtClean="0"/>
              <a:t>choices</a:t>
            </a:r>
          </a:p>
          <a:p>
            <a:pPr lvl="2"/>
            <a:r>
              <a:rPr lang="en-US" dirty="0" smtClean="0"/>
              <a:t>Database modifications</a:t>
            </a:r>
          </a:p>
          <a:p>
            <a:pPr lvl="2"/>
            <a:r>
              <a:rPr lang="en-US" dirty="0" smtClean="0"/>
              <a:t>Unsupported site definitions</a:t>
            </a:r>
            <a:endParaRPr lang="en-US" dirty="0"/>
          </a:p>
          <a:p>
            <a:pPr lvl="1"/>
            <a:r>
              <a:rPr lang="en-US" dirty="0" smtClean="0"/>
              <a:t>When downtime is not tolerable</a:t>
            </a:r>
          </a:p>
          <a:p>
            <a:r>
              <a:rPr lang="en-US" dirty="0" smtClean="0"/>
              <a:t>Why</a:t>
            </a:r>
          </a:p>
          <a:p>
            <a:pPr lvl="1"/>
            <a:r>
              <a:rPr lang="en-US" dirty="0" smtClean="0"/>
              <a:t>Cost of downtime is higher than negative impact from migration</a:t>
            </a:r>
          </a:p>
          <a:p>
            <a:pPr lvl="1"/>
            <a:r>
              <a:rPr lang="en-US" dirty="0" smtClean="0"/>
              <a:t>Massive redesign is required to site/data structures</a:t>
            </a:r>
          </a:p>
          <a:p>
            <a:r>
              <a:rPr lang="en-US" dirty="0" smtClean="0"/>
              <a:t>How</a:t>
            </a:r>
          </a:p>
          <a:p>
            <a:pPr lvl="1"/>
            <a:r>
              <a:rPr lang="en-US" dirty="0" smtClean="0"/>
              <a:t>Migrate using 3</a:t>
            </a:r>
            <a:r>
              <a:rPr lang="en-US" baseline="30000" dirty="0" smtClean="0"/>
              <a:t>rd</a:t>
            </a:r>
            <a:r>
              <a:rPr lang="en-US" dirty="0" smtClean="0"/>
              <a:t> party tools only, no Microsoft supplied solution</a:t>
            </a:r>
          </a:p>
        </p:txBody>
      </p:sp>
    </p:spTree>
    <p:extLst>
      <p:ext uri="{BB962C8B-B14F-4D97-AF65-F5344CB8AC3E}">
        <p14:creationId xmlns:p14="http://schemas.microsoft.com/office/powerpoint/2010/main" val="1961511929"/>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Prepare to Upgrade</a:t>
            </a:r>
          </a:p>
        </p:txBody>
      </p:sp>
      <p:sp>
        <p:nvSpPr>
          <p:cNvPr id="5" name="Subtitle 4"/>
          <p:cNvSpPr>
            <a:spLocks noGrp="1"/>
          </p:cNvSpPr>
          <p:nvPr>
            <p:ph type="body" sz="quarter" idx="12"/>
          </p:nvPr>
        </p:nvSpPr>
        <p:spPr/>
        <p:txBody>
          <a:bodyPr/>
          <a:lstStyle/>
          <a:p>
            <a:r>
              <a:rPr lang="en-US" dirty="0"/>
              <a:t>Manage </a:t>
            </a:r>
            <a:r>
              <a:rPr lang="en-US" dirty="0" smtClean="0"/>
              <a:t>Customizations</a:t>
            </a:r>
            <a:endParaRPr lang="en-US" dirty="0"/>
          </a:p>
        </p:txBody>
      </p:sp>
    </p:spTree>
    <p:extLst>
      <p:ext uri="{BB962C8B-B14F-4D97-AF65-F5344CB8AC3E}">
        <p14:creationId xmlns:p14="http://schemas.microsoft.com/office/powerpoint/2010/main" val="1351275570"/>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Of Customizations</a:t>
            </a:r>
            <a:endParaRPr lang="en-US" dirty="0"/>
          </a:p>
        </p:txBody>
      </p:sp>
      <p:sp>
        <p:nvSpPr>
          <p:cNvPr id="3" name="Content Placeholder 2"/>
          <p:cNvSpPr>
            <a:spLocks noGrp="1"/>
          </p:cNvSpPr>
          <p:nvPr>
            <p:ph type="body" sz="quarter" idx="10"/>
          </p:nvPr>
        </p:nvSpPr>
        <p:spPr/>
        <p:txBody>
          <a:bodyPr/>
          <a:lstStyle/>
          <a:p>
            <a:r>
              <a:rPr lang="en-US" sz="3600" dirty="0" smtClean="0"/>
              <a:t>Product release cycles are a form of evolution</a:t>
            </a:r>
          </a:p>
          <a:p>
            <a:r>
              <a:rPr lang="en-US" sz="3600" dirty="0" smtClean="0"/>
              <a:t>Customizations dependent on a product are affected</a:t>
            </a:r>
          </a:p>
          <a:p>
            <a:pPr lvl="1"/>
            <a:r>
              <a:rPr lang="en-US" sz="2000" dirty="0" smtClean="0"/>
              <a:t>Some live on relatively unchanged</a:t>
            </a:r>
          </a:p>
          <a:p>
            <a:pPr lvl="1"/>
            <a:r>
              <a:rPr lang="en-US" sz="2000" dirty="0" smtClean="0"/>
              <a:t>Some change dramatically but continue on</a:t>
            </a:r>
          </a:p>
          <a:p>
            <a:pPr lvl="1"/>
            <a:r>
              <a:rPr lang="en-US" sz="2000" dirty="0" smtClean="0"/>
              <a:t>Many die off</a:t>
            </a:r>
          </a:p>
          <a:p>
            <a:pPr lvl="2"/>
            <a:r>
              <a:rPr lang="en-US" sz="2000" dirty="0" smtClean="0"/>
              <a:t>Due to circumstance</a:t>
            </a:r>
          </a:p>
          <a:p>
            <a:pPr lvl="3"/>
            <a:r>
              <a:rPr lang="en-US" sz="1800" dirty="0" smtClean="0"/>
              <a:t>e.g. developer left and no source, vendor out of business</a:t>
            </a:r>
          </a:p>
          <a:p>
            <a:pPr lvl="2"/>
            <a:r>
              <a:rPr lang="en-US" sz="2000" dirty="0" smtClean="0"/>
              <a:t>If non-adaptable</a:t>
            </a:r>
          </a:p>
          <a:p>
            <a:pPr lvl="3"/>
            <a:r>
              <a:rPr lang="en-US" sz="1800" dirty="0" smtClean="0"/>
              <a:t>e.g. designed into a corner</a:t>
            </a:r>
          </a:p>
          <a:p>
            <a:r>
              <a:rPr lang="en-US" sz="3600" dirty="0" smtClean="0"/>
              <a:t>Takeaway is that you need to plan for evolution and even cleanup of customizations</a:t>
            </a:r>
          </a:p>
          <a:p>
            <a:pPr lvl="1"/>
            <a:r>
              <a:rPr lang="en-US" sz="2000" dirty="0" smtClean="0"/>
              <a:t>All customizations have a lifecycle, plan for it right from the beginning</a:t>
            </a:r>
          </a:p>
        </p:txBody>
      </p:sp>
    </p:spTree>
    <p:extLst>
      <p:ext uri="{BB962C8B-B14F-4D97-AF65-F5344CB8AC3E}">
        <p14:creationId xmlns:p14="http://schemas.microsoft.com/office/powerpoint/2010/main" val="27236416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Customization Categories and Types</a:t>
            </a:r>
            <a:endParaRPr lang="en-US" dirty="0"/>
          </a:p>
        </p:txBody>
      </p:sp>
      <p:graphicFrame>
        <p:nvGraphicFramePr>
          <p:cNvPr id="6" name="Content Placeholder 5"/>
          <p:cNvGraphicFramePr>
            <a:graphicFrameLocks noGrp="1"/>
          </p:cNvGraphicFramePr>
          <p:nvPr>
            <p:ph idx="4294967295"/>
            <p:extLst/>
          </p:nvPr>
        </p:nvGraphicFramePr>
        <p:xfrm>
          <a:off x="1444626" y="1524000"/>
          <a:ext cx="9389382" cy="47609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85240411"/>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Impacting Customizations</a:t>
            </a:r>
            <a:endParaRPr lang="en-US" dirty="0"/>
          </a:p>
        </p:txBody>
      </p:sp>
      <p:sp>
        <p:nvSpPr>
          <p:cNvPr id="3" name="Content Placeholder 2"/>
          <p:cNvSpPr>
            <a:spLocks noGrp="1"/>
          </p:cNvSpPr>
          <p:nvPr>
            <p:ph type="body" sz="quarter" idx="10"/>
          </p:nvPr>
        </p:nvSpPr>
        <p:spPr/>
        <p:txBody>
          <a:bodyPr/>
          <a:lstStyle/>
          <a:p>
            <a:r>
              <a:rPr lang="en-US" sz="3600" dirty="0" smtClean="0"/>
              <a:t>Most likely to not work well with 15 mode user experience</a:t>
            </a:r>
          </a:p>
          <a:p>
            <a:pPr lvl="1"/>
            <a:r>
              <a:rPr lang="en-US" sz="2000" dirty="0" smtClean="0"/>
              <a:t>.CSS dependencies</a:t>
            </a:r>
          </a:p>
          <a:p>
            <a:pPr lvl="1"/>
            <a:r>
              <a:rPr lang="en-US" sz="2000" dirty="0"/>
              <a:t>.</a:t>
            </a:r>
            <a:r>
              <a:rPr lang="en-US" sz="2000" dirty="0" smtClean="0"/>
              <a:t>JS dependencies</a:t>
            </a:r>
          </a:p>
          <a:p>
            <a:pPr lvl="1"/>
            <a:r>
              <a:rPr lang="en-US" sz="2000" dirty="0" smtClean="0"/>
              <a:t>Theme dependencies</a:t>
            </a:r>
          </a:p>
          <a:p>
            <a:pPr lvl="1"/>
            <a:r>
              <a:rPr lang="en-US" sz="2000" dirty="0" smtClean="0"/>
              <a:t>UI control dependencies</a:t>
            </a:r>
          </a:p>
          <a:p>
            <a:pPr lvl="1"/>
            <a:r>
              <a:rPr lang="en-US" sz="2000" dirty="0" smtClean="0"/>
              <a:t>UI behavior dependencies</a:t>
            </a:r>
          </a:p>
          <a:p>
            <a:r>
              <a:rPr lang="en-US" sz="3600" dirty="0" smtClean="0"/>
              <a:t>Usually should still work in 14 mode</a:t>
            </a:r>
          </a:p>
          <a:p>
            <a:pPr lvl="1"/>
            <a:r>
              <a:rPr lang="en-US" sz="2000" dirty="0" smtClean="0"/>
              <a:t>Shouldn’t block farm upgrade</a:t>
            </a:r>
          </a:p>
          <a:p>
            <a:pPr lvl="1"/>
            <a:r>
              <a:rPr lang="en-US" sz="2000" dirty="0" smtClean="0"/>
              <a:t>Needs to be addressed before Site Collection upgrade</a:t>
            </a:r>
          </a:p>
          <a:p>
            <a:r>
              <a:rPr lang="en-US" sz="3600" dirty="0" smtClean="0"/>
              <a:t>Test carefully in both 14 and 15 modes</a:t>
            </a:r>
          </a:p>
        </p:txBody>
      </p:sp>
    </p:spTree>
    <p:extLst>
      <p:ext uri="{BB962C8B-B14F-4D97-AF65-F5344CB8AC3E}">
        <p14:creationId xmlns:p14="http://schemas.microsoft.com/office/powerpoint/2010/main" val="337325894"/>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Data Structure Impacting Customizations</a:t>
            </a:r>
            <a:endParaRPr lang="en-US" sz="4800" dirty="0"/>
          </a:p>
        </p:txBody>
      </p:sp>
      <p:sp>
        <p:nvSpPr>
          <p:cNvPr id="3" name="Content Placeholder 2"/>
          <p:cNvSpPr>
            <a:spLocks noGrp="1"/>
          </p:cNvSpPr>
          <p:nvPr>
            <p:ph type="body" sz="quarter" idx="10"/>
          </p:nvPr>
        </p:nvSpPr>
        <p:spPr/>
        <p:txBody>
          <a:bodyPr/>
          <a:lstStyle/>
          <a:p>
            <a:r>
              <a:rPr lang="en-US" dirty="0" smtClean="0"/>
              <a:t>Highest likelihood to cause blocking issues during upgrade if missing</a:t>
            </a:r>
          </a:p>
          <a:p>
            <a:pPr lvl="1"/>
            <a:r>
              <a:rPr lang="en-US" dirty="0" smtClean="0"/>
              <a:t>E.g. Missing feature with list schema means list won’t render</a:t>
            </a:r>
          </a:p>
          <a:p>
            <a:r>
              <a:rPr lang="en-US" dirty="0" smtClean="0"/>
              <a:t>Can be modified during upgrades, but are usually expensive changes</a:t>
            </a:r>
          </a:p>
          <a:p>
            <a:pPr lvl="1"/>
            <a:r>
              <a:rPr lang="en-US" dirty="0" smtClean="0"/>
              <a:t>Iterate over every instance to update</a:t>
            </a:r>
          </a:p>
          <a:p>
            <a:r>
              <a:rPr lang="en-US" dirty="0" smtClean="0"/>
              <a:t>Instantiation and updating needs to handle conflicting customizations</a:t>
            </a:r>
          </a:p>
          <a:p>
            <a:pPr lvl="1"/>
            <a:r>
              <a:rPr lang="en-US" dirty="0" smtClean="0"/>
              <a:t>E.g. Conflicting path or column names</a:t>
            </a:r>
          </a:p>
        </p:txBody>
      </p:sp>
    </p:spTree>
    <p:extLst>
      <p:ext uri="{BB962C8B-B14F-4D97-AF65-F5344CB8AC3E}">
        <p14:creationId xmlns:p14="http://schemas.microsoft.com/office/powerpoint/2010/main" val="877947845"/>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Non-Visually Impacting </a:t>
            </a:r>
            <a:r>
              <a:rPr lang="en-US" dirty="0"/>
              <a:t>Customizations</a:t>
            </a:r>
          </a:p>
        </p:txBody>
      </p:sp>
      <p:sp>
        <p:nvSpPr>
          <p:cNvPr id="3" name="Content Placeholder 2"/>
          <p:cNvSpPr>
            <a:spLocks noGrp="1"/>
          </p:cNvSpPr>
          <p:nvPr>
            <p:ph type="body" sz="quarter" idx="10"/>
          </p:nvPr>
        </p:nvSpPr>
        <p:spPr/>
        <p:txBody>
          <a:bodyPr/>
          <a:lstStyle/>
          <a:p>
            <a:r>
              <a:rPr lang="en-US" sz="3200" dirty="0" smtClean="0"/>
              <a:t>Highest likelihood to be incompatible with SharePoint 2013</a:t>
            </a:r>
          </a:p>
          <a:p>
            <a:pPr lvl="1"/>
            <a:r>
              <a:rPr lang="en-US" sz="1800" dirty="0" smtClean="0"/>
              <a:t>Dependencies on existing services structure or topology</a:t>
            </a:r>
          </a:p>
          <a:p>
            <a:pPr lvl="1"/>
            <a:r>
              <a:rPr lang="en-US" sz="1800" dirty="0" smtClean="0"/>
              <a:t>Deeper API and security dependencies</a:t>
            </a:r>
          </a:p>
          <a:p>
            <a:pPr lvl="1"/>
            <a:r>
              <a:rPr lang="en-US" sz="1800" dirty="0" smtClean="0"/>
              <a:t>Deep dependency on page rendering pipeline</a:t>
            </a:r>
          </a:p>
          <a:p>
            <a:pPr lvl="1"/>
            <a:r>
              <a:rPr lang="en-US" sz="1800" dirty="0" smtClean="0"/>
              <a:t>Higher chance of impacting performance</a:t>
            </a:r>
          </a:p>
          <a:p>
            <a:r>
              <a:rPr lang="en-US" sz="3200" dirty="0" smtClean="0"/>
              <a:t>Test carefully, these are sometimes only found by deep testing</a:t>
            </a:r>
          </a:p>
          <a:p>
            <a:pPr lvl="1"/>
            <a:r>
              <a:rPr lang="en-US" sz="1800" dirty="0" smtClean="0"/>
              <a:t>E.g. finding exceptions when exercising all code paths</a:t>
            </a:r>
          </a:p>
          <a:p>
            <a:r>
              <a:rPr lang="en-US" sz="3200" dirty="0" smtClean="0"/>
              <a:t>Can sometime express issues by impacting other behaviors</a:t>
            </a:r>
          </a:p>
          <a:p>
            <a:pPr lvl="1"/>
            <a:r>
              <a:rPr lang="en-US" sz="1800" dirty="0" smtClean="0"/>
              <a:t>E.g. HTTP handlers interfering with rendering pipeline</a:t>
            </a:r>
          </a:p>
          <a:p>
            <a:r>
              <a:rPr lang="en-US" sz="3200" dirty="0" smtClean="0"/>
              <a:t>Be prepared to replace or remove if necessary</a:t>
            </a:r>
          </a:p>
          <a:p>
            <a:pPr lvl="1"/>
            <a:r>
              <a:rPr lang="en-US" sz="1800" dirty="0" smtClean="0"/>
              <a:t>Check to see if the system works correctly without the customization</a:t>
            </a:r>
            <a:endParaRPr lang="en-US" sz="1800" dirty="0"/>
          </a:p>
        </p:txBody>
      </p:sp>
    </p:spTree>
    <p:extLst>
      <p:ext uri="{BB962C8B-B14F-4D97-AF65-F5344CB8AC3E}">
        <p14:creationId xmlns:p14="http://schemas.microsoft.com/office/powerpoint/2010/main" val="495761227"/>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3rd Party Customizations</a:t>
            </a:r>
            <a:endParaRPr lang="en-US" dirty="0"/>
          </a:p>
        </p:txBody>
      </p:sp>
      <p:sp>
        <p:nvSpPr>
          <p:cNvPr id="9" name="Content Placeholder 8"/>
          <p:cNvSpPr>
            <a:spLocks noGrp="1"/>
          </p:cNvSpPr>
          <p:nvPr>
            <p:ph type="body" sz="quarter" idx="10"/>
          </p:nvPr>
        </p:nvSpPr>
        <p:spPr/>
        <p:txBody>
          <a:bodyPr numCol="2">
            <a:noAutofit/>
          </a:bodyPr>
          <a:lstStyle/>
          <a:p>
            <a:r>
              <a:rPr lang="en-US" sz="2400" dirty="0" smtClean="0"/>
              <a:t>Customers usually don’t have the ability to fix issues in product without help</a:t>
            </a:r>
          </a:p>
          <a:p>
            <a:pPr lvl="1"/>
            <a:r>
              <a:rPr lang="en-US" sz="2000" dirty="0" smtClean="0"/>
              <a:t>Source code rarely available</a:t>
            </a:r>
          </a:p>
          <a:p>
            <a:pPr lvl="1"/>
            <a:r>
              <a:rPr lang="en-US" sz="2000" dirty="0" smtClean="0"/>
              <a:t>Need to work closely with 3rd party to get updates to work with SharePoint 2013</a:t>
            </a:r>
          </a:p>
          <a:p>
            <a:pPr lvl="1"/>
            <a:r>
              <a:rPr lang="en-US" sz="2000" dirty="0" smtClean="0"/>
              <a:t>May require additional special upgrade instructions</a:t>
            </a:r>
          </a:p>
          <a:p>
            <a:r>
              <a:rPr lang="en-US" sz="2400" dirty="0" smtClean="0"/>
              <a:t>3rd party applications can include following which have higher possibility of issues:</a:t>
            </a:r>
          </a:p>
          <a:p>
            <a:pPr lvl="1"/>
            <a:r>
              <a:rPr lang="en-US" sz="2000" dirty="0" smtClean="0"/>
              <a:t>Windows services</a:t>
            </a:r>
          </a:p>
          <a:p>
            <a:pPr lvl="1"/>
            <a:r>
              <a:rPr lang="en-US" sz="2000" dirty="0" smtClean="0"/>
              <a:t>Windows applications</a:t>
            </a:r>
          </a:p>
          <a:p>
            <a:pPr lvl="1"/>
            <a:r>
              <a:rPr lang="en-US" sz="2000" dirty="0" smtClean="0"/>
              <a:t>Web applications</a:t>
            </a:r>
          </a:p>
          <a:p>
            <a:pPr lvl="1"/>
            <a:r>
              <a:rPr lang="en-US" sz="2000" dirty="0" smtClean="0"/>
              <a:t>HTTP modules</a:t>
            </a:r>
          </a:p>
          <a:p>
            <a:r>
              <a:rPr lang="en-US" sz="2400" dirty="0" smtClean="0"/>
              <a:t>MSI installed 2010 customizations may be incompatible with SharePoint 2013</a:t>
            </a:r>
          </a:p>
          <a:p>
            <a:pPr lvl="1"/>
            <a:r>
              <a:rPr lang="en-US" sz="2000" dirty="0" smtClean="0"/>
              <a:t>Check with 3rd party for updated SharePoint 2013 compatible MSIs</a:t>
            </a:r>
          </a:p>
          <a:p>
            <a:r>
              <a:rPr lang="en-US" sz="2400" dirty="0" smtClean="0"/>
              <a:t>In some cases consider re-evaluating the value of the component with the new version farm</a:t>
            </a:r>
          </a:p>
          <a:p>
            <a:pPr lvl="1"/>
            <a:r>
              <a:rPr lang="en-US" sz="2000" dirty="0" smtClean="0"/>
              <a:t>Out of box features may be viable alternative</a:t>
            </a:r>
          </a:p>
          <a:p>
            <a:r>
              <a:rPr lang="en-US" sz="2400" dirty="0" smtClean="0"/>
              <a:t>Some 3rd party products modify the SharePoint content databases</a:t>
            </a:r>
          </a:p>
          <a:p>
            <a:pPr lvl="1"/>
            <a:r>
              <a:rPr lang="en-US" sz="2000" dirty="0" smtClean="0"/>
              <a:t>Absolutely not supported, ever!</a:t>
            </a:r>
          </a:p>
          <a:p>
            <a:pPr lvl="1"/>
            <a:r>
              <a:rPr lang="en-US" sz="2000" dirty="0" smtClean="0"/>
              <a:t>Recommended to remove from environment until 3rd party provides solution that does not modify databases</a:t>
            </a:r>
            <a:endParaRPr lang="en-US" sz="2000" dirty="0"/>
          </a:p>
        </p:txBody>
      </p:sp>
    </p:spTree>
    <p:extLst>
      <p:ext uri="{BB962C8B-B14F-4D97-AF65-F5344CB8AC3E}">
        <p14:creationId xmlns:p14="http://schemas.microsoft.com/office/powerpoint/2010/main" val="2892306758"/>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Prepare to Upgrade</a:t>
            </a:r>
          </a:p>
        </p:txBody>
      </p:sp>
      <p:sp>
        <p:nvSpPr>
          <p:cNvPr id="5" name="Subtitle 4"/>
          <p:cNvSpPr>
            <a:spLocks noGrp="1"/>
          </p:cNvSpPr>
          <p:nvPr>
            <p:ph type="body" sz="quarter" idx="12"/>
          </p:nvPr>
        </p:nvSpPr>
        <p:spPr/>
        <p:txBody>
          <a:bodyPr/>
          <a:lstStyle/>
          <a:p>
            <a:r>
              <a:rPr lang="en-US" dirty="0"/>
              <a:t>Document </a:t>
            </a:r>
            <a:r>
              <a:rPr lang="en-US" dirty="0" smtClean="0"/>
              <a:t>Existing Environment</a:t>
            </a:r>
            <a:endParaRPr lang="en-US" dirty="0"/>
          </a:p>
        </p:txBody>
      </p:sp>
    </p:spTree>
    <p:extLst>
      <p:ext uri="{BB962C8B-B14F-4D97-AF65-F5344CB8AC3E}">
        <p14:creationId xmlns:p14="http://schemas.microsoft.com/office/powerpoint/2010/main" val="821211535"/>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Prepare to Upgrade</a:t>
            </a:r>
            <a:endParaRPr lang="en-US" dirty="0"/>
          </a:p>
        </p:txBody>
      </p:sp>
      <p:sp>
        <p:nvSpPr>
          <p:cNvPr id="5" name="Subtitle 4"/>
          <p:cNvSpPr>
            <a:spLocks noGrp="1"/>
          </p:cNvSpPr>
          <p:nvPr>
            <p:ph type="body" sz="quarter" idx="12"/>
          </p:nvPr>
        </p:nvSpPr>
        <p:spPr/>
        <p:txBody>
          <a:bodyPr/>
          <a:lstStyle/>
          <a:p>
            <a:r>
              <a:rPr lang="en-US" dirty="0"/>
              <a:t>Environment </a:t>
            </a:r>
            <a:r>
              <a:rPr lang="en-US" dirty="0" smtClean="0"/>
              <a:t>Cleanup</a:t>
            </a:r>
            <a:endParaRPr lang="en-US" dirty="0"/>
          </a:p>
        </p:txBody>
      </p:sp>
    </p:spTree>
    <p:extLst>
      <p:ext uri="{BB962C8B-B14F-4D97-AF65-F5344CB8AC3E}">
        <p14:creationId xmlns:p14="http://schemas.microsoft.com/office/powerpoint/2010/main" val="98700331"/>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Environment Cleanup</a:t>
            </a:r>
            <a:endParaRPr lang="en-US" dirty="0"/>
          </a:p>
        </p:txBody>
      </p:sp>
      <p:pic>
        <p:nvPicPr>
          <p:cNvPr id="1027" name="Picture 3" descr="C:\Users\SeanLiv\AppData\Local\Microsoft\Windows\Temporary Internet Files\Content.IE5\EHE81J48\MP900437192[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369" y="1104900"/>
            <a:ext cx="5471843" cy="3642684"/>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C:\Users\SeanLiv\AppData\Local\Microsoft\Windows\Temporary Internet Files\Content.IE5\XFS0MA60\MP900437194[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4747" y="2388624"/>
            <a:ext cx="5495281" cy="3668754"/>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6"/>
          <p:cNvSpPr txBox="1">
            <a:spLocks/>
          </p:cNvSpPr>
          <p:nvPr/>
        </p:nvSpPr>
        <p:spPr>
          <a:xfrm>
            <a:off x="669369" y="1183869"/>
            <a:ext cx="5471843" cy="387798"/>
          </a:xfrm>
          <a:prstGeom prst="rect">
            <a:avLst/>
          </a:prstGeom>
        </p:spPr>
        <p:txBody>
          <a:bodyPr/>
          <a:lstStyle>
            <a:lvl1pPr marL="460375" indent="-460375" algn="l" defTabSz="914363" rtl="0" eaLnBrk="1" latinLnBrk="0" hangingPunct="1">
              <a:lnSpc>
                <a:spcPct val="90000"/>
              </a:lnSpc>
              <a:spcBef>
                <a:spcPct val="20000"/>
              </a:spcBef>
              <a:buSzPct val="90000"/>
              <a:buFont typeface="Wingdings" pitchFamily="2" charset="2"/>
              <a:buChar char="§"/>
              <a:defRPr sz="3200" kern="1200">
                <a:gradFill>
                  <a:gsLst>
                    <a:gs pos="0">
                      <a:schemeClr val="tx1"/>
                    </a:gs>
                    <a:gs pos="86000">
                      <a:schemeClr val="tx1"/>
                    </a:gs>
                  </a:gsLst>
                  <a:lin ang="5400000" scaled="0"/>
                </a:gradFill>
                <a:latin typeface="Segoe UI Light" pitchFamily="34" charset="0"/>
                <a:ea typeface="+mn-ea"/>
                <a:cs typeface="+mn-cs"/>
              </a:defRPr>
            </a:lvl1pPr>
            <a:lvl2pPr marL="855663" indent="-395288" algn="l" defTabSz="914363" rtl="0" eaLnBrk="1" latinLnBrk="0" hangingPunct="1">
              <a:lnSpc>
                <a:spcPct val="90000"/>
              </a:lnSpc>
              <a:spcBef>
                <a:spcPct val="20000"/>
              </a:spcBef>
              <a:buSzPct val="90000"/>
              <a:buFont typeface="Wingdings" pitchFamily="2" charset="2"/>
              <a:buChar char="§"/>
              <a:defRPr sz="2800" kern="1200">
                <a:gradFill>
                  <a:gsLst>
                    <a:gs pos="0">
                      <a:schemeClr val="tx1"/>
                    </a:gs>
                    <a:gs pos="86000">
                      <a:schemeClr val="tx1"/>
                    </a:gs>
                  </a:gsLst>
                  <a:lin ang="5400000" scaled="0"/>
                </a:gradFill>
                <a:latin typeface="Segoe UI Light" pitchFamily="34" charset="0"/>
                <a:ea typeface="+mn-ea"/>
                <a:cs typeface="+mn-cs"/>
              </a:defRPr>
            </a:lvl2pPr>
            <a:lvl3pPr marL="1258888" indent="-403225" algn="l" defTabSz="914363" rtl="0" eaLnBrk="1" latinLnBrk="0" hangingPunct="1">
              <a:lnSpc>
                <a:spcPct val="90000"/>
              </a:lnSpc>
              <a:spcBef>
                <a:spcPct val="20000"/>
              </a:spcBef>
              <a:buSzPct val="90000"/>
              <a:buFont typeface="Wingdings" pitchFamily="2" charset="2"/>
              <a:buChar char="§"/>
              <a:defRPr sz="2400" kern="1200">
                <a:gradFill>
                  <a:gsLst>
                    <a:gs pos="0">
                      <a:schemeClr val="tx1"/>
                    </a:gs>
                    <a:gs pos="86000">
                      <a:schemeClr val="tx1"/>
                    </a:gs>
                  </a:gsLst>
                  <a:lin ang="5400000" scaled="0"/>
                </a:gradFill>
                <a:latin typeface="Segoe UI Light" pitchFamily="34" charset="0"/>
                <a:ea typeface="+mn-ea"/>
                <a:cs typeface="+mn-cs"/>
              </a:defRPr>
            </a:lvl3pPr>
            <a:lvl4pPr marL="1604963" indent="-346075"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4pPr>
            <a:lvl5pPr marL="1941513" indent="-3365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It’s a dirty job…</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9" name="Content Placeholder 6"/>
          <p:cNvSpPr txBox="1">
            <a:spLocks/>
          </p:cNvSpPr>
          <p:nvPr/>
        </p:nvSpPr>
        <p:spPr>
          <a:xfrm>
            <a:off x="5884747" y="5370714"/>
            <a:ext cx="5495281" cy="387798"/>
          </a:xfrm>
          <a:prstGeom prst="rect">
            <a:avLst/>
          </a:prstGeom>
        </p:spPr>
        <p:txBody>
          <a:bodyPr/>
          <a:lstStyle>
            <a:lvl1pPr marL="460375" indent="-460375" algn="l" defTabSz="914363" rtl="0" eaLnBrk="1" latinLnBrk="0" hangingPunct="1">
              <a:lnSpc>
                <a:spcPct val="90000"/>
              </a:lnSpc>
              <a:spcBef>
                <a:spcPct val="20000"/>
              </a:spcBef>
              <a:buSzPct val="90000"/>
              <a:buFont typeface="Wingdings" pitchFamily="2" charset="2"/>
              <a:buChar char="§"/>
              <a:defRPr sz="3200" kern="1200">
                <a:gradFill>
                  <a:gsLst>
                    <a:gs pos="0">
                      <a:schemeClr val="tx1"/>
                    </a:gs>
                    <a:gs pos="86000">
                      <a:schemeClr val="tx1"/>
                    </a:gs>
                  </a:gsLst>
                  <a:lin ang="5400000" scaled="0"/>
                </a:gradFill>
                <a:latin typeface="Segoe UI Light" pitchFamily="34" charset="0"/>
                <a:ea typeface="+mn-ea"/>
                <a:cs typeface="+mn-cs"/>
              </a:defRPr>
            </a:lvl1pPr>
            <a:lvl2pPr marL="855663" indent="-395288" algn="l" defTabSz="914363" rtl="0" eaLnBrk="1" latinLnBrk="0" hangingPunct="1">
              <a:lnSpc>
                <a:spcPct val="90000"/>
              </a:lnSpc>
              <a:spcBef>
                <a:spcPct val="20000"/>
              </a:spcBef>
              <a:buSzPct val="90000"/>
              <a:buFont typeface="Wingdings" pitchFamily="2" charset="2"/>
              <a:buChar char="§"/>
              <a:defRPr sz="2800" kern="1200">
                <a:gradFill>
                  <a:gsLst>
                    <a:gs pos="0">
                      <a:schemeClr val="tx1"/>
                    </a:gs>
                    <a:gs pos="86000">
                      <a:schemeClr val="tx1"/>
                    </a:gs>
                  </a:gsLst>
                  <a:lin ang="5400000" scaled="0"/>
                </a:gradFill>
                <a:latin typeface="Segoe UI Light" pitchFamily="34" charset="0"/>
                <a:ea typeface="+mn-ea"/>
                <a:cs typeface="+mn-cs"/>
              </a:defRPr>
            </a:lvl2pPr>
            <a:lvl3pPr marL="1258888" indent="-403225" algn="l" defTabSz="914363" rtl="0" eaLnBrk="1" latinLnBrk="0" hangingPunct="1">
              <a:lnSpc>
                <a:spcPct val="90000"/>
              </a:lnSpc>
              <a:spcBef>
                <a:spcPct val="20000"/>
              </a:spcBef>
              <a:buSzPct val="90000"/>
              <a:buFont typeface="Wingdings" pitchFamily="2" charset="2"/>
              <a:buChar char="§"/>
              <a:defRPr sz="2400" kern="1200">
                <a:gradFill>
                  <a:gsLst>
                    <a:gs pos="0">
                      <a:schemeClr val="tx1"/>
                    </a:gs>
                    <a:gs pos="86000">
                      <a:schemeClr val="tx1"/>
                    </a:gs>
                  </a:gsLst>
                  <a:lin ang="5400000" scaled="0"/>
                </a:gradFill>
                <a:latin typeface="Segoe UI Light" pitchFamily="34" charset="0"/>
                <a:ea typeface="+mn-ea"/>
                <a:cs typeface="+mn-cs"/>
              </a:defRPr>
            </a:lvl3pPr>
            <a:lvl4pPr marL="1604963" indent="-346075"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4pPr>
            <a:lvl5pPr marL="1941513" indent="-3365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…but someone has to do it</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extLst>
      <p:ext uri="{BB962C8B-B14F-4D97-AF65-F5344CB8AC3E}">
        <p14:creationId xmlns:p14="http://schemas.microsoft.com/office/powerpoint/2010/main" val="13279223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fade">
                                      <p:cBhvr>
                                        <p:cTn id="7" dur="500"/>
                                        <p:tgtEl>
                                          <p:spTgt spid="1027"/>
                                        </p:tgtEl>
                                      </p:cBhvr>
                                    </p:animEffect>
                                  </p:childTnLst>
                                </p:cTn>
                              </p:par>
                            </p:childTnLst>
                          </p:cTn>
                        </p:par>
                        <p:par>
                          <p:cTn id="8" fill="hold">
                            <p:stCondLst>
                              <p:cond delay="500"/>
                            </p:stCondLst>
                            <p:childTnLst>
                              <p:par>
                                <p:cTn id="9" presetID="10" presetClass="entr" presetSubtype="0" fill="hold" grpId="0" nodeType="after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650"/>
                            </p:stCondLst>
                            <p:childTnLst>
                              <p:par>
                                <p:cTn id="13" presetID="10" presetClass="entr" presetSubtype="0" fill="hold" nodeType="afterEffect">
                                  <p:stCondLst>
                                    <p:cond delay="0"/>
                                  </p:stCondLst>
                                  <p:childTnLst>
                                    <p:set>
                                      <p:cBhvr>
                                        <p:cTn id="14" dur="1" fill="hold">
                                          <p:stCondLst>
                                            <p:cond delay="0"/>
                                          </p:stCondLst>
                                        </p:cTn>
                                        <p:tgtEl>
                                          <p:spTgt spid="1044"/>
                                        </p:tgtEl>
                                        <p:attrNameLst>
                                          <p:attrName>style.visibility</p:attrName>
                                        </p:attrNameLst>
                                      </p:cBhvr>
                                      <p:to>
                                        <p:strVal val="visible"/>
                                      </p:to>
                                    </p:set>
                                    <p:animEffect transition="in" filter="fade">
                                      <p:cBhvr>
                                        <p:cTn id="15" dur="500"/>
                                        <p:tgtEl>
                                          <p:spTgt spid="1044"/>
                                        </p:tgtEl>
                                      </p:cBhvr>
                                    </p:animEffect>
                                  </p:childTnLst>
                                </p:cTn>
                              </p:par>
                            </p:childTnLst>
                          </p:cTn>
                        </p:par>
                        <p:par>
                          <p:cTn id="16" fill="hold">
                            <p:stCondLst>
                              <p:cond delay="2150"/>
                            </p:stCondLst>
                            <p:childTnLst>
                              <p:par>
                                <p:cTn id="17" presetID="10" presetClass="entr" presetSubtype="0" fill="hold" grpId="0" nodeType="afterEffect">
                                  <p:stCondLst>
                                    <p:cond delay="0"/>
                                  </p:stCondLst>
                                  <p:iterate type="lt">
                                    <p:tmPct val="10000"/>
                                  </p:iterate>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Spring Cleaning For A Healthy Farm</a:t>
            </a:r>
            <a:endParaRPr lang="en-US" dirty="0"/>
          </a:p>
        </p:txBody>
      </p:sp>
      <p:sp>
        <p:nvSpPr>
          <p:cNvPr id="5" name="Content Placeholder 4"/>
          <p:cNvSpPr>
            <a:spLocks noGrp="1"/>
          </p:cNvSpPr>
          <p:nvPr>
            <p:ph type="body" sz="quarter" idx="10"/>
          </p:nvPr>
        </p:nvSpPr>
        <p:spPr/>
        <p:txBody>
          <a:bodyPr numCol="2"/>
          <a:lstStyle/>
          <a:p>
            <a:r>
              <a:rPr lang="en-US" sz="3600" dirty="0" smtClean="0"/>
              <a:t>Cleanup existing 2010 farm before upgrade</a:t>
            </a:r>
          </a:p>
          <a:p>
            <a:r>
              <a:rPr lang="en-US" sz="3600" dirty="0" smtClean="0"/>
              <a:t>Delete stale </a:t>
            </a:r>
            <a:r>
              <a:rPr lang="en-US" sz="3600" dirty="0" err="1" smtClean="0"/>
              <a:t>SPSites</a:t>
            </a:r>
            <a:r>
              <a:rPr lang="en-US" sz="3600" dirty="0" smtClean="0"/>
              <a:t> </a:t>
            </a:r>
            <a:r>
              <a:rPr lang="en-US" sz="3600" dirty="0"/>
              <a:t>and </a:t>
            </a:r>
            <a:r>
              <a:rPr lang="en-US" sz="3600" dirty="0" err="1" smtClean="0"/>
              <a:t>SPWebs</a:t>
            </a:r>
            <a:endParaRPr lang="en-US" sz="3600" dirty="0"/>
          </a:p>
          <a:p>
            <a:pPr lvl="1"/>
            <a:r>
              <a:rPr lang="en-US" sz="2000" dirty="0" err="1"/>
              <a:t>stsadm</a:t>
            </a:r>
            <a:r>
              <a:rPr lang="en-US" sz="2000" dirty="0"/>
              <a:t> -o </a:t>
            </a:r>
            <a:r>
              <a:rPr lang="en-US" sz="2000" dirty="0" err="1"/>
              <a:t>DeleteSite</a:t>
            </a:r>
            <a:r>
              <a:rPr lang="en-US" sz="2000" dirty="0"/>
              <a:t> [-force] [-</a:t>
            </a:r>
            <a:r>
              <a:rPr lang="en-US" sz="2000" dirty="0" err="1"/>
              <a:t>gradualdelete</a:t>
            </a:r>
            <a:r>
              <a:rPr lang="en-US" sz="2000" dirty="0"/>
              <a:t>]</a:t>
            </a:r>
          </a:p>
          <a:p>
            <a:pPr lvl="1"/>
            <a:r>
              <a:rPr lang="en-US" sz="2000" dirty="0" err="1"/>
              <a:t>stsadm</a:t>
            </a:r>
            <a:r>
              <a:rPr lang="en-US" sz="2000" dirty="0"/>
              <a:t> -o </a:t>
            </a:r>
            <a:r>
              <a:rPr lang="en-US" sz="2000" dirty="0" err="1"/>
              <a:t>DeleteWeb</a:t>
            </a:r>
            <a:r>
              <a:rPr lang="en-US" sz="2000" dirty="0"/>
              <a:t> [-force] </a:t>
            </a:r>
          </a:p>
          <a:p>
            <a:r>
              <a:rPr lang="en-US" sz="3600" dirty="0"/>
              <a:t>Remove </a:t>
            </a:r>
            <a:r>
              <a:rPr lang="en-US" sz="3600" dirty="0" smtClean="0"/>
              <a:t>extraneous document versions</a:t>
            </a:r>
            <a:endParaRPr lang="en-US" sz="3600" dirty="0"/>
          </a:p>
          <a:p>
            <a:pPr lvl="1"/>
            <a:r>
              <a:rPr lang="en-US" sz="2000" dirty="0"/>
              <a:t>Primarily user driven, OM operations or tools help</a:t>
            </a:r>
          </a:p>
          <a:p>
            <a:r>
              <a:rPr lang="en-US" sz="3600" dirty="0"/>
              <a:t>Cleanup </a:t>
            </a:r>
            <a:r>
              <a:rPr lang="en-US" sz="3600" dirty="0" smtClean="0"/>
              <a:t>templates</a:t>
            </a:r>
            <a:r>
              <a:rPr lang="en-US" sz="3600" dirty="0"/>
              <a:t>, </a:t>
            </a:r>
            <a:r>
              <a:rPr lang="en-US" sz="3600" dirty="0" smtClean="0"/>
              <a:t>features</a:t>
            </a:r>
            <a:r>
              <a:rPr lang="en-US" sz="3600" dirty="0"/>
              <a:t>, &amp; </a:t>
            </a:r>
            <a:r>
              <a:rPr lang="en-US" sz="3600" dirty="0" smtClean="0"/>
              <a:t>web </a:t>
            </a:r>
            <a:r>
              <a:rPr lang="en-US" sz="3600" dirty="0"/>
              <a:t>p</a:t>
            </a:r>
            <a:r>
              <a:rPr lang="en-US" sz="3600" dirty="0" smtClean="0"/>
              <a:t>arts</a:t>
            </a:r>
            <a:endParaRPr lang="en-US" sz="3600" dirty="0"/>
          </a:p>
          <a:p>
            <a:pPr lvl="1"/>
            <a:r>
              <a:rPr lang="en-US" sz="2000" dirty="0"/>
              <a:t>Primarily user driven, OM operations or tools </a:t>
            </a:r>
            <a:r>
              <a:rPr lang="en-US" sz="2000" dirty="0" smtClean="0"/>
              <a:t>help</a:t>
            </a:r>
          </a:p>
          <a:p>
            <a:r>
              <a:rPr lang="en-US" sz="3600" dirty="0" smtClean="0"/>
              <a:t>Finish Visual Upgrades to 14</a:t>
            </a:r>
            <a:endParaRPr lang="en-US" sz="3600" dirty="0"/>
          </a:p>
          <a:p>
            <a:r>
              <a:rPr lang="en-US" sz="3600" dirty="0"/>
              <a:t>Repair </a:t>
            </a:r>
            <a:r>
              <a:rPr lang="en-US" sz="3600" dirty="0" smtClean="0"/>
              <a:t>data issues</a:t>
            </a:r>
            <a:endParaRPr lang="en-US" sz="3600" dirty="0"/>
          </a:p>
          <a:p>
            <a:pPr lvl="1"/>
            <a:r>
              <a:rPr lang="en-US" sz="2000" dirty="0" err="1"/>
              <a:t>stsadm</a:t>
            </a:r>
            <a:r>
              <a:rPr lang="en-US" sz="2000" dirty="0"/>
              <a:t> -o </a:t>
            </a:r>
            <a:r>
              <a:rPr lang="en-US" sz="2000" dirty="0" err="1"/>
              <a:t>DatabaseRepair</a:t>
            </a:r>
            <a:r>
              <a:rPr lang="en-US" sz="2000" dirty="0"/>
              <a:t> [-</a:t>
            </a:r>
            <a:r>
              <a:rPr lang="en-US" sz="2000" dirty="0" err="1"/>
              <a:t>deletecorruption</a:t>
            </a:r>
            <a:r>
              <a:rPr lang="en-US" sz="2000" dirty="0"/>
              <a:t>]</a:t>
            </a:r>
          </a:p>
          <a:p>
            <a:pPr lvl="1"/>
            <a:r>
              <a:rPr lang="en-US" sz="2000" dirty="0" err="1"/>
              <a:t>stsadm</a:t>
            </a:r>
            <a:r>
              <a:rPr lang="en-US" sz="2000" dirty="0"/>
              <a:t> -o </a:t>
            </a:r>
            <a:r>
              <a:rPr lang="en-US" sz="2000" dirty="0" err="1"/>
              <a:t>ForceDeleteList</a:t>
            </a:r>
            <a:endParaRPr lang="en-US" sz="2000" dirty="0"/>
          </a:p>
          <a:p>
            <a:pPr lvl="1"/>
            <a:r>
              <a:rPr lang="en-US" sz="2000" dirty="0" err="1"/>
              <a:t>stsadm</a:t>
            </a:r>
            <a:r>
              <a:rPr lang="en-US" sz="2000" dirty="0"/>
              <a:t> -o </a:t>
            </a:r>
            <a:r>
              <a:rPr lang="en-US" sz="2000" dirty="0" err="1" smtClean="0"/>
              <a:t>VariationsFixupTool</a:t>
            </a:r>
            <a:endParaRPr lang="en-US" sz="2000" dirty="0"/>
          </a:p>
        </p:txBody>
      </p:sp>
    </p:spTree>
    <p:extLst>
      <p:ext uri="{BB962C8B-B14F-4D97-AF65-F5344CB8AC3E}">
        <p14:creationId xmlns:p14="http://schemas.microsoft.com/office/powerpoint/2010/main" val="4152346144"/>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Completing Visual Upgrade</a:t>
            </a:r>
            <a:endParaRPr lang="en-US" dirty="0"/>
          </a:p>
        </p:txBody>
      </p:sp>
      <p:sp>
        <p:nvSpPr>
          <p:cNvPr id="3" name="Content Placeholder 2"/>
          <p:cNvSpPr>
            <a:spLocks noGrp="1"/>
          </p:cNvSpPr>
          <p:nvPr>
            <p:ph type="body" sz="quarter" idx="10"/>
          </p:nvPr>
        </p:nvSpPr>
        <p:spPr/>
        <p:txBody>
          <a:bodyPr/>
          <a:lstStyle/>
          <a:p>
            <a:r>
              <a:rPr lang="en-US" sz="3600" dirty="0" smtClean="0"/>
              <a:t>Run </a:t>
            </a:r>
            <a:r>
              <a:rPr lang="en-US" sz="3600" dirty="0" err="1" smtClean="0"/>
              <a:t>VisualUpgrade</a:t>
            </a:r>
            <a:r>
              <a:rPr lang="en-US" sz="3600" dirty="0" smtClean="0"/>
              <a:t> method on all remaining sites</a:t>
            </a:r>
          </a:p>
          <a:p>
            <a:pPr lvl="1"/>
            <a:r>
              <a:rPr lang="en-US" sz="2000" dirty="0" smtClean="0"/>
              <a:t>PowerShell can do this easily</a:t>
            </a:r>
          </a:p>
          <a:p>
            <a:pPr lvl="2"/>
            <a:r>
              <a:rPr lang="en-US" sz="2000" dirty="0" smtClean="0"/>
              <a:t>Get-</a:t>
            </a:r>
            <a:r>
              <a:rPr lang="en-US" sz="2000" dirty="0" err="1" smtClean="0"/>
              <a:t>SPSite</a:t>
            </a:r>
            <a:r>
              <a:rPr lang="en-US" sz="2000" dirty="0" smtClean="0"/>
              <a:t> | </a:t>
            </a:r>
            <a:r>
              <a:rPr lang="en-US" sz="2000" dirty="0" err="1" smtClean="0"/>
              <a:t>ForEach</a:t>
            </a:r>
            <a:r>
              <a:rPr lang="en-US" sz="2000" dirty="0" smtClean="0"/>
              <a:t>-Object {$_.</a:t>
            </a:r>
            <a:r>
              <a:rPr lang="en-US" sz="2000" dirty="0" err="1" smtClean="0"/>
              <a:t>VisualUpgradeWebs</a:t>
            </a:r>
            <a:r>
              <a:rPr lang="en-US" sz="2000" dirty="0" smtClean="0"/>
              <a:t>()}</a:t>
            </a:r>
          </a:p>
          <a:p>
            <a:r>
              <a:rPr lang="en-US" sz="3600" dirty="0" smtClean="0"/>
              <a:t>Will occur during content database upgrade on 15 farm</a:t>
            </a:r>
          </a:p>
          <a:p>
            <a:pPr lvl="1"/>
            <a:r>
              <a:rPr lang="en-US" sz="2000" dirty="0" smtClean="0"/>
              <a:t>Content Database level upgrade action</a:t>
            </a:r>
          </a:p>
          <a:p>
            <a:r>
              <a:rPr lang="en-US" sz="3600" dirty="0" smtClean="0"/>
              <a:t>Better to do this on 14 farm prior to upgrade:</a:t>
            </a:r>
          </a:p>
          <a:p>
            <a:pPr lvl="1"/>
            <a:r>
              <a:rPr lang="en-US" sz="2000" dirty="0" smtClean="0"/>
              <a:t>To address issues while v3 components still exist</a:t>
            </a:r>
          </a:p>
          <a:p>
            <a:pPr lvl="1"/>
            <a:r>
              <a:rPr lang="en-US" sz="2000" dirty="0" smtClean="0"/>
              <a:t>To get end users involved early if necessary</a:t>
            </a:r>
          </a:p>
          <a:p>
            <a:pPr lvl="1"/>
            <a:r>
              <a:rPr lang="en-US" sz="2000" dirty="0" smtClean="0"/>
              <a:t>To allow rollback temporarily if needed</a:t>
            </a:r>
          </a:p>
          <a:p>
            <a:pPr lvl="1"/>
            <a:r>
              <a:rPr lang="en-US" sz="2000" dirty="0" smtClean="0"/>
              <a:t>To not stack faults during </a:t>
            </a:r>
            <a:r>
              <a:rPr lang="en-US" sz="2000" dirty="0"/>
              <a:t>content </a:t>
            </a:r>
            <a:r>
              <a:rPr lang="en-US" sz="2000" dirty="0" smtClean="0"/>
              <a:t>database upgrade</a:t>
            </a:r>
          </a:p>
          <a:p>
            <a:pPr lvl="1"/>
            <a:r>
              <a:rPr lang="en-US" sz="2000" dirty="0" smtClean="0"/>
              <a:t>To not cause UX changes during content database upgrade</a:t>
            </a:r>
            <a:endParaRPr lang="en-US" sz="2000" dirty="0"/>
          </a:p>
        </p:txBody>
      </p:sp>
    </p:spTree>
    <p:extLst>
      <p:ext uri="{BB962C8B-B14F-4D97-AF65-F5344CB8AC3E}">
        <p14:creationId xmlns:p14="http://schemas.microsoft.com/office/powerpoint/2010/main" val="2766787964"/>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 Collection End of Life</a:t>
            </a:r>
            <a:endParaRPr lang="en-US" dirty="0"/>
          </a:p>
        </p:txBody>
      </p:sp>
      <p:sp>
        <p:nvSpPr>
          <p:cNvPr id="3" name="Content Placeholder 2"/>
          <p:cNvSpPr>
            <a:spLocks noGrp="1"/>
          </p:cNvSpPr>
          <p:nvPr>
            <p:ph type="body" sz="quarter" idx="10"/>
          </p:nvPr>
        </p:nvSpPr>
        <p:spPr/>
        <p:txBody>
          <a:bodyPr/>
          <a:lstStyle/>
          <a:p>
            <a:r>
              <a:rPr lang="en-US" dirty="0" smtClean="0"/>
              <a:t>PowerPoint Broadcast Sites</a:t>
            </a:r>
          </a:p>
          <a:p>
            <a:pPr lvl="1"/>
            <a:r>
              <a:rPr lang="en-US" dirty="0" smtClean="0"/>
              <a:t>Site Definition based template was included in WAC</a:t>
            </a:r>
          </a:p>
          <a:p>
            <a:pPr lvl="1"/>
            <a:r>
              <a:rPr lang="en-US" dirty="0"/>
              <a:t>WAC </a:t>
            </a:r>
            <a:r>
              <a:rPr lang="en-US" dirty="0" smtClean="0"/>
              <a:t>moved </a:t>
            </a:r>
            <a:r>
              <a:rPr lang="en-US" dirty="0"/>
              <a:t>off of </a:t>
            </a:r>
            <a:r>
              <a:rPr lang="en-US" dirty="0" smtClean="0"/>
              <a:t>farm, template ceased support</a:t>
            </a:r>
            <a:endParaRPr lang="en-US" dirty="0"/>
          </a:p>
          <a:p>
            <a:pPr lvl="1"/>
            <a:r>
              <a:rPr lang="en-US" dirty="0" smtClean="0"/>
              <a:t>Existing sites not supported on 15 even in 14 mode</a:t>
            </a:r>
          </a:p>
          <a:p>
            <a:pPr lvl="1"/>
            <a:r>
              <a:rPr lang="en-US" dirty="0" smtClean="0"/>
              <a:t>Only option is to find and remove instances</a:t>
            </a:r>
          </a:p>
          <a:p>
            <a:pPr lvl="1"/>
            <a:r>
              <a:rPr lang="en-US" dirty="0" smtClean="0"/>
              <a:t>Can find sites by PowerShell</a:t>
            </a:r>
          </a:p>
          <a:p>
            <a:pPr lvl="2"/>
            <a:r>
              <a:rPr lang="en-US" dirty="0" smtClean="0"/>
              <a:t>Get-</a:t>
            </a:r>
            <a:r>
              <a:rPr lang="en-US" dirty="0" err="1" smtClean="0"/>
              <a:t>SPSite</a:t>
            </a:r>
            <a:r>
              <a:rPr lang="en-US" dirty="0" smtClean="0"/>
              <a:t> | Where-Object {$_.</a:t>
            </a:r>
            <a:r>
              <a:rPr lang="en-US" dirty="0" err="1" smtClean="0"/>
              <a:t>RootWeb.Template</a:t>
            </a:r>
            <a:r>
              <a:rPr lang="en-US" dirty="0" smtClean="0"/>
              <a:t> -</a:t>
            </a:r>
            <a:r>
              <a:rPr lang="en-US" dirty="0" err="1" smtClean="0"/>
              <a:t>eq</a:t>
            </a:r>
            <a:r>
              <a:rPr lang="en-US" dirty="0" smtClean="0"/>
              <a:t> “PowerPoint Broadcast #0”}</a:t>
            </a:r>
          </a:p>
          <a:p>
            <a:pPr lvl="1"/>
            <a:r>
              <a:rPr lang="en-US" dirty="0" smtClean="0"/>
              <a:t>Can remove site using PowerShell</a:t>
            </a:r>
          </a:p>
          <a:p>
            <a:pPr lvl="2"/>
            <a:r>
              <a:rPr lang="en-US" dirty="0" smtClean="0"/>
              <a:t>Get-</a:t>
            </a:r>
            <a:r>
              <a:rPr lang="en-US" dirty="0" err="1" smtClean="0"/>
              <a:t>SPSite</a:t>
            </a:r>
            <a:r>
              <a:rPr lang="en-US" dirty="0" smtClean="0"/>
              <a:t> </a:t>
            </a:r>
            <a:r>
              <a:rPr lang="en-US" dirty="0"/>
              <a:t>| Where-Object {$_.</a:t>
            </a:r>
            <a:r>
              <a:rPr lang="en-US" dirty="0" err="1"/>
              <a:t>RootWeb.Template</a:t>
            </a:r>
            <a:r>
              <a:rPr lang="en-US" dirty="0"/>
              <a:t> -</a:t>
            </a:r>
            <a:r>
              <a:rPr lang="en-US" dirty="0" err="1"/>
              <a:t>eq</a:t>
            </a:r>
            <a:r>
              <a:rPr lang="en-US" dirty="0"/>
              <a:t> “PowerPoint Broadcast #0</a:t>
            </a:r>
            <a:r>
              <a:rPr lang="en-US" dirty="0" smtClean="0"/>
              <a:t>”} | Remove-</a:t>
            </a:r>
            <a:r>
              <a:rPr lang="en-US" dirty="0" err="1" smtClean="0"/>
              <a:t>SPSite</a:t>
            </a:r>
            <a:endParaRPr lang="en-US" dirty="0"/>
          </a:p>
        </p:txBody>
      </p:sp>
    </p:spTree>
    <p:extLst>
      <p:ext uri="{BB962C8B-B14F-4D97-AF65-F5344CB8AC3E}">
        <p14:creationId xmlns:p14="http://schemas.microsoft.com/office/powerpoint/2010/main" val="3392302095"/>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End of Life</a:t>
            </a:r>
            <a:endParaRPr lang="en-US" dirty="0"/>
          </a:p>
        </p:txBody>
      </p:sp>
      <p:sp>
        <p:nvSpPr>
          <p:cNvPr id="3" name="Content Placeholder 2"/>
          <p:cNvSpPr>
            <a:spLocks noGrp="1"/>
          </p:cNvSpPr>
          <p:nvPr>
            <p:ph type="body" sz="quarter" idx="10"/>
          </p:nvPr>
        </p:nvSpPr>
        <p:spPr/>
        <p:txBody>
          <a:bodyPr/>
          <a:lstStyle/>
          <a:p>
            <a:r>
              <a:rPr lang="en-US" sz="3600" dirty="0" smtClean="0"/>
              <a:t>Best time to remove a feature is during site collection upgrade</a:t>
            </a:r>
          </a:p>
          <a:p>
            <a:pPr lvl="1"/>
            <a:r>
              <a:rPr lang="en-US" sz="2000" dirty="0" smtClean="0"/>
              <a:t>Causes least impact on users</a:t>
            </a:r>
          </a:p>
          <a:p>
            <a:r>
              <a:rPr lang="en-US" sz="3600" dirty="0" smtClean="0"/>
              <a:t>Simple feature can be removed with template upgrade</a:t>
            </a:r>
          </a:p>
          <a:p>
            <a:pPr lvl="1"/>
            <a:r>
              <a:rPr lang="en-US" sz="2000" dirty="0" err="1" smtClean="0"/>
              <a:t>DeprecateSimpleFeature</a:t>
            </a:r>
            <a:endParaRPr lang="en-US" sz="2000" dirty="0" smtClean="0"/>
          </a:p>
          <a:p>
            <a:pPr lvl="1"/>
            <a:r>
              <a:rPr lang="en-US" sz="2000" dirty="0" smtClean="0"/>
              <a:t>Only for Simple Features though, don’t use for complex ones</a:t>
            </a:r>
          </a:p>
          <a:p>
            <a:r>
              <a:rPr lang="en-US" sz="3600" dirty="0" smtClean="0"/>
              <a:t>Complex feature can be removed using feature upgrade</a:t>
            </a:r>
          </a:p>
          <a:p>
            <a:pPr lvl="1"/>
            <a:r>
              <a:rPr lang="en-US" sz="2000" dirty="0" smtClean="0"/>
              <a:t>Use feature upgrade code callout</a:t>
            </a:r>
          </a:p>
          <a:p>
            <a:pPr lvl="1"/>
            <a:r>
              <a:rPr lang="en-US" sz="2000" dirty="0" smtClean="0"/>
              <a:t>Allows clean up of artifacts</a:t>
            </a:r>
          </a:p>
          <a:p>
            <a:pPr lvl="1"/>
            <a:r>
              <a:rPr lang="en-US" sz="2000" dirty="0" smtClean="0"/>
              <a:t>Can self-remove instance</a:t>
            </a:r>
          </a:p>
        </p:txBody>
      </p:sp>
    </p:spTree>
    <p:extLst>
      <p:ext uri="{BB962C8B-B14F-4D97-AF65-F5344CB8AC3E}">
        <p14:creationId xmlns:p14="http://schemas.microsoft.com/office/powerpoint/2010/main" val="539231930"/>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Prepare to </a:t>
            </a:r>
            <a:r>
              <a:rPr lang="en-US" dirty="0" smtClean="0"/>
              <a:t>Upgrade</a:t>
            </a:r>
            <a:endParaRPr lang="en-US" dirty="0"/>
          </a:p>
        </p:txBody>
      </p:sp>
      <p:sp>
        <p:nvSpPr>
          <p:cNvPr id="6" name="Text Placeholder 5"/>
          <p:cNvSpPr>
            <a:spLocks noGrp="1"/>
          </p:cNvSpPr>
          <p:nvPr>
            <p:ph type="body" sz="quarter" idx="12"/>
          </p:nvPr>
        </p:nvSpPr>
        <p:spPr/>
        <p:txBody>
          <a:bodyPr/>
          <a:lstStyle/>
          <a:p>
            <a:r>
              <a:rPr lang="en-US" dirty="0"/>
              <a:t>Conclusion</a:t>
            </a:r>
          </a:p>
        </p:txBody>
      </p:sp>
    </p:spTree>
    <p:extLst>
      <p:ext uri="{BB962C8B-B14F-4D97-AF65-F5344CB8AC3E}">
        <p14:creationId xmlns:p14="http://schemas.microsoft.com/office/powerpoint/2010/main" val="3143121937"/>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24250" y="1716882"/>
            <a:ext cx="5490606" cy="3647152"/>
          </a:xfrm>
          <a:prstGeom prst="rect">
            <a:avLst/>
          </a:prstGeom>
          <a:noFill/>
        </p:spPr>
        <p:txBody>
          <a:bodyPr wrap="none" rtlCol="0">
            <a:spAutoFit/>
          </a:bodyPr>
          <a:lstStyle/>
          <a:p>
            <a:r>
              <a:rPr lang="fi-FI" sz="19900" dirty="0">
                <a:solidFill>
                  <a:schemeClr val="bg1"/>
                </a:solidFill>
                <a:effectLst>
                  <a:outerShdw blurRad="38100" dist="38100" dir="2700000" algn="tl">
                    <a:srgbClr val="000000">
                      <a:alpha val="43137"/>
                    </a:srgbClr>
                  </a:outerShdw>
                </a:effectLst>
              </a:rPr>
              <a:t>Q&amp;A</a:t>
            </a:r>
            <a:endParaRPr lang="en-US" sz="19900" dirty="0">
              <a:solidFill>
                <a:schemeClr val="bg1"/>
              </a:solidFill>
              <a:effectLst>
                <a:outerShdw blurRad="38100" dist="38100" dir="2700000" algn="tl">
                  <a:srgbClr val="000000">
                    <a:alpha val="43137"/>
                  </a:srgbClr>
                </a:outerShdw>
              </a:effectLst>
            </a:endParaRPr>
          </a:p>
          <a:p>
            <a:endParaRPr lang="en-US" sz="3200" dirty="0"/>
          </a:p>
        </p:txBody>
      </p:sp>
    </p:spTree>
    <p:extLst>
      <p:ext uri="{BB962C8B-B14F-4D97-AF65-F5344CB8AC3E}">
        <p14:creationId xmlns:p14="http://schemas.microsoft.com/office/powerpoint/2010/main" val="65738016"/>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267614" y="5959359"/>
            <a:ext cx="10755853" cy="606312"/>
          </a:xfrm>
          <a:prstGeom prst="rect">
            <a:avLst/>
          </a:prstGeom>
          <a:noFill/>
          <a:ln w="12700">
            <a:noFill/>
            <a:miter lim="800000"/>
            <a:headEnd type="none" w="sm" len="sm"/>
            <a:tailEnd type="none" w="sm" len="sm"/>
          </a:ln>
          <a:effectLst/>
        </p:spPr>
        <p:txBody>
          <a:bodyPr vert="horz" wrap="square" lIns="179238" tIns="143391" rIns="179238" bIns="143391" numCol="1" anchor="t" anchorCtr="0" compatLnSpc="1">
            <a:prstTxWarp prst="textNoShape">
              <a:avLst/>
            </a:prstTxWarp>
            <a:spAutoFit/>
          </a:bodyPr>
          <a:lstStyle/>
          <a:p>
            <a:pPr defTabSz="913737"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737"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50085" y="3083792"/>
            <a:ext cx="3223021" cy="690417"/>
          </a:xfrm>
          <a:prstGeom prst="rect">
            <a:avLst/>
          </a:prstGeom>
        </p:spPr>
      </p:pic>
    </p:spTree>
    <p:extLst>
      <p:ext uri="{BB962C8B-B14F-4D97-AF65-F5344CB8AC3E}">
        <p14:creationId xmlns:p14="http://schemas.microsoft.com/office/powerpoint/2010/main" val="3602911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Documentation Process</a:t>
            </a:r>
            <a:endParaRPr lang="en-US" dirty="0"/>
          </a:p>
        </p:txBody>
      </p:sp>
      <p:sp>
        <p:nvSpPr>
          <p:cNvPr id="9" name="Content Placeholder 8"/>
          <p:cNvSpPr>
            <a:spLocks noGrp="1"/>
          </p:cNvSpPr>
          <p:nvPr>
            <p:ph type="body" sz="quarter" idx="10"/>
          </p:nvPr>
        </p:nvSpPr>
        <p:spPr/>
        <p:txBody>
          <a:bodyPr/>
          <a:lstStyle/>
          <a:p>
            <a:r>
              <a:rPr lang="en-US" dirty="0" smtClean="0"/>
              <a:t>Examine existing farm for useful information</a:t>
            </a:r>
          </a:p>
          <a:p>
            <a:r>
              <a:rPr lang="en-US" dirty="0" smtClean="0"/>
              <a:t>Gathered </a:t>
            </a:r>
            <a:r>
              <a:rPr lang="en-US" dirty="0"/>
              <a:t>information </a:t>
            </a:r>
            <a:r>
              <a:rPr lang="en-US" dirty="0" smtClean="0"/>
              <a:t>informs </a:t>
            </a:r>
            <a:r>
              <a:rPr lang="en-US" dirty="0"/>
              <a:t>new </a:t>
            </a:r>
            <a:r>
              <a:rPr lang="en-US" dirty="0" smtClean="0"/>
              <a:t>version</a:t>
            </a:r>
          </a:p>
          <a:p>
            <a:r>
              <a:rPr lang="en-US" dirty="0" smtClean="0"/>
              <a:t>Keep </a:t>
            </a:r>
            <a:r>
              <a:rPr lang="en-US" u="sng" dirty="0" smtClean="0"/>
              <a:t>all information</a:t>
            </a:r>
            <a:r>
              <a:rPr lang="en-US" dirty="0" smtClean="0"/>
              <a:t> for future use</a:t>
            </a:r>
          </a:p>
        </p:txBody>
      </p:sp>
      <p:sp>
        <p:nvSpPr>
          <p:cNvPr id="2" name="Text Placeholder 1"/>
          <p:cNvSpPr>
            <a:spLocks noGrp="1"/>
          </p:cNvSpPr>
          <p:nvPr>
            <p:ph type="body" sz="quarter" idx="11"/>
          </p:nvPr>
        </p:nvSpPr>
        <p:spPr>
          <a:xfrm>
            <a:off x="6277928" y="1447800"/>
            <a:ext cx="5394960" cy="5752344"/>
          </a:xfrm>
        </p:spPr>
        <p:txBody>
          <a:bodyPr/>
          <a:lstStyle/>
          <a:p>
            <a:r>
              <a:rPr lang="en-US" sz="2000" dirty="0"/>
              <a:t>Content databases:</a:t>
            </a:r>
          </a:p>
          <a:p>
            <a:pPr lvl="1"/>
            <a:r>
              <a:rPr lang="en-US" sz="1800" dirty="0"/>
              <a:t>Names</a:t>
            </a:r>
          </a:p>
          <a:p>
            <a:pPr lvl="1"/>
            <a:r>
              <a:rPr lang="en-US" sz="1800" dirty="0"/>
              <a:t>Issues</a:t>
            </a:r>
          </a:p>
          <a:p>
            <a:pPr lvl="1"/>
            <a:r>
              <a:rPr lang="en-US" sz="1800" dirty="0"/>
              <a:t>Referenced customizations</a:t>
            </a:r>
          </a:p>
          <a:p>
            <a:r>
              <a:rPr lang="en-US" sz="2000" dirty="0"/>
              <a:t>Services:</a:t>
            </a:r>
          </a:p>
          <a:p>
            <a:pPr lvl="1"/>
            <a:r>
              <a:rPr lang="en-US" sz="1800" dirty="0"/>
              <a:t>Cross farm topology</a:t>
            </a:r>
          </a:p>
          <a:p>
            <a:pPr lvl="1"/>
            <a:r>
              <a:rPr lang="en-US" sz="1800" dirty="0"/>
              <a:t>Database names</a:t>
            </a:r>
          </a:p>
          <a:p>
            <a:pPr lvl="1"/>
            <a:r>
              <a:rPr lang="en-US" sz="1800" dirty="0"/>
              <a:t>Service Settings</a:t>
            </a:r>
          </a:p>
          <a:p>
            <a:pPr lvl="1"/>
            <a:r>
              <a:rPr lang="en-US" sz="1800" dirty="0"/>
              <a:t>Installed customizations</a:t>
            </a:r>
          </a:p>
          <a:p>
            <a:r>
              <a:rPr lang="en-US" sz="2000" dirty="0"/>
              <a:t>Farm/Web Application:</a:t>
            </a:r>
          </a:p>
          <a:p>
            <a:pPr lvl="1"/>
            <a:r>
              <a:rPr lang="en-US" sz="1800" dirty="0"/>
              <a:t>Alternate Access Mappings (AAM)</a:t>
            </a:r>
          </a:p>
          <a:p>
            <a:pPr lvl="1"/>
            <a:r>
              <a:rPr lang="en-US" sz="1800" dirty="0"/>
              <a:t>Authentication Methods/Providers</a:t>
            </a:r>
          </a:p>
          <a:p>
            <a:pPr lvl="1"/>
            <a:r>
              <a:rPr lang="en-US" sz="1800" dirty="0"/>
              <a:t>Managed paths</a:t>
            </a:r>
          </a:p>
          <a:p>
            <a:pPr lvl="1"/>
            <a:r>
              <a:rPr lang="en-US" sz="1800" dirty="0"/>
              <a:t>Installed/registered features</a:t>
            </a:r>
          </a:p>
          <a:p>
            <a:pPr lvl="1"/>
            <a:r>
              <a:rPr lang="en-US" sz="1800" dirty="0"/>
              <a:t>Installed customizations</a:t>
            </a:r>
          </a:p>
          <a:p>
            <a:pPr lvl="1"/>
            <a:r>
              <a:rPr lang="en-US" sz="1800" dirty="0" err="1"/>
              <a:t>Web.config</a:t>
            </a:r>
            <a:r>
              <a:rPr lang="en-US" sz="1800" dirty="0"/>
              <a:t> modifications</a:t>
            </a:r>
          </a:p>
          <a:p>
            <a:endParaRPr lang="en-US" dirty="0"/>
          </a:p>
        </p:txBody>
      </p:sp>
    </p:spTree>
    <p:extLst>
      <p:ext uri="{BB962C8B-B14F-4D97-AF65-F5344CB8AC3E}">
        <p14:creationId xmlns:p14="http://schemas.microsoft.com/office/powerpoint/2010/main" val="4128621828"/>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Gathering Commands</a:t>
            </a:r>
            <a:endParaRPr lang="en-US" dirty="0"/>
          </a:p>
        </p:txBody>
      </p:sp>
      <p:sp>
        <p:nvSpPr>
          <p:cNvPr id="3" name="Content Placeholder 2"/>
          <p:cNvSpPr>
            <a:spLocks noGrp="1"/>
          </p:cNvSpPr>
          <p:nvPr>
            <p:ph type="body" sz="quarter" idx="10"/>
          </p:nvPr>
        </p:nvSpPr>
        <p:spPr/>
        <p:txBody>
          <a:bodyPr/>
          <a:lstStyle/>
          <a:p>
            <a:r>
              <a:rPr lang="en-US" dirty="0" smtClean="0"/>
              <a:t>Test-</a:t>
            </a:r>
            <a:r>
              <a:rPr lang="en-US" dirty="0" err="1" smtClean="0"/>
              <a:t>SPContentDatabase</a:t>
            </a:r>
            <a:endParaRPr lang="en-US" dirty="0" smtClean="0"/>
          </a:p>
          <a:p>
            <a:pPr lvl="1"/>
            <a:r>
              <a:rPr lang="en-US" dirty="0" smtClean="0"/>
              <a:t> Both 2010 and SharePoint 2013 versions</a:t>
            </a:r>
          </a:p>
          <a:p>
            <a:r>
              <a:rPr lang="en-US" dirty="0" err="1" smtClean="0"/>
              <a:t>WinDiff</a:t>
            </a:r>
            <a:endParaRPr lang="en-US" dirty="0" smtClean="0"/>
          </a:p>
          <a:p>
            <a:r>
              <a:rPr lang="en-US" dirty="0" smtClean="0"/>
              <a:t>STSADM -o </a:t>
            </a:r>
            <a:r>
              <a:rPr lang="en-US" dirty="0" err="1" smtClean="0"/>
              <a:t>PreUpgradeCheck</a:t>
            </a:r>
            <a:r>
              <a:rPr lang="en-US" dirty="0" smtClean="0"/>
              <a:t> no longer exists</a:t>
            </a:r>
          </a:p>
          <a:p>
            <a:pPr lvl="1"/>
            <a:r>
              <a:rPr lang="en-US" dirty="0" smtClean="0"/>
              <a:t>STSADM deprecated</a:t>
            </a:r>
          </a:p>
        </p:txBody>
      </p:sp>
    </p:spTree>
    <p:extLst>
      <p:ext uri="{BB962C8B-B14F-4D97-AF65-F5344CB8AC3E}">
        <p14:creationId xmlns:p14="http://schemas.microsoft.com/office/powerpoint/2010/main" val="744037668"/>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Settings Gathering</a:t>
            </a:r>
            <a:endParaRPr lang="en-US" dirty="0"/>
          </a:p>
        </p:txBody>
      </p:sp>
      <p:sp>
        <p:nvSpPr>
          <p:cNvPr id="3" name="Content Placeholder 2"/>
          <p:cNvSpPr>
            <a:spLocks noGrp="1"/>
          </p:cNvSpPr>
          <p:nvPr>
            <p:ph type="body" sz="quarter" idx="10"/>
          </p:nvPr>
        </p:nvSpPr>
        <p:spPr/>
        <p:txBody>
          <a:bodyPr/>
          <a:lstStyle/>
          <a:p>
            <a:r>
              <a:rPr lang="en-US" dirty="0" smtClean="0"/>
              <a:t>Some settings are farm specific</a:t>
            </a:r>
          </a:p>
          <a:p>
            <a:r>
              <a:rPr lang="en-US" dirty="0" smtClean="0"/>
              <a:t>Most are needed for the new version farm</a:t>
            </a:r>
          </a:p>
          <a:p>
            <a:pPr lvl="1"/>
            <a:r>
              <a:rPr lang="en-US" dirty="0" smtClean="0"/>
              <a:t>At least as a basis for the new farms settings</a:t>
            </a:r>
          </a:p>
          <a:p>
            <a:r>
              <a:rPr lang="en-US" dirty="0" smtClean="0"/>
              <a:t>Simple PowerShell scripts can gather settings data</a:t>
            </a:r>
          </a:p>
        </p:txBody>
      </p:sp>
    </p:spTree>
    <p:extLst>
      <p:ext uri="{BB962C8B-B14F-4D97-AF65-F5344CB8AC3E}">
        <p14:creationId xmlns:p14="http://schemas.microsoft.com/office/powerpoint/2010/main" val="3626836157"/>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Customizations Gathering</a:t>
            </a:r>
            <a:endParaRPr lang="en-US" dirty="0"/>
          </a:p>
        </p:txBody>
      </p:sp>
      <p:sp>
        <p:nvSpPr>
          <p:cNvPr id="3" name="Content Placeholder 2"/>
          <p:cNvSpPr>
            <a:spLocks noGrp="1"/>
          </p:cNvSpPr>
          <p:nvPr>
            <p:ph type="body" sz="quarter" idx="10"/>
          </p:nvPr>
        </p:nvSpPr>
        <p:spPr/>
        <p:txBody>
          <a:bodyPr/>
          <a:lstStyle/>
          <a:p>
            <a:r>
              <a:rPr lang="en-US" sz="2400" dirty="0" smtClean="0"/>
              <a:t>Solutions</a:t>
            </a:r>
          </a:p>
          <a:p>
            <a:pPr lvl="1"/>
            <a:r>
              <a:rPr lang="en-US" sz="2000" dirty="0" smtClean="0"/>
              <a:t>Should always have a build-out directory for FT solutions</a:t>
            </a:r>
          </a:p>
          <a:p>
            <a:pPr lvl="2"/>
            <a:r>
              <a:rPr lang="en-US" sz="1800" dirty="0" smtClean="0"/>
              <a:t>Otherwise have to find way to extract FT solutions</a:t>
            </a:r>
          </a:p>
          <a:p>
            <a:pPr lvl="1"/>
            <a:r>
              <a:rPr lang="en-US" sz="2000" dirty="0" smtClean="0"/>
              <a:t>Don’t forget admin deployed InfoPath Forms</a:t>
            </a:r>
          </a:p>
          <a:p>
            <a:pPr lvl="2"/>
            <a:r>
              <a:rPr lang="en-US" sz="1800" dirty="0" smtClean="0"/>
              <a:t>Special process required to extract them</a:t>
            </a:r>
          </a:p>
          <a:p>
            <a:pPr lvl="1"/>
            <a:r>
              <a:rPr lang="en-US" sz="2000" dirty="0" smtClean="0"/>
              <a:t>Sandbox solutions are fine</a:t>
            </a:r>
          </a:p>
          <a:p>
            <a:pPr lvl="2"/>
            <a:r>
              <a:rPr lang="en-US" sz="1800" dirty="0" smtClean="0"/>
              <a:t>They come with the content database for free</a:t>
            </a:r>
          </a:p>
          <a:p>
            <a:r>
              <a:rPr lang="en-US" sz="2400" dirty="0" smtClean="0"/>
              <a:t>Other stuff</a:t>
            </a:r>
          </a:p>
          <a:p>
            <a:pPr lvl="1"/>
            <a:r>
              <a:rPr lang="en-US" sz="2000" dirty="0" smtClean="0"/>
              <a:t>MSI deployed components</a:t>
            </a:r>
          </a:p>
          <a:p>
            <a:pPr lvl="2"/>
            <a:r>
              <a:rPr lang="en-US" sz="1800" dirty="0" smtClean="0"/>
              <a:t>Contact vendor for updates for 2013 support</a:t>
            </a:r>
          </a:p>
          <a:p>
            <a:pPr lvl="2"/>
            <a:r>
              <a:rPr lang="en-US" sz="1800" dirty="0" smtClean="0"/>
              <a:t>Highest chance of needing a change due to file/directory placement</a:t>
            </a:r>
          </a:p>
          <a:p>
            <a:pPr lvl="1"/>
            <a:r>
              <a:rPr lang="en-US" sz="2000" dirty="0" err="1" smtClean="0"/>
              <a:t>XCopy</a:t>
            </a:r>
            <a:r>
              <a:rPr lang="en-US" sz="2000" dirty="0" smtClean="0"/>
              <a:t> or manually deployed features/files/changes</a:t>
            </a:r>
          </a:p>
          <a:p>
            <a:pPr lvl="2"/>
            <a:r>
              <a:rPr lang="en-US" sz="1800" dirty="0" smtClean="0"/>
              <a:t>Should look to packaging in WSP solutions package</a:t>
            </a:r>
          </a:p>
          <a:p>
            <a:pPr lvl="2"/>
            <a:r>
              <a:rPr lang="en-US" sz="1800" dirty="0" smtClean="0"/>
              <a:t>Can just deploy to equivalent directory </a:t>
            </a:r>
            <a:r>
              <a:rPr lang="en-US" sz="1800" smtClean="0"/>
              <a:t>in 2013</a:t>
            </a:r>
            <a:endParaRPr lang="en-US" sz="1800" dirty="0" smtClean="0"/>
          </a:p>
          <a:p>
            <a:r>
              <a:rPr lang="en-US" sz="2400" dirty="0" smtClean="0"/>
              <a:t>Use directory comparisons to be sure you have it all</a:t>
            </a:r>
          </a:p>
        </p:txBody>
      </p:sp>
    </p:spTree>
    <p:extLst>
      <p:ext uri="{BB962C8B-B14F-4D97-AF65-F5344CB8AC3E}">
        <p14:creationId xmlns:p14="http://schemas.microsoft.com/office/powerpoint/2010/main" val="1125766806"/>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Performance Assessment</a:t>
            </a:r>
            <a:endParaRPr lang="en-US" dirty="0"/>
          </a:p>
        </p:txBody>
      </p:sp>
      <p:sp>
        <p:nvSpPr>
          <p:cNvPr id="3" name="Content Placeholder 2"/>
          <p:cNvSpPr>
            <a:spLocks noGrp="1"/>
          </p:cNvSpPr>
          <p:nvPr>
            <p:ph type="body" sz="quarter" idx="10"/>
          </p:nvPr>
        </p:nvSpPr>
        <p:spPr/>
        <p:txBody>
          <a:bodyPr/>
          <a:lstStyle/>
          <a:p>
            <a:r>
              <a:rPr lang="en-US" sz="3600" dirty="0" smtClean="0"/>
              <a:t>Determine performance in advance of upgrade</a:t>
            </a:r>
          </a:p>
          <a:p>
            <a:r>
              <a:rPr lang="en-US" sz="3600" dirty="0" smtClean="0"/>
              <a:t>Different components have different key metrics</a:t>
            </a:r>
          </a:p>
          <a:p>
            <a:pPr lvl="1"/>
            <a:r>
              <a:rPr lang="en-US" sz="2000" dirty="0" smtClean="0"/>
              <a:t>SQL Server(s):</a:t>
            </a:r>
          </a:p>
          <a:p>
            <a:pPr lvl="2"/>
            <a:r>
              <a:rPr lang="en-US" sz="2000" dirty="0" smtClean="0"/>
              <a:t>IOPs</a:t>
            </a:r>
          </a:p>
          <a:p>
            <a:pPr lvl="2"/>
            <a:r>
              <a:rPr lang="en-US" sz="2000" dirty="0" smtClean="0"/>
              <a:t>Memory</a:t>
            </a:r>
          </a:p>
          <a:p>
            <a:pPr lvl="2"/>
            <a:r>
              <a:rPr lang="en-US" sz="2000" dirty="0" smtClean="0"/>
              <a:t>CPU</a:t>
            </a:r>
          </a:p>
          <a:p>
            <a:pPr lvl="1"/>
            <a:r>
              <a:rPr lang="en-US" sz="2000" dirty="0" smtClean="0"/>
              <a:t>Network:</a:t>
            </a:r>
          </a:p>
          <a:p>
            <a:pPr lvl="2"/>
            <a:r>
              <a:rPr lang="en-US" sz="2000" dirty="0" smtClean="0"/>
              <a:t>Bandwidth</a:t>
            </a:r>
          </a:p>
          <a:p>
            <a:pPr lvl="2"/>
            <a:r>
              <a:rPr lang="en-US" sz="2000" dirty="0" smtClean="0"/>
              <a:t>Latency</a:t>
            </a:r>
          </a:p>
          <a:p>
            <a:pPr lvl="1"/>
            <a:r>
              <a:rPr lang="en-US" sz="2000" dirty="0" smtClean="0"/>
              <a:t>SharePoint Server(s):</a:t>
            </a:r>
          </a:p>
          <a:p>
            <a:pPr lvl="2"/>
            <a:r>
              <a:rPr lang="en-US" sz="2000" dirty="0" smtClean="0"/>
              <a:t>Memory</a:t>
            </a:r>
          </a:p>
          <a:p>
            <a:pPr lvl="2"/>
            <a:r>
              <a:rPr lang="en-US" sz="2000" dirty="0" smtClean="0"/>
              <a:t>CPU</a:t>
            </a:r>
          </a:p>
        </p:txBody>
      </p:sp>
    </p:spTree>
    <p:extLst>
      <p:ext uri="{BB962C8B-B14F-4D97-AF65-F5344CB8AC3E}">
        <p14:creationId xmlns:p14="http://schemas.microsoft.com/office/powerpoint/2010/main" val="3558221333"/>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a:t>
            </a:r>
            <a:r>
              <a:rPr lang="en-US" dirty="0" err="1" smtClean="0"/>
              <a:t>SPContentDatabase</a:t>
            </a:r>
            <a:endParaRPr lang="en-US" dirty="0"/>
          </a:p>
        </p:txBody>
      </p:sp>
      <p:sp>
        <p:nvSpPr>
          <p:cNvPr id="3" name="Content Placeholder 2"/>
          <p:cNvSpPr>
            <a:spLocks noGrp="1"/>
          </p:cNvSpPr>
          <p:nvPr>
            <p:ph type="body" sz="quarter" idx="10"/>
          </p:nvPr>
        </p:nvSpPr>
        <p:spPr/>
        <p:txBody>
          <a:bodyPr/>
          <a:lstStyle/>
          <a:p>
            <a:r>
              <a:rPr lang="en-US" sz="3600" dirty="0" smtClean="0"/>
              <a:t>Tests content databases against Web Application</a:t>
            </a:r>
          </a:p>
          <a:p>
            <a:pPr lvl="1"/>
            <a:r>
              <a:rPr lang="en-US" sz="2000" dirty="0" smtClean="0"/>
              <a:t>Connected </a:t>
            </a:r>
            <a:r>
              <a:rPr lang="en-US" sz="2000" dirty="0"/>
              <a:t>content </a:t>
            </a:r>
            <a:r>
              <a:rPr lang="en-US" sz="2000" dirty="0" smtClean="0"/>
              <a:t>databases</a:t>
            </a:r>
          </a:p>
          <a:p>
            <a:pPr lvl="1"/>
            <a:r>
              <a:rPr lang="en-US" sz="2000" dirty="0" smtClean="0"/>
              <a:t>Disconnected/remote farm content databases</a:t>
            </a:r>
          </a:p>
          <a:p>
            <a:r>
              <a:rPr lang="en-US" sz="3600" dirty="0" smtClean="0"/>
              <a:t>Makes no modifications to database/content</a:t>
            </a:r>
          </a:p>
          <a:p>
            <a:r>
              <a:rPr lang="en-US" sz="3600" dirty="0" smtClean="0"/>
              <a:t>Used to detect/report:</a:t>
            </a:r>
          </a:p>
          <a:p>
            <a:pPr lvl="1"/>
            <a:r>
              <a:rPr lang="en-US" sz="2000" dirty="0"/>
              <a:t>C</a:t>
            </a:r>
            <a:r>
              <a:rPr lang="en-US" sz="2000" dirty="0" smtClean="0"/>
              <a:t>onfiguration gaps</a:t>
            </a:r>
          </a:p>
          <a:p>
            <a:pPr lvl="1"/>
            <a:r>
              <a:rPr lang="en-US" sz="2000" dirty="0" smtClean="0"/>
              <a:t>Orphaned sites</a:t>
            </a:r>
          </a:p>
          <a:p>
            <a:pPr lvl="1"/>
            <a:r>
              <a:rPr lang="en-US" sz="2000" dirty="0" smtClean="0"/>
              <a:t>Missing/unregistered customizations</a:t>
            </a:r>
          </a:p>
          <a:p>
            <a:pPr lvl="1"/>
            <a:r>
              <a:rPr lang="en-US" sz="2000" dirty="0" smtClean="0"/>
              <a:t>Row sizing for predicting comparative upgrade speeds</a:t>
            </a:r>
          </a:p>
          <a:p>
            <a:r>
              <a:rPr lang="en-US" sz="3600" dirty="0" smtClean="0"/>
              <a:t>Exists in both 2010 and SharePoint 2013</a:t>
            </a:r>
          </a:p>
          <a:p>
            <a:pPr lvl="1"/>
            <a:r>
              <a:rPr lang="en-US" sz="2000" dirty="0" smtClean="0"/>
              <a:t>2010 version has subset of SharePoint 2013 abilities</a:t>
            </a:r>
            <a:endParaRPr lang="en-US" sz="2000" dirty="0"/>
          </a:p>
        </p:txBody>
      </p:sp>
    </p:spTree>
    <p:extLst>
      <p:ext uri="{BB962C8B-B14F-4D97-AF65-F5344CB8AC3E}">
        <p14:creationId xmlns:p14="http://schemas.microsoft.com/office/powerpoint/2010/main" val="1706700044"/>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2.xml><?xml version="1.0" encoding="utf-8"?>
<a:theme xmlns:a="http://schemas.openxmlformats.org/drawingml/2006/main" name="5-30055_SharePoint Template 2012 - 16x9 - Colored Accent Slides">
  <a:themeElements>
    <a:clrScheme name="Exchange-Lync-SharePoint_Template_2012_Accent">
      <a:dk1>
        <a:srgbClr val="000000"/>
      </a:dk1>
      <a:lt1>
        <a:srgbClr val="FFFFFF"/>
      </a:lt1>
      <a:dk2>
        <a:srgbClr val="000000"/>
      </a:dk2>
      <a:lt2>
        <a:srgbClr val="FFFFFF"/>
      </a:lt2>
      <a:accent1>
        <a:srgbClr val="0072C6"/>
      </a:accent1>
      <a:accent2>
        <a:srgbClr val="EB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otential_x0020_Future_x0020_Instructors_x0020_for_x0020_this_x0020_Module xmlns="c910e954-68ca-42ae-bb0f-1c6908c73e77" xsi:nil="true"/>
    <Review_x0020_Status xmlns="c910e954-68ca-42ae-bb0f-1c6908c73e77">Not started</Review_x0020_Status>
    <Secondary_x0020_Owner xmlns="8a3a7d93-c4dd-4ad3-86ee-7a3cc0f61422">
      <UserInfo>
        <DisplayName/>
        <AccountId xsi:nil="true"/>
        <AccountType/>
      </UserInfo>
    </Secondary_x0020_Owner>
    <HOL xmlns="c910e954-68ca-42ae-bb0f-1c6908c73e77">false</HOL>
    <Module xmlns="8a3a7d93-c4dd-4ad3-86ee-7a3cc0f61422">2. Deployment</Module>
    <Content_x0020_Owner xmlns="8a3a7d93-c4dd-4ad3-86ee-7a3cc0f61422">
      <UserInfo>
        <DisplayName>Sean Livingston</DisplayName>
        <AccountId>47</AccountId>
        <AccountType/>
      </UserInfo>
    </Content_x0020_Owner>
    <PG_x0020_Contact_x0028_s_x0029_ xmlns="8a3a7d93-c4dd-4ad3-86ee-7a3cc0f61422">
      <UserInfo>
        <DisplayName>Sean Livingston</DisplayName>
        <AccountId>47</AccountId>
        <AccountType/>
      </UserInfo>
    </PG_x0020_Contact_x0028_s_x0029_>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14AE83C5813C1419DC904F85ABB8834" ma:contentTypeVersion="12" ma:contentTypeDescription="Create a new document." ma:contentTypeScope="" ma:versionID="e9198cb9c2d5540340d6a7001df606b4">
  <xsd:schema xmlns:xsd="http://www.w3.org/2001/XMLSchema" xmlns:xs="http://www.w3.org/2001/XMLSchema" xmlns:p="http://schemas.microsoft.com/office/2006/metadata/properties" xmlns:ns2="8a3a7d93-c4dd-4ad3-86ee-7a3cc0f61422" xmlns:ns3="c910e954-68ca-42ae-bb0f-1c6908c73e77" targetNamespace="http://schemas.microsoft.com/office/2006/metadata/properties" ma:root="true" ma:fieldsID="f0dffa37645886d84f0f614342e2ede7" ns2:_="" ns3:_="">
    <xsd:import namespace="8a3a7d93-c4dd-4ad3-86ee-7a3cc0f61422"/>
    <xsd:import namespace="c910e954-68ca-42ae-bb0f-1c6908c73e77"/>
    <xsd:element name="properties">
      <xsd:complexType>
        <xsd:sequence>
          <xsd:element name="documentManagement">
            <xsd:complexType>
              <xsd:all>
                <xsd:element ref="ns2:Content_x0020_Owner" minOccurs="0"/>
                <xsd:element ref="ns2:Secondary_x0020_Owner" minOccurs="0"/>
                <xsd:element ref="ns2:PG_x0020_Contact_x0028_s_x0029_" minOccurs="0"/>
                <xsd:element ref="ns2:Module" minOccurs="0"/>
                <xsd:element ref="ns3:HOL" minOccurs="0"/>
                <xsd:element ref="ns3:Potential_x0020_Future_x0020_Instructors_x0020_for_x0020_this_x0020_Module" minOccurs="0"/>
                <xsd:element ref="ns3:Review_x0020_Status"/>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3a7d93-c4dd-4ad3-86ee-7a3cc0f61422" elementFormDefault="qualified">
    <xsd:import namespace="http://schemas.microsoft.com/office/2006/documentManagement/types"/>
    <xsd:import namespace="http://schemas.microsoft.com/office/infopath/2007/PartnerControls"/>
    <xsd:element name="Content_x0020_Owner" ma:index="8" nillable="true" ma:displayName="Content Owner" ma:list="UserInfo" ma:SharePointGroup="0" ma:internalName="Content_x0020_Owner" ma:readOnly="tru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econdary_x0020_Owner" ma:index="9" nillable="true" ma:displayName="Co-Presenter" ma:description="Responsible for co-presenting the module and for being cross-trained as a backup." ma:list="UserInfo" ma:SharePointGroup="0" ma:internalName="Secondary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PG_x0020_Contact_x0028_s_x0029_" ma:index="10" nillable="true" ma:displayName="PG Contact(s)" ma:list="UserInfo" ma:SharePointGroup="0" ma:internalName="PG_x0020_Contact_x0028_s_x0029_" ma:readOnly="tru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odule" ma:index="11" nillable="true" ma:displayName="Module" ma:description="High level module where this content module belongs to" ma:internalName="Module" ma:readOnly="tru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910e954-68ca-42ae-bb0f-1c6908c73e77" elementFormDefault="qualified">
    <xsd:import namespace="http://schemas.microsoft.com/office/2006/documentManagement/types"/>
    <xsd:import namespace="http://schemas.microsoft.com/office/infopath/2007/PartnerControls"/>
    <xsd:element name="HOL" ma:index="12" nillable="true" ma:displayName="HOL" ma:default="0" ma:internalName="HOL">
      <xsd:simpleType>
        <xsd:restriction base="dms:Boolean"/>
      </xsd:simpleType>
    </xsd:element>
    <xsd:element name="Potential_x0020_Future_x0020_Instructors_x0020_for_x0020_this_x0020_Module" ma:index="13" nillable="true" ma:displayName="Potential Future Instructors for this Module" ma:internalName="Potential_x0020_Future_x0020_Instructors_x0020_for_x0020_this_x0020_Module">
      <xsd:simpleType>
        <xsd:restriction base="dms:Note">
          <xsd:maxLength value="255"/>
        </xsd:restriction>
      </xsd:simpleType>
    </xsd:element>
    <xsd:element name="Review_x0020_Status" ma:index="14" ma:displayName="Review Status" ma:default="Not started" ma:format="Dropdown" ma:internalName="Review_x0020_Status">
      <xsd:simpleType>
        <xsd:restriction base="dms:Choice">
          <xsd:enumeration value="Not started"/>
          <xsd:enumeration value="Alpha review request sent"/>
          <xsd:enumeration value="Alpha review done"/>
          <xsd:enumeration value="External delivery review request sent"/>
          <xsd:enumeration value="External delivery review done"/>
          <xsd:enumeration value="Beta 2 review request sent"/>
          <xsd:enumeration value="Beta 2 review done"/>
          <xsd:enumeration value="RTM Review request sent"/>
          <xsd:enumeration value="RTM Review done"/>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http://schemas.microsoft.com/office/infopath/2007/PartnerControls"/>
    <ds:schemaRef ds:uri="http://purl.org/dc/terms/"/>
    <ds:schemaRef ds:uri="c910e954-68ca-42ae-bb0f-1c6908c73e77"/>
    <ds:schemaRef ds:uri="http://purl.org/dc/dcmitype/"/>
    <ds:schemaRef ds:uri="http://schemas.microsoft.com/office/2006/documentManagement/types"/>
    <ds:schemaRef ds:uri="http://schemas.openxmlformats.org/package/2006/metadata/core-properties"/>
    <ds:schemaRef ds:uri="8a3a7d93-c4dd-4ad3-86ee-7a3cc0f61422"/>
    <ds:schemaRef ds:uri="http://www.w3.org/XML/1998/namespace"/>
  </ds:schemaRefs>
</ds:datastoreItem>
</file>

<file path=customXml/itemProps2.xml><?xml version="1.0" encoding="utf-8"?>
<ds:datastoreItem xmlns:ds="http://schemas.openxmlformats.org/officeDocument/2006/customXml" ds:itemID="{F65DAAC6-8E72-4A82-BDA1-DEE8360C78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a3a7d93-c4dd-4ad3-86ee-7a3cc0f61422"/>
    <ds:schemaRef ds:uri="c910e954-68ca-42ae-bb0f-1c6908c73e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SharePoint_Template_2012_16x9_WHITE</Template>
  <TotalTime>263</TotalTime>
  <Words>2412</Words>
  <Application>Microsoft Office PowerPoint</Application>
  <PresentationFormat>Custom</PresentationFormat>
  <Paragraphs>401</Paragraphs>
  <Slides>38</Slides>
  <Notes>37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38</vt:i4>
      </vt:variant>
    </vt:vector>
  </HeadingPairs>
  <TitlesOfParts>
    <vt:vector size="47" baseType="lpstr">
      <vt:lpstr>Arial</vt:lpstr>
      <vt:lpstr>Calibri</vt:lpstr>
      <vt:lpstr>Consolas</vt:lpstr>
      <vt:lpstr>Segoe UI</vt:lpstr>
      <vt:lpstr>Segoe UI Light</vt:lpstr>
      <vt:lpstr>Segoe UI Semibold</vt:lpstr>
      <vt:lpstr>Wingdings</vt:lpstr>
      <vt:lpstr>5-30055_SharePoint Template 2012 - 16x9 - White Background</vt:lpstr>
      <vt:lpstr>5-30055_SharePoint Template 2012 - 16x9 - Colored Accent Slides</vt:lpstr>
      <vt:lpstr>Prepare to Upgrade</vt:lpstr>
      <vt:lpstr>Upgrade Cycle</vt:lpstr>
      <vt:lpstr>Prepare to Upgrade</vt:lpstr>
      <vt:lpstr>Documentation Process</vt:lpstr>
      <vt:lpstr>Information Gathering Commands</vt:lpstr>
      <vt:lpstr>Settings Gathering</vt:lpstr>
      <vt:lpstr>Customizations Gathering</vt:lpstr>
      <vt:lpstr>Performance Assessment</vt:lpstr>
      <vt:lpstr>Test-SPContentDatabase</vt:lpstr>
      <vt:lpstr>WinDiff Or Other Directory Comparison Tools</vt:lpstr>
      <vt:lpstr>Prepare to Upgrade</vt:lpstr>
      <vt:lpstr>Pre-Upgrade Considerations</vt:lpstr>
      <vt:lpstr>Disruption</vt:lpstr>
      <vt:lpstr>Downtime</vt:lpstr>
      <vt:lpstr>Performance</vt:lpstr>
      <vt:lpstr>Predicting Database Upgrade Performance</vt:lpstr>
      <vt:lpstr>Predicting Site Collection Upgrade Performance</vt:lpstr>
      <vt:lpstr>Topology</vt:lpstr>
      <vt:lpstr>URL Changes</vt:lpstr>
      <vt:lpstr>Governance</vt:lpstr>
      <vt:lpstr>Notification Plan</vt:lpstr>
      <vt:lpstr>Choosing Migration vs. Upgrade</vt:lpstr>
      <vt:lpstr>Prepare to Upgrade</vt:lpstr>
      <vt:lpstr>Evolution Of Customizations</vt:lpstr>
      <vt:lpstr>Customization Categories and Types</vt:lpstr>
      <vt:lpstr>Visual Impacting Customizations</vt:lpstr>
      <vt:lpstr>Data Structure Impacting Customizations</vt:lpstr>
      <vt:lpstr>Non-Visually Impacting Customizations</vt:lpstr>
      <vt:lpstr>3rd Party Customizations</vt:lpstr>
      <vt:lpstr>Prepare to Upgrade</vt:lpstr>
      <vt:lpstr>Environment Cleanup</vt:lpstr>
      <vt:lpstr>Spring Cleaning For A Healthy Farm</vt:lpstr>
      <vt:lpstr>Completing Visual Upgrade</vt:lpstr>
      <vt:lpstr>Site Collection End of Life</vt:lpstr>
      <vt:lpstr>Feature End of Life</vt:lpstr>
      <vt:lpstr>Prepare to Upgrade</vt:lpstr>
      <vt:lpstr>PowerPoint Presentation</vt:lpstr>
      <vt:lpstr>PowerPoint Presentation</vt:lpstr>
    </vt:vector>
  </TitlesOfParts>
  <Manager>&lt;Content Manager Name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dc:title>
  <dc:subject>&lt;Event Name&gt;</dc:subject>
  <dc:creator>Vesa.Juvonen@microsoft.com</dc:creator>
  <cp:keywords>SharePoint</cp:keywords>
  <dc:description>Template: Claire Hoover, Silver Fox Productions Inc.
Formatting: 
Event Date: 
Event Location: 
Audience Type:</dc:description>
  <cp:lastModifiedBy>Vesa Juvonen</cp:lastModifiedBy>
  <cp:revision>32</cp:revision>
  <dcterms:created xsi:type="dcterms:W3CDTF">2012-06-08T22:41:39Z</dcterms:created>
  <dcterms:modified xsi:type="dcterms:W3CDTF">2013-01-09T19:43:18Z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0x010100914AE83C5813C1419DC904F85ABB8834</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