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27"/>
  </p:notesMasterIdLst>
  <p:handoutMasterIdLst>
    <p:handoutMasterId r:id="rId28"/>
  </p:handoutMasterIdLst>
  <p:sldIdLst>
    <p:sldId id="792" r:id="rId6"/>
    <p:sldId id="811" r:id="rId7"/>
    <p:sldId id="812" r:id="rId8"/>
    <p:sldId id="813" r:id="rId9"/>
    <p:sldId id="814" r:id="rId10"/>
    <p:sldId id="815" r:id="rId11"/>
    <p:sldId id="816" r:id="rId12"/>
    <p:sldId id="817" r:id="rId13"/>
    <p:sldId id="818" r:id="rId14"/>
    <p:sldId id="819" r:id="rId15"/>
    <p:sldId id="820" r:id="rId16"/>
    <p:sldId id="821" r:id="rId17"/>
    <p:sldId id="822" r:id="rId18"/>
    <p:sldId id="823" r:id="rId19"/>
    <p:sldId id="824" r:id="rId20"/>
    <p:sldId id="825" r:id="rId21"/>
    <p:sldId id="826" r:id="rId22"/>
    <p:sldId id="827" r:id="rId23"/>
    <p:sldId id="828" r:id="rId24"/>
    <p:sldId id="810" r:id="rId25"/>
    <p:sldId id="791" r:id="rId2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943" autoAdjust="0"/>
  </p:normalViewPr>
  <p:slideViewPr>
    <p:cSldViewPr snapToGrid="0">
      <p:cViewPr varScale="1">
        <p:scale>
          <a:sx n="60" d="100"/>
          <a:sy n="60" d="100"/>
        </p:scale>
        <p:origin x="60" y="846"/>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811DE-ABCB-48CD-A653-81851AE35FD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BF827A3-CBD0-44E9-9E2E-5EEE4D373061}">
      <dgm:prSet phldrT="[Text]" custT="1"/>
      <dgm:spPr/>
      <dgm:t>
        <a:bodyPr/>
        <a:lstStyle/>
        <a:p>
          <a:pPr algn="ctr"/>
          <a:r>
            <a:rPr lang="en-US" sz="1400" b="1" dirty="0" smtClean="0">
              <a:latin typeface="Segoe UI" pitchFamily="34" charset="0"/>
              <a:ea typeface="Segoe UI" pitchFamily="34" charset="0"/>
              <a:cs typeface="Segoe UI" pitchFamily="34" charset="0"/>
            </a:rPr>
            <a:t>Learn</a:t>
          </a:r>
          <a:endParaRPr lang="en-US" sz="1400" b="1" dirty="0">
            <a:latin typeface="Segoe UI" pitchFamily="34" charset="0"/>
            <a:ea typeface="Segoe UI" pitchFamily="34" charset="0"/>
            <a:cs typeface="Segoe UI" pitchFamily="34" charset="0"/>
          </a:endParaRPr>
        </a:p>
      </dgm:t>
    </dgm:pt>
    <dgm:pt modelId="{2155B959-92F6-4C37-B229-206B83301A2D}" type="parTrans" cxnId="{1CB073B8-C39D-4133-AED1-4A51A7C690C2}">
      <dgm:prSet/>
      <dgm:spPr/>
      <dgm:t>
        <a:bodyPr/>
        <a:lstStyle/>
        <a:p>
          <a:endParaRPr lang="en-US"/>
        </a:p>
      </dgm:t>
    </dgm:pt>
    <dgm:pt modelId="{14D28094-200E-4FE9-84B7-D85A13A621A0}" type="sibTrans" cxnId="{1CB073B8-C39D-4133-AED1-4A51A7C690C2}">
      <dgm:prSet/>
      <dgm:spPr/>
      <dgm:t>
        <a:bodyPr/>
        <a:lstStyle/>
        <a:p>
          <a:endParaRPr lang="en-US"/>
        </a:p>
      </dgm:t>
    </dgm:pt>
    <dgm:pt modelId="{F4DB72C4-BC73-48BE-84CB-C9931A84EC78}">
      <dgm:prSet phldrT="[Text]" custT="1"/>
      <dgm:spPr/>
      <dgm:t>
        <a:bodyPr/>
        <a:lstStyle/>
        <a:p>
          <a:pPr algn="ctr"/>
          <a:r>
            <a:rPr lang="en-US" sz="1400" b="1" dirty="0" smtClean="0">
              <a:latin typeface="Segoe UI" pitchFamily="34" charset="0"/>
              <a:ea typeface="Segoe UI" pitchFamily="34" charset="0"/>
              <a:cs typeface="Segoe UI" pitchFamily="34" charset="0"/>
            </a:rPr>
            <a:t>Prepare</a:t>
          </a:r>
          <a:endParaRPr lang="en-US" sz="1400" b="1" dirty="0">
            <a:latin typeface="Segoe UI" pitchFamily="34" charset="0"/>
            <a:ea typeface="Segoe UI" pitchFamily="34" charset="0"/>
            <a:cs typeface="Segoe UI" pitchFamily="34" charset="0"/>
          </a:endParaRPr>
        </a:p>
      </dgm:t>
    </dgm:pt>
    <dgm:pt modelId="{9A788423-EE27-468D-A560-7540B0F79E14}" type="parTrans" cxnId="{7DFA69C9-3B11-4E3E-859E-E774BB299529}">
      <dgm:prSet/>
      <dgm:spPr/>
      <dgm:t>
        <a:bodyPr/>
        <a:lstStyle/>
        <a:p>
          <a:endParaRPr lang="en-US"/>
        </a:p>
      </dgm:t>
    </dgm:pt>
    <dgm:pt modelId="{7EEC4A2B-1C0C-4042-BA3C-06C47F06D2F1}" type="sibTrans" cxnId="{7DFA69C9-3B11-4E3E-859E-E774BB299529}">
      <dgm:prSet/>
      <dgm:spPr/>
      <dgm:t>
        <a:bodyPr/>
        <a:lstStyle/>
        <a:p>
          <a:endParaRPr lang="en-US"/>
        </a:p>
      </dgm:t>
    </dgm:pt>
    <dgm:pt modelId="{D0B635C9-B926-486F-A584-FE3B6221CDC1}">
      <dgm:prSet phldrT="[Text]" custT="1"/>
      <dgm:spPr/>
      <dgm:t>
        <a:bodyPr/>
        <a:lstStyle/>
        <a:p>
          <a:pPr algn="ctr"/>
          <a:r>
            <a:rPr lang="en-US" sz="1400" b="1" dirty="0" smtClean="0">
              <a:latin typeface="Segoe UI" pitchFamily="34" charset="0"/>
              <a:ea typeface="Segoe UI" pitchFamily="34" charset="0"/>
              <a:cs typeface="Segoe UI" pitchFamily="34" charset="0"/>
            </a:rPr>
            <a:t>Test</a:t>
          </a:r>
          <a:endParaRPr lang="en-US" sz="1400" b="1" dirty="0">
            <a:latin typeface="Segoe UI" pitchFamily="34" charset="0"/>
            <a:ea typeface="Segoe UI" pitchFamily="34" charset="0"/>
            <a:cs typeface="Segoe UI" pitchFamily="34" charset="0"/>
          </a:endParaRPr>
        </a:p>
      </dgm:t>
    </dgm:pt>
    <dgm:pt modelId="{A2645EE3-C125-4716-B48F-9C8EB2243102}" type="parTrans" cxnId="{C2E373E3-F836-440A-A206-5311A6D4C98C}">
      <dgm:prSet/>
      <dgm:spPr/>
      <dgm:t>
        <a:bodyPr/>
        <a:lstStyle/>
        <a:p>
          <a:endParaRPr lang="en-US"/>
        </a:p>
      </dgm:t>
    </dgm:pt>
    <dgm:pt modelId="{A93CA63C-7B76-4461-A77C-94316A5822C1}" type="sibTrans" cxnId="{C2E373E3-F836-440A-A206-5311A6D4C98C}">
      <dgm:prSet/>
      <dgm:spPr/>
      <dgm:t>
        <a:bodyPr/>
        <a:lstStyle/>
        <a:p>
          <a:endParaRPr lang="en-US"/>
        </a:p>
      </dgm:t>
    </dgm:pt>
    <dgm:pt modelId="{7FCD5600-6608-41FF-8D8B-1A28707BF080}">
      <dgm:prSet phldrT="[Text]" custT="1"/>
      <dgm:spPr/>
      <dgm:t>
        <a:bodyPr/>
        <a:lstStyle/>
        <a:p>
          <a:pPr algn="ctr"/>
          <a:r>
            <a:rPr lang="en-US" sz="1400" b="1" dirty="0" smtClean="0">
              <a:latin typeface="Segoe UI" pitchFamily="34" charset="0"/>
              <a:ea typeface="Segoe UI" pitchFamily="34" charset="0"/>
              <a:cs typeface="Segoe UI" pitchFamily="34" charset="0"/>
            </a:rPr>
            <a:t>Implement</a:t>
          </a:r>
          <a:endParaRPr lang="en-US" sz="1400" b="1" dirty="0">
            <a:latin typeface="Segoe UI" pitchFamily="34" charset="0"/>
            <a:ea typeface="Segoe UI" pitchFamily="34" charset="0"/>
            <a:cs typeface="Segoe UI" pitchFamily="34" charset="0"/>
          </a:endParaRPr>
        </a:p>
      </dgm:t>
    </dgm:pt>
    <dgm:pt modelId="{8AB16343-59E9-450D-9805-E4D2A6317626}" type="parTrans" cxnId="{4D444B13-CE00-492D-9E79-2208C73DDD5F}">
      <dgm:prSet/>
      <dgm:spPr/>
      <dgm:t>
        <a:bodyPr/>
        <a:lstStyle/>
        <a:p>
          <a:endParaRPr lang="en-US"/>
        </a:p>
      </dgm:t>
    </dgm:pt>
    <dgm:pt modelId="{DD8BF0D6-8BDE-4550-B5E8-1A1A701251DC}" type="sibTrans" cxnId="{4D444B13-CE00-492D-9E79-2208C73DDD5F}">
      <dgm:prSet/>
      <dgm:spPr/>
      <dgm:t>
        <a:bodyPr/>
        <a:lstStyle/>
        <a:p>
          <a:endParaRPr lang="en-US"/>
        </a:p>
      </dgm:t>
    </dgm:pt>
    <dgm:pt modelId="{A8420C17-E738-4939-85BC-3E3014C62B0D}">
      <dgm:prSet phldrT="[Text]" custT="1"/>
      <dgm:spPr/>
      <dgm:t>
        <a:bodyPr/>
        <a:lstStyle/>
        <a:p>
          <a:pPr algn="ctr"/>
          <a:r>
            <a:rPr lang="en-US" sz="1400" b="1" dirty="0" smtClean="0">
              <a:latin typeface="Segoe UI" pitchFamily="34" charset="0"/>
              <a:ea typeface="Segoe UI" pitchFamily="34" charset="0"/>
              <a:cs typeface="Segoe UI" pitchFamily="34" charset="0"/>
            </a:rPr>
            <a:t>Validate</a:t>
          </a:r>
          <a:endParaRPr lang="en-US" sz="1400" b="1" dirty="0">
            <a:latin typeface="Segoe UI" pitchFamily="34" charset="0"/>
            <a:ea typeface="Segoe UI" pitchFamily="34" charset="0"/>
            <a:cs typeface="Segoe UI" pitchFamily="34" charset="0"/>
          </a:endParaRPr>
        </a:p>
      </dgm:t>
    </dgm:pt>
    <dgm:pt modelId="{152360AF-BE38-4B19-A68C-C8F6185DE1EB}" type="parTrans" cxnId="{EF4D1445-71F0-4F26-B919-EAAD0CF60D49}">
      <dgm:prSet/>
      <dgm:spPr/>
      <dgm:t>
        <a:bodyPr/>
        <a:lstStyle/>
        <a:p>
          <a:endParaRPr lang="en-US"/>
        </a:p>
      </dgm:t>
    </dgm:pt>
    <dgm:pt modelId="{520E0240-0CE1-46E6-9F77-1E7BC07869B5}" type="sibTrans" cxnId="{EF4D1445-71F0-4F26-B919-EAAD0CF60D49}">
      <dgm:prSet/>
      <dgm:spPr/>
      <dgm:t>
        <a:bodyPr/>
        <a:lstStyle/>
        <a:p>
          <a:endParaRPr lang="en-US"/>
        </a:p>
      </dgm:t>
    </dgm:pt>
    <dgm:pt modelId="{B51F37EC-2E9D-4D82-A05B-DC23FC3A35EB}">
      <dgm:prSet phldrT="[Text]" custT="1"/>
      <dgm:spPr/>
      <dgm:t>
        <a:bodyPr/>
        <a:lstStyle/>
        <a:p>
          <a:pPr algn="l"/>
          <a:r>
            <a:rPr lang="en-US" sz="1100" dirty="0" smtClean="0">
              <a:latin typeface="Segoe UI" pitchFamily="34" charset="0"/>
              <a:ea typeface="Segoe UI" pitchFamily="34" charset="0"/>
              <a:cs typeface="Segoe UI" pitchFamily="34" charset="0"/>
            </a:rPr>
            <a:t>Upgrade methods</a:t>
          </a:r>
          <a:endParaRPr lang="en-US" sz="1100" dirty="0">
            <a:latin typeface="Segoe UI" pitchFamily="34" charset="0"/>
            <a:ea typeface="Segoe UI" pitchFamily="34" charset="0"/>
            <a:cs typeface="Segoe UI" pitchFamily="34" charset="0"/>
          </a:endParaRPr>
        </a:p>
      </dgm:t>
    </dgm:pt>
    <dgm:pt modelId="{E6992B54-A7F9-4F0A-862F-A81EA35B9FE3}" type="parTrans" cxnId="{E316A408-5CCA-4C55-872D-ABBCE30F8D3C}">
      <dgm:prSet/>
      <dgm:spPr/>
      <dgm:t>
        <a:bodyPr/>
        <a:lstStyle/>
        <a:p>
          <a:endParaRPr lang="en-US"/>
        </a:p>
      </dgm:t>
    </dgm:pt>
    <dgm:pt modelId="{70AC4A6C-96CB-4F11-9D9F-F34676A5A762}" type="sibTrans" cxnId="{E316A408-5CCA-4C55-872D-ABBCE30F8D3C}">
      <dgm:prSet/>
      <dgm:spPr/>
      <dgm:t>
        <a:bodyPr/>
        <a:lstStyle/>
        <a:p>
          <a:endParaRPr lang="en-US"/>
        </a:p>
      </dgm:t>
    </dgm:pt>
    <dgm:pt modelId="{9C2F98D0-9965-42A4-9578-D673B3C65B29}">
      <dgm:prSet phldrT="[Text]" custT="1"/>
      <dgm:spPr/>
      <dgm:t>
        <a:bodyPr/>
        <a:lstStyle/>
        <a:p>
          <a:pPr algn="l"/>
          <a:r>
            <a:rPr lang="en-US" sz="1100" dirty="0" smtClean="0">
              <a:latin typeface="Segoe UI" pitchFamily="34" charset="0"/>
              <a:ea typeface="Segoe UI" pitchFamily="34" charset="0"/>
              <a:cs typeface="Segoe UI" pitchFamily="34" charset="0"/>
            </a:rPr>
            <a:t>Document environment</a:t>
          </a:r>
          <a:endParaRPr lang="en-US" sz="1100" dirty="0">
            <a:latin typeface="Segoe UI" pitchFamily="34" charset="0"/>
            <a:ea typeface="Segoe UI" pitchFamily="34" charset="0"/>
            <a:cs typeface="Segoe UI" pitchFamily="34" charset="0"/>
          </a:endParaRPr>
        </a:p>
      </dgm:t>
    </dgm:pt>
    <dgm:pt modelId="{01559DFB-6185-4C60-8EC1-6DF1ABBC6A01}" type="parTrans" cxnId="{BB8E20AF-1717-4A90-AE1A-FCE119F59E3B}">
      <dgm:prSet/>
      <dgm:spPr/>
      <dgm:t>
        <a:bodyPr/>
        <a:lstStyle/>
        <a:p>
          <a:endParaRPr lang="en-US"/>
        </a:p>
      </dgm:t>
    </dgm:pt>
    <dgm:pt modelId="{35E2013E-E1BF-4595-9C31-0B7A8B2093AB}" type="sibTrans" cxnId="{BB8E20AF-1717-4A90-AE1A-FCE119F59E3B}">
      <dgm:prSet/>
      <dgm:spPr/>
      <dgm:t>
        <a:bodyPr/>
        <a:lstStyle/>
        <a:p>
          <a:endParaRPr lang="en-US"/>
        </a:p>
      </dgm:t>
    </dgm:pt>
    <dgm:pt modelId="{76F8029F-885C-443C-AB9C-6D4CBADB46E1}">
      <dgm:prSet phldrT="[Text]" custT="1"/>
      <dgm:spPr/>
      <dgm:t>
        <a:bodyPr/>
        <a:lstStyle/>
        <a:p>
          <a:pPr algn="l"/>
          <a:r>
            <a:rPr lang="en-US" sz="1100" dirty="0" smtClean="0">
              <a:latin typeface="Segoe UI" pitchFamily="34" charset="0"/>
              <a:ea typeface="Segoe UI" pitchFamily="34" charset="0"/>
              <a:cs typeface="Segoe UI" pitchFamily="34" charset="0"/>
            </a:rPr>
            <a:t>Build test farms</a:t>
          </a:r>
          <a:endParaRPr lang="en-US" sz="1100" dirty="0">
            <a:latin typeface="Segoe UI" pitchFamily="34" charset="0"/>
            <a:ea typeface="Segoe UI" pitchFamily="34" charset="0"/>
            <a:cs typeface="Segoe UI" pitchFamily="34" charset="0"/>
          </a:endParaRPr>
        </a:p>
      </dgm:t>
    </dgm:pt>
    <dgm:pt modelId="{A8DABF00-6360-4060-9F99-5722CDF8F2F5}" type="parTrans" cxnId="{50152060-D0F7-4D76-B704-F42F5AF8BF67}">
      <dgm:prSet/>
      <dgm:spPr/>
      <dgm:t>
        <a:bodyPr/>
        <a:lstStyle/>
        <a:p>
          <a:endParaRPr lang="en-US"/>
        </a:p>
      </dgm:t>
    </dgm:pt>
    <dgm:pt modelId="{B112360A-8A0B-4C4F-93A5-2C7E921B13D7}" type="sibTrans" cxnId="{50152060-D0F7-4D76-B704-F42F5AF8BF67}">
      <dgm:prSet/>
      <dgm:spPr/>
      <dgm:t>
        <a:bodyPr/>
        <a:lstStyle/>
        <a:p>
          <a:endParaRPr lang="en-US"/>
        </a:p>
      </dgm:t>
    </dgm:pt>
    <dgm:pt modelId="{9AF406EE-B745-40A5-A953-4307ECC1BEAF}">
      <dgm:prSet phldrT="[Text]" custT="1"/>
      <dgm:spPr/>
      <dgm:t>
        <a:bodyPr/>
        <a:lstStyle/>
        <a:p>
          <a:pPr algn="l"/>
          <a:r>
            <a:rPr lang="en-US" sz="1100" smtClean="0">
              <a:latin typeface="Segoe UI" pitchFamily="34" charset="0"/>
              <a:ea typeface="Segoe UI" pitchFamily="34" charset="0"/>
              <a:cs typeface="Segoe UI" pitchFamily="34" charset="0"/>
            </a:rPr>
            <a:t>Build/upgrade farms</a:t>
          </a:r>
          <a:endParaRPr lang="en-US" sz="1100" dirty="0">
            <a:latin typeface="Segoe UI" pitchFamily="34" charset="0"/>
            <a:ea typeface="Segoe UI" pitchFamily="34" charset="0"/>
            <a:cs typeface="Segoe UI" pitchFamily="34" charset="0"/>
          </a:endParaRPr>
        </a:p>
      </dgm:t>
    </dgm:pt>
    <dgm:pt modelId="{5AE32247-D379-4AC1-974A-A4CE3AFB69B4}" type="parTrans" cxnId="{89FAB574-F62D-4ECA-A86B-FCE34847B3E2}">
      <dgm:prSet/>
      <dgm:spPr/>
      <dgm:t>
        <a:bodyPr/>
        <a:lstStyle/>
        <a:p>
          <a:endParaRPr lang="en-US"/>
        </a:p>
      </dgm:t>
    </dgm:pt>
    <dgm:pt modelId="{9CB43A9E-86A2-4EC8-8940-FAC690F6EA75}" type="sibTrans" cxnId="{89FAB574-F62D-4ECA-A86B-FCE34847B3E2}">
      <dgm:prSet/>
      <dgm:spPr/>
      <dgm:t>
        <a:bodyPr/>
        <a:lstStyle/>
        <a:p>
          <a:endParaRPr lang="en-US"/>
        </a:p>
      </dgm:t>
    </dgm:pt>
    <dgm:pt modelId="{9B8CA122-524A-476D-A6B5-DA6FF18F1B82}">
      <dgm:prSet phldrT="[Text]" custT="1"/>
      <dgm:spPr/>
      <dgm:t>
        <a:bodyPr/>
        <a:lstStyle/>
        <a:p>
          <a:pPr algn="l"/>
          <a:r>
            <a:rPr lang="en-US" sz="1100" dirty="0" smtClean="0">
              <a:latin typeface="Segoe UI" pitchFamily="34" charset="0"/>
              <a:ea typeface="Segoe UI" pitchFamily="34" charset="0"/>
              <a:cs typeface="Segoe UI" pitchFamily="34" charset="0"/>
            </a:rPr>
            <a:t>Troubleshooting</a:t>
          </a:r>
          <a:endParaRPr lang="en-US" sz="1100" dirty="0">
            <a:latin typeface="Segoe UI" pitchFamily="34" charset="0"/>
            <a:ea typeface="Segoe UI" pitchFamily="34" charset="0"/>
            <a:cs typeface="Segoe UI" pitchFamily="34" charset="0"/>
          </a:endParaRPr>
        </a:p>
      </dgm:t>
    </dgm:pt>
    <dgm:pt modelId="{64305140-26D4-4691-BC60-F484430E1A32}" type="parTrans" cxnId="{17F58601-6116-4663-9BB8-3CE92260B510}">
      <dgm:prSet/>
      <dgm:spPr/>
      <dgm:t>
        <a:bodyPr/>
        <a:lstStyle/>
        <a:p>
          <a:endParaRPr lang="en-US"/>
        </a:p>
      </dgm:t>
    </dgm:pt>
    <dgm:pt modelId="{66A2CC01-AF61-48E7-94B4-DA137E8400F6}" type="sibTrans" cxnId="{17F58601-6116-4663-9BB8-3CE92260B510}">
      <dgm:prSet/>
      <dgm:spPr/>
      <dgm:t>
        <a:bodyPr/>
        <a:lstStyle/>
        <a:p>
          <a:endParaRPr lang="en-US"/>
        </a:p>
      </dgm:t>
    </dgm:pt>
    <dgm:pt modelId="{35356656-4C01-461B-AC0C-4A0E27953991}">
      <dgm:prSet custT="1"/>
      <dgm:spPr/>
      <dgm:t>
        <a:bodyPr/>
        <a:lstStyle/>
        <a:p>
          <a:pPr algn="l"/>
          <a:r>
            <a:rPr lang="en-US" sz="1100" dirty="0" smtClean="0">
              <a:latin typeface="Segoe UI" pitchFamily="34" charset="0"/>
              <a:ea typeface="Segoe UI" pitchFamily="34" charset="0"/>
              <a:cs typeface="Segoe UI" pitchFamily="34" charset="0"/>
            </a:rPr>
            <a:t>Downtime mitigation</a:t>
          </a:r>
          <a:endParaRPr lang="en-US" sz="1100" dirty="0">
            <a:latin typeface="Segoe UI" pitchFamily="34" charset="0"/>
            <a:ea typeface="Segoe UI" pitchFamily="34" charset="0"/>
            <a:cs typeface="Segoe UI" pitchFamily="34" charset="0"/>
          </a:endParaRPr>
        </a:p>
      </dgm:t>
    </dgm:pt>
    <dgm:pt modelId="{B969D680-CED2-43F7-A53F-A994692C3228}" type="parTrans" cxnId="{43008CBA-C7F2-41FD-897C-3CB17BE27F13}">
      <dgm:prSet/>
      <dgm:spPr/>
      <dgm:t>
        <a:bodyPr/>
        <a:lstStyle/>
        <a:p>
          <a:endParaRPr lang="en-US"/>
        </a:p>
      </dgm:t>
    </dgm:pt>
    <dgm:pt modelId="{77D755F5-691D-4A0F-AA93-0840BDEC59F3}" type="sibTrans" cxnId="{43008CBA-C7F2-41FD-897C-3CB17BE27F13}">
      <dgm:prSet/>
      <dgm:spPr/>
      <dgm:t>
        <a:bodyPr/>
        <a:lstStyle/>
        <a:p>
          <a:endParaRPr lang="en-US"/>
        </a:p>
      </dgm:t>
    </dgm:pt>
    <dgm:pt modelId="{140CB58C-61E5-4DA7-B1B4-1A31972950C0}">
      <dgm:prSet custT="1"/>
      <dgm:spPr/>
      <dgm:t>
        <a:bodyPr/>
        <a:lstStyle/>
        <a:p>
          <a:pPr algn="l"/>
          <a:r>
            <a:rPr lang="en-US" sz="1100" dirty="0" smtClean="0">
              <a:latin typeface="Segoe UI" pitchFamily="34" charset="0"/>
              <a:ea typeface="Segoe UI" pitchFamily="34" charset="0"/>
              <a:cs typeface="Segoe UI" pitchFamily="34" charset="0"/>
            </a:rPr>
            <a:t>Manage customizations</a:t>
          </a:r>
          <a:endParaRPr lang="en-US" sz="1100" dirty="0">
            <a:latin typeface="Segoe UI" pitchFamily="34" charset="0"/>
            <a:ea typeface="Segoe UI" pitchFamily="34" charset="0"/>
            <a:cs typeface="Segoe UI" pitchFamily="34" charset="0"/>
          </a:endParaRPr>
        </a:p>
      </dgm:t>
    </dgm:pt>
    <dgm:pt modelId="{F341C61D-45FB-4CB4-B302-6B914E0DEC24}" type="parTrans" cxnId="{2A8D8280-86E9-46BA-9F55-E48B8244E990}">
      <dgm:prSet/>
      <dgm:spPr/>
      <dgm:t>
        <a:bodyPr/>
        <a:lstStyle/>
        <a:p>
          <a:endParaRPr lang="en-US"/>
        </a:p>
      </dgm:t>
    </dgm:pt>
    <dgm:pt modelId="{AF5D3166-AF28-4BC4-B338-7235CFED7AD2}" type="sibTrans" cxnId="{2A8D8280-86E9-46BA-9F55-E48B8244E990}">
      <dgm:prSet/>
      <dgm:spPr/>
      <dgm:t>
        <a:bodyPr/>
        <a:lstStyle/>
        <a:p>
          <a:endParaRPr lang="en-US"/>
        </a:p>
      </dgm:t>
    </dgm:pt>
    <dgm:pt modelId="{354A5B9F-1303-4185-9EF4-3B3B543BE958}">
      <dgm:prSet custT="1"/>
      <dgm:spPr/>
      <dgm:t>
        <a:bodyPr/>
        <a:lstStyle/>
        <a:p>
          <a:pPr algn="l"/>
          <a:r>
            <a:rPr lang="en-US" sz="1100" dirty="0" smtClean="0">
              <a:latin typeface="Segoe UI" pitchFamily="34" charset="0"/>
              <a:ea typeface="Segoe UI" pitchFamily="34" charset="0"/>
              <a:cs typeface="Segoe UI" pitchFamily="34" charset="0"/>
            </a:rPr>
            <a:t>Plan upgrade strategy</a:t>
          </a:r>
          <a:endParaRPr lang="en-US" sz="1100" dirty="0">
            <a:latin typeface="Segoe UI" pitchFamily="34" charset="0"/>
            <a:ea typeface="Segoe UI" pitchFamily="34" charset="0"/>
            <a:cs typeface="Segoe UI" pitchFamily="34" charset="0"/>
          </a:endParaRPr>
        </a:p>
      </dgm:t>
    </dgm:pt>
    <dgm:pt modelId="{A0131104-61E5-4292-BAE5-08210F586AD2}" type="parTrans" cxnId="{54DD3718-79EE-4C24-9CA6-C38166B82142}">
      <dgm:prSet/>
      <dgm:spPr/>
      <dgm:t>
        <a:bodyPr/>
        <a:lstStyle/>
        <a:p>
          <a:endParaRPr lang="en-US"/>
        </a:p>
      </dgm:t>
    </dgm:pt>
    <dgm:pt modelId="{1647393B-9114-4C17-A446-EB61D850CA2A}" type="sibTrans" cxnId="{54DD3718-79EE-4C24-9CA6-C38166B82142}">
      <dgm:prSet/>
      <dgm:spPr/>
      <dgm:t>
        <a:bodyPr/>
        <a:lstStyle/>
        <a:p>
          <a:endParaRPr lang="en-US"/>
        </a:p>
      </dgm:t>
    </dgm:pt>
    <dgm:pt modelId="{012A630A-368D-4B04-A719-111D7915665E}">
      <dgm:prSet custT="1"/>
      <dgm:spPr/>
      <dgm:t>
        <a:bodyPr/>
        <a:lstStyle/>
        <a:p>
          <a:pPr algn="l"/>
          <a:r>
            <a:rPr lang="en-US" sz="1100" dirty="0" smtClean="0">
              <a:latin typeface="Segoe UI" pitchFamily="34" charset="0"/>
              <a:ea typeface="Segoe UI" pitchFamily="34" charset="0"/>
              <a:cs typeface="Segoe UI" pitchFamily="34" charset="0"/>
            </a:rPr>
            <a:t>Make items upgradable</a:t>
          </a:r>
          <a:endParaRPr lang="en-US" sz="1100" dirty="0">
            <a:latin typeface="Segoe UI" pitchFamily="34" charset="0"/>
            <a:ea typeface="Segoe UI" pitchFamily="34" charset="0"/>
            <a:cs typeface="Segoe UI" pitchFamily="34" charset="0"/>
          </a:endParaRPr>
        </a:p>
      </dgm:t>
    </dgm:pt>
    <dgm:pt modelId="{1471005E-ED2D-4093-B7FA-47CDA6F13513}" type="parTrans" cxnId="{F35FFA6B-D946-4D22-99FD-5C35DDAE6FEC}">
      <dgm:prSet/>
      <dgm:spPr/>
      <dgm:t>
        <a:bodyPr/>
        <a:lstStyle/>
        <a:p>
          <a:endParaRPr lang="en-US"/>
        </a:p>
      </dgm:t>
    </dgm:pt>
    <dgm:pt modelId="{D866E3E4-C035-4A83-85AA-7E1342D33281}" type="sibTrans" cxnId="{F35FFA6B-D946-4D22-99FD-5C35DDAE6FEC}">
      <dgm:prSet/>
      <dgm:spPr/>
      <dgm:t>
        <a:bodyPr/>
        <a:lstStyle/>
        <a:p>
          <a:endParaRPr lang="en-US"/>
        </a:p>
      </dgm:t>
    </dgm:pt>
    <dgm:pt modelId="{87C241DA-F1E0-4663-A126-538F09040DD6}">
      <dgm:prSet custT="1"/>
      <dgm:spPr/>
      <dgm:t>
        <a:bodyPr/>
        <a:lstStyle/>
        <a:p>
          <a:pPr algn="l"/>
          <a:r>
            <a:rPr lang="en-US" sz="1100" dirty="0" smtClean="0">
              <a:latin typeface="Segoe UI" pitchFamily="34" charset="0"/>
              <a:ea typeface="Segoe UI" pitchFamily="34" charset="0"/>
              <a:cs typeface="Segoe UI" pitchFamily="34" charset="0"/>
            </a:rPr>
            <a:t>Use real data</a:t>
          </a:r>
          <a:endParaRPr lang="en-US" sz="1100" dirty="0">
            <a:latin typeface="Segoe UI" pitchFamily="34" charset="0"/>
            <a:ea typeface="Segoe UI" pitchFamily="34" charset="0"/>
            <a:cs typeface="Segoe UI" pitchFamily="34" charset="0"/>
          </a:endParaRPr>
        </a:p>
      </dgm:t>
    </dgm:pt>
    <dgm:pt modelId="{68C3DE1C-8569-4C47-8313-4CC1A513E849}" type="parTrans" cxnId="{FAEF8F7A-9675-4BF1-9F84-8F98F39D19E2}">
      <dgm:prSet/>
      <dgm:spPr/>
      <dgm:t>
        <a:bodyPr/>
        <a:lstStyle/>
        <a:p>
          <a:endParaRPr lang="en-US"/>
        </a:p>
      </dgm:t>
    </dgm:pt>
    <dgm:pt modelId="{E3FC68E5-D61F-4935-87CF-4DBFC4628466}" type="sibTrans" cxnId="{FAEF8F7A-9675-4BF1-9F84-8F98F39D19E2}">
      <dgm:prSet/>
      <dgm:spPr/>
      <dgm:t>
        <a:bodyPr/>
        <a:lstStyle/>
        <a:p>
          <a:endParaRPr lang="en-US"/>
        </a:p>
      </dgm:t>
    </dgm:pt>
    <dgm:pt modelId="{B62A60B6-FF02-4DEE-B9A8-62E61B91D3C4}">
      <dgm:prSet custT="1"/>
      <dgm:spPr/>
      <dgm:t>
        <a:bodyPr/>
        <a:lstStyle/>
        <a:p>
          <a:pPr algn="l"/>
          <a:r>
            <a:rPr lang="en-US" sz="1100" dirty="0" smtClean="0">
              <a:latin typeface="Segoe UI" pitchFamily="34" charset="0"/>
              <a:ea typeface="Segoe UI" pitchFamily="34" charset="0"/>
              <a:cs typeface="Segoe UI" pitchFamily="34" charset="0"/>
            </a:rPr>
            <a:t>Evaluate techniques</a:t>
          </a:r>
          <a:endParaRPr lang="en-US" sz="1100" dirty="0">
            <a:latin typeface="Segoe UI" pitchFamily="34" charset="0"/>
            <a:ea typeface="Segoe UI" pitchFamily="34" charset="0"/>
            <a:cs typeface="Segoe UI" pitchFamily="34" charset="0"/>
          </a:endParaRPr>
        </a:p>
      </dgm:t>
    </dgm:pt>
    <dgm:pt modelId="{93E21F11-42F8-402A-9695-4C400720FFBB}" type="parTrans" cxnId="{7EBB10D3-331C-4835-BE54-4913090249EF}">
      <dgm:prSet/>
      <dgm:spPr/>
      <dgm:t>
        <a:bodyPr/>
        <a:lstStyle/>
        <a:p>
          <a:endParaRPr lang="en-US"/>
        </a:p>
      </dgm:t>
    </dgm:pt>
    <dgm:pt modelId="{A3A58967-B7FA-41CE-AF5F-C2BF9173A76B}" type="sibTrans" cxnId="{7EBB10D3-331C-4835-BE54-4913090249EF}">
      <dgm:prSet/>
      <dgm:spPr/>
      <dgm:t>
        <a:bodyPr/>
        <a:lstStyle/>
        <a:p>
          <a:endParaRPr lang="en-US"/>
        </a:p>
      </dgm:t>
    </dgm:pt>
    <dgm:pt modelId="{84A29749-A60B-4B35-B5DE-1EEE74AF4C0C}">
      <dgm:prSet custT="1"/>
      <dgm:spPr/>
      <dgm:t>
        <a:bodyPr/>
        <a:lstStyle/>
        <a:p>
          <a:pPr algn="l"/>
          <a:r>
            <a:rPr lang="en-US" sz="1100" dirty="0" smtClean="0">
              <a:latin typeface="Segoe UI" pitchFamily="34" charset="0"/>
              <a:ea typeface="Segoe UI" pitchFamily="34" charset="0"/>
              <a:cs typeface="Segoe UI" pitchFamily="34" charset="0"/>
            </a:rPr>
            <a:t>Find issues early</a:t>
          </a:r>
          <a:endParaRPr lang="en-US" sz="1100" dirty="0">
            <a:latin typeface="Segoe UI" pitchFamily="34" charset="0"/>
            <a:ea typeface="Segoe UI" pitchFamily="34" charset="0"/>
            <a:cs typeface="Segoe UI" pitchFamily="34" charset="0"/>
          </a:endParaRPr>
        </a:p>
      </dgm:t>
    </dgm:pt>
    <dgm:pt modelId="{5DFCC9E0-35D0-4193-BCAF-95D7AA6F7822}" type="parTrans" cxnId="{4ADEE2B4-18C9-4C6C-AA25-CDC80F44EAA2}">
      <dgm:prSet/>
      <dgm:spPr/>
      <dgm:t>
        <a:bodyPr/>
        <a:lstStyle/>
        <a:p>
          <a:endParaRPr lang="en-US"/>
        </a:p>
      </dgm:t>
    </dgm:pt>
    <dgm:pt modelId="{38F48026-42C4-49DB-B335-B3CCAC7896C7}" type="sibTrans" cxnId="{4ADEE2B4-18C9-4C6C-AA25-CDC80F44EAA2}">
      <dgm:prSet/>
      <dgm:spPr/>
      <dgm:t>
        <a:bodyPr/>
        <a:lstStyle/>
        <a:p>
          <a:endParaRPr lang="en-US"/>
        </a:p>
      </dgm:t>
    </dgm:pt>
    <dgm:pt modelId="{91B2DFA6-901A-4D0F-A445-9423969A18D2}">
      <dgm:prSet custT="1"/>
      <dgm:spPr/>
      <dgm:t>
        <a:bodyPr/>
        <a:lstStyle/>
        <a:p>
          <a:pPr algn="l"/>
          <a:r>
            <a:rPr lang="en-US" sz="1100" smtClean="0">
              <a:latin typeface="Segoe UI" pitchFamily="34" charset="0"/>
              <a:ea typeface="Segoe UI" pitchFamily="34" charset="0"/>
              <a:cs typeface="Segoe UI" pitchFamily="34" charset="0"/>
            </a:rPr>
            <a:t>Deploy customizations</a:t>
          </a:r>
          <a:endParaRPr lang="en-US" sz="1100" dirty="0" smtClean="0">
            <a:latin typeface="Segoe UI" pitchFamily="34" charset="0"/>
            <a:ea typeface="Segoe UI" pitchFamily="34" charset="0"/>
            <a:cs typeface="Segoe UI" pitchFamily="34" charset="0"/>
          </a:endParaRPr>
        </a:p>
      </dgm:t>
    </dgm:pt>
    <dgm:pt modelId="{C4DB095B-E572-4455-90B5-BD2C240120CC}" type="parTrans" cxnId="{4E9036CA-9F13-44EA-8A69-F3051D435902}">
      <dgm:prSet/>
      <dgm:spPr/>
      <dgm:t>
        <a:bodyPr/>
        <a:lstStyle/>
        <a:p>
          <a:endParaRPr lang="en-US"/>
        </a:p>
      </dgm:t>
    </dgm:pt>
    <dgm:pt modelId="{8A70805C-B14A-4388-800A-4920435A859D}" type="sibTrans" cxnId="{4E9036CA-9F13-44EA-8A69-F3051D435902}">
      <dgm:prSet/>
      <dgm:spPr/>
      <dgm:t>
        <a:bodyPr/>
        <a:lstStyle/>
        <a:p>
          <a:endParaRPr lang="en-US"/>
        </a:p>
      </dgm:t>
    </dgm:pt>
    <dgm:pt modelId="{DCB1AFA3-3C73-42E9-8016-E20026CE7652}">
      <dgm:prSet custT="1"/>
      <dgm:spPr/>
      <dgm:t>
        <a:bodyPr/>
        <a:lstStyle/>
        <a:p>
          <a:pPr algn="l"/>
          <a:r>
            <a:rPr lang="en-US" sz="1100" smtClean="0">
              <a:latin typeface="Segoe UI" pitchFamily="34" charset="0"/>
              <a:ea typeface="Segoe UI" pitchFamily="34" charset="0"/>
              <a:cs typeface="Segoe UI" pitchFamily="34" charset="0"/>
            </a:rPr>
            <a:t>Minimize downtime</a:t>
          </a:r>
          <a:endParaRPr lang="en-US" sz="1100" dirty="0" smtClean="0">
            <a:latin typeface="Segoe UI" pitchFamily="34" charset="0"/>
            <a:ea typeface="Segoe UI" pitchFamily="34" charset="0"/>
            <a:cs typeface="Segoe UI" pitchFamily="34" charset="0"/>
          </a:endParaRPr>
        </a:p>
      </dgm:t>
    </dgm:pt>
    <dgm:pt modelId="{DF9754D7-549A-4ECC-9EEC-9685033FA0AA}" type="parTrans" cxnId="{D2128BFB-319A-4BA0-BB0E-AF00904A25E7}">
      <dgm:prSet/>
      <dgm:spPr/>
      <dgm:t>
        <a:bodyPr/>
        <a:lstStyle/>
        <a:p>
          <a:endParaRPr lang="en-US"/>
        </a:p>
      </dgm:t>
    </dgm:pt>
    <dgm:pt modelId="{63A140D2-889E-4E3D-9660-0FCC36084475}" type="sibTrans" cxnId="{D2128BFB-319A-4BA0-BB0E-AF00904A25E7}">
      <dgm:prSet/>
      <dgm:spPr/>
      <dgm:t>
        <a:bodyPr/>
        <a:lstStyle/>
        <a:p>
          <a:endParaRPr lang="en-US"/>
        </a:p>
      </dgm:t>
    </dgm:pt>
    <dgm:pt modelId="{30ECFD70-C7EC-49C8-811B-9BBDCAE29907}">
      <dgm:prSet custT="1"/>
      <dgm:spPr/>
      <dgm:t>
        <a:bodyPr/>
        <a:lstStyle/>
        <a:p>
          <a:pPr algn="l"/>
          <a:r>
            <a:rPr lang="en-US" sz="1100" smtClean="0">
              <a:latin typeface="Segoe UI" pitchFamily="34" charset="0"/>
              <a:ea typeface="Segoe UI" pitchFamily="34" charset="0"/>
              <a:cs typeface="Segoe UI" pitchFamily="34" charset="0"/>
            </a:rPr>
            <a:t>Monitor progress</a:t>
          </a:r>
          <a:endParaRPr lang="en-US" sz="1100">
            <a:latin typeface="Segoe UI" pitchFamily="34" charset="0"/>
            <a:ea typeface="Segoe UI" pitchFamily="34" charset="0"/>
            <a:cs typeface="Segoe UI" pitchFamily="34" charset="0"/>
          </a:endParaRPr>
        </a:p>
      </dgm:t>
    </dgm:pt>
    <dgm:pt modelId="{1316AB45-9A20-4469-8F56-A4E9747D6343}" type="parTrans" cxnId="{5F8E1A6E-791E-46CA-A8EF-EDD9223CD147}">
      <dgm:prSet/>
      <dgm:spPr/>
      <dgm:t>
        <a:bodyPr/>
        <a:lstStyle/>
        <a:p>
          <a:endParaRPr lang="en-US"/>
        </a:p>
      </dgm:t>
    </dgm:pt>
    <dgm:pt modelId="{FECBEC9A-1AB2-43AA-A148-5D435D7B3F67}" type="sibTrans" cxnId="{5F8E1A6E-791E-46CA-A8EF-EDD9223CD147}">
      <dgm:prSet/>
      <dgm:spPr/>
      <dgm:t>
        <a:bodyPr/>
        <a:lstStyle/>
        <a:p>
          <a:endParaRPr lang="en-US"/>
        </a:p>
      </dgm:t>
    </dgm:pt>
    <dgm:pt modelId="{6137A872-1AE1-40F9-8170-CB8251FA34E0}">
      <dgm:prSet custT="1"/>
      <dgm:spPr/>
      <dgm:t>
        <a:bodyPr/>
        <a:lstStyle/>
        <a:p>
          <a:pPr algn="l"/>
          <a:r>
            <a:rPr lang="en-US" sz="1100" dirty="0" smtClean="0">
              <a:latin typeface="Segoe UI" pitchFamily="34" charset="0"/>
              <a:ea typeface="Segoe UI" pitchFamily="34" charset="0"/>
              <a:cs typeface="Segoe UI" pitchFamily="34" charset="0"/>
            </a:rPr>
            <a:t>UI/UX issues</a:t>
          </a:r>
        </a:p>
      </dgm:t>
    </dgm:pt>
    <dgm:pt modelId="{5740E211-C9D7-4D49-BC5A-EF0079B78F33}" type="parTrans" cxnId="{E4ACA928-E1E9-45FB-A652-D63B22ED5D9E}">
      <dgm:prSet/>
      <dgm:spPr/>
      <dgm:t>
        <a:bodyPr/>
        <a:lstStyle/>
        <a:p>
          <a:endParaRPr lang="en-US"/>
        </a:p>
      </dgm:t>
    </dgm:pt>
    <dgm:pt modelId="{92B76F09-057B-4F33-961C-AA1D9DCD1190}" type="sibTrans" cxnId="{E4ACA928-E1E9-45FB-A652-D63B22ED5D9E}">
      <dgm:prSet/>
      <dgm:spPr/>
      <dgm:t>
        <a:bodyPr/>
        <a:lstStyle/>
        <a:p>
          <a:endParaRPr lang="en-US"/>
        </a:p>
      </dgm:t>
    </dgm:pt>
    <dgm:pt modelId="{E73DD5E1-CA5A-4DC2-84EB-471305573E7F}">
      <dgm:prSet custT="1"/>
      <dgm:spPr/>
      <dgm:t>
        <a:bodyPr/>
        <a:lstStyle/>
        <a:p>
          <a:pPr algn="l"/>
          <a:r>
            <a:rPr lang="en-US" sz="1100" dirty="0" smtClean="0">
              <a:latin typeface="Segoe UI" pitchFamily="34" charset="0"/>
              <a:ea typeface="Segoe UI" pitchFamily="34" charset="0"/>
              <a:cs typeface="Segoe UI" pitchFamily="34" charset="0"/>
            </a:rPr>
            <a:t>Data issues</a:t>
          </a:r>
          <a:endParaRPr lang="en-US" sz="1100" dirty="0">
            <a:latin typeface="Segoe UI" pitchFamily="34" charset="0"/>
            <a:ea typeface="Segoe UI" pitchFamily="34" charset="0"/>
            <a:cs typeface="Segoe UI" pitchFamily="34" charset="0"/>
          </a:endParaRPr>
        </a:p>
      </dgm:t>
    </dgm:pt>
    <dgm:pt modelId="{88760186-7F62-422A-9F03-38563CF58006}" type="parTrans" cxnId="{E42F033E-6870-4FD4-948B-8B31166D5BCE}">
      <dgm:prSet/>
      <dgm:spPr/>
      <dgm:t>
        <a:bodyPr/>
        <a:lstStyle/>
        <a:p>
          <a:endParaRPr lang="en-US"/>
        </a:p>
      </dgm:t>
    </dgm:pt>
    <dgm:pt modelId="{E8F18A07-FBB4-47E8-AADA-B0B8EE15F681}" type="sibTrans" cxnId="{E42F033E-6870-4FD4-948B-8B31166D5BCE}">
      <dgm:prSet/>
      <dgm:spPr/>
      <dgm:t>
        <a:bodyPr/>
        <a:lstStyle/>
        <a:p>
          <a:endParaRPr lang="en-US"/>
        </a:p>
      </dgm:t>
    </dgm:pt>
    <dgm:pt modelId="{E0D2A0E3-2959-4D0C-B03E-0A0903A72944}">
      <dgm:prSet custT="1"/>
      <dgm:spPr/>
      <dgm:t>
        <a:bodyPr/>
        <a:lstStyle/>
        <a:p>
          <a:pPr algn="l"/>
          <a:endParaRPr lang="en-US" sz="1100" dirty="0">
            <a:latin typeface="Segoe UI" pitchFamily="34" charset="0"/>
            <a:ea typeface="Segoe UI" pitchFamily="34" charset="0"/>
            <a:cs typeface="Segoe UI" pitchFamily="34" charset="0"/>
          </a:endParaRPr>
        </a:p>
      </dgm:t>
    </dgm:pt>
    <dgm:pt modelId="{147DEECA-3B47-4059-B058-7DE30360315B}" type="parTrans" cxnId="{F1C7B95F-E53E-4247-B01D-5B8F055F26DE}">
      <dgm:prSet/>
      <dgm:spPr/>
      <dgm:t>
        <a:bodyPr/>
        <a:lstStyle/>
        <a:p>
          <a:endParaRPr lang="en-US"/>
        </a:p>
      </dgm:t>
    </dgm:pt>
    <dgm:pt modelId="{1D32C352-F430-4317-96C5-ABCA6DE90A43}" type="sibTrans" cxnId="{F1C7B95F-E53E-4247-B01D-5B8F055F26DE}">
      <dgm:prSet/>
      <dgm:spPr/>
      <dgm:t>
        <a:bodyPr/>
        <a:lstStyle/>
        <a:p>
          <a:endParaRPr lang="en-US"/>
        </a:p>
      </dgm:t>
    </dgm:pt>
    <dgm:pt modelId="{05B44D25-82FF-4C1C-8A26-DA855EFE6058}">
      <dgm:prSet phldrT="[Text]" custT="1"/>
      <dgm:spPr/>
      <dgm:t>
        <a:bodyPr/>
        <a:lstStyle/>
        <a:p>
          <a:pPr algn="l"/>
          <a:r>
            <a:rPr lang="en-US" sz="1100" dirty="0" smtClean="0">
              <a:latin typeface="Segoe UI" pitchFamily="34" charset="0"/>
              <a:ea typeface="Segoe UI" pitchFamily="34" charset="0"/>
              <a:cs typeface="Segoe UI" pitchFamily="34" charset="0"/>
            </a:rPr>
            <a:t>New capabilities</a:t>
          </a:r>
          <a:endParaRPr lang="en-US" sz="1100" dirty="0">
            <a:latin typeface="Segoe UI" pitchFamily="34" charset="0"/>
            <a:ea typeface="Segoe UI" pitchFamily="34" charset="0"/>
            <a:cs typeface="Segoe UI" pitchFamily="34" charset="0"/>
          </a:endParaRPr>
        </a:p>
      </dgm:t>
    </dgm:pt>
    <dgm:pt modelId="{AB4B0BCF-167F-4940-8740-0C703AD4CC4A}" type="parTrans" cxnId="{4B38EFD8-5D13-4517-8B61-3BB0601937C5}">
      <dgm:prSet/>
      <dgm:spPr/>
      <dgm:t>
        <a:bodyPr/>
        <a:lstStyle/>
        <a:p>
          <a:endParaRPr lang="en-US"/>
        </a:p>
      </dgm:t>
    </dgm:pt>
    <dgm:pt modelId="{7EC6E25F-CC28-42DD-9A31-F26842B8D347}" type="sibTrans" cxnId="{4B38EFD8-5D13-4517-8B61-3BB0601937C5}">
      <dgm:prSet/>
      <dgm:spPr/>
      <dgm:t>
        <a:bodyPr/>
        <a:lstStyle/>
        <a:p>
          <a:endParaRPr lang="en-US"/>
        </a:p>
      </dgm:t>
    </dgm:pt>
    <dgm:pt modelId="{2A9F71F5-4613-4B3E-A341-3AC2443D7F28}">
      <dgm:prSet phldrT="[Text]" custT="1"/>
      <dgm:spPr/>
      <dgm:t>
        <a:bodyPr/>
        <a:lstStyle/>
        <a:p>
          <a:pPr algn="l"/>
          <a:r>
            <a:rPr lang="en-US" sz="1100" dirty="0" smtClean="0">
              <a:latin typeface="Segoe UI" pitchFamily="34" charset="0"/>
              <a:ea typeface="Segoe UI" pitchFamily="34" charset="0"/>
              <a:cs typeface="Segoe UI" pitchFamily="34" charset="0"/>
            </a:rPr>
            <a:t>Upgrade event failures</a:t>
          </a:r>
          <a:endParaRPr lang="en-US" sz="1100" dirty="0">
            <a:latin typeface="Segoe UI" pitchFamily="34" charset="0"/>
            <a:ea typeface="Segoe UI" pitchFamily="34" charset="0"/>
            <a:cs typeface="Segoe UI" pitchFamily="34" charset="0"/>
          </a:endParaRPr>
        </a:p>
      </dgm:t>
    </dgm:pt>
    <dgm:pt modelId="{60E3E79E-A32A-41FF-A136-4952A13A2668}" type="parTrans" cxnId="{3F5E2720-D697-4C10-B7BA-6775D363EB37}">
      <dgm:prSet/>
      <dgm:spPr/>
      <dgm:t>
        <a:bodyPr/>
        <a:lstStyle/>
        <a:p>
          <a:endParaRPr lang="en-US"/>
        </a:p>
      </dgm:t>
    </dgm:pt>
    <dgm:pt modelId="{251EFE39-FD9E-48EC-88C4-E98C1321052E}" type="sibTrans" cxnId="{3F5E2720-D697-4C10-B7BA-6775D363EB37}">
      <dgm:prSet/>
      <dgm:spPr/>
      <dgm:t>
        <a:bodyPr/>
        <a:lstStyle/>
        <a:p>
          <a:endParaRPr lang="en-US"/>
        </a:p>
      </dgm:t>
    </dgm:pt>
    <dgm:pt modelId="{22AC2899-1B12-4933-B20C-06DDBCD1AC09}" type="pres">
      <dgm:prSet presAssocID="{6DF811DE-ABCB-48CD-A653-81851AE35FDF}" presName="Name0" presStyleCnt="0">
        <dgm:presLayoutVars>
          <dgm:dir/>
          <dgm:resizeHandles val="exact"/>
        </dgm:presLayoutVars>
      </dgm:prSet>
      <dgm:spPr/>
      <dgm:t>
        <a:bodyPr/>
        <a:lstStyle/>
        <a:p>
          <a:endParaRPr lang="en-US"/>
        </a:p>
      </dgm:t>
    </dgm:pt>
    <dgm:pt modelId="{D7EEFEDD-D8A9-4BF3-80C3-924A09A3C98F}" type="pres">
      <dgm:prSet presAssocID="{6DF811DE-ABCB-48CD-A653-81851AE35FDF}" presName="cycle" presStyleCnt="0"/>
      <dgm:spPr/>
      <dgm:t>
        <a:bodyPr/>
        <a:lstStyle/>
        <a:p>
          <a:endParaRPr lang="en-US"/>
        </a:p>
      </dgm:t>
    </dgm:pt>
    <dgm:pt modelId="{82118D6C-D5A3-42C5-BD63-C4AA7D22F6C1}" type="pres">
      <dgm:prSet presAssocID="{EBF827A3-CBD0-44E9-9E2E-5EEE4D373061}" presName="nodeFirstNode" presStyleLbl="node1" presStyleIdx="0" presStyleCnt="5" custScaleX="79484" custScaleY="136092" custRadScaleRad="91264">
        <dgm:presLayoutVars>
          <dgm:bulletEnabled val="1"/>
        </dgm:presLayoutVars>
      </dgm:prSet>
      <dgm:spPr/>
      <dgm:t>
        <a:bodyPr/>
        <a:lstStyle/>
        <a:p>
          <a:endParaRPr lang="en-US"/>
        </a:p>
      </dgm:t>
    </dgm:pt>
    <dgm:pt modelId="{67E1D2CC-3807-4B42-91D9-A0006AFA39FD}" type="pres">
      <dgm:prSet presAssocID="{14D28094-200E-4FE9-84B7-D85A13A621A0}" presName="sibTransFirstNode" presStyleLbl="bgShp" presStyleIdx="0" presStyleCnt="1"/>
      <dgm:spPr/>
      <dgm:t>
        <a:bodyPr/>
        <a:lstStyle/>
        <a:p>
          <a:endParaRPr lang="en-US"/>
        </a:p>
      </dgm:t>
    </dgm:pt>
    <dgm:pt modelId="{39DF3331-3400-4A11-A7FB-1F75D7EA478B}" type="pres">
      <dgm:prSet presAssocID="{F4DB72C4-BC73-48BE-84CB-C9931A84EC78}" presName="nodeFollowingNodes" presStyleLbl="node1" presStyleIdx="1" presStyleCnt="5" custScaleX="79484" custScaleY="136092" custRadScaleRad="99783" custRadScaleInc="647">
        <dgm:presLayoutVars>
          <dgm:bulletEnabled val="1"/>
        </dgm:presLayoutVars>
      </dgm:prSet>
      <dgm:spPr/>
      <dgm:t>
        <a:bodyPr/>
        <a:lstStyle/>
        <a:p>
          <a:endParaRPr lang="en-US"/>
        </a:p>
      </dgm:t>
    </dgm:pt>
    <dgm:pt modelId="{7DA141EA-6CEC-49EF-82C6-3F350FCFC509}" type="pres">
      <dgm:prSet presAssocID="{D0B635C9-B926-486F-A584-FE3B6221CDC1}" presName="nodeFollowingNodes" presStyleLbl="node1" presStyleIdx="2" presStyleCnt="5" custScaleX="79484" custScaleY="136092" custRadScaleRad="96900" custRadScaleInc="-2239">
        <dgm:presLayoutVars>
          <dgm:bulletEnabled val="1"/>
        </dgm:presLayoutVars>
      </dgm:prSet>
      <dgm:spPr/>
      <dgm:t>
        <a:bodyPr/>
        <a:lstStyle/>
        <a:p>
          <a:endParaRPr lang="en-US"/>
        </a:p>
      </dgm:t>
    </dgm:pt>
    <dgm:pt modelId="{5A6A8BD4-5652-4A8C-BB34-A50948428917}" type="pres">
      <dgm:prSet presAssocID="{7FCD5600-6608-41FF-8D8B-1A28707BF080}" presName="nodeFollowingNodes" presStyleLbl="node1" presStyleIdx="3" presStyleCnt="5" custScaleX="79484" custScaleY="136092" custRadScaleRad="96900" custRadScaleInc="2239">
        <dgm:presLayoutVars>
          <dgm:bulletEnabled val="1"/>
        </dgm:presLayoutVars>
      </dgm:prSet>
      <dgm:spPr/>
      <dgm:t>
        <a:bodyPr/>
        <a:lstStyle/>
        <a:p>
          <a:endParaRPr lang="en-US"/>
        </a:p>
      </dgm:t>
    </dgm:pt>
    <dgm:pt modelId="{BF5660EE-C968-4825-A315-3932E919014E}" type="pres">
      <dgm:prSet presAssocID="{A8420C17-E738-4939-85BC-3E3014C62B0D}" presName="nodeFollowingNodes" presStyleLbl="node1" presStyleIdx="4" presStyleCnt="5" custScaleX="79484" custScaleY="136092" custRadScaleRad="99910" custRadScaleInc="-268">
        <dgm:presLayoutVars>
          <dgm:bulletEnabled val="1"/>
        </dgm:presLayoutVars>
      </dgm:prSet>
      <dgm:spPr/>
      <dgm:t>
        <a:bodyPr/>
        <a:lstStyle/>
        <a:p>
          <a:endParaRPr lang="en-US"/>
        </a:p>
      </dgm:t>
    </dgm:pt>
  </dgm:ptLst>
  <dgm:cxnLst>
    <dgm:cxn modelId="{04996A54-E740-49A5-A15A-3BC5F327C93C}" type="presOf" srcId="{D0B635C9-B926-486F-A584-FE3B6221CDC1}" destId="{7DA141EA-6CEC-49EF-82C6-3F350FCFC509}" srcOrd="0" destOrd="0" presId="urn:microsoft.com/office/officeart/2005/8/layout/cycle3"/>
    <dgm:cxn modelId="{CE3347BC-CC94-40E8-BD16-151AA571E360}" type="presOf" srcId="{7FCD5600-6608-41FF-8D8B-1A28707BF080}" destId="{5A6A8BD4-5652-4A8C-BB34-A50948428917}" srcOrd="0" destOrd="0" presId="urn:microsoft.com/office/officeart/2005/8/layout/cycle3"/>
    <dgm:cxn modelId="{23DC07FE-CF45-4E7F-A370-A21767DFB541}" type="presOf" srcId="{140CB58C-61E5-4DA7-B1B4-1A31972950C0}" destId="{39DF3331-3400-4A11-A7FB-1F75D7EA478B}" srcOrd="0" destOrd="2" presId="urn:microsoft.com/office/officeart/2005/8/layout/cycle3"/>
    <dgm:cxn modelId="{7DFA69C9-3B11-4E3E-859E-E774BB299529}" srcId="{6DF811DE-ABCB-48CD-A653-81851AE35FDF}" destId="{F4DB72C4-BC73-48BE-84CB-C9931A84EC78}" srcOrd="1" destOrd="0" parTransId="{9A788423-EE27-468D-A560-7540B0F79E14}" sibTransId="{7EEC4A2B-1C0C-4042-BA3C-06C47F06D2F1}"/>
    <dgm:cxn modelId="{F01CF539-384B-4CCD-BE1A-10EE25BFA72F}" type="presOf" srcId="{9C2F98D0-9965-42A4-9578-D673B3C65B29}" destId="{39DF3331-3400-4A11-A7FB-1F75D7EA478B}" srcOrd="0" destOrd="1" presId="urn:microsoft.com/office/officeart/2005/8/layout/cycle3"/>
    <dgm:cxn modelId="{6EEADDA9-2174-49B3-9310-7987B6977FAA}" type="presOf" srcId="{14D28094-200E-4FE9-84B7-D85A13A621A0}" destId="{67E1D2CC-3807-4B42-91D9-A0006AFA39FD}" srcOrd="0" destOrd="0" presId="urn:microsoft.com/office/officeart/2005/8/layout/cycle3"/>
    <dgm:cxn modelId="{DDA3EFE7-A8D0-4B14-8101-10E055200E6C}" type="presOf" srcId="{2A9F71F5-4613-4B3E-A341-3AC2443D7F28}" destId="{BF5660EE-C968-4825-A315-3932E919014E}" srcOrd="0" destOrd="2" presId="urn:microsoft.com/office/officeart/2005/8/layout/cycle3"/>
    <dgm:cxn modelId="{2746D280-FE17-496D-BF2F-C25DA4734394}" type="presOf" srcId="{B51F37EC-2E9D-4D82-A05B-DC23FC3A35EB}" destId="{82118D6C-D5A3-42C5-BD63-C4AA7D22F6C1}" srcOrd="0" destOrd="1" presId="urn:microsoft.com/office/officeart/2005/8/layout/cycle3"/>
    <dgm:cxn modelId="{89FAB574-F62D-4ECA-A86B-FCE34847B3E2}" srcId="{7FCD5600-6608-41FF-8D8B-1A28707BF080}" destId="{9AF406EE-B745-40A5-A953-4307ECC1BEAF}" srcOrd="0" destOrd="0" parTransId="{5AE32247-D379-4AC1-974A-A4CE3AFB69B4}" sibTransId="{9CB43A9E-86A2-4EC8-8940-FAC690F6EA75}"/>
    <dgm:cxn modelId="{C4D59711-6BBA-4BB9-8BBE-BA82CC726EA8}" type="presOf" srcId="{E73DD5E1-CA5A-4DC2-84EB-471305573E7F}" destId="{BF5660EE-C968-4825-A315-3932E919014E}" srcOrd="0" destOrd="4" presId="urn:microsoft.com/office/officeart/2005/8/layout/cycle3"/>
    <dgm:cxn modelId="{DBFCCE92-052F-42F7-AC3A-C9FE35686833}" type="presOf" srcId="{91B2DFA6-901A-4D0F-A445-9423969A18D2}" destId="{5A6A8BD4-5652-4A8C-BB34-A50948428917}" srcOrd="0" destOrd="2" presId="urn:microsoft.com/office/officeart/2005/8/layout/cycle3"/>
    <dgm:cxn modelId="{85687AF7-9897-402D-9E09-BE2DEECB617E}" type="presOf" srcId="{76F8029F-885C-443C-AB9C-6D4CBADB46E1}" destId="{7DA141EA-6CEC-49EF-82C6-3F350FCFC509}" srcOrd="0" destOrd="1" presId="urn:microsoft.com/office/officeart/2005/8/layout/cycle3"/>
    <dgm:cxn modelId="{43008CBA-C7F2-41FD-897C-3CB17BE27F13}" srcId="{EBF827A3-CBD0-44E9-9E2E-5EEE4D373061}" destId="{35356656-4C01-461B-AC0C-4A0E27953991}" srcOrd="2" destOrd="0" parTransId="{B969D680-CED2-43F7-A53F-A994692C3228}" sibTransId="{77D755F5-691D-4A0F-AA93-0840BDEC59F3}"/>
    <dgm:cxn modelId="{3F5E2720-D697-4C10-B7BA-6775D363EB37}" srcId="{A8420C17-E738-4939-85BC-3E3014C62B0D}" destId="{2A9F71F5-4613-4B3E-A341-3AC2443D7F28}" srcOrd="1" destOrd="0" parTransId="{60E3E79E-A32A-41FF-A136-4952A13A2668}" sibTransId="{251EFE39-FD9E-48EC-88C4-E98C1321052E}"/>
    <dgm:cxn modelId="{EF4D1445-71F0-4F26-B919-EAAD0CF60D49}" srcId="{6DF811DE-ABCB-48CD-A653-81851AE35FDF}" destId="{A8420C17-E738-4939-85BC-3E3014C62B0D}" srcOrd="4" destOrd="0" parTransId="{152360AF-BE38-4B19-A68C-C8F6185DE1EB}" sibTransId="{520E0240-0CE1-46E6-9F77-1E7BC07869B5}"/>
    <dgm:cxn modelId="{EDE33A9E-C8D0-4A34-B22C-5BB61859A493}" type="presOf" srcId="{9AF406EE-B745-40A5-A953-4307ECC1BEAF}" destId="{5A6A8BD4-5652-4A8C-BB34-A50948428917}" srcOrd="0" destOrd="1" presId="urn:microsoft.com/office/officeart/2005/8/layout/cycle3"/>
    <dgm:cxn modelId="{8BF7063B-534B-4706-83B5-F91CC9DAE470}" type="presOf" srcId="{30ECFD70-C7EC-49C8-811B-9BBDCAE29907}" destId="{5A6A8BD4-5652-4A8C-BB34-A50948428917}" srcOrd="0" destOrd="4" presId="urn:microsoft.com/office/officeart/2005/8/layout/cycle3"/>
    <dgm:cxn modelId="{1CB073B8-C39D-4133-AED1-4A51A7C690C2}" srcId="{6DF811DE-ABCB-48CD-A653-81851AE35FDF}" destId="{EBF827A3-CBD0-44E9-9E2E-5EEE4D373061}" srcOrd="0" destOrd="0" parTransId="{2155B959-92F6-4C37-B229-206B83301A2D}" sibTransId="{14D28094-200E-4FE9-84B7-D85A13A621A0}"/>
    <dgm:cxn modelId="{BFDB1BE6-A9D3-425E-8744-D88880E5DD16}" type="presOf" srcId="{354A5B9F-1303-4185-9EF4-3B3B543BE958}" destId="{39DF3331-3400-4A11-A7FB-1F75D7EA478B}" srcOrd="0" destOrd="3" presId="urn:microsoft.com/office/officeart/2005/8/layout/cycle3"/>
    <dgm:cxn modelId="{814400C2-FE5D-485C-B8C5-8CDC6C11FFC2}" type="presOf" srcId="{E0D2A0E3-2959-4D0C-B03E-0A0903A72944}" destId="{BF5660EE-C968-4825-A315-3932E919014E}" srcOrd="0" destOrd="5" presId="urn:microsoft.com/office/officeart/2005/8/layout/cycle3"/>
    <dgm:cxn modelId="{F1C7B95F-E53E-4247-B01D-5B8F055F26DE}" srcId="{A8420C17-E738-4939-85BC-3E3014C62B0D}" destId="{E0D2A0E3-2959-4D0C-B03E-0A0903A72944}" srcOrd="4" destOrd="0" parTransId="{147DEECA-3B47-4059-B058-7DE30360315B}" sibTransId="{1D32C352-F430-4317-96C5-ABCA6DE90A43}"/>
    <dgm:cxn modelId="{4D444B13-CE00-492D-9E79-2208C73DDD5F}" srcId="{6DF811DE-ABCB-48CD-A653-81851AE35FDF}" destId="{7FCD5600-6608-41FF-8D8B-1A28707BF080}" srcOrd="3" destOrd="0" parTransId="{8AB16343-59E9-450D-9805-E4D2A6317626}" sibTransId="{DD8BF0D6-8BDE-4550-B5E8-1A1A701251DC}"/>
    <dgm:cxn modelId="{39BCEDBE-D709-49C7-AD06-C4B06034D15A}" type="presOf" srcId="{6DF811DE-ABCB-48CD-A653-81851AE35FDF}" destId="{22AC2899-1B12-4933-B20C-06DDBCD1AC09}" srcOrd="0" destOrd="0" presId="urn:microsoft.com/office/officeart/2005/8/layout/cycle3"/>
    <dgm:cxn modelId="{0395754C-AB87-4E1B-8D70-43A2BDB887E0}" type="presOf" srcId="{B62A60B6-FF02-4DEE-B9A8-62E61B91D3C4}" destId="{7DA141EA-6CEC-49EF-82C6-3F350FCFC509}" srcOrd="0" destOrd="3" presId="urn:microsoft.com/office/officeart/2005/8/layout/cycle3"/>
    <dgm:cxn modelId="{C2E373E3-F836-440A-A206-5311A6D4C98C}" srcId="{6DF811DE-ABCB-48CD-A653-81851AE35FDF}" destId="{D0B635C9-B926-486F-A584-FE3B6221CDC1}" srcOrd="2" destOrd="0" parTransId="{A2645EE3-C125-4716-B48F-9C8EB2243102}" sibTransId="{A93CA63C-7B76-4461-A77C-94316A5822C1}"/>
    <dgm:cxn modelId="{DDE2E002-3D8A-47E3-8969-28CC043FF6B1}" type="presOf" srcId="{87C241DA-F1E0-4663-A126-538F09040DD6}" destId="{7DA141EA-6CEC-49EF-82C6-3F350FCFC509}" srcOrd="0" destOrd="2" presId="urn:microsoft.com/office/officeart/2005/8/layout/cycle3"/>
    <dgm:cxn modelId="{F35FFA6B-D946-4D22-99FD-5C35DDAE6FEC}" srcId="{F4DB72C4-BC73-48BE-84CB-C9931A84EC78}" destId="{012A630A-368D-4B04-A719-111D7915665E}" srcOrd="3" destOrd="0" parTransId="{1471005E-ED2D-4093-B7FA-47CDA6F13513}" sibTransId="{D866E3E4-C035-4A83-85AA-7E1342D33281}"/>
    <dgm:cxn modelId="{BD0E1D06-1BF3-499E-8E9D-460CCE682618}" type="presOf" srcId="{05B44D25-82FF-4C1C-8A26-DA855EFE6058}" destId="{82118D6C-D5A3-42C5-BD63-C4AA7D22F6C1}" srcOrd="0" destOrd="2" presId="urn:microsoft.com/office/officeart/2005/8/layout/cycle3"/>
    <dgm:cxn modelId="{54DD3718-79EE-4C24-9CA6-C38166B82142}" srcId="{F4DB72C4-BC73-48BE-84CB-C9931A84EC78}" destId="{354A5B9F-1303-4185-9EF4-3B3B543BE958}" srcOrd="2" destOrd="0" parTransId="{A0131104-61E5-4292-BAE5-08210F586AD2}" sibTransId="{1647393B-9114-4C17-A446-EB61D850CA2A}"/>
    <dgm:cxn modelId="{154B18DD-1EB9-4091-A542-A31E946042C9}" type="presOf" srcId="{A8420C17-E738-4939-85BC-3E3014C62B0D}" destId="{BF5660EE-C968-4825-A315-3932E919014E}" srcOrd="0" destOrd="0" presId="urn:microsoft.com/office/officeart/2005/8/layout/cycle3"/>
    <dgm:cxn modelId="{ACEE2E26-010F-4425-A645-A20C94820A11}" type="presOf" srcId="{35356656-4C01-461B-AC0C-4A0E27953991}" destId="{82118D6C-D5A3-42C5-BD63-C4AA7D22F6C1}" srcOrd="0" destOrd="3" presId="urn:microsoft.com/office/officeart/2005/8/layout/cycle3"/>
    <dgm:cxn modelId="{D2128BFB-319A-4BA0-BB0E-AF00904A25E7}" srcId="{7FCD5600-6608-41FF-8D8B-1A28707BF080}" destId="{DCB1AFA3-3C73-42E9-8016-E20026CE7652}" srcOrd="2" destOrd="0" parTransId="{DF9754D7-549A-4ECC-9EEC-9685033FA0AA}" sibTransId="{63A140D2-889E-4E3D-9660-0FCC36084475}"/>
    <dgm:cxn modelId="{BB8E20AF-1717-4A90-AE1A-FCE119F59E3B}" srcId="{F4DB72C4-BC73-48BE-84CB-C9931A84EC78}" destId="{9C2F98D0-9965-42A4-9578-D673B3C65B29}" srcOrd="0" destOrd="0" parTransId="{01559DFB-6185-4C60-8EC1-6DF1ABBC6A01}" sibTransId="{35E2013E-E1BF-4595-9C31-0B7A8B2093AB}"/>
    <dgm:cxn modelId="{7B062D62-1760-4579-9E13-A648B4C1FE4A}" type="presOf" srcId="{012A630A-368D-4B04-A719-111D7915665E}" destId="{39DF3331-3400-4A11-A7FB-1F75D7EA478B}" srcOrd="0" destOrd="4" presId="urn:microsoft.com/office/officeart/2005/8/layout/cycle3"/>
    <dgm:cxn modelId="{356439BE-6CF7-4452-9555-A8D877A2B5A5}" type="presOf" srcId="{F4DB72C4-BC73-48BE-84CB-C9931A84EC78}" destId="{39DF3331-3400-4A11-A7FB-1F75D7EA478B}" srcOrd="0" destOrd="0" presId="urn:microsoft.com/office/officeart/2005/8/layout/cycle3"/>
    <dgm:cxn modelId="{50152060-D0F7-4D76-B704-F42F5AF8BF67}" srcId="{D0B635C9-B926-486F-A584-FE3B6221CDC1}" destId="{76F8029F-885C-443C-AB9C-6D4CBADB46E1}" srcOrd="0" destOrd="0" parTransId="{A8DABF00-6360-4060-9F99-5722CDF8F2F5}" sibTransId="{B112360A-8A0B-4C4F-93A5-2C7E921B13D7}"/>
    <dgm:cxn modelId="{A9A88C16-57B3-43D9-8224-4B3ECDB2B805}" type="presOf" srcId="{6137A872-1AE1-40F9-8170-CB8251FA34E0}" destId="{BF5660EE-C968-4825-A315-3932E919014E}" srcOrd="0" destOrd="3" presId="urn:microsoft.com/office/officeart/2005/8/layout/cycle3"/>
    <dgm:cxn modelId="{5F8E1A6E-791E-46CA-A8EF-EDD9223CD147}" srcId="{7FCD5600-6608-41FF-8D8B-1A28707BF080}" destId="{30ECFD70-C7EC-49C8-811B-9BBDCAE29907}" srcOrd="3" destOrd="0" parTransId="{1316AB45-9A20-4469-8F56-A4E9747D6343}" sibTransId="{FECBEC9A-1AB2-43AA-A148-5D435D7B3F67}"/>
    <dgm:cxn modelId="{7EBB10D3-331C-4835-BE54-4913090249EF}" srcId="{D0B635C9-B926-486F-A584-FE3B6221CDC1}" destId="{B62A60B6-FF02-4DEE-B9A8-62E61B91D3C4}" srcOrd="2" destOrd="0" parTransId="{93E21F11-42F8-402A-9695-4C400720FFBB}" sibTransId="{A3A58967-B7FA-41CE-AF5F-C2BF9173A76B}"/>
    <dgm:cxn modelId="{17F58601-6116-4663-9BB8-3CE92260B510}" srcId="{A8420C17-E738-4939-85BC-3E3014C62B0D}" destId="{9B8CA122-524A-476D-A6B5-DA6FF18F1B82}" srcOrd="0" destOrd="0" parTransId="{64305140-26D4-4691-BC60-F484430E1A32}" sibTransId="{66A2CC01-AF61-48E7-94B4-DA137E8400F6}"/>
    <dgm:cxn modelId="{40DABBE6-BE88-4DD4-9A48-F86740D178E9}" type="presOf" srcId="{9B8CA122-524A-476D-A6B5-DA6FF18F1B82}" destId="{BF5660EE-C968-4825-A315-3932E919014E}" srcOrd="0" destOrd="1" presId="urn:microsoft.com/office/officeart/2005/8/layout/cycle3"/>
    <dgm:cxn modelId="{E4ACA928-E1E9-45FB-A652-D63B22ED5D9E}" srcId="{A8420C17-E738-4939-85BC-3E3014C62B0D}" destId="{6137A872-1AE1-40F9-8170-CB8251FA34E0}" srcOrd="2" destOrd="0" parTransId="{5740E211-C9D7-4D49-BC5A-EF0079B78F33}" sibTransId="{92B76F09-057B-4F33-961C-AA1D9DCD1190}"/>
    <dgm:cxn modelId="{4E9036CA-9F13-44EA-8A69-F3051D435902}" srcId="{7FCD5600-6608-41FF-8D8B-1A28707BF080}" destId="{91B2DFA6-901A-4D0F-A445-9423969A18D2}" srcOrd="1" destOrd="0" parTransId="{C4DB095B-E572-4455-90B5-BD2C240120CC}" sibTransId="{8A70805C-B14A-4388-800A-4920435A859D}"/>
    <dgm:cxn modelId="{2A8D8280-86E9-46BA-9F55-E48B8244E990}" srcId="{F4DB72C4-BC73-48BE-84CB-C9931A84EC78}" destId="{140CB58C-61E5-4DA7-B1B4-1A31972950C0}" srcOrd="1" destOrd="0" parTransId="{F341C61D-45FB-4CB4-B302-6B914E0DEC24}" sibTransId="{AF5D3166-AF28-4BC4-B338-7235CFED7AD2}"/>
    <dgm:cxn modelId="{FAEF8F7A-9675-4BF1-9F84-8F98F39D19E2}" srcId="{D0B635C9-B926-486F-A584-FE3B6221CDC1}" destId="{87C241DA-F1E0-4663-A126-538F09040DD6}" srcOrd="1" destOrd="0" parTransId="{68C3DE1C-8569-4C47-8313-4CC1A513E849}" sibTransId="{E3FC68E5-D61F-4935-87CF-4DBFC4628466}"/>
    <dgm:cxn modelId="{4B38EFD8-5D13-4517-8B61-3BB0601937C5}" srcId="{EBF827A3-CBD0-44E9-9E2E-5EEE4D373061}" destId="{05B44D25-82FF-4C1C-8A26-DA855EFE6058}" srcOrd="1" destOrd="0" parTransId="{AB4B0BCF-167F-4940-8740-0C703AD4CC4A}" sibTransId="{7EC6E25F-CC28-42DD-9A31-F26842B8D347}"/>
    <dgm:cxn modelId="{E316A408-5CCA-4C55-872D-ABBCE30F8D3C}" srcId="{EBF827A3-CBD0-44E9-9E2E-5EEE4D373061}" destId="{B51F37EC-2E9D-4D82-A05B-DC23FC3A35EB}" srcOrd="0" destOrd="0" parTransId="{E6992B54-A7F9-4F0A-862F-A81EA35B9FE3}" sibTransId="{70AC4A6C-96CB-4F11-9D9F-F34676A5A762}"/>
    <dgm:cxn modelId="{E42F033E-6870-4FD4-948B-8B31166D5BCE}" srcId="{A8420C17-E738-4939-85BC-3E3014C62B0D}" destId="{E73DD5E1-CA5A-4DC2-84EB-471305573E7F}" srcOrd="3" destOrd="0" parTransId="{88760186-7F62-422A-9F03-38563CF58006}" sibTransId="{E8F18A07-FBB4-47E8-AADA-B0B8EE15F681}"/>
    <dgm:cxn modelId="{D5241AE8-2A3F-4B0A-9EC8-B483B13745C8}" type="presOf" srcId="{84A29749-A60B-4B35-B5DE-1EEE74AF4C0C}" destId="{7DA141EA-6CEC-49EF-82C6-3F350FCFC509}" srcOrd="0" destOrd="4" presId="urn:microsoft.com/office/officeart/2005/8/layout/cycle3"/>
    <dgm:cxn modelId="{4ADEE2B4-18C9-4C6C-AA25-CDC80F44EAA2}" srcId="{D0B635C9-B926-486F-A584-FE3B6221CDC1}" destId="{84A29749-A60B-4B35-B5DE-1EEE74AF4C0C}" srcOrd="3" destOrd="0" parTransId="{5DFCC9E0-35D0-4193-BCAF-95D7AA6F7822}" sibTransId="{38F48026-42C4-49DB-B335-B3CCAC7896C7}"/>
    <dgm:cxn modelId="{EF17DDF3-AD4C-4C8B-B4D3-1E492B37B94D}" type="presOf" srcId="{DCB1AFA3-3C73-42E9-8016-E20026CE7652}" destId="{5A6A8BD4-5652-4A8C-BB34-A50948428917}" srcOrd="0" destOrd="3" presId="urn:microsoft.com/office/officeart/2005/8/layout/cycle3"/>
    <dgm:cxn modelId="{DE8E0A52-6947-465A-83C4-3DD324A6C098}" type="presOf" srcId="{EBF827A3-CBD0-44E9-9E2E-5EEE4D373061}" destId="{82118D6C-D5A3-42C5-BD63-C4AA7D22F6C1}" srcOrd="0" destOrd="0" presId="urn:microsoft.com/office/officeart/2005/8/layout/cycle3"/>
    <dgm:cxn modelId="{D0093CA9-28CB-423C-B363-470BEB5B32CA}" type="presParOf" srcId="{22AC2899-1B12-4933-B20C-06DDBCD1AC09}" destId="{D7EEFEDD-D8A9-4BF3-80C3-924A09A3C98F}" srcOrd="0" destOrd="0" presId="urn:microsoft.com/office/officeart/2005/8/layout/cycle3"/>
    <dgm:cxn modelId="{1D6B6DE1-E318-49AE-B7A2-27E9E0C23D3F}" type="presParOf" srcId="{D7EEFEDD-D8A9-4BF3-80C3-924A09A3C98F}" destId="{82118D6C-D5A3-42C5-BD63-C4AA7D22F6C1}" srcOrd="0" destOrd="0" presId="urn:microsoft.com/office/officeart/2005/8/layout/cycle3"/>
    <dgm:cxn modelId="{420710F0-AA71-4642-8CE8-A23C151A4667}" type="presParOf" srcId="{D7EEFEDD-D8A9-4BF3-80C3-924A09A3C98F}" destId="{67E1D2CC-3807-4B42-91D9-A0006AFA39FD}" srcOrd="1" destOrd="0" presId="urn:microsoft.com/office/officeart/2005/8/layout/cycle3"/>
    <dgm:cxn modelId="{FD4398C4-8061-41A1-AA9E-C774F409ABE4}" type="presParOf" srcId="{D7EEFEDD-D8A9-4BF3-80C3-924A09A3C98F}" destId="{39DF3331-3400-4A11-A7FB-1F75D7EA478B}" srcOrd="2" destOrd="0" presId="urn:microsoft.com/office/officeart/2005/8/layout/cycle3"/>
    <dgm:cxn modelId="{853E19D7-B947-4B56-A119-61B512CC707E}" type="presParOf" srcId="{D7EEFEDD-D8A9-4BF3-80C3-924A09A3C98F}" destId="{7DA141EA-6CEC-49EF-82C6-3F350FCFC509}" srcOrd="3" destOrd="0" presId="urn:microsoft.com/office/officeart/2005/8/layout/cycle3"/>
    <dgm:cxn modelId="{9FA46EEC-E5FE-40CA-9E32-05E70FF32ACD}" type="presParOf" srcId="{D7EEFEDD-D8A9-4BF3-80C3-924A09A3C98F}" destId="{5A6A8BD4-5652-4A8C-BB34-A50948428917}" srcOrd="4" destOrd="0" presId="urn:microsoft.com/office/officeart/2005/8/layout/cycle3"/>
    <dgm:cxn modelId="{65C3CA01-4BC9-43F1-9C99-B622A2B4280C}" type="presParOf" srcId="{D7EEFEDD-D8A9-4BF3-80C3-924A09A3C98F}" destId="{BF5660EE-C968-4825-A315-3932E919014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DF811DE-ABCB-48CD-A653-81851AE35FD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BF827A3-CBD0-44E9-9E2E-5EEE4D373061}">
      <dgm:prSet phldrT="[Text]" custT="1"/>
      <dgm:spPr/>
      <dgm:t>
        <a:bodyPr/>
        <a:lstStyle/>
        <a:p>
          <a:pPr algn="ctr"/>
          <a:r>
            <a:rPr lang="en-US" sz="1400" b="1" dirty="0" smtClean="0">
              <a:latin typeface="Segoe UI" pitchFamily="34" charset="0"/>
              <a:ea typeface="Segoe UI" pitchFamily="34" charset="0"/>
              <a:cs typeface="Segoe UI" pitchFamily="34" charset="0"/>
            </a:rPr>
            <a:t>Learn</a:t>
          </a:r>
          <a:endParaRPr lang="en-US" sz="1400" b="1" dirty="0">
            <a:latin typeface="Segoe UI" pitchFamily="34" charset="0"/>
            <a:ea typeface="Segoe UI" pitchFamily="34" charset="0"/>
            <a:cs typeface="Segoe UI" pitchFamily="34" charset="0"/>
          </a:endParaRPr>
        </a:p>
      </dgm:t>
    </dgm:pt>
    <dgm:pt modelId="{2155B959-92F6-4C37-B229-206B83301A2D}" type="parTrans" cxnId="{1CB073B8-C39D-4133-AED1-4A51A7C690C2}">
      <dgm:prSet/>
      <dgm:spPr/>
      <dgm:t>
        <a:bodyPr/>
        <a:lstStyle/>
        <a:p>
          <a:endParaRPr lang="en-US"/>
        </a:p>
      </dgm:t>
    </dgm:pt>
    <dgm:pt modelId="{14D28094-200E-4FE9-84B7-D85A13A621A0}" type="sibTrans" cxnId="{1CB073B8-C39D-4133-AED1-4A51A7C690C2}">
      <dgm:prSet/>
      <dgm:spPr/>
      <dgm:t>
        <a:bodyPr/>
        <a:lstStyle/>
        <a:p>
          <a:endParaRPr lang="en-US"/>
        </a:p>
      </dgm:t>
    </dgm:pt>
    <dgm:pt modelId="{F4DB72C4-BC73-48BE-84CB-C9931A84EC78}">
      <dgm:prSet phldrT="[Text]" custT="1"/>
      <dgm:spPr/>
      <dgm:t>
        <a:bodyPr/>
        <a:lstStyle/>
        <a:p>
          <a:pPr algn="ctr"/>
          <a:r>
            <a:rPr lang="en-US" sz="1400" b="1" dirty="0" smtClean="0">
              <a:latin typeface="Segoe UI" pitchFamily="34" charset="0"/>
              <a:ea typeface="Segoe UI" pitchFamily="34" charset="0"/>
              <a:cs typeface="Segoe UI" pitchFamily="34" charset="0"/>
            </a:rPr>
            <a:t>Prepare</a:t>
          </a:r>
          <a:endParaRPr lang="en-US" sz="1400" b="1" dirty="0">
            <a:latin typeface="Segoe UI" pitchFamily="34" charset="0"/>
            <a:ea typeface="Segoe UI" pitchFamily="34" charset="0"/>
            <a:cs typeface="Segoe UI" pitchFamily="34" charset="0"/>
          </a:endParaRPr>
        </a:p>
      </dgm:t>
    </dgm:pt>
    <dgm:pt modelId="{9A788423-EE27-468D-A560-7540B0F79E14}" type="parTrans" cxnId="{7DFA69C9-3B11-4E3E-859E-E774BB299529}">
      <dgm:prSet/>
      <dgm:spPr/>
      <dgm:t>
        <a:bodyPr/>
        <a:lstStyle/>
        <a:p>
          <a:endParaRPr lang="en-US"/>
        </a:p>
      </dgm:t>
    </dgm:pt>
    <dgm:pt modelId="{7EEC4A2B-1C0C-4042-BA3C-06C47F06D2F1}" type="sibTrans" cxnId="{7DFA69C9-3B11-4E3E-859E-E774BB299529}">
      <dgm:prSet/>
      <dgm:spPr/>
      <dgm:t>
        <a:bodyPr/>
        <a:lstStyle/>
        <a:p>
          <a:endParaRPr lang="en-US"/>
        </a:p>
      </dgm:t>
    </dgm:pt>
    <dgm:pt modelId="{D0B635C9-B926-486F-A584-FE3B6221CDC1}">
      <dgm:prSet phldrT="[Text]" custT="1"/>
      <dgm:spPr/>
      <dgm:t>
        <a:bodyPr/>
        <a:lstStyle/>
        <a:p>
          <a:pPr algn="ctr"/>
          <a:r>
            <a:rPr lang="en-US" sz="1400" b="1" dirty="0" smtClean="0">
              <a:latin typeface="Segoe UI" pitchFamily="34" charset="0"/>
              <a:ea typeface="Segoe UI" pitchFamily="34" charset="0"/>
              <a:cs typeface="Segoe UI" pitchFamily="34" charset="0"/>
            </a:rPr>
            <a:t>Test</a:t>
          </a:r>
          <a:endParaRPr lang="en-US" sz="1400" b="1" dirty="0">
            <a:latin typeface="Segoe UI" pitchFamily="34" charset="0"/>
            <a:ea typeface="Segoe UI" pitchFamily="34" charset="0"/>
            <a:cs typeface="Segoe UI" pitchFamily="34" charset="0"/>
          </a:endParaRPr>
        </a:p>
      </dgm:t>
    </dgm:pt>
    <dgm:pt modelId="{A2645EE3-C125-4716-B48F-9C8EB2243102}" type="parTrans" cxnId="{C2E373E3-F836-440A-A206-5311A6D4C98C}">
      <dgm:prSet/>
      <dgm:spPr/>
      <dgm:t>
        <a:bodyPr/>
        <a:lstStyle/>
        <a:p>
          <a:endParaRPr lang="en-US"/>
        </a:p>
      </dgm:t>
    </dgm:pt>
    <dgm:pt modelId="{A93CA63C-7B76-4461-A77C-94316A5822C1}" type="sibTrans" cxnId="{C2E373E3-F836-440A-A206-5311A6D4C98C}">
      <dgm:prSet/>
      <dgm:spPr/>
      <dgm:t>
        <a:bodyPr/>
        <a:lstStyle/>
        <a:p>
          <a:endParaRPr lang="en-US"/>
        </a:p>
      </dgm:t>
    </dgm:pt>
    <dgm:pt modelId="{7FCD5600-6608-41FF-8D8B-1A28707BF080}">
      <dgm:prSet phldrT="[Text]" custT="1"/>
      <dgm:spPr/>
      <dgm:t>
        <a:bodyPr/>
        <a:lstStyle/>
        <a:p>
          <a:pPr algn="ctr"/>
          <a:r>
            <a:rPr lang="en-US" sz="1400" b="1" dirty="0" smtClean="0">
              <a:latin typeface="Segoe UI" pitchFamily="34" charset="0"/>
              <a:ea typeface="Segoe UI" pitchFamily="34" charset="0"/>
              <a:cs typeface="Segoe UI" pitchFamily="34" charset="0"/>
            </a:rPr>
            <a:t>Implement</a:t>
          </a:r>
          <a:endParaRPr lang="en-US" sz="1400" b="1" dirty="0">
            <a:latin typeface="Segoe UI" pitchFamily="34" charset="0"/>
            <a:ea typeface="Segoe UI" pitchFamily="34" charset="0"/>
            <a:cs typeface="Segoe UI" pitchFamily="34" charset="0"/>
          </a:endParaRPr>
        </a:p>
      </dgm:t>
    </dgm:pt>
    <dgm:pt modelId="{8AB16343-59E9-450D-9805-E4D2A6317626}" type="parTrans" cxnId="{4D444B13-CE00-492D-9E79-2208C73DDD5F}">
      <dgm:prSet/>
      <dgm:spPr/>
      <dgm:t>
        <a:bodyPr/>
        <a:lstStyle/>
        <a:p>
          <a:endParaRPr lang="en-US"/>
        </a:p>
      </dgm:t>
    </dgm:pt>
    <dgm:pt modelId="{DD8BF0D6-8BDE-4550-B5E8-1A1A701251DC}" type="sibTrans" cxnId="{4D444B13-CE00-492D-9E79-2208C73DDD5F}">
      <dgm:prSet/>
      <dgm:spPr/>
      <dgm:t>
        <a:bodyPr/>
        <a:lstStyle/>
        <a:p>
          <a:endParaRPr lang="en-US"/>
        </a:p>
      </dgm:t>
    </dgm:pt>
    <dgm:pt modelId="{A8420C17-E738-4939-85BC-3E3014C62B0D}">
      <dgm:prSet phldrT="[Text]" custT="1"/>
      <dgm:spPr/>
      <dgm:t>
        <a:bodyPr/>
        <a:lstStyle/>
        <a:p>
          <a:pPr algn="ctr"/>
          <a:r>
            <a:rPr lang="en-US" sz="1400" b="1" dirty="0" smtClean="0">
              <a:latin typeface="Segoe UI" pitchFamily="34" charset="0"/>
              <a:ea typeface="Segoe UI" pitchFamily="34" charset="0"/>
              <a:cs typeface="Segoe UI" pitchFamily="34" charset="0"/>
            </a:rPr>
            <a:t>Validate</a:t>
          </a:r>
          <a:endParaRPr lang="en-US" sz="1400" b="1" dirty="0">
            <a:latin typeface="Segoe UI" pitchFamily="34" charset="0"/>
            <a:ea typeface="Segoe UI" pitchFamily="34" charset="0"/>
            <a:cs typeface="Segoe UI" pitchFamily="34" charset="0"/>
          </a:endParaRPr>
        </a:p>
      </dgm:t>
    </dgm:pt>
    <dgm:pt modelId="{152360AF-BE38-4B19-A68C-C8F6185DE1EB}" type="parTrans" cxnId="{EF4D1445-71F0-4F26-B919-EAAD0CF60D49}">
      <dgm:prSet/>
      <dgm:spPr/>
      <dgm:t>
        <a:bodyPr/>
        <a:lstStyle/>
        <a:p>
          <a:endParaRPr lang="en-US"/>
        </a:p>
      </dgm:t>
    </dgm:pt>
    <dgm:pt modelId="{520E0240-0CE1-46E6-9F77-1E7BC07869B5}" type="sibTrans" cxnId="{EF4D1445-71F0-4F26-B919-EAAD0CF60D49}">
      <dgm:prSet/>
      <dgm:spPr/>
      <dgm:t>
        <a:bodyPr/>
        <a:lstStyle/>
        <a:p>
          <a:endParaRPr lang="en-US"/>
        </a:p>
      </dgm:t>
    </dgm:pt>
    <dgm:pt modelId="{B51F37EC-2E9D-4D82-A05B-DC23FC3A35EB}">
      <dgm:prSet phldrT="[Text]" custT="1"/>
      <dgm:spPr/>
      <dgm:t>
        <a:bodyPr/>
        <a:lstStyle/>
        <a:p>
          <a:pPr algn="l"/>
          <a:r>
            <a:rPr lang="en-US" sz="1100" smtClean="0">
              <a:latin typeface="Segoe UI" pitchFamily="34" charset="0"/>
              <a:ea typeface="Segoe UI" pitchFamily="34" charset="0"/>
              <a:cs typeface="Segoe UI" pitchFamily="34" charset="0"/>
            </a:rPr>
            <a:t>Upgrade methods</a:t>
          </a:r>
          <a:endParaRPr lang="en-US" sz="1100" dirty="0">
            <a:latin typeface="Segoe UI" pitchFamily="34" charset="0"/>
            <a:ea typeface="Segoe UI" pitchFamily="34" charset="0"/>
            <a:cs typeface="Segoe UI" pitchFamily="34" charset="0"/>
          </a:endParaRPr>
        </a:p>
      </dgm:t>
    </dgm:pt>
    <dgm:pt modelId="{E6992B54-A7F9-4F0A-862F-A81EA35B9FE3}" type="parTrans" cxnId="{E316A408-5CCA-4C55-872D-ABBCE30F8D3C}">
      <dgm:prSet/>
      <dgm:spPr/>
      <dgm:t>
        <a:bodyPr/>
        <a:lstStyle/>
        <a:p>
          <a:endParaRPr lang="en-US"/>
        </a:p>
      </dgm:t>
    </dgm:pt>
    <dgm:pt modelId="{70AC4A6C-96CB-4F11-9D9F-F34676A5A762}" type="sibTrans" cxnId="{E316A408-5CCA-4C55-872D-ABBCE30F8D3C}">
      <dgm:prSet/>
      <dgm:spPr/>
      <dgm:t>
        <a:bodyPr/>
        <a:lstStyle/>
        <a:p>
          <a:endParaRPr lang="en-US"/>
        </a:p>
      </dgm:t>
    </dgm:pt>
    <dgm:pt modelId="{9C2F98D0-9965-42A4-9578-D673B3C65B29}">
      <dgm:prSet phldrT="[Text]" custT="1"/>
      <dgm:spPr/>
      <dgm:t>
        <a:bodyPr/>
        <a:lstStyle/>
        <a:p>
          <a:pPr algn="l"/>
          <a:r>
            <a:rPr lang="en-US" sz="1100" dirty="0" smtClean="0">
              <a:latin typeface="Segoe UI" pitchFamily="34" charset="0"/>
              <a:ea typeface="Segoe UI" pitchFamily="34" charset="0"/>
              <a:cs typeface="Segoe UI" pitchFamily="34" charset="0"/>
            </a:rPr>
            <a:t>Document environment</a:t>
          </a:r>
          <a:endParaRPr lang="en-US" sz="1100" dirty="0">
            <a:latin typeface="Segoe UI" pitchFamily="34" charset="0"/>
            <a:ea typeface="Segoe UI" pitchFamily="34" charset="0"/>
            <a:cs typeface="Segoe UI" pitchFamily="34" charset="0"/>
          </a:endParaRPr>
        </a:p>
      </dgm:t>
    </dgm:pt>
    <dgm:pt modelId="{01559DFB-6185-4C60-8EC1-6DF1ABBC6A01}" type="parTrans" cxnId="{BB8E20AF-1717-4A90-AE1A-FCE119F59E3B}">
      <dgm:prSet/>
      <dgm:spPr/>
      <dgm:t>
        <a:bodyPr/>
        <a:lstStyle/>
        <a:p>
          <a:endParaRPr lang="en-US"/>
        </a:p>
      </dgm:t>
    </dgm:pt>
    <dgm:pt modelId="{35E2013E-E1BF-4595-9C31-0B7A8B2093AB}" type="sibTrans" cxnId="{BB8E20AF-1717-4A90-AE1A-FCE119F59E3B}">
      <dgm:prSet/>
      <dgm:spPr/>
      <dgm:t>
        <a:bodyPr/>
        <a:lstStyle/>
        <a:p>
          <a:endParaRPr lang="en-US"/>
        </a:p>
      </dgm:t>
    </dgm:pt>
    <dgm:pt modelId="{76F8029F-885C-443C-AB9C-6D4CBADB46E1}">
      <dgm:prSet phldrT="[Text]" custT="1"/>
      <dgm:spPr/>
      <dgm:t>
        <a:bodyPr/>
        <a:lstStyle/>
        <a:p>
          <a:pPr algn="l"/>
          <a:r>
            <a:rPr lang="en-US" sz="1100" dirty="0" smtClean="0">
              <a:latin typeface="Segoe UI" pitchFamily="34" charset="0"/>
              <a:ea typeface="Segoe UI" pitchFamily="34" charset="0"/>
              <a:cs typeface="Segoe UI" pitchFamily="34" charset="0"/>
            </a:rPr>
            <a:t>Build test farms</a:t>
          </a:r>
          <a:endParaRPr lang="en-US" sz="1100" dirty="0">
            <a:latin typeface="Segoe UI" pitchFamily="34" charset="0"/>
            <a:ea typeface="Segoe UI" pitchFamily="34" charset="0"/>
            <a:cs typeface="Segoe UI" pitchFamily="34" charset="0"/>
          </a:endParaRPr>
        </a:p>
      </dgm:t>
    </dgm:pt>
    <dgm:pt modelId="{A8DABF00-6360-4060-9F99-5722CDF8F2F5}" type="parTrans" cxnId="{50152060-D0F7-4D76-B704-F42F5AF8BF67}">
      <dgm:prSet/>
      <dgm:spPr/>
      <dgm:t>
        <a:bodyPr/>
        <a:lstStyle/>
        <a:p>
          <a:endParaRPr lang="en-US"/>
        </a:p>
      </dgm:t>
    </dgm:pt>
    <dgm:pt modelId="{B112360A-8A0B-4C4F-93A5-2C7E921B13D7}" type="sibTrans" cxnId="{50152060-D0F7-4D76-B704-F42F5AF8BF67}">
      <dgm:prSet/>
      <dgm:spPr/>
      <dgm:t>
        <a:bodyPr/>
        <a:lstStyle/>
        <a:p>
          <a:endParaRPr lang="en-US"/>
        </a:p>
      </dgm:t>
    </dgm:pt>
    <dgm:pt modelId="{9AF406EE-B745-40A5-A953-4307ECC1BEAF}">
      <dgm:prSet phldrT="[Text]" custT="1"/>
      <dgm:spPr/>
      <dgm:t>
        <a:bodyPr/>
        <a:lstStyle/>
        <a:p>
          <a:pPr algn="l"/>
          <a:r>
            <a:rPr lang="en-US" sz="1100" smtClean="0">
              <a:latin typeface="Segoe UI" pitchFamily="34" charset="0"/>
              <a:ea typeface="Segoe UI" pitchFamily="34" charset="0"/>
              <a:cs typeface="Segoe UI" pitchFamily="34" charset="0"/>
            </a:rPr>
            <a:t>Build/upgrade farms</a:t>
          </a:r>
          <a:endParaRPr lang="en-US" sz="1100" dirty="0">
            <a:latin typeface="Segoe UI" pitchFamily="34" charset="0"/>
            <a:ea typeface="Segoe UI" pitchFamily="34" charset="0"/>
            <a:cs typeface="Segoe UI" pitchFamily="34" charset="0"/>
          </a:endParaRPr>
        </a:p>
      </dgm:t>
    </dgm:pt>
    <dgm:pt modelId="{5AE32247-D379-4AC1-974A-A4CE3AFB69B4}" type="parTrans" cxnId="{89FAB574-F62D-4ECA-A86B-FCE34847B3E2}">
      <dgm:prSet/>
      <dgm:spPr/>
      <dgm:t>
        <a:bodyPr/>
        <a:lstStyle/>
        <a:p>
          <a:endParaRPr lang="en-US"/>
        </a:p>
      </dgm:t>
    </dgm:pt>
    <dgm:pt modelId="{9CB43A9E-86A2-4EC8-8940-FAC690F6EA75}" type="sibTrans" cxnId="{89FAB574-F62D-4ECA-A86B-FCE34847B3E2}">
      <dgm:prSet/>
      <dgm:spPr/>
      <dgm:t>
        <a:bodyPr/>
        <a:lstStyle/>
        <a:p>
          <a:endParaRPr lang="en-US"/>
        </a:p>
      </dgm:t>
    </dgm:pt>
    <dgm:pt modelId="{9B8CA122-524A-476D-A6B5-DA6FF18F1B82}">
      <dgm:prSet phldrT="[Text]" custT="1"/>
      <dgm:spPr/>
      <dgm:t>
        <a:bodyPr/>
        <a:lstStyle/>
        <a:p>
          <a:pPr algn="l"/>
          <a:r>
            <a:rPr lang="en-US" sz="1100" dirty="0" smtClean="0">
              <a:latin typeface="Segoe UI" pitchFamily="34" charset="0"/>
              <a:ea typeface="Segoe UI" pitchFamily="34" charset="0"/>
              <a:cs typeface="Segoe UI" pitchFamily="34" charset="0"/>
            </a:rPr>
            <a:t>Troubleshooting</a:t>
          </a:r>
          <a:endParaRPr lang="en-US" sz="1100" dirty="0">
            <a:latin typeface="Segoe UI" pitchFamily="34" charset="0"/>
            <a:ea typeface="Segoe UI" pitchFamily="34" charset="0"/>
            <a:cs typeface="Segoe UI" pitchFamily="34" charset="0"/>
          </a:endParaRPr>
        </a:p>
      </dgm:t>
    </dgm:pt>
    <dgm:pt modelId="{64305140-26D4-4691-BC60-F484430E1A32}" type="parTrans" cxnId="{17F58601-6116-4663-9BB8-3CE92260B510}">
      <dgm:prSet/>
      <dgm:spPr/>
      <dgm:t>
        <a:bodyPr/>
        <a:lstStyle/>
        <a:p>
          <a:endParaRPr lang="en-US"/>
        </a:p>
      </dgm:t>
    </dgm:pt>
    <dgm:pt modelId="{66A2CC01-AF61-48E7-94B4-DA137E8400F6}" type="sibTrans" cxnId="{17F58601-6116-4663-9BB8-3CE92260B510}">
      <dgm:prSet/>
      <dgm:spPr/>
      <dgm:t>
        <a:bodyPr/>
        <a:lstStyle/>
        <a:p>
          <a:endParaRPr lang="en-US"/>
        </a:p>
      </dgm:t>
    </dgm:pt>
    <dgm:pt modelId="{140CB58C-61E5-4DA7-B1B4-1A31972950C0}">
      <dgm:prSet custT="1"/>
      <dgm:spPr/>
      <dgm:t>
        <a:bodyPr/>
        <a:lstStyle/>
        <a:p>
          <a:pPr algn="l"/>
          <a:r>
            <a:rPr lang="en-US" sz="1100" dirty="0" smtClean="0">
              <a:latin typeface="Segoe UI" pitchFamily="34" charset="0"/>
              <a:ea typeface="Segoe UI" pitchFamily="34" charset="0"/>
              <a:cs typeface="Segoe UI" pitchFamily="34" charset="0"/>
            </a:rPr>
            <a:t>Manage customizations</a:t>
          </a:r>
          <a:endParaRPr lang="en-US" sz="1100" dirty="0">
            <a:latin typeface="Segoe UI" pitchFamily="34" charset="0"/>
            <a:ea typeface="Segoe UI" pitchFamily="34" charset="0"/>
            <a:cs typeface="Segoe UI" pitchFamily="34" charset="0"/>
          </a:endParaRPr>
        </a:p>
      </dgm:t>
    </dgm:pt>
    <dgm:pt modelId="{F341C61D-45FB-4CB4-B302-6B914E0DEC24}" type="parTrans" cxnId="{2A8D8280-86E9-46BA-9F55-E48B8244E990}">
      <dgm:prSet/>
      <dgm:spPr/>
      <dgm:t>
        <a:bodyPr/>
        <a:lstStyle/>
        <a:p>
          <a:endParaRPr lang="en-US"/>
        </a:p>
      </dgm:t>
    </dgm:pt>
    <dgm:pt modelId="{AF5D3166-AF28-4BC4-B338-7235CFED7AD2}" type="sibTrans" cxnId="{2A8D8280-86E9-46BA-9F55-E48B8244E990}">
      <dgm:prSet/>
      <dgm:spPr/>
      <dgm:t>
        <a:bodyPr/>
        <a:lstStyle/>
        <a:p>
          <a:endParaRPr lang="en-US"/>
        </a:p>
      </dgm:t>
    </dgm:pt>
    <dgm:pt modelId="{354A5B9F-1303-4185-9EF4-3B3B543BE958}">
      <dgm:prSet custT="1"/>
      <dgm:spPr/>
      <dgm:t>
        <a:bodyPr/>
        <a:lstStyle/>
        <a:p>
          <a:pPr algn="l"/>
          <a:r>
            <a:rPr lang="en-US" sz="1100" dirty="0" smtClean="0">
              <a:latin typeface="Segoe UI" pitchFamily="34" charset="0"/>
              <a:ea typeface="Segoe UI" pitchFamily="34" charset="0"/>
              <a:cs typeface="Segoe UI" pitchFamily="34" charset="0"/>
            </a:rPr>
            <a:t>Plan upgrade strategy</a:t>
          </a:r>
          <a:endParaRPr lang="en-US" sz="1100" dirty="0">
            <a:latin typeface="Segoe UI" pitchFamily="34" charset="0"/>
            <a:ea typeface="Segoe UI" pitchFamily="34" charset="0"/>
            <a:cs typeface="Segoe UI" pitchFamily="34" charset="0"/>
          </a:endParaRPr>
        </a:p>
      </dgm:t>
    </dgm:pt>
    <dgm:pt modelId="{A0131104-61E5-4292-BAE5-08210F586AD2}" type="parTrans" cxnId="{54DD3718-79EE-4C24-9CA6-C38166B82142}">
      <dgm:prSet/>
      <dgm:spPr/>
      <dgm:t>
        <a:bodyPr/>
        <a:lstStyle/>
        <a:p>
          <a:endParaRPr lang="en-US"/>
        </a:p>
      </dgm:t>
    </dgm:pt>
    <dgm:pt modelId="{1647393B-9114-4C17-A446-EB61D850CA2A}" type="sibTrans" cxnId="{54DD3718-79EE-4C24-9CA6-C38166B82142}">
      <dgm:prSet/>
      <dgm:spPr/>
      <dgm:t>
        <a:bodyPr/>
        <a:lstStyle/>
        <a:p>
          <a:endParaRPr lang="en-US"/>
        </a:p>
      </dgm:t>
    </dgm:pt>
    <dgm:pt modelId="{012A630A-368D-4B04-A719-111D7915665E}">
      <dgm:prSet custT="1"/>
      <dgm:spPr/>
      <dgm:t>
        <a:bodyPr/>
        <a:lstStyle/>
        <a:p>
          <a:pPr algn="l"/>
          <a:r>
            <a:rPr lang="en-US" sz="1100" dirty="0" smtClean="0">
              <a:latin typeface="Segoe UI" pitchFamily="34" charset="0"/>
              <a:ea typeface="Segoe UI" pitchFamily="34" charset="0"/>
              <a:cs typeface="Segoe UI" pitchFamily="34" charset="0"/>
            </a:rPr>
            <a:t>Make items upgradable</a:t>
          </a:r>
          <a:endParaRPr lang="en-US" sz="1100" dirty="0">
            <a:latin typeface="Segoe UI" pitchFamily="34" charset="0"/>
            <a:ea typeface="Segoe UI" pitchFamily="34" charset="0"/>
            <a:cs typeface="Segoe UI" pitchFamily="34" charset="0"/>
          </a:endParaRPr>
        </a:p>
      </dgm:t>
    </dgm:pt>
    <dgm:pt modelId="{1471005E-ED2D-4093-B7FA-47CDA6F13513}" type="parTrans" cxnId="{F35FFA6B-D946-4D22-99FD-5C35DDAE6FEC}">
      <dgm:prSet/>
      <dgm:spPr/>
      <dgm:t>
        <a:bodyPr/>
        <a:lstStyle/>
        <a:p>
          <a:endParaRPr lang="en-US"/>
        </a:p>
      </dgm:t>
    </dgm:pt>
    <dgm:pt modelId="{D866E3E4-C035-4A83-85AA-7E1342D33281}" type="sibTrans" cxnId="{F35FFA6B-D946-4D22-99FD-5C35DDAE6FEC}">
      <dgm:prSet/>
      <dgm:spPr/>
      <dgm:t>
        <a:bodyPr/>
        <a:lstStyle/>
        <a:p>
          <a:endParaRPr lang="en-US"/>
        </a:p>
      </dgm:t>
    </dgm:pt>
    <dgm:pt modelId="{87C241DA-F1E0-4663-A126-538F09040DD6}">
      <dgm:prSet custT="1"/>
      <dgm:spPr/>
      <dgm:t>
        <a:bodyPr/>
        <a:lstStyle/>
        <a:p>
          <a:pPr algn="l"/>
          <a:r>
            <a:rPr lang="en-US" sz="1100" dirty="0" smtClean="0">
              <a:latin typeface="Segoe UI" pitchFamily="34" charset="0"/>
              <a:ea typeface="Segoe UI" pitchFamily="34" charset="0"/>
              <a:cs typeface="Segoe UI" pitchFamily="34" charset="0"/>
            </a:rPr>
            <a:t>Use real data</a:t>
          </a:r>
          <a:endParaRPr lang="en-US" sz="1100" dirty="0">
            <a:latin typeface="Segoe UI" pitchFamily="34" charset="0"/>
            <a:ea typeface="Segoe UI" pitchFamily="34" charset="0"/>
            <a:cs typeface="Segoe UI" pitchFamily="34" charset="0"/>
          </a:endParaRPr>
        </a:p>
      </dgm:t>
    </dgm:pt>
    <dgm:pt modelId="{68C3DE1C-8569-4C47-8313-4CC1A513E849}" type="parTrans" cxnId="{FAEF8F7A-9675-4BF1-9F84-8F98F39D19E2}">
      <dgm:prSet/>
      <dgm:spPr/>
      <dgm:t>
        <a:bodyPr/>
        <a:lstStyle/>
        <a:p>
          <a:endParaRPr lang="en-US"/>
        </a:p>
      </dgm:t>
    </dgm:pt>
    <dgm:pt modelId="{E3FC68E5-D61F-4935-87CF-4DBFC4628466}" type="sibTrans" cxnId="{FAEF8F7A-9675-4BF1-9F84-8F98F39D19E2}">
      <dgm:prSet/>
      <dgm:spPr/>
      <dgm:t>
        <a:bodyPr/>
        <a:lstStyle/>
        <a:p>
          <a:endParaRPr lang="en-US"/>
        </a:p>
      </dgm:t>
    </dgm:pt>
    <dgm:pt modelId="{B62A60B6-FF02-4DEE-B9A8-62E61B91D3C4}">
      <dgm:prSet custT="1"/>
      <dgm:spPr/>
      <dgm:t>
        <a:bodyPr/>
        <a:lstStyle/>
        <a:p>
          <a:pPr algn="l"/>
          <a:r>
            <a:rPr lang="en-US" sz="1100" dirty="0" smtClean="0">
              <a:latin typeface="Segoe UI" pitchFamily="34" charset="0"/>
              <a:ea typeface="Segoe UI" pitchFamily="34" charset="0"/>
              <a:cs typeface="Segoe UI" pitchFamily="34" charset="0"/>
            </a:rPr>
            <a:t>Evaluate techniques</a:t>
          </a:r>
          <a:endParaRPr lang="en-US" sz="1100" dirty="0">
            <a:latin typeface="Segoe UI" pitchFamily="34" charset="0"/>
            <a:ea typeface="Segoe UI" pitchFamily="34" charset="0"/>
            <a:cs typeface="Segoe UI" pitchFamily="34" charset="0"/>
          </a:endParaRPr>
        </a:p>
      </dgm:t>
    </dgm:pt>
    <dgm:pt modelId="{93E21F11-42F8-402A-9695-4C400720FFBB}" type="parTrans" cxnId="{7EBB10D3-331C-4835-BE54-4913090249EF}">
      <dgm:prSet/>
      <dgm:spPr/>
      <dgm:t>
        <a:bodyPr/>
        <a:lstStyle/>
        <a:p>
          <a:endParaRPr lang="en-US"/>
        </a:p>
      </dgm:t>
    </dgm:pt>
    <dgm:pt modelId="{A3A58967-B7FA-41CE-AF5F-C2BF9173A76B}" type="sibTrans" cxnId="{7EBB10D3-331C-4835-BE54-4913090249EF}">
      <dgm:prSet/>
      <dgm:spPr/>
      <dgm:t>
        <a:bodyPr/>
        <a:lstStyle/>
        <a:p>
          <a:endParaRPr lang="en-US"/>
        </a:p>
      </dgm:t>
    </dgm:pt>
    <dgm:pt modelId="{84A29749-A60B-4B35-B5DE-1EEE74AF4C0C}">
      <dgm:prSet custT="1"/>
      <dgm:spPr/>
      <dgm:t>
        <a:bodyPr/>
        <a:lstStyle/>
        <a:p>
          <a:pPr algn="l"/>
          <a:r>
            <a:rPr lang="en-US" sz="1100" dirty="0" smtClean="0">
              <a:latin typeface="Segoe UI" pitchFamily="34" charset="0"/>
              <a:ea typeface="Segoe UI" pitchFamily="34" charset="0"/>
              <a:cs typeface="Segoe UI" pitchFamily="34" charset="0"/>
            </a:rPr>
            <a:t>Find issues early</a:t>
          </a:r>
          <a:endParaRPr lang="en-US" sz="1100" dirty="0">
            <a:latin typeface="Segoe UI" pitchFamily="34" charset="0"/>
            <a:ea typeface="Segoe UI" pitchFamily="34" charset="0"/>
            <a:cs typeface="Segoe UI" pitchFamily="34" charset="0"/>
          </a:endParaRPr>
        </a:p>
      </dgm:t>
    </dgm:pt>
    <dgm:pt modelId="{5DFCC9E0-35D0-4193-BCAF-95D7AA6F7822}" type="parTrans" cxnId="{4ADEE2B4-18C9-4C6C-AA25-CDC80F44EAA2}">
      <dgm:prSet/>
      <dgm:spPr/>
      <dgm:t>
        <a:bodyPr/>
        <a:lstStyle/>
        <a:p>
          <a:endParaRPr lang="en-US"/>
        </a:p>
      </dgm:t>
    </dgm:pt>
    <dgm:pt modelId="{38F48026-42C4-49DB-B335-B3CCAC7896C7}" type="sibTrans" cxnId="{4ADEE2B4-18C9-4C6C-AA25-CDC80F44EAA2}">
      <dgm:prSet/>
      <dgm:spPr/>
      <dgm:t>
        <a:bodyPr/>
        <a:lstStyle/>
        <a:p>
          <a:endParaRPr lang="en-US"/>
        </a:p>
      </dgm:t>
    </dgm:pt>
    <dgm:pt modelId="{91B2DFA6-901A-4D0F-A445-9423969A18D2}">
      <dgm:prSet custT="1"/>
      <dgm:spPr/>
      <dgm:t>
        <a:bodyPr/>
        <a:lstStyle/>
        <a:p>
          <a:pPr algn="l"/>
          <a:r>
            <a:rPr lang="en-US" sz="1100" smtClean="0">
              <a:latin typeface="Segoe UI" pitchFamily="34" charset="0"/>
              <a:ea typeface="Segoe UI" pitchFamily="34" charset="0"/>
              <a:cs typeface="Segoe UI" pitchFamily="34" charset="0"/>
            </a:rPr>
            <a:t>Deploy customizations</a:t>
          </a:r>
          <a:endParaRPr lang="en-US" sz="1100" dirty="0" smtClean="0">
            <a:latin typeface="Segoe UI" pitchFamily="34" charset="0"/>
            <a:ea typeface="Segoe UI" pitchFamily="34" charset="0"/>
            <a:cs typeface="Segoe UI" pitchFamily="34" charset="0"/>
          </a:endParaRPr>
        </a:p>
      </dgm:t>
    </dgm:pt>
    <dgm:pt modelId="{C4DB095B-E572-4455-90B5-BD2C240120CC}" type="parTrans" cxnId="{4E9036CA-9F13-44EA-8A69-F3051D435902}">
      <dgm:prSet/>
      <dgm:spPr/>
      <dgm:t>
        <a:bodyPr/>
        <a:lstStyle/>
        <a:p>
          <a:endParaRPr lang="en-US"/>
        </a:p>
      </dgm:t>
    </dgm:pt>
    <dgm:pt modelId="{8A70805C-B14A-4388-800A-4920435A859D}" type="sibTrans" cxnId="{4E9036CA-9F13-44EA-8A69-F3051D435902}">
      <dgm:prSet/>
      <dgm:spPr/>
      <dgm:t>
        <a:bodyPr/>
        <a:lstStyle/>
        <a:p>
          <a:endParaRPr lang="en-US"/>
        </a:p>
      </dgm:t>
    </dgm:pt>
    <dgm:pt modelId="{DCB1AFA3-3C73-42E9-8016-E20026CE7652}">
      <dgm:prSet custT="1"/>
      <dgm:spPr/>
      <dgm:t>
        <a:bodyPr/>
        <a:lstStyle/>
        <a:p>
          <a:pPr algn="l"/>
          <a:r>
            <a:rPr lang="en-US" sz="1100" smtClean="0">
              <a:latin typeface="Segoe UI" pitchFamily="34" charset="0"/>
              <a:ea typeface="Segoe UI" pitchFamily="34" charset="0"/>
              <a:cs typeface="Segoe UI" pitchFamily="34" charset="0"/>
            </a:rPr>
            <a:t>Minimize downtime</a:t>
          </a:r>
          <a:endParaRPr lang="en-US" sz="1100" dirty="0" smtClean="0">
            <a:latin typeface="Segoe UI" pitchFamily="34" charset="0"/>
            <a:ea typeface="Segoe UI" pitchFamily="34" charset="0"/>
            <a:cs typeface="Segoe UI" pitchFamily="34" charset="0"/>
          </a:endParaRPr>
        </a:p>
      </dgm:t>
    </dgm:pt>
    <dgm:pt modelId="{DF9754D7-549A-4ECC-9EEC-9685033FA0AA}" type="parTrans" cxnId="{D2128BFB-319A-4BA0-BB0E-AF00904A25E7}">
      <dgm:prSet/>
      <dgm:spPr/>
      <dgm:t>
        <a:bodyPr/>
        <a:lstStyle/>
        <a:p>
          <a:endParaRPr lang="en-US"/>
        </a:p>
      </dgm:t>
    </dgm:pt>
    <dgm:pt modelId="{63A140D2-889E-4E3D-9660-0FCC36084475}" type="sibTrans" cxnId="{D2128BFB-319A-4BA0-BB0E-AF00904A25E7}">
      <dgm:prSet/>
      <dgm:spPr/>
      <dgm:t>
        <a:bodyPr/>
        <a:lstStyle/>
        <a:p>
          <a:endParaRPr lang="en-US"/>
        </a:p>
      </dgm:t>
    </dgm:pt>
    <dgm:pt modelId="{30ECFD70-C7EC-49C8-811B-9BBDCAE29907}">
      <dgm:prSet custT="1"/>
      <dgm:spPr/>
      <dgm:t>
        <a:bodyPr/>
        <a:lstStyle/>
        <a:p>
          <a:pPr algn="l"/>
          <a:r>
            <a:rPr lang="en-US" sz="1100" smtClean="0">
              <a:latin typeface="Segoe UI" pitchFamily="34" charset="0"/>
              <a:ea typeface="Segoe UI" pitchFamily="34" charset="0"/>
              <a:cs typeface="Segoe UI" pitchFamily="34" charset="0"/>
            </a:rPr>
            <a:t>Monitor progress</a:t>
          </a:r>
          <a:endParaRPr lang="en-US" sz="1100">
            <a:latin typeface="Segoe UI" pitchFamily="34" charset="0"/>
            <a:ea typeface="Segoe UI" pitchFamily="34" charset="0"/>
            <a:cs typeface="Segoe UI" pitchFamily="34" charset="0"/>
          </a:endParaRPr>
        </a:p>
      </dgm:t>
    </dgm:pt>
    <dgm:pt modelId="{1316AB45-9A20-4469-8F56-A4E9747D6343}" type="parTrans" cxnId="{5F8E1A6E-791E-46CA-A8EF-EDD9223CD147}">
      <dgm:prSet/>
      <dgm:spPr/>
      <dgm:t>
        <a:bodyPr/>
        <a:lstStyle/>
        <a:p>
          <a:endParaRPr lang="en-US"/>
        </a:p>
      </dgm:t>
    </dgm:pt>
    <dgm:pt modelId="{FECBEC9A-1AB2-43AA-A148-5D435D7B3F67}" type="sibTrans" cxnId="{5F8E1A6E-791E-46CA-A8EF-EDD9223CD147}">
      <dgm:prSet/>
      <dgm:spPr/>
      <dgm:t>
        <a:bodyPr/>
        <a:lstStyle/>
        <a:p>
          <a:endParaRPr lang="en-US"/>
        </a:p>
      </dgm:t>
    </dgm:pt>
    <dgm:pt modelId="{6137A872-1AE1-40F9-8170-CB8251FA34E0}">
      <dgm:prSet custT="1"/>
      <dgm:spPr/>
      <dgm:t>
        <a:bodyPr/>
        <a:lstStyle/>
        <a:p>
          <a:pPr algn="l"/>
          <a:r>
            <a:rPr lang="en-US" sz="1100" dirty="0" smtClean="0">
              <a:latin typeface="Segoe UI" pitchFamily="34" charset="0"/>
              <a:ea typeface="Segoe UI" pitchFamily="34" charset="0"/>
              <a:cs typeface="Segoe UI" pitchFamily="34" charset="0"/>
            </a:rPr>
            <a:t>UI/UX issues</a:t>
          </a:r>
        </a:p>
      </dgm:t>
    </dgm:pt>
    <dgm:pt modelId="{5740E211-C9D7-4D49-BC5A-EF0079B78F33}" type="parTrans" cxnId="{E4ACA928-E1E9-45FB-A652-D63B22ED5D9E}">
      <dgm:prSet/>
      <dgm:spPr/>
      <dgm:t>
        <a:bodyPr/>
        <a:lstStyle/>
        <a:p>
          <a:endParaRPr lang="en-US"/>
        </a:p>
      </dgm:t>
    </dgm:pt>
    <dgm:pt modelId="{92B76F09-057B-4F33-961C-AA1D9DCD1190}" type="sibTrans" cxnId="{E4ACA928-E1E9-45FB-A652-D63B22ED5D9E}">
      <dgm:prSet/>
      <dgm:spPr/>
      <dgm:t>
        <a:bodyPr/>
        <a:lstStyle/>
        <a:p>
          <a:endParaRPr lang="en-US"/>
        </a:p>
      </dgm:t>
    </dgm:pt>
    <dgm:pt modelId="{E73DD5E1-CA5A-4DC2-84EB-471305573E7F}">
      <dgm:prSet custT="1"/>
      <dgm:spPr/>
      <dgm:t>
        <a:bodyPr/>
        <a:lstStyle/>
        <a:p>
          <a:pPr algn="l"/>
          <a:r>
            <a:rPr lang="en-US" sz="1100" dirty="0" smtClean="0">
              <a:latin typeface="Segoe UI" pitchFamily="34" charset="0"/>
              <a:ea typeface="Segoe UI" pitchFamily="34" charset="0"/>
              <a:cs typeface="Segoe UI" pitchFamily="34" charset="0"/>
            </a:rPr>
            <a:t>Data issues</a:t>
          </a:r>
          <a:endParaRPr lang="en-US" sz="1100" dirty="0">
            <a:latin typeface="Segoe UI" pitchFamily="34" charset="0"/>
            <a:ea typeface="Segoe UI" pitchFamily="34" charset="0"/>
            <a:cs typeface="Segoe UI" pitchFamily="34" charset="0"/>
          </a:endParaRPr>
        </a:p>
      </dgm:t>
    </dgm:pt>
    <dgm:pt modelId="{88760186-7F62-422A-9F03-38563CF58006}" type="parTrans" cxnId="{E42F033E-6870-4FD4-948B-8B31166D5BCE}">
      <dgm:prSet/>
      <dgm:spPr/>
      <dgm:t>
        <a:bodyPr/>
        <a:lstStyle/>
        <a:p>
          <a:endParaRPr lang="en-US"/>
        </a:p>
      </dgm:t>
    </dgm:pt>
    <dgm:pt modelId="{E8F18A07-FBB4-47E8-AADA-B0B8EE15F681}" type="sibTrans" cxnId="{E42F033E-6870-4FD4-948B-8B31166D5BCE}">
      <dgm:prSet/>
      <dgm:spPr/>
      <dgm:t>
        <a:bodyPr/>
        <a:lstStyle/>
        <a:p>
          <a:endParaRPr lang="en-US"/>
        </a:p>
      </dgm:t>
    </dgm:pt>
    <dgm:pt modelId="{343AF60D-1E5D-44C2-BD45-9AD2B3614D4F}">
      <dgm:prSet custT="1"/>
      <dgm:spPr/>
      <dgm:t>
        <a:bodyPr/>
        <a:lstStyle/>
        <a:p>
          <a:r>
            <a:rPr lang="en-US" sz="1100" smtClean="0">
              <a:latin typeface="Segoe UI" pitchFamily="34" charset="0"/>
              <a:ea typeface="Segoe UI" pitchFamily="34" charset="0"/>
              <a:cs typeface="Segoe UI" pitchFamily="34" charset="0"/>
            </a:rPr>
            <a:t>New capabilities</a:t>
          </a:r>
        </a:p>
      </dgm:t>
    </dgm:pt>
    <dgm:pt modelId="{E7B72FE3-892A-44C8-9552-1B8E53308936}" type="parTrans" cxnId="{7A2E8098-84E0-4240-A254-29861E2F2C09}">
      <dgm:prSet/>
      <dgm:spPr/>
      <dgm:t>
        <a:bodyPr/>
        <a:lstStyle/>
        <a:p>
          <a:endParaRPr lang="en-US"/>
        </a:p>
      </dgm:t>
    </dgm:pt>
    <dgm:pt modelId="{7877D6A3-1CA2-4A09-932F-EF35A5787EBE}" type="sibTrans" cxnId="{7A2E8098-84E0-4240-A254-29861E2F2C09}">
      <dgm:prSet/>
      <dgm:spPr/>
      <dgm:t>
        <a:bodyPr/>
        <a:lstStyle/>
        <a:p>
          <a:endParaRPr lang="en-US"/>
        </a:p>
      </dgm:t>
    </dgm:pt>
    <dgm:pt modelId="{FB4B265E-73B2-471E-BA8F-A3F4EA80113C}">
      <dgm:prSet custT="1"/>
      <dgm:spPr/>
      <dgm:t>
        <a:bodyPr/>
        <a:lstStyle/>
        <a:p>
          <a:r>
            <a:rPr lang="en-US" sz="1100" dirty="0" smtClean="0">
              <a:latin typeface="Segoe UI" pitchFamily="34" charset="0"/>
              <a:ea typeface="Segoe UI" pitchFamily="34" charset="0"/>
              <a:cs typeface="Segoe UI" pitchFamily="34" charset="0"/>
            </a:rPr>
            <a:t>Downtime mitigation</a:t>
          </a:r>
        </a:p>
      </dgm:t>
    </dgm:pt>
    <dgm:pt modelId="{59E54B34-696A-4919-A291-63EA1D647BA3}" type="parTrans" cxnId="{06DF59F9-DA97-45D4-AF31-0B848753C197}">
      <dgm:prSet/>
      <dgm:spPr/>
      <dgm:t>
        <a:bodyPr/>
        <a:lstStyle/>
        <a:p>
          <a:endParaRPr lang="en-US"/>
        </a:p>
      </dgm:t>
    </dgm:pt>
    <dgm:pt modelId="{D4521F3A-2C4C-4CF5-A168-A80DB84AE501}" type="sibTrans" cxnId="{06DF59F9-DA97-45D4-AF31-0B848753C197}">
      <dgm:prSet/>
      <dgm:spPr/>
      <dgm:t>
        <a:bodyPr/>
        <a:lstStyle/>
        <a:p>
          <a:endParaRPr lang="en-US"/>
        </a:p>
      </dgm:t>
    </dgm:pt>
    <dgm:pt modelId="{A978FF5F-DC03-4E12-BFF1-F20E028033A4}">
      <dgm:prSet phldrT="[Text]" custT="1"/>
      <dgm:spPr/>
      <dgm:t>
        <a:bodyPr/>
        <a:lstStyle/>
        <a:p>
          <a:pPr algn="l"/>
          <a:r>
            <a:rPr lang="en-US" sz="1100" dirty="0" smtClean="0">
              <a:latin typeface="Segoe UI" pitchFamily="34" charset="0"/>
              <a:ea typeface="Segoe UI" pitchFamily="34" charset="0"/>
              <a:cs typeface="Segoe UI" pitchFamily="34" charset="0"/>
            </a:rPr>
            <a:t>Upgrade event failures</a:t>
          </a:r>
          <a:endParaRPr lang="en-US" sz="1100" dirty="0">
            <a:latin typeface="Segoe UI" pitchFamily="34" charset="0"/>
            <a:ea typeface="Segoe UI" pitchFamily="34" charset="0"/>
            <a:cs typeface="Segoe UI" pitchFamily="34" charset="0"/>
          </a:endParaRPr>
        </a:p>
      </dgm:t>
    </dgm:pt>
    <dgm:pt modelId="{47CCA86B-ED84-4C34-8726-4D1892FF2CC7}" type="parTrans" cxnId="{CF235F6E-B486-47BA-AF27-B7C1C5157081}">
      <dgm:prSet/>
      <dgm:spPr/>
      <dgm:t>
        <a:bodyPr/>
        <a:lstStyle/>
        <a:p>
          <a:endParaRPr lang="en-US"/>
        </a:p>
      </dgm:t>
    </dgm:pt>
    <dgm:pt modelId="{9ED95603-7E3A-491C-AF65-6572B36846F8}" type="sibTrans" cxnId="{CF235F6E-B486-47BA-AF27-B7C1C5157081}">
      <dgm:prSet/>
      <dgm:spPr/>
      <dgm:t>
        <a:bodyPr/>
        <a:lstStyle/>
        <a:p>
          <a:endParaRPr lang="en-US"/>
        </a:p>
      </dgm:t>
    </dgm:pt>
    <dgm:pt modelId="{22AC2899-1B12-4933-B20C-06DDBCD1AC09}" type="pres">
      <dgm:prSet presAssocID="{6DF811DE-ABCB-48CD-A653-81851AE35FDF}" presName="Name0" presStyleCnt="0">
        <dgm:presLayoutVars>
          <dgm:dir/>
          <dgm:resizeHandles val="exact"/>
        </dgm:presLayoutVars>
      </dgm:prSet>
      <dgm:spPr/>
      <dgm:t>
        <a:bodyPr/>
        <a:lstStyle/>
        <a:p>
          <a:endParaRPr lang="en-US"/>
        </a:p>
      </dgm:t>
    </dgm:pt>
    <dgm:pt modelId="{D7EEFEDD-D8A9-4BF3-80C3-924A09A3C98F}" type="pres">
      <dgm:prSet presAssocID="{6DF811DE-ABCB-48CD-A653-81851AE35FDF}" presName="cycle" presStyleCnt="0"/>
      <dgm:spPr/>
      <dgm:t>
        <a:bodyPr/>
        <a:lstStyle/>
        <a:p>
          <a:endParaRPr lang="en-US"/>
        </a:p>
      </dgm:t>
    </dgm:pt>
    <dgm:pt modelId="{82118D6C-D5A3-42C5-BD63-C4AA7D22F6C1}" type="pres">
      <dgm:prSet presAssocID="{EBF827A3-CBD0-44E9-9E2E-5EEE4D373061}" presName="nodeFirstNode" presStyleLbl="node1" presStyleIdx="0" presStyleCnt="5" custScaleX="92695" custScaleY="136092" custRadScaleRad="91264">
        <dgm:presLayoutVars>
          <dgm:bulletEnabled val="1"/>
        </dgm:presLayoutVars>
      </dgm:prSet>
      <dgm:spPr/>
      <dgm:t>
        <a:bodyPr/>
        <a:lstStyle/>
        <a:p>
          <a:endParaRPr lang="en-US"/>
        </a:p>
      </dgm:t>
    </dgm:pt>
    <dgm:pt modelId="{67E1D2CC-3807-4B42-91D9-A0006AFA39FD}" type="pres">
      <dgm:prSet presAssocID="{14D28094-200E-4FE9-84B7-D85A13A621A0}" presName="sibTransFirstNode" presStyleLbl="bgShp" presStyleIdx="0" presStyleCnt="1"/>
      <dgm:spPr/>
      <dgm:t>
        <a:bodyPr/>
        <a:lstStyle/>
        <a:p>
          <a:endParaRPr lang="en-US"/>
        </a:p>
      </dgm:t>
    </dgm:pt>
    <dgm:pt modelId="{39DF3331-3400-4A11-A7FB-1F75D7EA478B}" type="pres">
      <dgm:prSet presAssocID="{F4DB72C4-BC73-48BE-84CB-C9931A84EC78}" presName="nodeFollowingNodes" presStyleLbl="node1" presStyleIdx="1" presStyleCnt="5" custScaleX="92695" custScaleY="136092" custRadScaleRad="99783" custRadScaleInc="647">
        <dgm:presLayoutVars>
          <dgm:bulletEnabled val="1"/>
        </dgm:presLayoutVars>
      </dgm:prSet>
      <dgm:spPr/>
      <dgm:t>
        <a:bodyPr/>
        <a:lstStyle/>
        <a:p>
          <a:endParaRPr lang="en-US"/>
        </a:p>
      </dgm:t>
    </dgm:pt>
    <dgm:pt modelId="{7DA141EA-6CEC-49EF-82C6-3F350FCFC509}" type="pres">
      <dgm:prSet presAssocID="{D0B635C9-B926-486F-A584-FE3B6221CDC1}" presName="nodeFollowingNodes" presStyleLbl="node1" presStyleIdx="2" presStyleCnt="5" custScaleX="92695" custScaleY="136092" custRadScaleRad="96900" custRadScaleInc="-2239">
        <dgm:presLayoutVars>
          <dgm:bulletEnabled val="1"/>
        </dgm:presLayoutVars>
      </dgm:prSet>
      <dgm:spPr/>
      <dgm:t>
        <a:bodyPr/>
        <a:lstStyle/>
        <a:p>
          <a:endParaRPr lang="en-US"/>
        </a:p>
      </dgm:t>
    </dgm:pt>
    <dgm:pt modelId="{5A6A8BD4-5652-4A8C-BB34-A50948428917}" type="pres">
      <dgm:prSet presAssocID="{7FCD5600-6608-41FF-8D8B-1A28707BF080}" presName="nodeFollowingNodes" presStyleLbl="node1" presStyleIdx="3" presStyleCnt="5" custScaleX="92695" custScaleY="136092" custRadScaleRad="96900" custRadScaleInc="2239">
        <dgm:presLayoutVars>
          <dgm:bulletEnabled val="1"/>
        </dgm:presLayoutVars>
      </dgm:prSet>
      <dgm:spPr/>
      <dgm:t>
        <a:bodyPr/>
        <a:lstStyle/>
        <a:p>
          <a:endParaRPr lang="en-US"/>
        </a:p>
      </dgm:t>
    </dgm:pt>
    <dgm:pt modelId="{BF5660EE-C968-4825-A315-3932E919014E}" type="pres">
      <dgm:prSet presAssocID="{A8420C17-E738-4939-85BC-3E3014C62B0D}" presName="nodeFollowingNodes" presStyleLbl="node1" presStyleIdx="4" presStyleCnt="5" custScaleX="92695" custScaleY="136092" custRadScaleRad="99910" custRadScaleInc="-268">
        <dgm:presLayoutVars>
          <dgm:bulletEnabled val="1"/>
        </dgm:presLayoutVars>
      </dgm:prSet>
      <dgm:spPr/>
      <dgm:t>
        <a:bodyPr/>
        <a:lstStyle/>
        <a:p>
          <a:endParaRPr lang="en-US"/>
        </a:p>
      </dgm:t>
    </dgm:pt>
  </dgm:ptLst>
  <dgm:cxnLst>
    <dgm:cxn modelId="{24C94F59-2504-496D-9427-E418ECB47469}" type="presOf" srcId="{354A5B9F-1303-4185-9EF4-3B3B543BE958}" destId="{39DF3331-3400-4A11-A7FB-1F75D7EA478B}" srcOrd="0" destOrd="3" presId="urn:microsoft.com/office/officeart/2005/8/layout/cycle3"/>
    <dgm:cxn modelId="{D2128BFB-319A-4BA0-BB0E-AF00904A25E7}" srcId="{7FCD5600-6608-41FF-8D8B-1A28707BF080}" destId="{DCB1AFA3-3C73-42E9-8016-E20026CE7652}" srcOrd="2" destOrd="0" parTransId="{DF9754D7-549A-4ECC-9EEC-9685033FA0AA}" sibTransId="{63A140D2-889E-4E3D-9660-0FCC36084475}"/>
    <dgm:cxn modelId="{7671CAFC-6F4E-4A55-8F75-431B8E43ACF4}" type="presOf" srcId="{140CB58C-61E5-4DA7-B1B4-1A31972950C0}" destId="{39DF3331-3400-4A11-A7FB-1F75D7EA478B}" srcOrd="0" destOrd="2" presId="urn:microsoft.com/office/officeart/2005/8/layout/cycle3"/>
    <dgm:cxn modelId="{263F64C7-EFAB-41F1-BF97-2FD268769D85}" type="presOf" srcId="{FB4B265E-73B2-471E-BA8F-A3F4EA80113C}" destId="{82118D6C-D5A3-42C5-BD63-C4AA7D22F6C1}" srcOrd="0" destOrd="3" presId="urn:microsoft.com/office/officeart/2005/8/layout/cycle3"/>
    <dgm:cxn modelId="{94D32A82-13A6-4857-A991-72209ABBEFA0}" type="presOf" srcId="{B62A60B6-FF02-4DEE-B9A8-62E61B91D3C4}" destId="{7DA141EA-6CEC-49EF-82C6-3F350FCFC509}" srcOrd="0" destOrd="3" presId="urn:microsoft.com/office/officeart/2005/8/layout/cycle3"/>
    <dgm:cxn modelId="{F8369852-167A-4DA4-AC39-503489483D5C}" type="presOf" srcId="{87C241DA-F1E0-4663-A126-538F09040DD6}" destId="{7DA141EA-6CEC-49EF-82C6-3F350FCFC509}" srcOrd="0" destOrd="2" presId="urn:microsoft.com/office/officeart/2005/8/layout/cycle3"/>
    <dgm:cxn modelId="{7DFA69C9-3B11-4E3E-859E-E774BB299529}" srcId="{6DF811DE-ABCB-48CD-A653-81851AE35FDF}" destId="{F4DB72C4-BC73-48BE-84CB-C9931A84EC78}" srcOrd="1" destOrd="0" parTransId="{9A788423-EE27-468D-A560-7540B0F79E14}" sibTransId="{7EEC4A2B-1C0C-4042-BA3C-06C47F06D2F1}"/>
    <dgm:cxn modelId="{1914CFF7-5FF4-4B08-B594-74C7655190EC}" type="presOf" srcId="{A978FF5F-DC03-4E12-BFF1-F20E028033A4}" destId="{BF5660EE-C968-4825-A315-3932E919014E}" srcOrd="0" destOrd="2" presId="urn:microsoft.com/office/officeart/2005/8/layout/cycle3"/>
    <dgm:cxn modelId="{1E1C7FB3-6AE1-4280-8BCE-E7A75DC69ED3}" type="presOf" srcId="{F4DB72C4-BC73-48BE-84CB-C9931A84EC78}" destId="{39DF3331-3400-4A11-A7FB-1F75D7EA478B}" srcOrd="0" destOrd="0" presId="urn:microsoft.com/office/officeart/2005/8/layout/cycle3"/>
    <dgm:cxn modelId="{A5519A75-0622-41FE-BB90-9680359CE9A4}" type="presOf" srcId="{14D28094-200E-4FE9-84B7-D85A13A621A0}" destId="{67E1D2CC-3807-4B42-91D9-A0006AFA39FD}" srcOrd="0" destOrd="0" presId="urn:microsoft.com/office/officeart/2005/8/layout/cycle3"/>
    <dgm:cxn modelId="{6E2B23A5-D57B-46F0-B679-48EA29F494C5}" type="presOf" srcId="{30ECFD70-C7EC-49C8-811B-9BBDCAE29907}" destId="{5A6A8BD4-5652-4A8C-BB34-A50948428917}" srcOrd="0" destOrd="4" presId="urn:microsoft.com/office/officeart/2005/8/layout/cycle3"/>
    <dgm:cxn modelId="{DA967B5D-28C4-43F5-843D-F03107448A73}" type="presOf" srcId="{9AF406EE-B745-40A5-A953-4307ECC1BEAF}" destId="{5A6A8BD4-5652-4A8C-BB34-A50948428917}" srcOrd="0" destOrd="1" presId="urn:microsoft.com/office/officeart/2005/8/layout/cycle3"/>
    <dgm:cxn modelId="{43D5F242-2E31-4ADB-A64F-D14413BBECF1}" type="presOf" srcId="{6137A872-1AE1-40F9-8170-CB8251FA34E0}" destId="{BF5660EE-C968-4825-A315-3932E919014E}" srcOrd="0" destOrd="3" presId="urn:microsoft.com/office/officeart/2005/8/layout/cycle3"/>
    <dgm:cxn modelId="{FC5D3560-9A51-47D0-BA45-D0FCA23AED53}" type="presOf" srcId="{EBF827A3-CBD0-44E9-9E2E-5EEE4D373061}" destId="{82118D6C-D5A3-42C5-BD63-C4AA7D22F6C1}" srcOrd="0" destOrd="0" presId="urn:microsoft.com/office/officeart/2005/8/layout/cycle3"/>
    <dgm:cxn modelId="{4ADEE2B4-18C9-4C6C-AA25-CDC80F44EAA2}" srcId="{D0B635C9-B926-486F-A584-FE3B6221CDC1}" destId="{84A29749-A60B-4B35-B5DE-1EEE74AF4C0C}" srcOrd="3" destOrd="0" parTransId="{5DFCC9E0-35D0-4193-BCAF-95D7AA6F7822}" sibTransId="{38F48026-42C4-49DB-B335-B3CCAC7896C7}"/>
    <dgm:cxn modelId="{7A2E8098-84E0-4240-A254-29861E2F2C09}" srcId="{EBF827A3-CBD0-44E9-9E2E-5EEE4D373061}" destId="{343AF60D-1E5D-44C2-BD45-9AD2B3614D4F}" srcOrd="1" destOrd="0" parTransId="{E7B72FE3-892A-44C8-9552-1B8E53308936}" sibTransId="{7877D6A3-1CA2-4A09-932F-EF35A5787EBE}"/>
    <dgm:cxn modelId="{A54A92D0-982D-4850-BBC0-C8B0117DA826}" type="presOf" srcId="{9C2F98D0-9965-42A4-9578-D673B3C65B29}" destId="{39DF3331-3400-4A11-A7FB-1F75D7EA478B}" srcOrd="0" destOrd="1" presId="urn:microsoft.com/office/officeart/2005/8/layout/cycle3"/>
    <dgm:cxn modelId="{64165439-6942-4A43-96D7-AE7A06D07036}" type="presOf" srcId="{84A29749-A60B-4B35-B5DE-1EEE74AF4C0C}" destId="{7DA141EA-6CEC-49EF-82C6-3F350FCFC509}" srcOrd="0" destOrd="4" presId="urn:microsoft.com/office/officeart/2005/8/layout/cycle3"/>
    <dgm:cxn modelId="{17F58601-6116-4663-9BB8-3CE92260B510}" srcId="{A8420C17-E738-4939-85BC-3E3014C62B0D}" destId="{9B8CA122-524A-476D-A6B5-DA6FF18F1B82}" srcOrd="0" destOrd="0" parTransId="{64305140-26D4-4691-BC60-F484430E1A32}" sibTransId="{66A2CC01-AF61-48E7-94B4-DA137E8400F6}"/>
    <dgm:cxn modelId="{4E9036CA-9F13-44EA-8A69-F3051D435902}" srcId="{7FCD5600-6608-41FF-8D8B-1A28707BF080}" destId="{91B2DFA6-901A-4D0F-A445-9423969A18D2}" srcOrd="1" destOrd="0" parTransId="{C4DB095B-E572-4455-90B5-BD2C240120CC}" sibTransId="{8A70805C-B14A-4388-800A-4920435A859D}"/>
    <dgm:cxn modelId="{18321C35-FC3E-439A-B5E2-F4550B9ACB3E}" type="presOf" srcId="{6DF811DE-ABCB-48CD-A653-81851AE35FDF}" destId="{22AC2899-1B12-4933-B20C-06DDBCD1AC09}" srcOrd="0" destOrd="0" presId="urn:microsoft.com/office/officeart/2005/8/layout/cycle3"/>
    <dgm:cxn modelId="{F35FFA6B-D946-4D22-99FD-5C35DDAE6FEC}" srcId="{F4DB72C4-BC73-48BE-84CB-C9931A84EC78}" destId="{012A630A-368D-4B04-A719-111D7915665E}" srcOrd="3" destOrd="0" parTransId="{1471005E-ED2D-4093-B7FA-47CDA6F13513}" sibTransId="{D866E3E4-C035-4A83-85AA-7E1342D33281}"/>
    <dgm:cxn modelId="{E4ACA928-E1E9-45FB-A652-D63B22ED5D9E}" srcId="{A8420C17-E738-4939-85BC-3E3014C62B0D}" destId="{6137A872-1AE1-40F9-8170-CB8251FA34E0}" srcOrd="2" destOrd="0" parTransId="{5740E211-C9D7-4D49-BC5A-EF0079B78F33}" sibTransId="{92B76F09-057B-4F33-961C-AA1D9DCD1190}"/>
    <dgm:cxn modelId="{4D444B13-CE00-492D-9E79-2208C73DDD5F}" srcId="{6DF811DE-ABCB-48CD-A653-81851AE35FDF}" destId="{7FCD5600-6608-41FF-8D8B-1A28707BF080}" srcOrd="3" destOrd="0" parTransId="{8AB16343-59E9-450D-9805-E4D2A6317626}" sibTransId="{DD8BF0D6-8BDE-4550-B5E8-1A1A701251DC}"/>
    <dgm:cxn modelId="{7EBB10D3-331C-4835-BE54-4913090249EF}" srcId="{D0B635C9-B926-486F-A584-FE3B6221CDC1}" destId="{B62A60B6-FF02-4DEE-B9A8-62E61B91D3C4}" srcOrd="2" destOrd="0" parTransId="{93E21F11-42F8-402A-9695-4C400720FFBB}" sibTransId="{A3A58967-B7FA-41CE-AF5F-C2BF9173A76B}"/>
    <dgm:cxn modelId="{265C3C9E-DFC7-49D8-BCE8-8A617774F581}" type="presOf" srcId="{E73DD5E1-CA5A-4DC2-84EB-471305573E7F}" destId="{BF5660EE-C968-4825-A315-3932E919014E}" srcOrd="0" destOrd="4" presId="urn:microsoft.com/office/officeart/2005/8/layout/cycle3"/>
    <dgm:cxn modelId="{01D60105-DBE2-4A6E-B143-812E417C77F3}" type="presOf" srcId="{012A630A-368D-4B04-A719-111D7915665E}" destId="{39DF3331-3400-4A11-A7FB-1F75D7EA478B}" srcOrd="0" destOrd="4" presId="urn:microsoft.com/office/officeart/2005/8/layout/cycle3"/>
    <dgm:cxn modelId="{1CB073B8-C39D-4133-AED1-4A51A7C690C2}" srcId="{6DF811DE-ABCB-48CD-A653-81851AE35FDF}" destId="{EBF827A3-CBD0-44E9-9E2E-5EEE4D373061}" srcOrd="0" destOrd="0" parTransId="{2155B959-92F6-4C37-B229-206B83301A2D}" sibTransId="{14D28094-200E-4FE9-84B7-D85A13A621A0}"/>
    <dgm:cxn modelId="{EF4D1445-71F0-4F26-B919-EAAD0CF60D49}" srcId="{6DF811DE-ABCB-48CD-A653-81851AE35FDF}" destId="{A8420C17-E738-4939-85BC-3E3014C62B0D}" srcOrd="4" destOrd="0" parTransId="{152360AF-BE38-4B19-A68C-C8F6185DE1EB}" sibTransId="{520E0240-0CE1-46E6-9F77-1E7BC07869B5}"/>
    <dgm:cxn modelId="{BB8E20AF-1717-4A90-AE1A-FCE119F59E3B}" srcId="{F4DB72C4-BC73-48BE-84CB-C9931A84EC78}" destId="{9C2F98D0-9965-42A4-9578-D673B3C65B29}" srcOrd="0" destOrd="0" parTransId="{01559DFB-6185-4C60-8EC1-6DF1ABBC6A01}" sibTransId="{35E2013E-E1BF-4595-9C31-0B7A8B2093AB}"/>
    <dgm:cxn modelId="{54DD3718-79EE-4C24-9CA6-C38166B82142}" srcId="{F4DB72C4-BC73-48BE-84CB-C9931A84EC78}" destId="{354A5B9F-1303-4185-9EF4-3B3B543BE958}" srcOrd="2" destOrd="0" parTransId="{A0131104-61E5-4292-BAE5-08210F586AD2}" sibTransId="{1647393B-9114-4C17-A446-EB61D850CA2A}"/>
    <dgm:cxn modelId="{D297581C-A03E-43B6-9E29-65763383152C}" type="presOf" srcId="{B51F37EC-2E9D-4D82-A05B-DC23FC3A35EB}" destId="{82118D6C-D5A3-42C5-BD63-C4AA7D22F6C1}" srcOrd="0" destOrd="1" presId="urn:microsoft.com/office/officeart/2005/8/layout/cycle3"/>
    <dgm:cxn modelId="{FAEF8F7A-9675-4BF1-9F84-8F98F39D19E2}" srcId="{D0B635C9-B926-486F-A584-FE3B6221CDC1}" destId="{87C241DA-F1E0-4663-A126-538F09040DD6}" srcOrd="1" destOrd="0" parTransId="{68C3DE1C-8569-4C47-8313-4CC1A513E849}" sibTransId="{E3FC68E5-D61F-4935-87CF-4DBFC4628466}"/>
    <dgm:cxn modelId="{CF235F6E-B486-47BA-AF27-B7C1C5157081}" srcId="{A8420C17-E738-4939-85BC-3E3014C62B0D}" destId="{A978FF5F-DC03-4E12-BFF1-F20E028033A4}" srcOrd="1" destOrd="0" parTransId="{47CCA86B-ED84-4C34-8726-4D1892FF2CC7}" sibTransId="{9ED95603-7E3A-491C-AF65-6572B36846F8}"/>
    <dgm:cxn modelId="{41B28189-4A86-4252-AC91-42761C901050}" type="presOf" srcId="{A8420C17-E738-4939-85BC-3E3014C62B0D}" destId="{BF5660EE-C968-4825-A315-3932E919014E}" srcOrd="0" destOrd="0" presId="urn:microsoft.com/office/officeart/2005/8/layout/cycle3"/>
    <dgm:cxn modelId="{BD01BD39-EF14-4ACD-8394-5DCEBD608202}" type="presOf" srcId="{DCB1AFA3-3C73-42E9-8016-E20026CE7652}" destId="{5A6A8BD4-5652-4A8C-BB34-A50948428917}" srcOrd="0" destOrd="3" presId="urn:microsoft.com/office/officeart/2005/8/layout/cycle3"/>
    <dgm:cxn modelId="{89FAB574-F62D-4ECA-A86B-FCE34847B3E2}" srcId="{7FCD5600-6608-41FF-8D8B-1A28707BF080}" destId="{9AF406EE-B745-40A5-A953-4307ECC1BEAF}" srcOrd="0" destOrd="0" parTransId="{5AE32247-D379-4AC1-974A-A4CE3AFB69B4}" sibTransId="{9CB43A9E-86A2-4EC8-8940-FAC690F6EA75}"/>
    <dgm:cxn modelId="{5B6BC453-6F4A-4E67-8D41-B1AE853AAC26}" type="presOf" srcId="{D0B635C9-B926-486F-A584-FE3B6221CDC1}" destId="{7DA141EA-6CEC-49EF-82C6-3F350FCFC509}" srcOrd="0" destOrd="0" presId="urn:microsoft.com/office/officeart/2005/8/layout/cycle3"/>
    <dgm:cxn modelId="{06DF59F9-DA97-45D4-AF31-0B848753C197}" srcId="{EBF827A3-CBD0-44E9-9E2E-5EEE4D373061}" destId="{FB4B265E-73B2-471E-BA8F-A3F4EA80113C}" srcOrd="2" destOrd="0" parTransId="{59E54B34-696A-4919-A291-63EA1D647BA3}" sibTransId="{D4521F3A-2C4C-4CF5-A168-A80DB84AE501}"/>
    <dgm:cxn modelId="{FD02EB2F-98A8-431B-A5E7-8913B6CCD88D}" type="presOf" srcId="{7FCD5600-6608-41FF-8D8B-1A28707BF080}" destId="{5A6A8BD4-5652-4A8C-BB34-A50948428917}" srcOrd="0" destOrd="0" presId="urn:microsoft.com/office/officeart/2005/8/layout/cycle3"/>
    <dgm:cxn modelId="{D9B09A81-BF3A-4EF7-A747-814DC92CA75D}" type="presOf" srcId="{9B8CA122-524A-476D-A6B5-DA6FF18F1B82}" destId="{BF5660EE-C968-4825-A315-3932E919014E}" srcOrd="0" destOrd="1" presId="urn:microsoft.com/office/officeart/2005/8/layout/cycle3"/>
    <dgm:cxn modelId="{2A8D8280-86E9-46BA-9F55-E48B8244E990}" srcId="{F4DB72C4-BC73-48BE-84CB-C9931A84EC78}" destId="{140CB58C-61E5-4DA7-B1B4-1A31972950C0}" srcOrd="1" destOrd="0" parTransId="{F341C61D-45FB-4CB4-B302-6B914E0DEC24}" sibTransId="{AF5D3166-AF28-4BC4-B338-7235CFED7AD2}"/>
    <dgm:cxn modelId="{08A6748E-28CB-4E4A-A803-A5B220711DB6}" type="presOf" srcId="{91B2DFA6-901A-4D0F-A445-9423969A18D2}" destId="{5A6A8BD4-5652-4A8C-BB34-A50948428917}" srcOrd="0" destOrd="2" presId="urn:microsoft.com/office/officeart/2005/8/layout/cycle3"/>
    <dgm:cxn modelId="{E316A408-5CCA-4C55-872D-ABBCE30F8D3C}" srcId="{EBF827A3-CBD0-44E9-9E2E-5EEE4D373061}" destId="{B51F37EC-2E9D-4D82-A05B-DC23FC3A35EB}" srcOrd="0" destOrd="0" parTransId="{E6992B54-A7F9-4F0A-862F-A81EA35B9FE3}" sibTransId="{70AC4A6C-96CB-4F11-9D9F-F34676A5A762}"/>
    <dgm:cxn modelId="{FB127865-99DA-4EBB-8015-F00FA4F2BA48}" type="presOf" srcId="{76F8029F-885C-443C-AB9C-6D4CBADB46E1}" destId="{7DA141EA-6CEC-49EF-82C6-3F350FCFC509}" srcOrd="0" destOrd="1" presId="urn:microsoft.com/office/officeart/2005/8/layout/cycle3"/>
    <dgm:cxn modelId="{5F8E1A6E-791E-46CA-A8EF-EDD9223CD147}" srcId="{7FCD5600-6608-41FF-8D8B-1A28707BF080}" destId="{30ECFD70-C7EC-49C8-811B-9BBDCAE29907}" srcOrd="3" destOrd="0" parTransId="{1316AB45-9A20-4469-8F56-A4E9747D6343}" sibTransId="{FECBEC9A-1AB2-43AA-A148-5D435D7B3F67}"/>
    <dgm:cxn modelId="{C2E373E3-F836-440A-A206-5311A6D4C98C}" srcId="{6DF811DE-ABCB-48CD-A653-81851AE35FDF}" destId="{D0B635C9-B926-486F-A584-FE3B6221CDC1}" srcOrd="2" destOrd="0" parTransId="{A2645EE3-C125-4716-B48F-9C8EB2243102}" sibTransId="{A93CA63C-7B76-4461-A77C-94316A5822C1}"/>
    <dgm:cxn modelId="{E42F033E-6870-4FD4-948B-8B31166D5BCE}" srcId="{A8420C17-E738-4939-85BC-3E3014C62B0D}" destId="{E73DD5E1-CA5A-4DC2-84EB-471305573E7F}" srcOrd="3" destOrd="0" parTransId="{88760186-7F62-422A-9F03-38563CF58006}" sibTransId="{E8F18A07-FBB4-47E8-AADA-B0B8EE15F681}"/>
    <dgm:cxn modelId="{9C628DD5-6529-4EFB-A8E4-ED46231B4A95}" type="presOf" srcId="{343AF60D-1E5D-44C2-BD45-9AD2B3614D4F}" destId="{82118D6C-D5A3-42C5-BD63-C4AA7D22F6C1}" srcOrd="0" destOrd="2" presId="urn:microsoft.com/office/officeart/2005/8/layout/cycle3"/>
    <dgm:cxn modelId="{50152060-D0F7-4D76-B704-F42F5AF8BF67}" srcId="{D0B635C9-B926-486F-A584-FE3B6221CDC1}" destId="{76F8029F-885C-443C-AB9C-6D4CBADB46E1}" srcOrd="0" destOrd="0" parTransId="{A8DABF00-6360-4060-9F99-5722CDF8F2F5}" sibTransId="{B112360A-8A0B-4C4F-93A5-2C7E921B13D7}"/>
    <dgm:cxn modelId="{96C233BD-C006-44D2-8594-A9217C84CF92}" type="presParOf" srcId="{22AC2899-1B12-4933-B20C-06DDBCD1AC09}" destId="{D7EEFEDD-D8A9-4BF3-80C3-924A09A3C98F}" srcOrd="0" destOrd="0" presId="urn:microsoft.com/office/officeart/2005/8/layout/cycle3"/>
    <dgm:cxn modelId="{F392F711-5075-41C5-A4CC-592633223FDA}" type="presParOf" srcId="{D7EEFEDD-D8A9-4BF3-80C3-924A09A3C98F}" destId="{82118D6C-D5A3-42C5-BD63-C4AA7D22F6C1}" srcOrd="0" destOrd="0" presId="urn:microsoft.com/office/officeart/2005/8/layout/cycle3"/>
    <dgm:cxn modelId="{420CC0ED-E8A4-4A56-938D-69B6CDDD46A6}" type="presParOf" srcId="{D7EEFEDD-D8A9-4BF3-80C3-924A09A3C98F}" destId="{67E1D2CC-3807-4B42-91D9-A0006AFA39FD}" srcOrd="1" destOrd="0" presId="urn:microsoft.com/office/officeart/2005/8/layout/cycle3"/>
    <dgm:cxn modelId="{FF4D77B6-4DA0-445A-986B-2A3C56F73C09}" type="presParOf" srcId="{D7EEFEDD-D8A9-4BF3-80C3-924A09A3C98F}" destId="{39DF3331-3400-4A11-A7FB-1F75D7EA478B}" srcOrd="2" destOrd="0" presId="urn:microsoft.com/office/officeart/2005/8/layout/cycle3"/>
    <dgm:cxn modelId="{961869CF-7D1B-45A8-980B-1F2DD5955E24}" type="presParOf" srcId="{D7EEFEDD-D8A9-4BF3-80C3-924A09A3C98F}" destId="{7DA141EA-6CEC-49EF-82C6-3F350FCFC509}" srcOrd="3" destOrd="0" presId="urn:microsoft.com/office/officeart/2005/8/layout/cycle3"/>
    <dgm:cxn modelId="{BD0DE23C-4CAF-4020-9BAB-64E27EBEB2DA}" type="presParOf" srcId="{D7EEFEDD-D8A9-4BF3-80C3-924A09A3C98F}" destId="{5A6A8BD4-5652-4A8C-BB34-A50948428917}" srcOrd="4" destOrd="0" presId="urn:microsoft.com/office/officeart/2005/8/layout/cycle3"/>
    <dgm:cxn modelId="{63EFA2DB-7664-42AE-9718-AC91D1911D22}" type="presParOf" srcId="{D7EEFEDD-D8A9-4BF3-80C3-924A09A3C98F}" destId="{BF5660EE-C968-4825-A315-3932E919014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DF811DE-ABCB-48CD-A653-81851AE35FD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7FCD5600-6608-41FF-8D8B-1A28707BF080}">
      <dgm:prSet phldrT="[Text]" custT="1"/>
      <dgm:spPr/>
      <dgm:t>
        <a:bodyPr/>
        <a:lstStyle/>
        <a:p>
          <a:pPr algn="ctr"/>
          <a:r>
            <a:rPr lang="en-US" sz="1400" b="1" dirty="0" smtClean="0">
              <a:latin typeface="Segoe UI" pitchFamily="34" charset="0"/>
              <a:ea typeface="Segoe UI" pitchFamily="34" charset="0"/>
              <a:cs typeface="Segoe UI" pitchFamily="34" charset="0"/>
            </a:rPr>
            <a:t>Implement</a:t>
          </a:r>
          <a:endParaRPr lang="en-US" sz="1400" b="1" dirty="0">
            <a:latin typeface="Segoe UI" pitchFamily="34" charset="0"/>
            <a:ea typeface="Segoe UI" pitchFamily="34" charset="0"/>
            <a:cs typeface="Segoe UI" pitchFamily="34" charset="0"/>
          </a:endParaRPr>
        </a:p>
      </dgm:t>
    </dgm:pt>
    <dgm:pt modelId="{8AB16343-59E9-450D-9805-E4D2A6317626}" type="parTrans" cxnId="{4D444B13-CE00-492D-9E79-2208C73DDD5F}">
      <dgm:prSet/>
      <dgm:spPr/>
      <dgm:t>
        <a:bodyPr/>
        <a:lstStyle/>
        <a:p>
          <a:endParaRPr lang="en-US" sz="1600">
            <a:latin typeface="Segoe UI" pitchFamily="34" charset="0"/>
            <a:ea typeface="Segoe UI" pitchFamily="34" charset="0"/>
            <a:cs typeface="Segoe UI" pitchFamily="34" charset="0"/>
          </a:endParaRPr>
        </a:p>
      </dgm:t>
    </dgm:pt>
    <dgm:pt modelId="{DD8BF0D6-8BDE-4550-B5E8-1A1A701251DC}" type="sibTrans" cxnId="{4D444B13-CE00-492D-9E79-2208C73DDD5F}">
      <dgm:prSet/>
      <dgm:spPr/>
      <dgm:t>
        <a:bodyPr/>
        <a:lstStyle/>
        <a:p>
          <a:endParaRPr lang="en-US" sz="1600">
            <a:latin typeface="Segoe UI" pitchFamily="34" charset="0"/>
            <a:ea typeface="Segoe UI" pitchFamily="34" charset="0"/>
            <a:cs typeface="Segoe UI" pitchFamily="34" charset="0"/>
          </a:endParaRPr>
        </a:p>
      </dgm:t>
    </dgm:pt>
    <dgm:pt modelId="{A8420C17-E738-4939-85BC-3E3014C62B0D}">
      <dgm:prSet phldrT="[Text]" custT="1"/>
      <dgm:spPr/>
      <dgm:t>
        <a:bodyPr/>
        <a:lstStyle/>
        <a:p>
          <a:pPr algn="ctr"/>
          <a:r>
            <a:rPr lang="en-US" sz="1200" b="1" dirty="0" smtClean="0">
              <a:latin typeface="Segoe UI" pitchFamily="34" charset="0"/>
              <a:ea typeface="Segoe UI" pitchFamily="34" charset="0"/>
              <a:cs typeface="Segoe UI" pitchFamily="34" charset="0"/>
            </a:rPr>
            <a:t>Validate</a:t>
          </a:r>
          <a:endParaRPr lang="en-US" sz="1200" b="1" dirty="0">
            <a:latin typeface="Segoe UI" pitchFamily="34" charset="0"/>
            <a:ea typeface="Segoe UI" pitchFamily="34" charset="0"/>
            <a:cs typeface="Segoe UI" pitchFamily="34" charset="0"/>
          </a:endParaRPr>
        </a:p>
      </dgm:t>
    </dgm:pt>
    <dgm:pt modelId="{152360AF-BE38-4B19-A68C-C8F6185DE1EB}" type="parTrans" cxnId="{EF4D1445-71F0-4F26-B919-EAAD0CF60D49}">
      <dgm:prSet/>
      <dgm:spPr/>
      <dgm:t>
        <a:bodyPr/>
        <a:lstStyle/>
        <a:p>
          <a:endParaRPr lang="en-US" sz="1600">
            <a:latin typeface="Segoe UI" pitchFamily="34" charset="0"/>
            <a:ea typeface="Segoe UI" pitchFamily="34" charset="0"/>
            <a:cs typeface="Segoe UI" pitchFamily="34" charset="0"/>
          </a:endParaRPr>
        </a:p>
      </dgm:t>
    </dgm:pt>
    <dgm:pt modelId="{520E0240-0CE1-46E6-9F77-1E7BC07869B5}" type="sibTrans" cxnId="{EF4D1445-71F0-4F26-B919-EAAD0CF60D49}">
      <dgm:prSet/>
      <dgm:spPr/>
      <dgm:t>
        <a:bodyPr/>
        <a:lstStyle/>
        <a:p>
          <a:endParaRPr lang="en-US" sz="1600">
            <a:latin typeface="Segoe UI" pitchFamily="34" charset="0"/>
            <a:ea typeface="Segoe UI" pitchFamily="34" charset="0"/>
            <a:cs typeface="Segoe UI" pitchFamily="34" charset="0"/>
          </a:endParaRPr>
        </a:p>
      </dgm:t>
    </dgm:pt>
    <dgm:pt modelId="{9AF406EE-B745-40A5-A953-4307ECC1BEAF}">
      <dgm:prSet phldrT="[Text]" custT="1"/>
      <dgm:spPr/>
      <dgm:t>
        <a:bodyPr/>
        <a:lstStyle/>
        <a:p>
          <a:pPr algn="l"/>
          <a:r>
            <a:rPr lang="en-US" sz="1100" dirty="0" smtClean="0">
              <a:latin typeface="Segoe UI" pitchFamily="34" charset="0"/>
              <a:ea typeface="Segoe UI" pitchFamily="34" charset="0"/>
              <a:cs typeface="Segoe UI" pitchFamily="34" charset="0"/>
            </a:rPr>
            <a:t>Build/upgrade farms</a:t>
          </a:r>
          <a:endParaRPr lang="en-US" sz="1100" dirty="0">
            <a:latin typeface="Segoe UI" pitchFamily="34" charset="0"/>
            <a:ea typeface="Segoe UI" pitchFamily="34" charset="0"/>
            <a:cs typeface="Segoe UI" pitchFamily="34" charset="0"/>
          </a:endParaRPr>
        </a:p>
      </dgm:t>
    </dgm:pt>
    <dgm:pt modelId="{5AE32247-D379-4AC1-974A-A4CE3AFB69B4}" type="parTrans" cxnId="{89FAB574-F62D-4ECA-A86B-FCE34847B3E2}">
      <dgm:prSet/>
      <dgm:spPr/>
      <dgm:t>
        <a:bodyPr/>
        <a:lstStyle/>
        <a:p>
          <a:endParaRPr lang="en-US" sz="1600">
            <a:latin typeface="Segoe UI" pitchFamily="34" charset="0"/>
            <a:ea typeface="Segoe UI" pitchFamily="34" charset="0"/>
            <a:cs typeface="Segoe UI" pitchFamily="34" charset="0"/>
          </a:endParaRPr>
        </a:p>
      </dgm:t>
    </dgm:pt>
    <dgm:pt modelId="{9CB43A9E-86A2-4EC8-8940-FAC690F6EA75}" type="sibTrans" cxnId="{89FAB574-F62D-4ECA-A86B-FCE34847B3E2}">
      <dgm:prSet/>
      <dgm:spPr/>
      <dgm:t>
        <a:bodyPr/>
        <a:lstStyle/>
        <a:p>
          <a:endParaRPr lang="en-US" sz="1600">
            <a:latin typeface="Segoe UI" pitchFamily="34" charset="0"/>
            <a:ea typeface="Segoe UI" pitchFamily="34" charset="0"/>
            <a:cs typeface="Segoe UI" pitchFamily="34" charset="0"/>
          </a:endParaRPr>
        </a:p>
      </dgm:t>
    </dgm:pt>
    <dgm:pt modelId="{9B8CA122-524A-476D-A6B5-DA6FF18F1B82}">
      <dgm:prSet phldrT="[Text]" custT="1"/>
      <dgm:spPr/>
      <dgm:t>
        <a:bodyPr/>
        <a:lstStyle/>
        <a:p>
          <a:pPr algn="l"/>
          <a:r>
            <a:rPr lang="en-US" sz="1050" dirty="0" smtClean="0">
              <a:latin typeface="Segoe UI" pitchFamily="34" charset="0"/>
              <a:ea typeface="Segoe UI" pitchFamily="34" charset="0"/>
              <a:cs typeface="Segoe UI" pitchFamily="34" charset="0"/>
            </a:rPr>
            <a:t>Troubleshooting</a:t>
          </a:r>
          <a:endParaRPr lang="en-US" sz="1050" dirty="0">
            <a:latin typeface="Segoe UI" pitchFamily="34" charset="0"/>
            <a:ea typeface="Segoe UI" pitchFamily="34" charset="0"/>
            <a:cs typeface="Segoe UI" pitchFamily="34" charset="0"/>
          </a:endParaRPr>
        </a:p>
      </dgm:t>
    </dgm:pt>
    <dgm:pt modelId="{64305140-26D4-4691-BC60-F484430E1A32}" type="parTrans" cxnId="{17F58601-6116-4663-9BB8-3CE92260B510}">
      <dgm:prSet/>
      <dgm:spPr/>
      <dgm:t>
        <a:bodyPr/>
        <a:lstStyle/>
        <a:p>
          <a:endParaRPr lang="en-US" sz="1600">
            <a:latin typeface="Segoe UI" pitchFamily="34" charset="0"/>
            <a:ea typeface="Segoe UI" pitchFamily="34" charset="0"/>
            <a:cs typeface="Segoe UI" pitchFamily="34" charset="0"/>
          </a:endParaRPr>
        </a:p>
      </dgm:t>
    </dgm:pt>
    <dgm:pt modelId="{66A2CC01-AF61-48E7-94B4-DA137E8400F6}" type="sibTrans" cxnId="{17F58601-6116-4663-9BB8-3CE92260B510}">
      <dgm:prSet/>
      <dgm:spPr/>
      <dgm:t>
        <a:bodyPr/>
        <a:lstStyle/>
        <a:p>
          <a:endParaRPr lang="en-US" sz="1600">
            <a:latin typeface="Segoe UI" pitchFamily="34" charset="0"/>
            <a:ea typeface="Segoe UI" pitchFamily="34" charset="0"/>
            <a:cs typeface="Segoe UI" pitchFamily="34" charset="0"/>
          </a:endParaRPr>
        </a:p>
      </dgm:t>
    </dgm:pt>
    <dgm:pt modelId="{91B2DFA6-901A-4D0F-A445-9423969A18D2}">
      <dgm:prSet custT="1"/>
      <dgm:spPr/>
      <dgm:t>
        <a:bodyPr/>
        <a:lstStyle/>
        <a:p>
          <a:pPr algn="l"/>
          <a:r>
            <a:rPr lang="en-US" sz="1100" dirty="0" smtClean="0">
              <a:latin typeface="Segoe UI" pitchFamily="34" charset="0"/>
              <a:ea typeface="Segoe UI" pitchFamily="34" charset="0"/>
              <a:cs typeface="Segoe UI" pitchFamily="34" charset="0"/>
            </a:rPr>
            <a:t>Deploy customizations</a:t>
          </a:r>
        </a:p>
      </dgm:t>
    </dgm:pt>
    <dgm:pt modelId="{C4DB095B-E572-4455-90B5-BD2C240120CC}" type="parTrans" cxnId="{4E9036CA-9F13-44EA-8A69-F3051D435902}">
      <dgm:prSet/>
      <dgm:spPr/>
      <dgm:t>
        <a:bodyPr/>
        <a:lstStyle/>
        <a:p>
          <a:endParaRPr lang="en-US" sz="1600">
            <a:latin typeface="Segoe UI" pitchFamily="34" charset="0"/>
            <a:ea typeface="Segoe UI" pitchFamily="34" charset="0"/>
            <a:cs typeface="Segoe UI" pitchFamily="34" charset="0"/>
          </a:endParaRPr>
        </a:p>
      </dgm:t>
    </dgm:pt>
    <dgm:pt modelId="{8A70805C-B14A-4388-800A-4920435A859D}" type="sibTrans" cxnId="{4E9036CA-9F13-44EA-8A69-F3051D435902}">
      <dgm:prSet/>
      <dgm:spPr/>
      <dgm:t>
        <a:bodyPr/>
        <a:lstStyle/>
        <a:p>
          <a:endParaRPr lang="en-US" sz="1600">
            <a:latin typeface="Segoe UI" pitchFamily="34" charset="0"/>
            <a:ea typeface="Segoe UI" pitchFamily="34" charset="0"/>
            <a:cs typeface="Segoe UI" pitchFamily="34" charset="0"/>
          </a:endParaRPr>
        </a:p>
      </dgm:t>
    </dgm:pt>
    <dgm:pt modelId="{DCB1AFA3-3C73-42E9-8016-E20026CE7652}">
      <dgm:prSet custT="1"/>
      <dgm:spPr/>
      <dgm:t>
        <a:bodyPr/>
        <a:lstStyle/>
        <a:p>
          <a:pPr algn="l"/>
          <a:r>
            <a:rPr lang="en-US" sz="1100" dirty="0" smtClean="0">
              <a:latin typeface="Segoe UI" pitchFamily="34" charset="0"/>
              <a:ea typeface="Segoe UI" pitchFamily="34" charset="0"/>
              <a:cs typeface="Segoe UI" pitchFamily="34" charset="0"/>
            </a:rPr>
            <a:t>Minimize downtime</a:t>
          </a:r>
        </a:p>
      </dgm:t>
    </dgm:pt>
    <dgm:pt modelId="{DF9754D7-549A-4ECC-9EEC-9685033FA0AA}" type="parTrans" cxnId="{D2128BFB-319A-4BA0-BB0E-AF00904A25E7}">
      <dgm:prSet/>
      <dgm:spPr/>
      <dgm:t>
        <a:bodyPr/>
        <a:lstStyle/>
        <a:p>
          <a:endParaRPr lang="en-US" sz="1600">
            <a:latin typeface="Segoe UI" pitchFamily="34" charset="0"/>
            <a:ea typeface="Segoe UI" pitchFamily="34" charset="0"/>
            <a:cs typeface="Segoe UI" pitchFamily="34" charset="0"/>
          </a:endParaRPr>
        </a:p>
      </dgm:t>
    </dgm:pt>
    <dgm:pt modelId="{63A140D2-889E-4E3D-9660-0FCC36084475}" type="sibTrans" cxnId="{D2128BFB-319A-4BA0-BB0E-AF00904A25E7}">
      <dgm:prSet/>
      <dgm:spPr/>
      <dgm:t>
        <a:bodyPr/>
        <a:lstStyle/>
        <a:p>
          <a:endParaRPr lang="en-US" sz="1600">
            <a:latin typeface="Segoe UI" pitchFamily="34" charset="0"/>
            <a:ea typeface="Segoe UI" pitchFamily="34" charset="0"/>
            <a:cs typeface="Segoe UI" pitchFamily="34" charset="0"/>
          </a:endParaRPr>
        </a:p>
      </dgm:t>
    </dgm:pt>
    <dgm:pt modelId="{30ECFD70-C7EC-49C8-811B-9BBDCAE29907}">
      <dgm:prSet custT="1"/>
      <dgm:spPr/>
      <dgm:t>
        <a:bodyPr/>
        <a:lstStyle/>
        <a:p>
          <a:pPr algn="l"/>
          <a:r>
            <a:rPr lang="en-US" sz="1100" smtClean="0">
              <a:latin typeface="Segoe UI" pitchFamily="34" charset="0"/>
              <a:ea typeface="Segoe UI" pitchFamily="34" charset="0"/>
              <a:cs typeface="Segoe UI" pitchFamily="34" charset="0"/>
            </a:rPr>
            <a:t>Monitor progress</a:t>
          </a:r>
          <a:endParaRPr lang="en-US" sz="1100">
            <a:latin typeface="Segoe UI" pitchFamily="34" charset="0"/>
            <a:ea typeface="Segoe UI" pitchFamily="34" charset="0"/>
            <a:cs typeface="Segoe UI" pitchFamily="34" charset="0"/>
          </a:endParaRPr>
        </a:p>
      </dgm:t>
    </dgm:pt>
    <dgm:pt modelId="{1316AB45-9A20-4469-8F56-A4E9747D6343}" type="parTrans" cxnId="{5F8E1A6E-791E-46CA-A8EF-EDD9223CD147}">
      <dgm:prSet/>
      <dgm:spPr/>
      <dgm:t>
        <a:bodyPr/>
        <a:lstStyle/>
        <a:p>
          <a:endParaRPr lang="en-US" sz="1600">
            <a:latin typeface="Segoe UI" pitchFamily="34" charset="0"/>
            <a:ea typeface="Segoe UI" pitchFamily="34" charset="0"/>
            <a:cs typeface="Segoe UI" pitchFamily="34" charset="0"/>
          </a:endParaRPr>
        </a:p>
      </dgm:t>
    </dgm:pt>
    <dgm:pt modelId="{FECBEC9A-1AB2-43AA-A148-5D435D7B3F67}" type="sibTrans" cxnId="{5F8E1A6E-791E-46CA-A8EF-EDD9223CD147}">
      <dgm:prSet/>
      <dgm:spPr/>
      <dgm:t>
        <a:bodyPr/>
        <a:lstStyle/>
        <a:p>
          <a:endParaRPr lang="en-US" sz="1600">
            <a:latin typeface="Segoe UI" pitchFamily="34" charset="0"/>
            <a:ea typeface="Segoe UI" pitchFamily="34" charset="0"/>
            <a:cs typeface="Segoe UI" pitchFamily="34" charset="0"/>
          </a:endParaRPr>
        </a:p>
      </dgm:t>
    </dgm:pt>
    <dgm:pt modelId="{6137A872-1AE1-40F9-8170-CB8251FA34E0}">
      <dgm:prSet custT="1"/>
      <dgm:spPr/>
      <dgm:t>
        <a:bodyPr/>
        <a:lstStyle/>
        <a:p>
          <a:pPr algn="l"/>
          <a:r>
            <a:rPr lang="en-US" sz="1050" dirty="0" smtClean="0">
              <a:latin typeface="Segoe UI" pitchFamily="34" charset="0"/>
              <a:ea typeface="Segoe UI" pitchFamily="34" charset="0"/>
              <a:cs typeface="Segoe UI" pitchFamily="34" charset="0"/>
            </a:rPr>
            <a:t>UI/UX issues</a:t>
          </a:r>
        </a:p>
      </dgm:t>
    </dgm:pt>
    <dgm:pt modelId="{5740E211-C9D7-4D49-BC5A-EF0079B78F33}" type="parTrans" cxnId="{E4ACA928-E1E9-45FB-A652-D63B22ED5D9E}">
      <dgm:prSet/>
      <dgm:spPr/>
      <dgm:t>
        <a:bodyPr/>
        <a:lstStyle/>
        <a:p>
          <a:endParaRPr lang="en-US" sz="1600">
            <a:latin typeface="Segoe UI" pitchFamily="34" charset="0"/>
            <a:ea typeface="Segoe UI" pitchFamily="34" charset="0"/>
            <a:cs typeface="Segoe UI" pitchFamily="34" charset="0"/>
          </a:endParaRPr>
        </a:p>
      </dgm:t>
    </dgm:pt>
    <dgm:pt modelId="{92B76F09-057B-4F33-961C-AA1D9DCD1190}" type="sibTrans" cxnId="{E4ACA928-E1E9-45FB-A652-D63B22ED5D9E}">
      <dgm:prSet/>
      <dgm:spPr/>
      <dgm:t>
        <a:bodyPr/>
        <a:lstStyle/>
        <a:p>
          <a:endParaRPr lang="en-US" sz="1600">
            <a:latin typeface="Segoe UI" pitchFamily="34" charset="0"/>
            <a:ea typeface="Segoe UI" pitchFamily="34" charset="0"/>
            <a:cs typeface="Segoe UI" pitchFamily="34" charset="0"/>
          </a:endParaRPr>
        </a:p>
      </dgm:t>
    </dgm:pt>
    <dgm:pt modelId="{E73DD5E1-CA5A-4DC2-84EB-471305573E7F}">
      <dgm:prSet custT="1"/>
      <dgm:spPr/>
      <dgm:t>
        <a:bodyPr/>
        <a:lstStyle/>
        <a:p>
          <a:pPr algn="l"/>
          <a:r>
            <a:rPr lang="en-US" sz="1050" dirty="0" smtClean="0">
              <a:latin typeface="Segoe UI" pitchFamily="34" charset="0"/>
              <a:ea typeface="Segoe UI" pitchFamily="34" charset="0"/>
              <a:cs typeface="Segoe UI" pitchFamily="34" charset="0"/>
            </a:rPr>
            <a:t>Data issues</a:t>
          </a:r>
          <a:endParaRPr lang="en-US" sz="1050" dirty="0">
            <a:latin typeface="Segoe UI" pitchFamily="34" charset="0"/>
            <a:ea typeface="Segoe UI" pitchFamily="34" charset="0"/>
            <a:cs typeface="Segoe UI" pitchFamily="34" charset="0"/>
          </a:endParaRPr>
        </a:p>
      </dgm:t>
    </dgm:pt>
    <dgm:pt modelId="{88760186-7F62-422A-9F03-38563CF58006}" type="parTrans" cxnId="{E42F033E-6870-4FD4-948B-8B31166D5BCE}">
      <dgm:prSet/>
      <dgm:spPr/>
      <dgm:t>
        <a:bodyPr/>
        <a:lstStyle/>
        <a:p>
          <a:endParaRPr lang="en-US" sz="1600">
            <a:latin typeface="Segoe UI" pitchFamily="34" charset="0"/>
            <a:ea typeface="Segoe UI" pitchFamily="34" charset="0"/>
            <a:cs typeface="Segoe UI" pitchFamily="34" charset="0"/>
          </a:endParaRPr>
        </a:p>
      </dgm:t>
    </dgm:pt>
    <dgm:pt modelId="{E8F18A07-FBB4-47E8-AADA-B0B8EE15F681}" type="sibTrans" cxnId="{E42F033E-6870-4FD4-948B-8B31166D5BCE}">
      <dgm:prSet/>
      <dgm:spPr/>
      <dgm:t>
        <a:bodyPr/>
        <a:lstStyle/>
        <a:p>
          <a:endParaRPr lang="en-US" sz="1600">
            <a:latin typeface="Segoe UI" pitchFamily="34" charset="0"/>
            <a:ea typeface="Segoe UI" pitchFamily="34" charset="0"/>
            <a:cs typeface="Segoe UI" pitchFamily="34" charset="0"/>
          </a:endParaRPr>
        </a:p>
      </dgm:t>
    </dgm:pt>
    <dgm:pt modelId="{F44D16A4-1755-4A2E-89A4-C754E2CC3665}">
      <dgm:prSet custT="1"/>
      <dgm:spPr/>
      <dgm:t>
        <a:bodyPr/>
        <a:lstStyle/>
        <a:p>
          <a:pPr algn="ctr"/>
          <a:r>
            <a:rPr lang="en-US" sz="1200" b="1" dirty="0" smtClean="0">
              <a:latin typeface="Segoe UI" pitchFamily="34" charset="0"/>
              <a:ea typeface="Segoe UI" pitchFamily="34" charset="0"/>
              <a:cs typeface="Segoe UI" pitchFamily="34" charset="0"/>
            </a:rPr>
            <a:t>Learn</a:t>
          </a:r>
          <a:endParaRPr lang="en-US" sz="1200" b="1" dirty="0">
            <a:latin typeface="Segoe UI" pitchFamily="34" charset="0"/>
            <a:ea typeface="Segoe UI" pitchFamily="34" charset="0"/>
            <a:cs typeface="Segoe UI" pitchFamily="34" charset="0"/>
          </a:endParaRPr>
        </a:p>
      </dgm:t>
    </dgm:pt>
    <dgm:pt modelId="{11DA9C1A-656E-434A-AE2D-85525E3E4110}" type="parTrans" cxnId="{92859FEB-6B8E-4475-B141-5CEBFB2E01E6}">
      <dgm:prSet/>
      <dgm:spPr/>
      <dgm:t>
        <a:bodyPr/>
        <a:lstStyle/>
        <a:p>
          <a:endParaRPr lang="en-US" sz="1600">
            <a:latin typeface="Segoe UI" pitchFamily="34" charset="0"/>
            <a:ea typeface="Segoe UI" pitchFamily="34" charset="0"/>
            <a:cs typeface="Segoe UI" pitchFamily="34" charset="0"/>
          </a:endParaRPr>
        </a:p>
      </dgm:t>
    </dgm:pt>
    <dgm:pt modelId="{C6336005-424B-486A-BF16-FBE1B7A5D277}" type="sibTrans" cxnId="{92859FEB-6B8E-4475-B141-5CEBFB2E01E6}">
      <dgm:prSet/>
      <dgm:spPr/>
      <dgm:t>
        <a:bodyPr/>
        <a:lstStyle/>
        <a:p>
          <a:endParaRPr lang="en-US" sz="1600">
            <a:latin typeface="Segoe UI" pitchFamily="34" charset="0"/>
            <a:ea typeface="Segoe UI" pitchFamily="34" charset="0"/>
            <a:cs typeface="Segoe UI" pitchFamily="34" charset="0"/>
          </a:endParaRPr>
        </a:p>
      </dgm:t>
    </dgm:pt>
    <dgm:pt modelId="{D0C5A89C-0EF4-411E-BE0F-529F74D22A0E}">
      <dgm:prSet custT="1"/>
      <dgm:spPr/>
      <dgm:t>
        <a:bodyPr/>
        <a:lstStyle/>
        <a:p>
          <a:pPr algn="l"/>
          <a:r>
            <a:rPr lang="en-US" sz="1050" dirty="0" smtClean="0">
              <a:latin typeface="Segoe UI" pitchFamily="34" charset="0"/>
              <a:ea typeface="Segoe UI" pitchFamily="34" charset="0"/>
              <a:cs typeface="Segoe UI" pitchFamily="34" charset="0"/>
            </a:rPr>
            <a:t>Upgrade methods</a:t>
          </a:r>
          <a:endParaRPr lang="en-US" sz="1050" dirty="0">
            <a:latin typeface="Segoe UI" pitchFamily="34" charset="0"/>
            <a:ea typeface="Segoe UI" pitchFamily="34" charset="0"/>
            <a:cs typeface="Segoe UI" pitchFamily="34" charset="0"/>
          </a:endParaRPr>
        </a:p>
      </dgm:t>
    </dgm:pt>
    <dgm:pt modelId="{8C5934FB-9D7B-4267-90FC-56261BC9FB93}" type="parTrans" cxnId="{83A1D7AE-E048-4833-9DCB-2F4059C60E2E}">
      <dgm:prSet/>
      <dgm:spPr/>
      <dgm:t>
        <a:bodyPr/>
        <a:lstStyle/>
        <a:p>
          <a:endParaRPr lang="en-US" sz="1600">
            <a:latin typeface="Segoe UI" pitchFamily="34" charset="0"/>
            <a:ea typeface="Segoe UI" pitchFamily="34" charset="0"/>
            <a:cs typeface="Segoe UI" pitchFamily="34" charset="0"/>
          </a:endParaRPr>
        </a:p>
      </dgm:t>
    </dgm:pt>
    <dgm:pt modelId="{472DD813-159A-4A4E-9DE8-7EB0115C203C}" type="sibTrans" cxnId="{83A1D7AE-E048-4833-9DCB-2F4059C60E2E}">
      <dgm:prSet/>
      <dgm:spPr/>
      <dgm:t>
        <a:bodyPr/>
        <a:lstStyle/>
        <a:p>
          <a:endParaRPr lang="en-US" sz="1600">
            <a:latin typeface="Segoe UI" pitchFamily="34" charset="0"/>
            <a:ea typeface="Segoe UI" pitchFamily="34" charset="0"/>
            <a:cs typeface="Segoe UI" pitchFamily="34" charset="0"/>
          </a:endParaRPr>
        </a:p>
      </dgm:t>
    </dgm:pt>
    <dgm:pt modelId="{1FF235BB-9638-461A-8CAB-AA24BB012541}">
      <dgm:prSet custT="1"/>
      <dgm:spPr/>
      <dgm:t>
        <a:bodyPr/>
        <a:lstStyle/>
        <a:p>
          <a:pPr algn="l"/>
          <a:r>
            <a:rPr lang="en-US" sz="1050" dirty="0" smtClean="0">
              <a:latin typeface="Segoe UI" pitchFamily="34" charset="0"/>
              <a:ea typeface="Segoe UI" pitchFamily="34" charset="0"/>
              <a:cs typeface="Segoe UI" pitchFamily="34" charset="0"/>
            </a:rPr>
            <a:t>Downtime mitigation</a:t>
          </a:r>
          <a:endParaRPr lang="en-US" sz="1050" dirty="0">
            <a:latin typeface="Segoe UI" pitchFamily="34" charset="0"/>
            <a:ea typeface="Segoe UI" pitchFamily="34" charset="0"/>
            <a:cs typeface="Segoe UI" pitchFamily="34" charset="0"/>
          </a:endParaRPr>
        </a:p>
      </dgm:t>
    </dgm:pt>
    <dgm:pt modelId="{E2E5010B-121F-47D8-A798-BC7813FD33D1}" type="parTrans" cxnId="{D1ED6448-047C-4404-8E3C-C8E7367B6142}">
      <dgm:prSet/>
      <dgm:spPr/>
      <dgm:t>
        <a:bodyPr/>
        <a:lstStyle/>
        <a:p>
          <a:endParaRPr lang="en-US" sz="1600">
            <a:latin typeface="Segoe UI" pitchFamily="34" charset="0"/>
            <a:ea typeface="Segoe UI" pitchFamily="34" charset="0"/>
            <a:cs typeface="Segoe UI" pitchFamily="34" charset="0"/>
          </a:endParaRPr>
        </a:p>
      </dgm:t>
    </dgm:pt>
    <dgm:pt modelId="{7137A09D-DD90-4B87-921A-572A495C7784}" type="sibTrans" cxnId="{D1ED6448-047C-4404-8E3C-C8E7367B6142}">
      <dgm:prSet/>
      <dgm:spPr/>
      <dgm:t>
        <a:bodyPr/>
        <a:lstStyle/>
        <a:p>
          <a:endParaRPr lang="en-US" sz="1600">
            <a:latin typeface="Segoe UI" pitchFamily="34" charset="0"/>
            <a:ea typeface="Segoe UI" pitchFamily="34" charset="0"/>
            <a:cs typeface="Segoe UI" pitchFamily="34" charset="0"/>
          </a:endParaRPr>
        </a:p>
      </dgm:t>
    </dgm:pt>
    <dgm:pt modelId="{54EBDA7B-B16E-494F-84F4-1E1890C03FCA}">
      <dgm:prSet custT="1"/>
      <dgm:spPr/>
      <dgm:t>
        <a:bodyPr/>
        <a:lstStyle/>
        <a:p>
          <a:pPr algn="l"/>
          <a:r>
            <a:rPr lang="en-US" sz="1050" dirty="0" smtClean="0">
              <a:latin typeface="Segoe UI" pitchFamily="34" charset="0"/>
              <a:ea typeface="Segoe UI" pitchFamily="34" charset="0"/>
              <a:cs typeface="Segoe UI" pitchFamily="34" charset="0"/>
            </a:rPr>
            <a:t>Performance</a:t>
          </a:r>
          <a:endParaRPr lang="en-US" sz="1050" dirty="0">
            <a:latin typeface="Segoe UI" pitchFamily="34" charset="0"/>
            <a:ea typeface="Segoe UI" pitchFamily="34" charset="0"/>
            <a:cs typeface="Segoe UI" pitchFamily="34" charset="0"/>
          </a:endParaRPr>
        </a:p>
      </dgm:t>
    </dgm:pt>
    <dgm:pt modelId="{8A67B54C-08D1-4415-B72E-8EF557178850}" type="parTrans" cxnId="{9F370D8E-48AC-4085-A27F-DE0F7D00CFD1}">
      <dgm:prSet/>
      <dgm:spPr/>
      <dgm:t>
        <a:bodyPr/>
        <a:lstStyle/>
        <a:p>
          <a:endParaRPr lang="en-US" sz="1600">
            <a:latin typeface="Segoe UI" pitchFamily="34" charset="0"/>
            <a:ea typeface="Segoe UI" pitchFamily="34" charset="0"/>
            <a:cs typeface="Segoe UI" pitchFamily="34" charset="0"/>
          </a:endParaRPr>
        </a:p>
      </dgm:t>
    </dgm:pt>
    <dgm:pt modelId="{37D97E56-603D-47B0-955E-C5781E6A9078}" type="sibTrans" cxnId="{9F370D8E-48AC-4085-A27F-DE0F7D00CFD1}">
      <dgm:prSet/>
      <dgm:spPr/>
      <dgm:t>
        <a:bodyPr/>
        <a:lstStyle/>
        <a:p>
          <a:endParaRPr lang="en-US" sz="1600">
            <a:latin typeface="Segoe UI" pitchFamily="34" charset="0"/>
            <a:ea typeface="Segoe UI" pitchFamily="34" charset="0"/>
            <a:cs typeface="Segoe UI" pitchFamily="34" charset="0"/>
          </a:endParaRPr>
        </a:p>
      </dgm:t>
    </dgm:pt>
    <dgm:pt modelId="{C2C6D24A-EB6F-4436-ADDB-952DEFEDDB74}">
      <dgm:prSet custT="1"/>
      <dgm:spPr/>
      <dgm:t>
        <a:bodyPr/>
        <a:lstStyle/>
        <a:p>
          <a:pPr algn="l"/>
          <a:r>
            <a:rPr lang="en-US" sz="1050" dirty="0" smtClean="0">
              <a:latin typeface="Segoe UI" pitchFamily="34" charset="0"/>
              <a:ea typeface="Segoe UI" pitchFamily="34" charset="0"/>
              <a:cs typeface="Segoe UI" pitchFamily="34" charset="0"/>
            </a:rPr>
            <a:t>Understand issues</a:t>
          </a:r>
          <a:endParaRPr lang="en-US" sz="1050" dirty="0">
            <a:latin typeface="Segoe UI" pitchFamily="34" charset="0"/>
            <a:ea typeface="Segoe UI" pitchFamily="34" charset="0"/>
            <a:cs typeface="Segoe UI" pitchFamily="34" charset="0"/>
          </a:endParaRPr>
        </a:p>
      </dgm:t>
    </dgm:pt>
    <dgm:pt modelId="{684DD402-B5F2-4B18-A171-2A576AEF66E5}" type="parTrans" cxnId="{63146DAE-EE2A-47F9-8AC1-4B426752FA25}">
      <dgm:prSet/>
      <dgm:spPr/>
      <dgm:t>
        <a:bodyPr/>
        <a:lstStyle/>
        <a:p>
          <a:endParaRPr lang="en-US" sz="1600">
            <a:latin typeface="Segoe UI" pitchFamily="34" charset="0"/>
            <a:ea typeface="Segoe UI" pitchFamily="34" charset="0"/>
            <a:cs typeface="Segoe UI" pitchFamily="34" charset="0"/>
          </a:endParaRPr>
        </a:p>
      </dgm:t>
    </dgm:pt>
    <dgm:pt modelId="{179A3D05-EF46-401D-BAC9-6B92940C15A4}" type="sibTrans" cxnId="{63146DAE-EE2A-47F9-8AC1-4B426752FA25}">
      <dgm:prSet/>
      <dgm:spPr/>
      <dgm:t>
        <a:bodyPr/>
        <a:lstStyle/>
        <a:p>
          <a:endParaRPr lang="en-US" sz="1600">
            <a:latin typeface="Segoe UI" pitchFamily="34" charset="0"/>
            <a:ea typeface="Segoe UI" pitchFamily="34" charset="0"/>
            <a:cs typeface="Segoe UI" pitchFamily="34" charset="0"/>
          </a:endParaRPr>
        </a:p>
      </dgm:t>
    </dgm:pt>
    <dgm:pt modelId="{261024EA-6F08-4B27-A312-4AE8FAB69866}">
      <dgm:prSet phldrT="[Text]" custT="1"/>
      <dgm:spPr/>
      <dgm:t>
        <a:bodyPr/>
        <a:lstStyle/>
        <a:p>
          <a:pPr algn="l"/>
          <a:r>
            <a:rPr lang="en-US" sz="1050" dirty="0" smtClean="0">
              <a:latin typeface="Segoe UI" pitchFamily="34" charset="0"/>
              <a:ea typeface="Segoe UI" pitchFamily="34" charset="0"/>
              <a:cs typeface="Segoe UI" pitchFamily="34" charset="0"/>
            </a:rPr>
            <a:t>Upgrade event failures</a:t>
          </a:r>
          <a:endParaRPr lang="en-US" sz="1050" dirty="0">
            <a:latin typeface="Segoe UI" pitchFamily="34" charset="0"/>
            <a:ea typeface="Segoe UI" pitchFamily="34" charset="0"/>
            <a:cs typeface="Segoe UI" pitchFamily="34" charset="0"/>
          </a:endParaRPr>
        </a:p>
      </dgm:t>
    </dgm:pt>
    <dgm:pt modelId="{DE048EB5-9258-49B9-95A4-3C21287490C8}" type="parTrans" cxnId="{612F15C8-F4A0-446C-BF03-AA87314A9EDE}">
      <dgm:prSet/>
      <dgm:spPr/>
      <dgm:t>
        <a:bodyPr/>
        <a:lstStyle/>
        <a:p>
          <a:endParaRPr lang="en-US"/>
        </a:p>
      </dgm:t>
    </dgm:pt>
    <dgm:pt modelId="{5E5EEEB5-E6EE-4657-B869-D61FAC533C32}" type="sibTrans" cxnId="{612F15C8-F4A0-446C-BF03-AA87314A9EDE}">
      <dgm:prSet/>
      <dgm:spPr/>
      <dgm:t>
        <a:bodyPr/>
        <a:lstStyle/>
        <a:p>
          <a:endParaRPr lang="en-US"/>
        </a:p>
      </dgm:t>
    </dgm:pt>
    <dgm:pt modelId="{22AC2899-1B12-4933-B20C-06DDBCD1AC09}" type="pres">
      <dgm:prSet presAssocID="{6DF811DE-ABCB-48CD-A653-81851AE35FDF}" presName="Name0" presStyleCnt="0">
        <dgm:presLayoutVars>
          <dgm:dir/>
          <dgm:resizeHandles val="exact"/>
        </dgm:presLayoutVars>
      </dgm:prSet>
      <dgm:spPr/>
      <dgm:t>
        <a:bodyPr/>
        <a:lstStyle/>
        <a:p>
          <a:endParaRPr lang="en-US"/>
        </a:p>
      </dgm:t>
    </dgm:pt>
    <dgm:pt modelId="{D7EEFEDD-D8A9-4BF3-80C3-924A09A3C98F}" type="pres">
      <dgm:prSet presAssocID="{6DF811DE-ABCB-48CD-A653-81851AE35FDF}" presName="cycle" presStyleCnt="0"/>
      <dgm:spPr/>
      <dgm:t>
        <a:bodyPr/>
        <a:lstStyle/>
        <a:p>
          <a:endParaRPr lang="en-US"/>
        </a:p>
      </dgm:t>
    </dgm:pt>
    <dgm:pt modelId="{7D377715-A6BB-4045-9325-7C43ABCF16B6}" type="pres">
      <dgm:prSet presAssocID="{7FCD5600-6608-41FF-8D8B-1A28707BF080}" presName="nodeFirstNode" presStyleLbl="node1" presStyleIdx="0" presStyleCnt="3" custScaleX="83932" custScaleY="146766">
        <dgm:presLayoutVars>
          <dgm:bulletEnabled val="1"/>
        </dgm:presLayoutVars>
      </dgm:prSet>
      <dgm:spPr/>
      <dgm:t>
        <a:bodyPr/>
        <a:lstStyle/>
        <a:p>
          <a:endParaRPr lang="en-US"/>
        </a:p>
      </dgm:t>
    </dgm:pt>
    <dgm:pt modelId="{9C810B80-148E-4FDD-804F-E444F7DD172E}" type="pres">
      <dgm:prSet presAssocID="{DD8BF0D6-8BDE-4550-B5E8-1A1A701251DC}" presName="sibTransFirstNode" presStyleLbl="bgShp" presStyleIdx="0" presStyleCnt="1"/>
      <dgm:spPr/>
      <dgm:t>
        <a:bodyPr/>
        <a:lstStyle/>
        <a:p>
          <a:endParaRPr lang="en-US"/>
        </a:p>
      </dgm:t>
    </dgm:pt>
    <dgm:pt modelId="{BF5660EE-C968-4825-A315-3932E919014E}" type="pres">
      <dgm:prSet presAssocID="{A8420C17-E738-4939-85BC-3E3014C62B0D}" presName="nodeFollowingNodes" presStyleLbl="node1" presStyleIdx="1" presStyleCnt="3" custScaleX="83932" custScaleY="146766" custRadScaleRad="121513" custRadScaleInc="-8305">
        <dgm:presLayoutVars>
          <dgm:bulletEnabled val="1"/>
        </dgm:presLayoutVars>
      </dgm:prSet>
      <dgm:spPr/>
      <dgm:t>
        <a:bodyPr/>
        <a:lstStyle/>
        <a:p>
          <a:endParaRPr lang="en-US"/>
        </a:p>
      </dgm:t>
    </dgm:pt>
    <dgm:pt modelId="{1D0ECE47-9B74-4885-BDE9-15FB40F1B234}" type="pres">
      <dgm:prSet presAssocID="{F44D16A4-1755-4A2E-89A4-C754E2CC3665}" presName="nodeFollowingNodes" presStyleLbl="node1" presStyleIdx="2" presStyleCnt="3" custScaleX="83932" custScaleY="146766" custRadScaleRad="116131" custRadScaleInc="8182">
        <dgm:presLayoutVars>
          <dgm:bulletEnabled val="1"/>
        </dgm:presLayoutVars>
      </dgm:prSet>
      <dgm:spPr/>
      <dgm:t>
        <a:bodyPr/>
        <a:lstStyle/>
        <a:p>
          <a:endParaRPr lang="en-US"/>
        </a:p>
      </dgm:t>
    </dgm:pt>
  </dgm:ptLst>
  <dgm:cxnLst>
    <dgm:cxn modelId="{612F15C8-F4A0-446C-BF03-AA87314A9EDE}" srcId="{A8420C17-E738-4939-85BC-3E3014C62B0D}" destId="{261024EA-6F08-4B27-A312-4AE8FAB69866}" srcOrd="1" destOrd="0" parTransId="{DE048EB5-9258-49B9-95A4-3C21287490C8}" sibTransId="{5E5EEEB5-E6EE-4657-B869-D61FAC533C32}"/>
    <dgm:cxn modelId="{89FAB574-F62D-4ECA-A86B-FCE34847B3E2}" srcId="{7FCD5600-6608-41FF-8D8B-1A28707BF080}" destId="{9AF406EE-B745-40A5-A953-4307ECC1BEAF}" srcOrd="0" destOrd="0" parTransId="{5AE32247-D379-4AC1-974A-A4CE3AFB69B4}" sibTransId="{9CB43A9E-86A2-4EC8-8940-FAC690F6EA75}"/>
    <dgm:cxn modelId="{4E9036CA-9F13-44EA-8A69-F3051D435902}" srcId="{7FCD5600-6608-41FF-8D8B-1A28707BF080}" destId="{91B2DFA6-901A-4D0F-A445-9423969A18D2}" srcOrd="1" destOrd="0" parTransId="{C4DB095B-E572-4455-90B5-BD2C240120CC}" sibTransId="{8A70805C-B14A-4388-800A-4920435A859D}"/>
    <dgm:cxn modelId="{9BDB3DBC-3F63-4E3C-9E13-9C5C59145721}" type="presOf" srcId="{DCB1AFA3-3C73-42E9-8016-E20026CE7652}" destId="{7D377715-A6BB-4045-9325-7C43ABCF16B6}" srcOrd="0" destOrd="3" presId="urn:microsoft.com/office/officeart/2005/8/layout/cycle3"/>
    <dgm:cxn modelId="{CE44257B-A780-4DBB-A976-69BAA2D9E8C4}" type="presOf" srcId="{C2C6D24A-EB6F-4436-ADDB-952DEFEDDB74}" destId="{1D0ECE47-9B74-4885-BDE9-15FB40F1B234}" srcOrd="0" destOrd="4" presId="urn:microsoft.com/office/officeart/2005/8/layout/cycle3"/>
    <dgm:cxn modelId="{4A1738E7-DAC3-4D24-B126-8D39A78FE355}" type="presOf" srcId="{54EBDA7B-B16E-494F-84F4-1E1890C03FCA}" destId="{1D0ECE47-9B74-4885-BDE9-15FB40F1B234}" srcOrd="0" destOrd="3" presId="urn:microsoft.com/office/officeart/2005/8/layout/cycle3"/>
    <dgm:cxn modelId="{2178815B-185F-43EA-9AC7-FD82A128A794}" type="presOf" srcId="{F44D16A4-1755-4A2E-89A4-C754E2CC3665}" destId="{1D0ECE47-9B74-4885-BDE9-15FB40F1B234}" srcOrd="0" destOrd="0" presId="urn:microsoft.com/office/officeart/2005/8/layout/cycle3"/>
    <dgm:cxn modelId="{D1ED6448-047C-4404-8E3C-C8E7367B6142}" srcId="{F44D16A4-1755-4A2E-89A4-C754E2CC3665}" destId="{1FF235BB-9638-461A-8CAB-AA24BB012541}" srcOrd="1" destOrd="0" parTransId="{E2E5010B-121F-47D8-A798-BC7813FD33D1}" sibTransId="{7137A09D-DD90-4B87-921A-572A495C7784}"/>
    <dgm:cxn modelId="{9F370D8E-48AC-4085-A27F-DE0F7D00CFD1}" srcId="{F44D16A4-1755-4A2E-89A4-C754E2CC3665}" destId="{54EBDA7B-B16E-494F-84F4-1E1890C03FCA}" srcOrd="2" destOrd="0" parTransId="{8A67B54C-08D1-4415-B72E-8EF557178850}" sibTransId="{37D97E56-603D-47B0-955E-C5781E6A9078}"/>
    <dgm:cxn modelId="{829EB302-0D4D-4C88-8087-F4DA9FD854DF}" type="presOf" srcId="{6DF811DE-ABCB-48CD-A653-81851AE35FDF}" destId="{22AC2899-1B12-4933-B20C-06DDBCD1AC09}" srcOrd="0" destOrd="0" presId="urn:microsoft.com/office/officeart/2005/8/layout/cycle3"/>
    <dgm:cxn modelId="{E42F033E-6870-4FD4-948B-8B31166D5BCE}" srcId="{A8420C17-E738-4939-85BC-3E3014C62B0D}" destId="{E73DD5E1-CA5A-4DC2-84EB-471305573E7F}" srcOrd="3" destOrd="0" parTransId="{88760186-7F62-422A-9F03-38563CF58006}" sibTransId="{E8F18A07-FBB4-47E8-AADA-B0B8EE15F681}"/>
    <dgm:cxn modelId="{92859FEB-6B8E-4475-B141-5CEBFB2E01E6}" srcId="{6DF811DE-ABCB-48CD-A653-81851AE35FDF}" destId="{F44D16A4-1755-4A2E-89A4-C754E2CC3665}" srcOrd="2" destOrd="0" parTransId="{11DA9C1A-656E-434A-AE2D-85525E3E4110}" sibTransId="{C6336005-424B-486A-BF16-FBE1B7A5D277}"/>
    <dgm:cxn modelId="{17F58601-6116-4663-9BB8-3CE92260B510}" srcId="{A8420C17-E738-4939-85BC-3E3014C62B0D}" destId="{9B8CA122-524A-476D-A6B5-DA6FF18F1B82}" srcOrd="0" destOrd="0" parTransId="{64305140-26D4-4691-BC60-F484430E1A32}" sibTransId="{66A2CC01-AF61-48E7-94B4-DA137E8400F6}"/>
    <dgm:cxn modelId="{EF4D1445-71F0-4F26-B919-EAAD0CF60D49}" srcId="{6DF811DE-ABCB-48CD-A653-81851AE35FDF}" destId="{A8420C17-E738-4939-85BC-3E3014C62B0D}" srcOrd="1" destOrd="0" parTransId="{152360AF-BE38-4B19-A68C-C8F6185DE1EB}" sibTransId="{520E0240-0CE1-46E6-9F77-1E7BC07869B5}"/>
    <dgm:cxn modelId="{FCA530DD-73F5-46F9-8E6D-988C6F8BFD79}" type="presOf" srcId="{30ECFD70-C7EC-49C8-811B-9BBDCAE29907}" destId="{7D377715-A6BB-4045-9325-7C43ABCF16B6}" srcOrd="0" destOrd="4" presId="urn:microsoft.com/office/officeart/2005/8/layout/cycle3"/>
    <dgm:cxn modelId="{63146DAE-EE2A-47F9-8AC1-4B426752FA25}" srcId="{F44D16A4-1755-4A2E-89A4-C754E2CC3665}" destId="{C2C6D24A-EB6F-4436-ADDB-952DEFEDDB74}" srcOrd="3" destOrd="0" parTransId="{684DD402-B5F2-4B18-A171-2A576AEF66E5}" sibTransId="{179A3D05-EF46-401D-BAC9-6B92940C15A4}"/>
    <dgm:cxn modelId="{116D20D4-EE44-4933-98DC-8F0539A379F7}" type="presOf" srcId="{D0C5A89C-0EF4-411E-BE0F-529F74D22A0E}" destId="{1D0ECE47-9B74-4885-BDE9-15FB40F1B234}" srcOrd="0" destOrd="1" presId="urn:microsoft.com/office/officeart/2005/8/layout/cycle3"/>
    <dgm:cxn modelId="{5FA446DB-3460-4422-8752-82AADE5A4E08}" type="presOf" srcId="{261024EA-6F08-4B27-A312-4AE8FAB69866}" destId="{BF5660EE-C968-4825-A315-3932E919014E}" srcOrd="0" destOrd="2" presId="urn:microsoft.com/office/officeart/2005/8/layout/cycle3"/>
    <dgm:cxn modelId="{4731E4F7-3B61-444E-BB6B-755D1DE9B86F}" type="presOf" srcId="{6137A872-1AE1-40F9-8170-CB8251FA34E0}" destId="{BF5660EE-C968-4825-A315-3932E919014E}" srcOrd="0" destOrd="3" presId="urn:microsoft.com/office/officeart/2005/8/layout/cycle3"/>
    <dgm:cxn modelId="{B85328FC-F50C-4FD2-8F51-4AF84F3C7E34}" type="presOf" srcId="{1FF235BB-9638-461A-8CAB-AA24BB012541}" destId="{1D0ECE47-9B74-4885-BDE9-15FB40F1B234}" srcOrd="0" destOrd="2" presId="urn:microsoft.com/office/officeart/2005/8/layout/cycle3"/>
    <dgm:cxn modelId="{2D28A148-68E3-467A-AAE1-F4E00966C906}" type="presOf" srcId="{A8420C17-E738-4939-85BC-3E3014C62B0D}" destId="{BF5660EE-C968-4825-A315-3932E919014E}" srcOrd="0" destOrd="0" presId="urn:microsoft.com/office/officeart/2005/8/layout/cycle3"/>
    <dgm:cxn modelId="{7FDB3CF4-35C5-4C32-9B7A-B1BA4D368C5C}" type="presOf" srcId="{7FCD5600-6608-41FF-8D8B-1A28707BF080}" destId="{7D377715-A6BB-4045-9325-7C43ABCF16B6}" srcOrd="0" destOrd="0" presId="urn:microsoft.com/office/officeart/2005/8/layout/cycle3"/>
    <dgm:cxn modelId="{20B4B2DC-148E-464D-9791-3C19C42716D2}" type="presOf" srcId="{9AF406EE-B745-40A5-A953-4307ECC1BEAF}" destId="{7D377715-A6BB-4045-9325-7C43ABCF16B6}" srcOrd="0" destOrd="1" presId="urn:microsoft.com/office/officeart/2005/8/layout/cycle3"/>
    <dgm:cxn modelId="{83A1D7AE-E048-4833-9DCB-2F4059C60E2E}" srcId="{F44D16A4-1755-4A2E-89A4-C754E2CC3665}" destId="{D0C5A89C-0EF4-411E-BE0F-529F74D22A0E}" srcOrd="0" destOrd="0" parTransId="{8C5934FB-9D7B-4267-90FC-56261BC9FB93}" sibTransId="{472DD813-159A-4A4E-9DE8-7EB0115C203C}"/>
    <dgm:cxn modelId="{E4ACA928-E1E9-45FB-A652-D63B22ED5D9E}" srcId="{A8420C17-E738-4939-85BC-3E3014C62B0D}" destId="{6137A872-1AE1-40F9-8170-CB8251FA34E0}" srcOrd="2" destOrd="0" parTransId="{5740E211-C9D7-4D49-BC5A-EF0079B78F33}" sibTransId="{92B76F09-057B-4F33-961C-AA1D9DCD1190}"/>
    <dgm:cxn modelId="{2515B687-0FF4-4899-B40E-A8F8A0193304}" type="presOf" srcId="{9B8CA122-524A-476D-A6B5-DA6FF18F1B82}" destId="{BF5660EE-C968-4825-A315-3932E919014E}" srcOrd="0" destOrd="1" presId="urn:microsoft.com/office/officeart/2005/8/layout/cycle3"/>
    <dgm:cxn modelId="{2C3229B6-F27E-455F-AF93-829E3833B61A}" type="presOf" srcId="{91B2DFA6-901A-4D0F-A445-9423969A18D2}" destId="{7D377715-A6BB-4045-9325-7C43ABCF16B6}" srcOrd="0" destOrd="2" presId="urn:microsoft.com/office/officeart/2005/8/layout/cycle3"/>
    <dgm:cxn modelId="{D9A54CE7-D9D0-499E-BBD9-79FD93FD000D}" type="presOf" srcId="{DD8BF0D6-8BDE-4550-B5E8-1A1A701251DC}" destId="{9C810B80-148E-4FDD-804F-E444F7DD172E}" srcOrd="0" destOrd="0" presId="urn:microsoft.com/office/officeart/2005/8/layout/cycle3"/>
    <dgm:cxn modelId="{5F8E1A6E-791E-46CA-A8EF-EDD9223CD147}" srcId="{7FCD5600-6608-41FF-8D8B-1A28707BF080}" destId="{30ECFD70-C7EC-49C8-811B-9BBDCAE29907}" srcOrd="3" destOrd="0" parTransId="{1316AB45-9A20-4469-8F56-A4E9747D6343}" sibTransId="{FECBEC9A-1AB2-43AA-A148-5D435D7B3F67}"/>
    <dgm:cxn modelId="{4D444B13-CE00-492D-9E79-2208C73DDD5F}" srcId="{6DF811DE-ABCB-48CD-A653-81851AE35FDF}" destId="{7FCD5600-6608-41FF-8D8B-1A28707BF080}" srcOrd="0" destOrd="0" parTransId="{8AB16343-59E9-450D-9805-E4D2A6317626}" sibTransId="{DD8BF0D6-8BDE-4550-B5E8-1A1A701251DC}"/>
    <dgm:cxn modelId="{98CC7CD8-399F-448C-8040-B179F3BD24CB}" type="presOf" srcId="{E73DD5E1-CA5A-4DC2-84EB-471305573E7F}" destId="{BF5660EE-C968-4825-A315-3932E919014E}" srcOrd="0" destOrd="4" presId="urn:microsoft.com/office/officeart/2005/8/layout/cycle3"/>
    <dgm:cxn modelId="{D2128BFB-319A-4BA0-BB0E-AF00904A25E7}" srcId="{7FCD5600-6608-41FF-8D8B-1A28707BF080}" destId="{DCB1AFA3-3C73-42E9-8016-E20026CE7652}" srcOrd="2" destOrd="0" parTransId="{DF9754D7-549A-4ECC-9EEC-9685033FA0AA}" sibTransId="{63A140D2-889E-4E3D-9660-0FCC36084475}"/>
    <dgm:cxn modelId="{8F199919-C352-421E-95DB-09C1D7A311FE}" type="presParOf" srcId="{22AC2899-1B12-4933-B20C-06DDBCD1AC09}" destId="{D7EEFEDD-D8A9-4BF3-80C3-924A09A3C98F}" srcOrd="0" destOrd="0" presId="urn:microsoft.com/office/officeart/2005/8/layout/cycle3"/>
    <dgm:cxn modelId="{126AE3EC-8FFC-462E-A758-70033CD98B5A}" type="presParOf" srcId="{D7EEFEDD-D8A9-4BF3-80C3-924A09A3C98F}" destId="{7D377715-A6BB-4045-9325-7C43ABCF16B6}" srcOrd="0" destOrd="0" presId="urn:microsoft.com/office/officeart/2005/8/layout/cycle3"/>
    <dgm:cxn modelId="{AA6D94E4-B9BB-4C1D-BAF8-D1E7F470F92A}" type="presParOf" srcId="{D7EEFEDD-D8A9-4BF3-80C3-924A09A3C98F}" destId="{9C810B80-148E-4FDD-804F-E444F7DD172E}" srcOrd="1" destOrd="0" presId="urn:microsoft.com/office/officeart/2005/8/layout/cycle3"/>
    <dgm:cxn modelId="{4381BBF4-0E06-499C-8E44-AA59A62C221D}" type="presParOf" srcId="{D7EEFEDD-D8A9-4BF3-80C3-924A09A3C98F}" destId="{BF5660EE-C968-4825-A315-3932E919014E}" srcOrd="2" destOrd="0" presId="urn:microsoft.com/office/officeart/2005/8/layout/cycle3"/>
    <dgm:cxn modelId="{74FFF511-D980-40BA-A32D-69E1B73BC7B5}" type="presParOf" srcId="{D7EEFEDD-D8A9-4BF3-80C3-924A09A3C98F}" destId="{1D0ECE47-9B74-4885-BDE9-15FB40F1B234}" srcOrd="3" destOrd="0" presId="urn:microsoft.com/office/officeart/2005/8/layout/cycle3"/>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1D2CC-3807-4B42-91D9-A0006AFA39FD}">
      <dsp:nvSpPr>
        <dsp:cNvPr id="0" name=""/>
        <dsp:cNvSpPr/>
      </dsp:nvSpPr>
      <dsp:spPr>
        <a:xfrm>
          <a:off x="2177537" y="268739"/>
          <a:ext cx="4699570" cy="4699570"/>
        </a:xfrm>
        <a:prstGeom prst="circularArrow">
          <a:avLst>
            <a:gd name="adj1" fmla="val 5544"/>
            <a:gd name="adj2" fmla="val 330680"/>
            <a:gd name="adj3" fmla="val 14221625"/>
            <a:gd name="adj4" fmla="val 1712026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18D6C-D5A3-42C5-BD63-C4AA7D22F6C1}">
      <dsp:nvSpPr>
        <dsp:cNvPr id="0" name=""/>
        <dsp:cNvSpPr/>
      </dsp:nvSpPr>
      <dsp:spPr>
        <a:xfrm>
          <a:off x="3645269" y="-24999"/>
          <a:ext cx="1764107" cy="151024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Learn</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methods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New capabilities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Downtime mitigation</a:t>
          </a:r>
          <a:endParaRPr lang="en-US" sz="1100" kern="1200" dirty="0">
            <a:latin typeface="Segoe UI" pitchFamily="34" charset="0"/>
            <a:ea typeface="Segoe UI" pitchFamily="34" charset="0"/>
            <a:cs typeface="Segoe UI" pitchFamily="34" charset="0"/>
          </a:endParaRPr>
        </a:p>
      </dsp:txBody>
      <dsp:txXfrm>
        <a:off x="3718993" y="48725"/>
        <a:ext cx="1616659" cy="1362798"/>
      </dsp:txXfrm>
    </dsp:sp>
    <dsp:sp modelId="{39DF3331-3400-4A11-A7FB-1F75D7EA478B}">
      <dsp:nvSpPr>
        <dsp:cNvPr id="0" name=""/>
        <dsp:cNvSpPr/>
      </dsp:nvSpPr>
      <dsp:spPr>
        <a:xfrm>
          <a:off x="5551271" y="1198954"/>
          <a:ext cx="1764107" cy="151024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Prepare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Document environment</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Manage customizations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Plan upgrade strategy</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Make items upgradable</a:t>
          </a:r>
          <a:endParaRPr lang="en-US" sz="1100" kern="1200" dirty="0">
            <a:latin typeface="Segoe UI" pitchFamily="34" charset="0"/>
            <a:ea typeface="Segoe UI" pitchFamily="34" charset="0"/>
            <a:cs typeface="Segoe UI" pitchFamily="34" charset="0"/>
          </a:endParaRPr>
        </a:p>
      </dsp:txBody>
      <dsp:txXfrm>
        <a:off x="5624995" y="1272678"/>
        <a:ext cx="1616659" cy="1362798"/>
      </dsp:txXfrm>
    </dsp:sp>
    <dsp:sp modelId="{7DA141EA-6CEC-49EF-82C6-3F350FCFC509}">
      <dsp:nvSpPr>
        <dsp:cNvPr id="0" name=""/>
        <dsp:cNvSpPr/>
      </dsp:nvSpPr>
      <dsp:spPr>
        <a:xfrm>
          <a:off x="4823241" y="3347887"/>
          <a:ext cx="1764107" cy="151024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Test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Build test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Use real data</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Evaluate techniques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Find issues early</a:t>
          </a:r>
          <a:endParaRPr lang="en-US" sz="1100" kern="1200" dirty="0">
            <a:latin typeface="Segoe UI" pitchFamily="34" charset="0"/>
            <a:ea typeface="Segoe UI" pitchFamily="34" charset="0"/>
            <a:cs typeface="Segoe UI" pitchFamily="34" charset="0"/>
          </a:endParaRPr>
        </a:p>
      </dsp:txBody>
      <dsp:txXfrm>
        <a:off x="4896965" y="3421611"/>
        <a:ext cx="1616659" cy="1362798"/>
      </dsp:txXfrm>
    </dsp:sp>
    <dsp:sp modelId="{5A6A8BD4-5652-4A8C-BB34-A50948428917}">
      <dsp:nvSpPr>
        <dsp:cNvPr id="0" name=""/>
        <dsp:cNvSpPr/>
      </dsp:nvSpPr>
      <dsp:spPr>
        <a:xfrm>
          <a:off x="2467297" y="3347887"/>
          <a:ext cx="1764107" cy="151024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Implement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Build/upgrade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Deploy customizations</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Minimize downtime</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Monitor progress</a:t>
          </a:r>
          <a:endParaRPr lang="en-US" sz="1100" kern="1200">
            <a:latin typeface="Segoe UI" pitchFamily="34" charset="0"/>
            <a:ea typeface="Segoe UI" pitchFamily="34" charset="0"/>
            <a:cs typeface="Segoe UI" pitchFamily="34" charset="0"/>
          </a:endParaRPr>
        </a:p>
      </dsp:txBody>
      <dsp:txXfrm>
        <a:off x="2541021" y="3421611"/>
        <a:ext cx="1616659" cy="1362798"/>
      </dsp:txXfrm>
    </dsp:sp>
    <dsp:sp modelId="{BF5660EE-C968-4825-A315-3932E919014E}">
      <dsp:nvSpPr>
        <dsp:cNvPr id="0" name=""/>
        <dsp:cNvSpPr/>
      </dsp:nvSpPr>
      <dsp:spPr>
        <a:xfrm>
          <a:off x="1739261" y="1190614"/>
          <a:ext cx="1764107" cy="151024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Validate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Troubleshooting</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event failures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UI/UX issues</a:t>
          </a: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Data issues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endParaRPr lang="en-US" sz="1100" kern="1200" dirty="0">
            <a:latin typeface="Segoe UI" pitchFamily="34" charset="0"/>
            <a:ea typeface="Segoe UI" pitchFamily="34" charset="0"/>
            <a:cs typeface="Segoe UI" pitchFamily="34" charset="0"/>
          </a:endParaRPr>
        </a:p>
      </dsp:txBody>
      <dsp:txXfrm>
        <a:off x="1812985" y="1264338"/>
        <a:ext cx="1616659" cy="1362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1D2CC-3807-4B42-91D9-A0006AFA39FD}">
      <dsp:nvSpPr>
        <dsp:cNvPr id="0" name=""/>
        <dsp:cNvSpPr/>
      </dsp:nvSpPr>
      <dsp:spPr>
        <a:xfrm>
          <a:off x="571757" y="407405"/>
          <a:ext cx="4276210" cy="4276210"/>
        </a:xfrm>
        <a:prstGeom prst="circularArrow">
          <a:avLst>
            <a:gd name="adj1" fmla="val 5544"/>
            <a:gd name="adj2" fmla="val 330680"/>
            <a:gd name="adj3" fmla="val 14000238"/>
            <a:gd name="adj4" fmla="val 1725090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18D6C-D5A3-42C5-BD63-C4AA7D22F6C1}">
      <dsp:nvSpPr>
        <dsp:cNvPr id="0" name=""/>
        <dsp:cNvSpPr/>
      </dsp:nvSpPr>
      <dsp:spPr>
        <a:xfrm>
          <a:off x="1807145" y="214979"/>
          <a:ext cx="1805433" cy="13253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Learn</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Upgrade methods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New capabilities</a:t>
          </a: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Downtime mitigation</a:t>
          </a:r>
        </a:p>
      </dsp:txBody>
      <dsp:txXfrm>
        <a:off x="1871843" y="279677"/>
        <a:ext cx="1676037" cy="1195945"/>
      </dsp:txXfrm>
    </dsp:sp>
    <dsp:sp modelId="{39DF3331-3400-4A11-A7FB-1F75D7EA478B}">
      <dsp:nvSpPr>
        <dsp:cNvPr id="0" name=""/>
        <dsp:cNvSpPr/>
      </dsp:nvSpPr>
      <dsp:spPr>
        <a:xfrm>
          <a:off x="3541445" y="1328672"/>
          <a:ext cx="1805433" cy="13253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Prepare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Document environment</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Manage customizations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Plan upgrade strategy</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Make items upgradable</a:t>
          </a:r>
          <a:endParaRPr lang="en-US" sz="1100" kern="1200" dirty="0">
            <a:latin typeface="Segoe UI" pitchFamily="34" charset="0"/>
            <a:ea typeface="Segoe UI" pitchFamily="34" charset="0"/>
            <a:cs typeface="Segoe UI" pitchFamily="34" charset="0"/>
          </a:endParaRPr>
        </a:p>
      </dsp:txBody>
      <dsp:txXfrm>
        <a:off x="3606143" y="1393370"/>
        <a:ext cx="1676037" cy="1195945"/>
      </dsp:txXfrm>
    </dsp:sp>
    <dsp:sp modelId="{7DA141EA-6CEC-49EF-82C6-3F350FCFC509}">
      <dsp:nvSpPr>
        <dsp:cNvPr id="0" name=""/>
        <dsp:cNvSpPr/>
      </dsp:nvSpPr>
      <dsp:spPr>
        <a:xfrm>
          <a:off x="2879000" y="3284019"/>
          <a:ext cx="1805433" cy="13253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Test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Build test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Use real data</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Evaluate techniques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Find issues early</a:t>
          </a:r>
          <a:endParaRPr lang="en-US" sz="1100" kern="1200" dirty="0">
            <a:latin typeface="Segoe UI" pitchFamily="34" charset="0"/>
            <a:ea typeface="Segoe UI" pitchFamily="34" charset="0"/>
            <a:cs typeface="Segoe UI" pitchFamily="34" charset="0"/>
          </a:endParaRPr>
        </a:p>
      </dsp:txBody>
      <dsp:txXfrm>
        <a:off x="2943698" y="3348717"/>
        <a:ext cx="1676037" cy="1195945"/>
      </dsp:txXfrm>
    </dsp:sp>
    <dsp:sp modelId="{5A6A8BD4-5652-4A8C-BB34-A50948428917}">
      <dsp:nvSpPr>
        <dsp:cNvPr id="0" name=""/>
        <dsp:cNvSpPr/>
      </dsp:nvSpPr>
      <dsp:spPr>
        <a:xfrm>
          <a:off x="735291" y="3284019"/>
          <a:ext cx="1805433" cy="13253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Implement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Build/upgrade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Deploy customizations</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Minimize downtime</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Monitor progress</a:t>
          </a:r>
          <a:endParaRPr lang="en-US" sz="1100" kern="1200">
            <a:latin typeface="Segoe UI" pitchFamily="34" charset="0"/>
            <a:ea typeface="Segoe UI" pitchFamily="34" charset="0"/>
            <a:cs typeface="Segoe UI" pitchFamily="34" charset="0"/>
          </a:endParaRPr>
        </a:p>
      </dsp:txBody>
      <dsp:txXfrm>
        <a:off x="799989" y="3348717"/>
        <a:ext cx="1676037" cy="1195945"/>
      </dsp:txXfrm>
    </dsp:sp>
    <dsp:sp modelId="{BF5660EE-C968-4825-A315-3932E919014E}">
      <dsp:nvSpPr>
        <dsp:cNvPr id="0" name=""/>
        <dsp:cNvSpPr/>
      </dsp:nvSpPr>
      <dsp:spPr>
        <a:xfrm>
          <a:off x="72840" y="1321084"/>
          <a:ext cx="1805433" cy="13253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Validate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Troubleshooting</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event failures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UI/UX issues</a:t>
          </a: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Data issues</a:t>
          </a:r>
          <a:endParaRPr lang="en-US" sz="1100" kern="1200" dirty="0">
            <a:latin typeface="Segoe UI" pitchFamily="34" charset="0"/>
            <a:ea typeface="Segoe UI" pitchFamily="34" charset="0"/>
            <a:cs typeface="Segoe UI" pitchFamily="34" charset="0"/>
          </a:endParaRPr>
        </a:p>
      </dsp:txBody>
      <dsp:txXfrm>
        <a:off x="137538" y="1385782"/>
        <a:ext cx="1676037" cy="1195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10B80-148E-4FDD-804F-E444F7DD172E}">
      <dsp:nvSpPr>
        <dsp:cNvPr id="0" name=""/>
        <dsp:cNvSpPr/>
      </dsp:nvSpPr>
      <dsp:spPr>
        <a:xfrm>
          <a:off x="686773" y="24857"/>
          <a:ext cx="3140805" cy="3140805"/>
        </a:xfrm>
        <a:prstGeom prst="circularArrow">
          <a:avLst>
            <a:gd name="adj1" fmla="val 5689"/>
            <a:gd name="adj2" fmla="val 340510"/>
            <a:gd name="adj3" fmla="val 13240685"/>
            <a:gd name="adj4" fmla="val 17714706"/>
            <a:gd name="adj5" fmla="val 5908"/>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77715-A6BB-4045-9325-7C43ABCF16B6}">
      <dsp:nvSpPr>
        <dsp:cNvPr id="0" name=""/>
        <dsp:cNvSpPr/>
      </dsp:nvSpPr>
      <dsp:spPr>
        <a:xfrm>
          <a:off x="1365432" y="-248409"/>
          <a:ext cx="1783487" cy="15593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Implement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Build/upgrade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Deploy customizations</a:t>
          </a: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Minimize downtime</a:t>
          </a: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Monitor progress</a:t>
          </a:r>
          <a:endParaRPr lang="en-US" sz="1100" kern="1200">
            <a:latin typeface="Segoe UI" pitchFamily="34" charset="0"/>
            <a:ea typeface="Segoe UI" pitchFamily="34" charset="0"/>
            <a:cs typeface="Segoe UI" pitchFamily="34" charset="0"/>
          </a:endParaRPr>
        </a:p>
      </dsp:txBody>
      <dsp:txXfrm>
        <a:off x="1441552" y="-172289"/>
        <a:ext cx="1631247" cy="1407090"/>
      </dsp:txXfrm>
    </dsp:sp>
    <dsp:sp modelId="{BF5660EE-C968-4825-A315-3932E919014E}">
      <dsp:nvSpPr>
        <dsp:cNvPr id="0" name=""/>
        <dsp:cNvSpPr/>
      </dsp:nvSpPr>
      <dsp:spPr>
        <a:xfrm>
          <a:off x="2730865" y="1765979"/>
          <a:ext cx="1783487" cy="15593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r>
            <a:rPr lang="en-US" sz="1200" b="1" kern="1200" dirty="0" smtClean="0">
              <a:latin typeface="Segoe UI" pitchFamily="34" charset="0"/>
              <a:ea typeface="Segoe UI" pitchFamily="34" charset="0"/>
              <a:cs typeface="Segoe UI" pitchFamily="34" charset="0"/>
            </a:rPr>
            <a:t>Validate</a:t>
          </a:r>
          <a:endParaRPr lang="en-US" sz="1200" b="1" kern="1200" dirty="0">
            <a:latin typeface="Segoe UI" pitchFamily="34" charset="0"/>
            <a:ea typeface="Segoe UI" pitchFamily="34" charset="0"/>
            <a:cs typeface="Segoe UI" pitchFamily="34" charset="0"/>
          </a:endParaRPr>
        </a:p>
        <a:p>
          <a:pPr marL="57150" lvl="1" indent="-57150" algn="l" defTabSz="466725">
            <a:lnSpc>
              <a:spcPct val="90000"/>
            </a:lnSpc>
            <a:spcBef>
              <a:spcPct val="0"/>
            </a:spcBef>
            <a:spcAft>
              <a:spcPct val="15000"/>
            </a:spcAft>
            <a:buChar char="••"/>
          </a:pPr>
          <a:r>
            <a:rPr lang="en-US" sz="1050" kern="1200" dirty="0" smtClean="0">
              <a:latin typeface="Segoe UI" pitchFamily="34" charset="0"/>
              <a:ea typeface="Segoe UI" pitchFamily="34" charset="0"/>
              <a:cs typeface="Segoe UI" pitchFamily="34" charset="0"/>
            </a:rPr>
            <a:t>Troubleshooting</a:t>
          </a:r>
          <a:endParaRPr lang="en-US" sz="1050" kern="1200" dirty="0">
            <a:latin typeface="Segoe UI" pitchFamily="34" charset="0"/>
            <a:ea typeface="Segoe UI" pitchFamily="34" charset="0"/>
            <a:cs typeface="Segoe UI" pitchFamily="34" charset="0"/>
          </a:endParaRPr>
        </a:p>
        <a:p>
          <a:pPr marL="57150" lvl="1" indent="-57150" algn="l" defTabSz="466725">
            <a:lnSpc>
              <a:spcPct val="90000"/>
            </a:lnSpc>
            <a:spcBef>
              <a:spcPct val="0"/>
            </a:spcBef>
            <a:spcAft>
              <a:spcPct val="15000"/>
            </a:spcAft>
            <a:buChar char="••"/>
          </a:pPr>
          <a:r>
            <a:rPr lang="en-US" sz="1050" kern="1200" dirty="0" smtClean="0">
              <a:latin typeface="Segoe UI" pitchFamily="34" charset="0"/>
              <a:ea typeface="Segoe UI" pitchFamily="34" charset="0"/>
              <a:cs typeface="Segoe UI" pitchFamily="34" charset="0"/>
            </a:rPr>
            <a:t>Upgrade event failures</a:t>
          </a:r>
          <a:endParaRPr lang="en-US" sz="1050" kern="1200" dirty="0">
            <a:latin typeface="Segoe UI" pitchFamily="34" charset="0"/>
            <a:ea typeface="Segoe UI" pitchFamily="34" charset="0"/>
            <a:cs typeface="Segoe UI" pitchFamily="34" charset="0"/>
          </a:endParaRPr>
        </a:p>
        <a:p>
          <a:pPr marL="57150" lvl="1" indent="-57150" algn="l" defTabSz="466725">
            <a:lnSpc>
              <a:spcPct val="90000"/>
            </a:lnSpc>
            <a:spcBef>
              <a:spcPct val="0"/>
            </a:spcBef>
            <a:spcAft>
              <a:spcPct val="15000"/>
            </a:spcAft>
            <a:buChar char="••"/>
          </a:pPr>
          <a:r>
            <a:rPr lang="en-US" sz="1050" kern="1200" dirty="0" smtClean="0">
              <a:latin typeface="Segoe UI" pitchFamily="34" charset="0"/>
              <a:ea typeface="Segoe UI" pitchFamily="34" charset="0"/>
              <a:cs typeface="Segoe UI" pitchFamily="34" charset="0"/>
            </a:rPr>
            <a:t>UI/UX issues</a:t>
          </a:r>
        </a:p>
        <a:p>
          <a:pPr marL="57150" lvl="1" indent="-57150" algn="l" defTabSz="466725">
            <a:lnSpc>
              <a:spcPct val="90000"/>
            </a:lnSpc>
            <a:spcBef>
              <a:spcPct val="0"/>
            </a:spcBef>
            <a:spcAft>
              <a:spcPct val="15000"/>
            </a:spcAft>
            <a:buChar char="••"/>
          </a:pPr>
          <a:r>
            <a:rPr lang="en-US" sz="1050" kern="1200" dirty="0" smtClean="0">
              <a:latin typeface="Segoe UI" pitchFamily="34" charset="0"/>
              <a:ea typeface="Segoe UI" pitchFamily="34" charset="0"/>
              <a:cs typeface="Segoe UI" pitchFamily="34" charset="0"/>
            </a:rPr>
            <a:t>Data issues</a:t>
          </a:r>
          <a:endParaRPr lang="en-US" sz="1050" kern="1200" dirty="0">
            <a:latin typeface="Segoe UI" pitchFamily="34" charset="0"/>
            <a:ea typeface="Segoe UI" pitchFamily="34" charset="0"/>
            <a:cs typeface="Segoe UI" pitchFamily="34" charset="0"/>
          </a:endParaRPr>
        </a:p>
      </dsp:txBody>
      <dsp:txXfrm>
        <a:off x="2806985" y="1842099"/>
        <a:ext cx="1631247" cy="1407090"/>
      </dsp:txXfrm>
    </dsp:sp>
    <dsp:sp modelId="{1D0ECE47-9B74-4885-BDE9-15FB40F1B234}">
      <dsp:nvSpPr>
        <dsp:cNvPr id="0" name=""/>
        <dsp:cNvSpPr/>
      </dsp:nvSpPr>
      <dsp:spPr>
        <a:xfrm>
          <a:off x="0" y="1740487"/>
          <a:ext cx="1783487" cy="15593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r>
            <a:rPr lang="en-US" sz="1200" b="1" kern="1200" dirty="0" smtClean="0">
              <a:latin typeface="Segoe UI" pitchFamily="34" charset="0"/>
              <a:ea typeface="Segoe UI" pitchFamily="34" charset="0"/>
              <a:cs typeface="Segoe UI" pitchFamily="34" charset="0"/>
            </a:rPr>
            <a:t>Learn</a:t>
          </a:r>
          <a:endParaRPr lang="en-US" sz="1200" b="1" kern="1200" dirty="0">
            <a:latin typeface="Segoe UI" pitchFamily="34" charset="0"/>
            <a:ea typeface="Segoe UI" pitchFamily="34" charset="0"/>
            <a:cs typeface="Segoe UI" pitchFamily="34" charset="0"/>
          </a:endParaRPr>
        </a:p>
        <a:p>
          <a:pPr marL="57150" lvl="1" indent="-57150" algn="l" defTabSz="466725">
            <a:lnSpc>
              <a:spcPct val="90000"/>
            </a:lnSpc>
            <a:spcBef>
              <a:spcPct val="0"/>
            </a:spcBef>
            <a:spcAft>
              <a:spcPct val="15000"/>
            </a:spcAft>
            <a:buChar char="••"/>
          </a:pPr>
          <a:r>
            <a:rPr lang="en-US" sz="1050" kern="1200" dirty="0" smtClean="0">
              <a:latin typeface="Segoe UI" pitchFamily="34" charset="0"/>
              <a:ea typeface="Segoe UI" pitchFamily="34" charset="0"/>
              <a:cs typeface="Segoe UI" pitchFamily="34" charset="0"/>
            </a:rPr>
            <a:t>Upgrade methods</a:t>
          </a:r>
          <a:endParaRPr lang="en-US" sz="1050" kern="1200" dirty="0">
            <a:latin typeface="Segoe UI" pitchFamily="34" charset="0"/>
            <a:ea typeface="Segoe UI" pitchFamily="34" charset="0"/>
            <a:cs typeface="Segoe UI" pitchFamily="34" charset="0"/>
          </a:endParaRPr>
        </a:p>
        <a:p>
          <a:pPr marL="57150" lvl="1" indent="-57150" algn="l" defTabSz="466725">
            <a:lnSpc>
              <a:spcPct val="90000"/>
            </a:lnSpc>
            <a:spcBef>
              <a:spcPct val="0"/>
            </a:spcBef>
            <a:spcAft>
              <a:spcPct val="15000"/>
            </a:spcAft>
            <a:buChar char="••"/>
          </a:pPr>
          <a:r>
            <a:rPr lang="en-US" sz="1050" kern="1200" dirty="0" smtClean="0">
              <a:latin typeface="Segoe UI" pitchFamily="34" charset="0"/>
              <a:ea typeface="Segoe UI" pitchFamily="34" charset="0"/>
              <a:cs typeface="Segoe UI" pitchFamily="34" charset="0"/>
            </a:rPr>
            <a:t>Downtime mitigation</a:t>
          </a:r>
          <a:endParaRPr lang="en-US" sz="1050" kern="1200" dirty="0">
            <a:latin typeface="Segoe UI" pitchFamily="34" charset="0"/>
            <a:ea typeface="Segoe UI" pitchFamily="34" charset="0"/>
            <a:cs typeface="Segoe UI" pitchFamily="34" charset="0"/>
          </a:endParaRPr>
        </a:p>
        <a:p>
          <a:pPr marL="57150" lvl="1" indent="-57150" algn="l" defTabSz="466725">
            <a:lnSpc>
              <a:spcPct val="90000"/>
            </a:lnSpc>
            <a:spcBef>
              <a:spcPct val="0"/>
            </a:spcBef>
            <a:spcAft>
              <a:spcPct val="15000"/>
            </a:spcAft>
            <a:buChar char="••"/>
          </a:pPr>
          <a:r>
            <a:rPr lang="en-US" sz="1050" kern="1200" dirty="0" smtClean="0">
              <a:latin typeface="Segoe UI" pitchFamily="34" charset="0"/>
              <a:ea typeface="Segoe UI" pitchFamily="34" charset="0"/>
              <a:cs typeface="Segoe UI" pitchFamily="34" charset="0"/>
            </a:rPr>
            <a:t>Performance</a:t>
          </a:r>
          <a:endParaRPr lang="en-US" sz="1050" kern="1200" dirty="0">
            <a:latin typeface="Segoe UI" pitchFamily="34" charset="0"/>
            <a:ea typeface="Segoe UI" pitchFamily="34" charset="0"/>
            <a:cs typeface="Segoe UI" pitchFamily="34" charset="0"/>
          </a:endParaRPr>
        </a:p>
        <a:p>
          <a:pPr marL="57150" lvl="1" indent="-57150" algn="l" defTabSz="466725">
            <a:lnSpc>
              <a:spcPct val="90000"/>
            </a:lnSpc>
            <a:spcBef>
              <a:spcPct val="0"/>
            </a:spcBef>
            <a:spcAft>
              <a:spcPct val="15000"/>
            </a:spcAft>
            <a:buChar char="••"/>
          </a:pPr>
          <a:r>
            <a:rPr lang="en-US" sz="1050" kern="1200" dirty="0" smtClean="0">
              <a:latin typeface="Segoe UI" pitchFamily="34" charset="0"/>
              <a:ea typeface="Segoe UI" pitchFamily="34" charset="0"/>
              <a:cs typeface="Segoe UI" pitchFamily="34" charset="0"/>
            </a:rPr>
            <a:t>Understand issues</a:t>
          </a:r>
          <a:endParaRPr lang="en-US" sz="1050" kern="1200" dirty="0">
            <a:latin typeface="Segoe UI" pitchFamily="34" charset="0"/>
            <a:ea typeface="Segoe UI" pitchFamily="34" charset="0"/>
            <a:cs typeface="Segoe UI" pitchFamily="34" charset="0"/>
          </a:endParaRPr>
        </a:p>
      </dsp:txBody>
      <dsp:txXfrm>
        <a:off x="76120" y="1816607"/>
        <a:ext cx="1631247" cy="140709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a:xfrm>
            <a:off x="3884613" y="0"/>
            <a:ext cx="2971800" cy="457200"/>
          </a:xfrm>
          <a:prstGeom prst="rect">
            <a:avLst/>
          </a:prstGeom>
        </p:spPr>
        <p:txBody>
          <a:bodyPr/>
          <a:lstStyle/>
          <a:p>
            <a:fld id="{D4664A66-7F43-48D1-91D2-AE7A931D6495}" type="datetime1">
              <a:rPr lang="en-US" smtClean="0"/>
              <a:t>1/9/2013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1942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6643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2615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0319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1952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9649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480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0256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4976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Building Test Farms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Evaluation Techniques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Testing Processes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Performance Testing</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Testing Service Applications</a:t>
            </a:r>
          </a:p>
          <a:p>
            <a:r>
              <a:rPr lang="en-US" dirty="0" smtClean="0"/>
              <a:t>Testing Customizations</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19</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77181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solidFill>
                  <a:prstClr val="black"/>
                </a:solidFill>
              </a:rPr>
              <a:pPr/>
              <a:t>1/9/2013 9:43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8244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591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539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570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557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603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0527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964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6240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Upgrade</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4165495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 Processes</a:t>
            </a:r>
            <a:endParaRPr lang="en-US" dirty="0"/>
          </a:p>
        </p:txBody>
      </p:sp>
      <p:sp>
        <p:nvSpPr>
          <p:cNvPr id="5" name="Content Placeholder 4"/>
          <p:cNvSpPr>
            <a:spLocks noGrp="1"/>
          </p:cNvSpPr>
          <p:nvPr>
            <p:ph type="body" sz="quarter" idx="10"/>
          </p:nvPr>
        </p:nvSpPr>
        <p:spPr/>
        <p:txBody>
          <a:bodyPr/>
          <a:lstStyle/>
          <a:p>
            <a:r>
              <a:rPr lang="en-US" dirty="0" smtClean="0"/>
              <a:t>Confirm the upgrade plan you’ve chosen will work</a:t>
            </a:r>
          </a:p>
          <a:p>
            <a:pPr lvl="1"/>
            <a:r>
              <a:rPr lang="en-US" dirty="0" smtClean="0"/>
              <a:t>Does it do what you expect</a:t>
            </a:r>
          </a:p>
          <a:p>
            <a:pPr lvl="1"/>
            <a:r>
              <a:rPr lang="en-US" dirty="0" smtClean="0"/>
              <a:t>Does your upgrade plan provide the right outage mitigation</a:t>
            </a:r>
          </a:p>
          <a:p>
            <a:pPr lvl="1"/>
            <a:r>
              <a:rPr lang="en-US" dirty="0" smtClean="0"/>
              <a:t>Are there any gaps in the process?</a:t>
            </a:r>
          </a:p>
          <a:p>
            <a:pPr lvl="2"/>
            <a:r>
              <a:rPr lang="en-US" dirty="0" smtClean="0"/>
              <a:t>How would you roll back if you need to?</a:t>
            </a:r>
          </a:p>
          <a:p>
            <a:pPr lvl="3"/>
            <a:r>
              <a:rPr lang="en-US" dirty="0" smtClean="0"/>
              <a:t>You did take a backup, right?</a:t>
            </a:r>
          </a:p>
          <a:p>
            <a:r>
              <a:rPr lang="en-US" dirty="0" smtClean="0"/>
              <a:t>Validate any scripts and commands used</a:t>
            </a:r>
          </a:p>
          <a:p>
            <a:pPr lvl="1"/>
            <a:r>
              <a:rPr lang="en-US" dirty="0" smtClean="0"/>
              <a:t>Scripted processes are more repeatable</a:t>
            </a:r>
          </a:p>
          <a:p>
            <a:pPr lvl="1"/>
            <a:r>
              <a:rPr lang="en-US" dirty="0" smtClean="0"/>
              <a:t>Make sure a script you may have used in 2010 or earlier is still valid</a:t>
            </a:r>
          </a:p>
          <a:p>
            <a:pPr lvl="2"/>
            <a:r>
              <a:rPr lang="en-US" dirty="0" smtClean="0"/>
              <a:t>Parameters change, and sometimes how they work changes</a:t>
            </a:r>
          </a:p>
        </p:txBody>
      </p:sp>
    </p:spTree>
    <p:extLst>
      <p:ext uri="{BB962C8B-B14F-4D97-AF65-F5344CB8AC3E}">
        <p14:creationId xmlns:p14="http://schemas.microsoft.com/office/powerpoint/2010/main" val="206137043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Upgrade</a:t>
            </a:r>
          </a:p>
        </p:txBody>
      </p:sp>
      <p:sp>
        <p:nvSpPr>
          <p:cNvPr id="5" name="Subtitle 4"/>
          <p:cNvSpPr>
            <a:spLocks noGrp="1"/>
          </p:cNvSpPr>
          <p:nvPr>
            <p:ph type="body" sz="quarter" idx="12"/>
          </p:nvPr>
        </p:nvSpPr>
        <p:spPr/>
        <p:txBody>
          <a:bodyPr/>
          <a:lstStyle/>
          <a:p>
            <a:r>
              <a:rPr lang="en-US" dirty="0" smtClean="0"/>
              <a:t>Performance</a:t>
            </a:r>
            <a:r>
              <a:rPr lang="en-US" dirty="0"/>
              <a:t> </a:t>
            </a:r>
            <a:r>
              <a:rPr lang="en-US" dirty="0" smtClean="0"/>
              <a:t>Testing</a:t>
            </a:r>
            <a:endParaRPr lang="en-US" dirty="0"/>
          </a:p>
        </p:txBody>
      </p:sp>
    </p:spTree>
    <p:extLst>
      <p:ext uri="{BB962C8B-B14F-4D97-AF65-F5344CB8AC3E}">
        <p14:creationId xmlns:p14="http://schemas.microsoft.com/office/powerpoint/2010/main" val="186756456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Performance Testing</a:t>
            </a:r>
            <a:endParaRPr lang="en-US" dirty="0"/>
          </a:p>
        </p:txBody>
      </p:sp>
      <p:sp>
        <p:nvSpPr>
          <p:cNvPr id="3" name="Content Placeholder 2"/>
          <p:cNvSpPr>
            <a:spLocks noGrp="1"/>
          </p:cNvSpPr>
          <p:nvPr>
            <p:ph type="body" sz="quarter" idx="10"/>
          </p:nvPr>
        </p:nvSpPr>
        <p:spPr/>
        <p:txBody>
          <a:bodyPr/>
          <a:lstStyle/>
          <a:p>
            <a:r>
              <a:rPr lang="en-US" sz="3600" dirty="0" smtClean="0"/>
              <a:t>Actual hardware + actual databases = reliable results</a:t>
            </a:r>
          </a:p>
          <a:p>
            <a:r>
              <a:rPr lang="en-US" sz="3600" dirty="0"/>
              <a:t>Measure sequences and actions</a:t>
            </a:r>
          </a:p>
          <a:p>
            <a:pPr lvl="1"/>
            <a:r>
              <a:rPr lang="en-US" sz="2000" dirty="0"/>
              <a:t>Parse individual upgrade logs for performance data</a:t>
            </a:r>
          </a:p>
          <a:p>
            <a:pPr lvl="1"/>
            <a:r>
              <a:rPr lang="en-US" sz="2000" dirty="0"/>
              <a:t>Use multiple upgrade runs per database for more accuracy</a:t>
            </a:r>
          </a:p>
          <a:p>
            <a:pPr lvl="1"/>
            <a:r>
              <a:rPr lang="en-US" sz="2000" dirty="0"/>
              <a:t>Collate multiple runs results to get likely performance per sequence/action/database</a:t>
            </a:r>
          </a:p>
          <a:p>
            <a:r>
              <a:rPr lang="en-US" sz="3600" dirty="0" smtClean="0"/>
              <a:t>Determining upgrade performance per sequence/action</a:t>
            </a:r>
          </a:p>
          <a:p>
            <a:pPr marL="917575" lvl="1" indent="-457200">
              <a:buFont typeface="+mj-lt"/>
              <a:buAutoNum type="arabicPeriod"/>
            </a:pPr>
            <a:r>
              <a:rPr lang="en-US" sz="2000" dirty="0" smtClean="0"/>
              <a:t>Parse upgrade logs</a:t>
            </a:r>
          </a:p>
          <a:p>
            <a:pPr marL="917575" lvl="1" indent="-457200">
              <a:buFont typeface="+mj-lt"/>
              <a:buAutoNum type="arabicPeriod"/>
            </a:pPr>
            <a:r>
              <a:rPr lang="en-US" sz="2000" dirty="0" smtClean="0"/>
              <a:t>Collate time spent per action instance per log</a:t>
            </a:r>
          </a:p>
          <a:p>
            <a:pPr marL="917575" lvl="1" indent="-457200">
              <a:buFont typeface="+mj-lt"/>
              <a:buAutoNum type="arabicPeriod"/>
            </a:pPr>
            <a:r>
              <a:rPr lang="en-US" sz="2000" dirty="0" smtClean="0"/>
              <a:t>Collate time spent in each sequence per log</a:t>
            </a:r>
          </a:p>
          <a:p>
            <a:pPr marL="917575" lvl="1" indent="-457200">
              <a:buFont typeface="+mj-lt"/>
              <a:buAutoNum type="arabicPeriod"/>
            </a:pPr>
            <a:r>
              <a:rPr lang="en-US" sz="2000" dirty="0" smtClean="0"/>
              <a:t>Separate out database upgrade times from site collection upgrade times</a:t>
            </a:r>
          </a:p>
          <a:p>
            <a:pPr marL="917575" lvl="1" indent="-457200">
              <a:buFont typeface="+mj-lt"/>
              <a:buAutoNum type="arabicPeriod"/>
            </a:pPr>
            <a:r>
              <a:rPr lang="en-US" sz="2000" dirty="0" smtClean="0"/>
              <a:t>Mainly look for min, max, and average</a:t>
            </a:r>
          </a:p>
          <a:p>
            <a:pPr lvl="1"/>
            <a:endParaRPr lang="en-US" sz="2000" dirty="0"/>
          </a:p>
        </p:txBody>
      </p:sp>
    </p:spTree>
    <p:extLst>
      <p:ext uri="{BB962C8B-B14F-4D97-AF65-F5344CB8AC3E}">
        <p14:creationId xmlns:p14="http://schemas.microsoft.com/office/powerpoint/2010/main" val="22655848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Post-Upgrade Performance Testing</a:t>
            </a:r>
            <a:endParaRPr lang="en-US" dirty="0"/>
          </a:p>
        </p:txBody>
      </p:sp>
      <p:sp>
        <p:nvSpPr>
          <p:cNvPr id="5" name="Content Placeholder 4"/>
          <p:cNvSpPr>
            <a:spLocks noGrp="1"/>
          </p:cNvSpPr>
          <p:nvPr>
            <p:ph type="body" sz="quarter" idx="10"/>
          </p:nvPr>
        </p:nvSpPr>
        <p:spPr/>
        <p:txBody>
          <a:bodyPr/>
          <a:lstStyle/>
          <a:p>
            <a:r>
              <a:rPr lang="en-US" dirty="0" smtClean="0"/>
              <a:t>Confirm against pre-upgrade performance goals</a:t>
            </a:r>
          </a:p>
          <a:p>
            <a:pPr lvl="1"/>
            <a:r>
              <a:rPr lang="en-US" dirty="0" smtClean="0"/>
              <a:t>Ensure your new farm is not going to give less than you expect</a:t>
            </a:r>
          </a:p>
          <a:p>
            <a:r>
              <a:rPr lang="en-US" dirty="0" smtClean="0"/>
              <a:t>Look for SQL responsiveness at load</a:t>
            </a:r>
          </a:p>
          <a:p>
            <a:pPr lvl="1"/>
            <a:r>
              <a:rPr lang="en-US" dirty="0" smtClean="0"/>
              <a:t>Disk queue length</a:t>
            </a:r>
          </a:p>
          <a:p>
            <a:pPr lvl="1"/>
            <a:r>
              <a:rPr lang="en-US" dirty="0" smtClean="0"/>
              <a:t>CPU and memory usage</a:t>
            </a:r>
          </a:p>
          <a:p>
            <a:r>
              <a:rPr lang="en-US" dirty="0" smtClean="0"/>
              <a:t>Look </a:t>
            </a:r>
            <a:r>
              <a:rPr lang="en-US" dirty="0"/>
              <a:t>for </a:t>
            </a:r>
            <a:r>
              <a:rPr lang="en-US" dirty="0" smtClean="0"/>
              <a:t>SharePoint servers </a:t>
            </a:r>
            <a:r>
              <a:rPr lang="en-US" dirty="0"/>
              <a:t>responsiveness at </a:t>
            </a:r>
            <a:r>
              <a:rPr lang="en-US" dirty="0" smtClean="0"/>
              <a:t>load</a:t>
            </a:r>
          </a:p>
          <a:p>
            <a:pPr lvl="1"/>
            <a:r>
              <a:rPr lang="en-US" dirty="0" smtClean="0"/>
              <a:t>Requests Per Second (RPS)</a:t>
            </a:r>
          </a:p>
          <a:p>
            <a:pPr lvl="1"/>
            <a:r>
              <a:rPr lang="en-US" dirty="0" smtClean="0"/>
              <a:t>Page Load Time</a:t>
            </a:r>
          </a:p>
          <a:p>
            <a:pPr lvl="2"/>
            <a:r>
              <a:rPr lang="en-US" dirty="0" smtClean="0"/>
              <a:t>Initial clean request, loading scripts for first time (PLT1)</a:t>
            </a:r>
          </a:p>
          <a:p>
            <a:pPr lvl="2"/>
            <a:r>
              <a:rPr lang="en-US" dirty="0" smtClean="0"/>
              <a:t>Secondary requests with scripts cached at client (PLT2)</a:t>
            </a:r>
            <a:endParaRPr lang="en-US" dirty="0"/>
          </a:p>
          <a:p>
            <a:pPr marL="0" indent="0">
              <a:buNone/>
            </a:pPr>
            <a:endParaRPr lang="en-US" dirty="0"/>
          </a:p>
        </p:txBody>
      </p:sp>
    </p:spTree>
    <p:extLst>
      <p:ext uri="{BB962C8B-B14F-4D97-AF65-F5344CB8AC3E}">
        <p14:creationId xmlns:p14="http://schemas.microsoft.com/office/powerpoint/2010/main" val="1141132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Upgrade</a:t>
            </a:r>
          </a:p>
        </p:txBody>
      </p:sp>
      <p:sp>
        <p:nvSpPr>
          <p:cNvPr id="5" name="Subtitle 4"/>
          <p:cNvSpPr>
            <a:spLocks noGrp="1"/>
          </p:cNvSpPr>
          <p:nvPr>
            <p:ph type="body" sz="quarter" idx="12"/>
          </p:nvPr>
        </p:nvSpPr>
        <p:spPr/>
        <p:txBody>
          <a:bodyPr/>
          <a:lstStyle/>
          <a:p>
            <a:r>
              <a:rPr lang="en-US" dirty="0" smtClean="0"/>
              <a:t>Testing Service Applications</a:t>
            </a:r>
            <a:endParaRPr lang="en-US" dirty="0"/>
          </a:p>
        </p:txBody>
      </p:sp>
    </p:spTree>
    <p:extLst>
      <p:ext uri="{BB962C8B-B14F-4D97-AF65-F5344CB8AC3E}">
        <p14:creationId xmlns:p14="http://schemas.microsoft.com/office/powerpoint/2010/main" val="14468666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Applications Testing</a:t>
            </a:r>
            <a:endParaRPr lang="en-US" dirty="0"/>
          </a:p>
        </p:txBody>
      </p:sp>
      <p:sp>
        <p:nvSpPr>
          <p:cNvPr id="5" name="Content Placeholder 4"/>
          <p:cNvSpPr>
            <a:spLocks noGrp="1"/>
          </p:cNvSpPr>
          <p:nvPr>
            <p:ph type="body" sz="quarter" idx="10"/>
          </p:nvPr>
        </p:nvSpPr>
        <p:spPr/>
        <p:txBody>
          <a:bodyPr/>
          <a:lstStyle/>
          <a:p>
            <a:r>
              <a:rPr lang="en-US" sz="3600" dirty="0" smtClean="0"/>
              <a:t>Consider various states you may be in, not just initial or final state</a:t>
            </a:r>
          </a:p>
          <a:p>
            <a:pPr lvl="1"/>
            <a:r>
              <a:rPr lang="en-US" sz="2000" dirty="0" smtClean="0"/>
              <a:t>2010 farm connected to 2013 services</a:t>
            </a:r>
          </a:p>
          <a:p>
            <a:pPr lvl="1"/>
            <a:r>
              <a:rPr lang="en-US" sz="2000" dirty="0" smtClean="0"/>
              <a:t>2013 farm connected to 2013 services</a:t>
            </a:r>
          </a:p>
          <a:p>
            <a:pPr lvl="1"/>
            <a:r>
              <a:rPr lang="en-US" sz="2000" dirty="0" smtClean="0"/>
              <a:t>Different version farms for different services</a:t>
            </a:r>
          </a:p>
          <a:p>
            <a:r>
              <a:rPr lang="en-US" sz="3600" dirty="0" smtClean="0"/>
              <a:t>Verify in all possible states you will use in advance of production use</a:t>
            </a:r>
          </a:p>
          <a:p>
            <a:pPr lvl="1"/>
            <a:r>
              <a:rPr lang="en-US" sz="2000" dirty="0" smtClean="0"/>
              <a:t>Helps to find security, configuration, compatibility, and even performance issues</a:t>
            </a:r>
          </a:p>
          <a:p>
            <a:r>
              <a:rPr lang="en-US" sz="3600" dirty="0" smtClean="0"/>
              <a:t>Service upgrade can be complex due to number of services</a:t>
            </a:r>
          </a:p>
          <a:p>
            <a:pPr lvl="1"/>
            <a:r>
              <a:rPr lang="en-US" sz="2000" dirty="0" smtClean="0"/>
              <a:t>Script the service upgrade process whenever possible</a:t>
            </a:r>
            <a:endParaRPr lang="en-US" sz="2000" dirty="0"/>
          </a:p>
        </p:txBody>
      </p:sp>
    </p:spTree>
    <p:extLst>
      <p:ext uri="{BB962C8B-B14F-4D97-AF65-F5344CB8AC3E}">
        <p14:creationId xmlns:p14="http://schemas.microsoft.com/office/powerpoint/2010/main" val="37883751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Upgrade</a:t>
            </a:r>
            <a:endParaRPr lang="en-US" dirty="0"/>
          </a:p>
        </p:txBody>
      </p:sp>
      <p:sp>
        <p:nvSpPr>
          <p:cNvPr id="5" name="Subtitle 4"/>
          <p:cNvSpPr>
            <a:spLocks noGrp="1"/>
          </p:cNvSpPr>
          <p:nvPr>
            <p:ph type="body" sz="quarter" idx="12"/>
          </p:nvPr>
        </p:nvSpPr>
        <p:spPr/>
        <p:txBody>
          <a:bodyPr/>
          <a:lstStyle/>
          <a:p>
            <a:r>
              <a:rPr lang="en-US" dirty="0" smtClean="0"/>
              <a:t>Testing Customizations</a:t>
            </a:r>
            <a:endParaRPr lang="en-US" dirty="0"/>
          </a:p>
        </p:txBody>
      </p:sp>
    </p:spTree>
    <p:extLst>
      <p:ext uri="{BB962C8B-B14F-4D97-AF65-F5344CB8AC3E}">
        <p14:creationId xmlns:p14="http://schemas.microsoft.com/office/powerpoint/2010/main" val="201542049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Deploying Customizations</a:t>
            </a:r>
            <a:endParaRPr lang="en-US" dirty="0"/>
          </a:p>
        </p:txBody>
      </p:sp>
      <p:sp>
        <p:nvSpPr>
          <p:cNvPr id="9" name="Content Placeholder 8"/>
          <p:cNvSpPr>
            <a:spLocks noGrp="1"/>
          </p:cNvSpPr>
          <p:nvPr>
            <p:ph type="body" sz="quarter" idx="10"/>
          </p:nvPr>
        </p:nvSpPr>
        <p:spPr/>
        <p:txBody>
          <a:bodyPr/>
          <a:lstStyle/>
          <a:p>
            <a:r>
              <a:rPr lang="en-US" sz="3600" dirty="0" smtClean="0"/>
              <a:t>Ensure solutions are deployed</a:t>
            </a:r>
          </a:p>
          <a:p>
            <a:pPr lvl="1"/>
            <a:r>
              <a:rPr lang="en-US" sz="2000" dirty="0" smtClean="0"/>
              <a:t>Consider that legacy solution deployment with default will result in being only in 14 directories</a:t>
            </a:r>
          </a:p>
          <a:p>
            <a:pPr lvl="1"/>
            <a:r>
              <a:rPr lang="en-US" sz="2000" dirty="0" smtClean="0"/>
              <a:t>Deploy legacy solutions to 15 directories if required using </a:t>
            </a:r>
            <a:r>
              <a:rPr lang="en-US" sz="2000" dirty="0" err="1" smtClean="0"/>
              <a:t>CompatibilityLevel</a:t>
            </a:r>
            <a:r>
              <a:rPr lang="en-US" sz="2000" dirty="0" smtClean="0"/>
              <a:t> option on Install-</a:t>
            </a:r>
            <a:r>
              <a:rPr lang="en-US" sz="2000" dirty="0" err="1" smtClean="0"/>
              <a:t>SPSolution</a:t>
            </a:r>
            <a:r>
              <a:rPr lang="en-US" sz="2000" dirty="0" smtClean="0"/>
              <a:t> command</a:t>
            </a:r>
          </a:p>
          <a:p>
            <a:r>
              <a:rPr lang="en-US" sz="3600" dirty="0" smtClean="0"/>
              <a:t>If not using solutions ensure deployment of:</a:t>
            </a:r>
          </a:p>
          <a:p>
            <a:pPr lvl="1"/>
            <a:r>
              <a:rPr lang="en-US" sz="2000" dirty="0" smtClean="0"/>
              <a:t>Custom Master pages</a:t>
            </a:r>
          </a:p>
          <a:p>
            <a:pPr lvl="1"/>
            <a:r>
              <a:rPr lang="en-US" sz="2000" dirty="0" smtClean="0"/>
              <a:t>Custom JavaScript</a:t>
            </a:r>
          </a:p>
          <a:p>
            <a:pPr lvl="1"/>
            <a:r>
              <a:rPr lang="en-US" sz="2000" dirty="0" smtClean="0"/>
              <a:t>Custom CSS (including those for themes)</a:t>
            </a:r>
          </a:p>
          <a:p>
            <a:r>
              <a:rPr lang="en-US" sz="3600" dirty="0" smtClean="0"/>
              <a:t>Custom workflow actions must be included in actions file</a:t>
            </a:r>
          </a:p>
          <a:p>
            <a:r>
              <a:rPr lang="en-US" sz="3600" dirty="0" smtClean="0"/>
              <a:t>To ensure rendering for larger lists, confirm large </a:t>
            </a:r>
            <a:r>
              <a:rPr lang="en-US" sz="3600" dirty="0"/>
              <a:t>list query </a:t>
            </a:r>
            <a:r>
              <a:rPr lang="en-US" sz="3600" dirty="0" smtClean="0"/>
              <a:t>throttling settings</a:t>
            </a:r>
            <a:endParaRPr lang="en-US" sz="3600" dirty="0"/>
          </a:p>
          <a:p>
            <a:endParaRPr lang="en-US" sz="3600" dirty="0"/>
          </a:p>
        </p:txBody>
      </p:sp>
    </p:spTree>
    <p:extLst>
      <p:ext uri="{BB962C8B-B14F-4D97-AF65-F5344CB8AC3E}">
        <p14:creationId xmlns:p14="http://schemas.microsoft.com/office/powerpoint/2010/main" val="3126057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Customizations</a:t>
            </a:r>
            <a:endParaRPr lang="en-US" dirty="0"/>
          </a:p>
        </p:txBody>
      </p:sp>
      <p:sp>
        <p:nvSpPr>
          <p:cNvPr id="3" name="Content Placeholder 2"/>
          <p:cNvSpPr>
            <a:spLocks noGrp="1"/>
          </p:cNvSpPr>
          <p:nvPr>
            <p:ph type="body" sz="quarter" idx="10"/>
          </p:nvPr>
        </p:nvSpPr>
        <p:spPr/>
        <p:txBody>
          <a:bodyPr/>
          <a:lstStyle/>
          <a:p>
            <a:r>
              <a:rPr lang="en-US" sz="3600" dirty="0" smtClean="0"/>
              <a:t>Pay special attention to visual and behavioral issues</a:t>
            </a:r>
          </a:p>
          <a:p>
            <a:r>
              <a:rPr lang="en-US" sz="3600" dirty="0" smtClean="0"/>
              <a:t>Test in both 14 and 15 mode</a:t>
            </a:r>
          </a:p>
          <a:p>
            <a:r>
              <a:rPr lang="en-US" sz="3600" dirty="0" smtClean="0"/>
              <a:t>Look for language/resource loading issues</a:t>
            </a:r>
          </a:p>
          <a:p>
            <a:pPr lvl="1"/>
            <a:r>
              <a:rPr lang="en-US" sz="2000" dirty="0" smtClean="0"/>
              <a:t>Manually deployed customizations resources may be in 14 global directory</a:t>
            </a:r>
          </a:p>
          <a:p>
            <a:pPr lvl="2"/>
            <a:r>
              <a:rPr lang="en-US" sz="2000" dirty="0" smtClean="0"/>
              <a:t>Won’t get loaded since only new version global directory is used</a:t>
            </a:r>
          </a:p>
          <a:p>
            <a:pPr lvl="1"/>
            <a:r>
              <a:rPr lang="en-US" sz="2000" dirty="0" smtClean="0"/>
              <a:t>One versions resources may prevent others form working</a:t>
            </a:r>
          </a:p>
          <a:p>
            <a:pPr lvl="2"/>
            <a:r>
              <a:rPr lang="en-US" sz="2000" dirty="0" smtClean="0"/>
              <a:t>E.g. 15 version resource file same name but doesn’t include 14 version resources</a:t>
            </a:r>
          </a:p>
          <a:p>
            <a:pPr lvl="2"/>
            <a:r>
              <a:rPr lang="en-US" sz="2000" dirty="0" smtClean="0"/>
              <a:t>Fixes to this require rework of customizations</a:t>
            </a:r>
          </a:p>
          <a:p>
            <a:r>
              <a:rPr lang="en-US" sz="3600" dirty="0" smtClean="0"/>
              <a:t>Validate upgrade impact on customizations</a:t>
            </a:r>
          </a:p>
          <a:p>
            <a:pPr lvl="1"/>
            <a:r>
              <a:rPr lang="en-US" sz="2000" dirty="0" smtClean="0"/>
              <a:t>Confirm that customizations do appropriate upgrade tasks if required</a:t>
            </a:r>
          </a:p>
          <a:p>
            <a:pPr lvl="1"/>
            <a:r>
              <a:rPr lang="en-US" sz="2000" dirty="0" smtClean="0"/>
              <a:t>Ensure that they don’t block site collection upgrade</a:t>
            </a:r>
            <a:endParaRPr lang="en-US" sz="2000" dirty="0"/>
          </a:p>
        </p:txBody>
      </p:sp>
    </p:spTree>
    <p:extLst>
      <p:ext uri="{BB962C8B-B14F-4D97-AF65-F5344CB8AC3E}">
        <p14:creationId xmlns:p14="http://schemas.microsoft.com/office/powerpoint/2010/main" val="94364874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a:t>
            </a:r>
            <a:r>
              <a:rPr lang="en-US" dirty="0" smtClean="0"/>
              <a:t>Upgrade</a:t>
            </a:r>
            <a:endParaRPr lang="en-US" dirty="0"/>
          </a:p>
        </p:txBody>
      </p:sp>
      <p:sp>
        <p:nvSpPr>
          <p:cNvPr id="2" name="Text Placeholder 1"/>
          <p:cNvSpPr>
            <a:spLocks noGrp="1"/>
          </p:cNvSpPr>
          <p:nvPr>
            <p:ph type="body" sz="quarter" idx="12"/>
          </p:nvPr>
        </p:nvSpPr>
        <p:spPr/>
        <p:txBody>
          <a:bodyPr/>
          <a:lstStyle/>
          <a:p>
            <a:r>
              <a:rPr lang="en-US" dirty="0"/>
              <a:t>Conclusion</a:t>
            </a:r>
          </a:p>
        </p:txBody>
      </p:sp>
    </p:spTree>
    <p:extLst>
      <p:ext uri="{BB962C8B-B14F-4D97-AF65-F5344CB8AC3E}">
        <p14:creationId xmlns:p14="http://schemas.microsoft.com/office/powerpoint/2010/main" val="415786753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Cycle</a:t>
            </a:r>
            <a:endParaRPr lang="en-US" dirty="0"/>
          </a:p>
        </p:txBody>
      </p:sp>
      <p:graphicFrame>
        <p:nvGraphicFramePr>
          <p:cNvPr id="4" name="Content Placeholder 3"/>
          <p:cNvGraphicFramePr>
            <a:graphicFrameLocks noGrp="1"/>
          </p:cNvGraphicFramePr>
          <p:nvPr>
            <p:ph idx="4294967295"/>
            <p:extLst/>
          </p:nvPr>
        </p:nvGraphicFramePr>
        <p:xfrm>
          <a:off x="1444625" y="1449388"/>
          <a:ext cx="9054646" cy="4735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20470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08499442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Upgrade</a:t>
            </a:r>
            <a:endParaRPr lang="en-US" dirty="0"/>
          </a:p>
        </p:txBody>
      </p:sp>
      <p:sp>
        <p:nvSpPr>
          <p:cNvPr id="5" name="Subtitle 4"/>
          <p:cNvSpPr>
            <a:spLocks noGrp="1"/>
          </p:cNvSpPr>
          <p:nvPr>
            <p:ph type="body" sz="quarter" idx="12"/>
          </p:nvPr>
        </p:nvSpPr>
        <p:spPr/>
        <p:txBody>
          <a:bodyPr/>
          <a:lstStyle/>
          <a:p>
            <a:r>
              <a:rPr lang="en-US" dirty="0" smtClean="0"/>
              <a:t>Building Test Farms</a:t>
            </a:r>
            <a:endParaRPr lang="en-US" dirty="0"/>
          </a:p>
        </p:txBody>
      </p:sp>
    </p:spTree>
    <p:extLst>
      <p:ext uri="{BB962C8B-B14F-4D97-AF65-F5344CB8AC3E}">
        <p14:creationId xmlns:p14="http://schemas.microsoft.com/office/powerpoint/2010/main" val="419718932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Environment Considerations</a:t>
            </a:r>
            <a:endParaRPr lang="en-US" dirty="0"/>
          </a:p>
        </p:txBody>
      </p:sp>
      <p:sp>
        <p:nvSpPr>
          <p:cNvPr id="5" name="Content Placeholder 4"/>
          <p:cNvSpPr>
            <a:spLocks noGrp="1"/>
          </p:cNvSpPr>
          <p:nvPr>
            <p:ph type="body" sz="quarter" idx="10"/>
          </p:nvPr>
        </p:nvSpPr>
        <p:spPr/>
        <p:txBody>
          <a:bodyPr>
            <a:noAutofit/>
          </a:bodyPr>
          <a:lstStyle/>
          <a:p>
            <a:r>
              <a:rPr lang="en-US" sz="3200" dirty="0" smtClean="0"/>
              <a:t>Be </a:t>
            </a:r>
            <a:r>
              <a:rPr lang="en-US" sz="3200" dirty="0"/>
              <a:t>careful of impacting live </a:t>
            </a:r>
            <a:r>
              <a:rPr lang="en-US" sz="3200" dirty="0" smtClean="0"/>
              <a:t>environments from test ones</a:t>
            </a:r>
          </a:p>
          <a:p>
            <a:pPr lvl="1"/>
            <a:r>
              <a:rPr lang="en-US" sz="1800" dirty="0" smtClean="0"/>
              <a:t>External data connections modifying live data in bad way</a:t>
            </a:r>
          </a:p>
          <a:p>
            <a:pPr lvl="2"/>
            <a:r>
              <a:rPr lang="en-US" sz="1800" dirty="0" smtClean="0"/>
              <a:t>E.g. deleting an item thinking it is only a test environment causing production impact</a:t>
            </a:r>
          </a:p>
          <a:p>
            <a:pPr lvl="1"/>
            <a:r>
              <a:rPr lang="en-US" sz="1800" dirty="0" smtClean="0"/>
              <a:t>Running database impacting commands against live databases</a:t>
            </a:r>
          </a:p>
          <a:p>
            <a:pPr lvl="2"/>
            <a:r>
              <a:rPr lang="en-US" sz="1800" dirty="0" smtClean="0"/>
              <a:t>E.g. Test-</a:t>
            </a:r>
            <a:r>
              <a:rPr lang="en-US" sz="1800" dirty="0" err="1" smtClean="0"/>
              <a:t>SPContentDatabase</a:t>
            </a:r>
            <a:endParaRPr lang="en-US" sz="1800" dirty="0" smtClean="0"/>
          </a:p>
          <a:p>
            <a:pPr lvl="1"/>
            <a:r>
              <a:rPr lang="en-US" sz="1800" dirty="0" smtClean="0"/>
              <a:t>Test environment </a:t>
            </a:r>
            <a:r>
              <a:rPr lang="en-US" sz="1800" dirty="0"/>
              <a:t>hurting performance </a:t>
            </a:r>
            <a:r>
              <a:rPr lang="en-US" sz="1800" dirty="0" smtClean="0"/>
              <a:t>of shared SQL servers</a:t>
            </a:r>
          </a:p>
          <a:p>
            <a:pPr lvl="2"/>
            <a:r>
              <a:rPr lang="en-US" sz="1800" dirty="0" smtClean="0"/>
              <a:t>Best to run using different SQL servers (not just instances) for production and test</a:t>
            </a:r>
          </a:p>
          <a:p>
            <a:r>
              <a:rPr lang="en-US" sz="3200" dirty="0" smtClean="0"/>
              <a:t>Try to prevent/minimize URL changes</a:t>
            </a:r>
          </a:p>
          <a:p>
            <a:pPr lvl="1"/>
            <a:r>
              <a:rPr lang="en-US" sz="1800" dirty="0" smtClean="0"/>
              <a:t>These can cause issues you only experience in test environment</a:t>
            </a:r>
          </a:p>
          <a:p>
            <a:pPr lvl="1"/>
            <a:r>
              <a:rPr lang="en-US" sz="1800" dirty="0" smtClean="0"/>
              <a:t>Can do this by using same URLs and testing only from machines with host file changes</a:t>
            </a:r>
          </a:p>
          <a:p>
            <a:pPr lvl="1"/>
            <a:r>
              <a:rPr lang="en-US" sz="1800" dirty="0" smtClean="0"/>
              <a:t>Actual machine names should be different though to prevent AD issues</a:t>
            </a:r>
          </a:p>
          <a:p>
            <a:pPr lvl="1"/>
            <a:r>
              <a:rPr lang="en-US" sz="1800" dirty="0" smtClean="0"/>
              <a:t>Database names should stay the same if you want to validate scripts</a:t>
            </a:r>
          </a:p>
          <a:p>
            <a:pPr lvl="2"/>
            <a:r>
              <a:rPr lang="en-US" sz="1800" dirty="0" smtClean="0"/>
              <a:t>Per above, you shouldn’t be using the same SQL servers for production and test</a:t>
            </a:r>
            <a:endParaRPr lang="en-US" sz="1800" dirty="0"/>
          </a:p>
        </p:txBody>
      </p:sp>
    </p:spTree>
    <p:extLst>
      <p:ext uri="{BB962C8B-B14F-4D97-AF65-F5344CB8AC3E}">
        <p14:creationId xmlns:p14="http://schemas.microsoft.com/office/powerpoint/2010/main" val="221949095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Test </a:t>
            </a:r>
            <a:r>
              <a:rPr lang="en-US" dirty="0"/>
              <a:t>F</a:t>
            </a:r>
            <a:r>
              <a:rPr lang="en-US" dirty="0" smtClean="0"/>
              <a:t>arm Methodologies</a:t>
            </a:r>
            <a:endParaRPr lang="en-US" dirty="0"/>
          </a:p>
        </p:txBody>
      </p:sp>
      <p:sp>
        <p:nvSpPr>
          <p:cNvPr id="9" name="Content Placeholder 8"/>
          <p:cNvSpPr>
            <a:spLocks noGrp="1"/>
          </p:cNvSpPr>
          <p:nvPr>
            <p:ph type="body" sz="quarter" idx="10"/>
          </p:nvPr>
        </p:nvSpPr>
        <p:spPr/>
        <p:txBody>
          <a:bodyPr numCol="2">
            <a:noAutofit/>
          </a:bodyPr>
          <a:lstStyle/>
          <a:p>
            <a:r>
              <a:rPr lang="en-US" sz="3600" dirty="0"/>
              <a:t>Use real </a:t>
            </a:r>
            <a:r>
              <a:rPr lang="en-US" sz="3600" dirty="0" smtClean="0"/>
              <a:t>data and copies </a:t>
            </a:r>
            <a:r>
              <a:rPr lang="en-US" sz="3600" dirty="0"/>
              <a:t>of entire </a:t>
            </a:r>
            <a:r>
              <a:rPr lang="en-US" sz="3600" dirty="0" smtClean="0"/>
              <a:t>databases</a:t>
            </a:r>
            <a:endParaRPr lang="en-US" sz="3600" dirty="0"/>
          </a:p>
          <a:p>
            <a:pPr lvl="1"/>
            <a:r>
              <a:rPr lang="en-US" sz="2000" dirty="0"/>
              <a:t>To identify trouble areas</a:t>
            </a:r>
          </a:p>
          <a:p>
            <a:pPr lvl="1"/>
            <a:r>
              <a:rPr lang="en-US" sz="2000" dirty="0"/>
              <a:t>To determine upgrade </a:t>
            </a:r>
            <a:r>
              <a:rPr lang="en-US" sz="2000" dirty="0" smtClean="0"/>
              <a:t>performance</a:t>
            </a:r>
          </a:p>
          <a:p>
            <a:r>
              <a:rPr lang="en-US" sz="3600" dirty="0" smtClean="0"/>
              <a:t>Test a copy of everything, not just a sample</a:t>
            </a:r>
          </a:p>
          <a:p>
            <a:pPr lvl="1"/>
            <a:r>
              <a:rPr lang="en-US" sz="2000" dirty="0" smtClean="0"/>
              <a:t>You only really know what you have tested</a:t>
            </a:r>
          </a:p>
          <a:p>
            <a:pPr lvl="1"/>
            <a:r>
              <a:rPr lang="en-US" sz="2000" dirty="0" smtClean="0"/>
              <a:t>The unexpected lurks in the databases you didn’t test</a:t>
            </a:r>
            <a:endParaRPr lang="en-US" sz="2000" dirty="0"/>
          </a:p>
          <a:p>
            <a:r>
              <a:rPr lang="en-US" sz="3600" dirty="0" smtClean="0"/>
              <a:t>Use production processes in test environment</a:t>
            </a:r>
          </a:p>
          <a:p>
            <a:pPr lvl="1"/>
            <a:r>
              <a:rPr lang="en-US" sz="2000" dirty="0" smtClean="0"/>
              <a:t>To prevent flaws occurring only in production</a:t>
            </a:r>
          </a:p>
          <a:p>
            <a:r>
              <a:rPr lang="en-US" sz="3600" dirty="0" smtClean="0"/>
              <a:t>Use </a:t>
            </a:r>
            <a:r>
              <a:rPr lang="en-US" sz="3600" dirty="0"/>
              <a:t>similar hardware if </a:t>
            </a:r>
            <a:r>
              <a:rPr lang="en-US" sz="3600" dirty="0" smtClean="0"/>
              <a:t>possible</a:t>
            </a:r>
            <a:endParaRPr lang="en-US" sz="3600" dirty="0"/>
          </a:p>
          <a:p>
            <a:pPr lvl="1"/>
            <a:r>
              <a:rPr lang="en-US" sz="2000" dirty="0" smtClean="0"/>
              <a:t>Will give best equivalent performance data</a:t>
            </a:r>
          </a:p>
          <a:p>
            <a:pPr lvl="1"/>
            <a:r>
              <a:rPr lang="en-US" sz="2000" dirty="0" smtClean="0"/>
              <a:t>If a parallel farm will be used for upgrade try using it for testing first</a:t>
            </a:r>
          </a:p>
          <a:p>
            <a:pPr lvl="2"/>
            <a:r>
              <a:rPr lang="en-US" sz="2000" dirty="0" smtClean="0"/>
              <a:t>E.g. use new farms as test before doing actual production upgrade</a:t>
            </a:r>
          </a:p>
          <a:p>
            <a:pPr lvl="2"/>
            <a:r>
              <a:rPr lang="en-US" sz="2000" dirty="0" smtClean="0"/>
              <a:t>Gives excellent indication of actual upgrade performance and issues</a:t>
            </a:r>
          </a:p>
          <a:p>
            <a:pPr lvl="2"/>
            <a:r>
              <a:rPr lang="en-US" sz="2000" dirty="0" smtClean="0"/>
              <a:t>Make sure to pave test environment before doing actual upgrade</a:t>
            </a:r>
          </a:p>
        </p:txBody>
      </p:sp>
    </p:spTree>
    <p:extLst>
      <p:ext uri="{BB962C8B-B14F-4D97-AF65-F5344CB8AC3E}">
        <p14:creationId xmlns:p14="http://schemas.microsoft.com/office/powerpoint/2010/main" val="2051881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Upgrade</a:t>
            </a:r>
            <a:endParaRPr lang="en-US" dirty="0"/>
          </a:p>
        </p:txBody>
      </p:sp>
      <p:sp>
        <p:nvSpPr>
          <p:cNvPr id="5" name="Subtitle 4"/>
          <p:cNvSpPr>
            <a:spLocks noGrp="1"/>
          </p:cNvSpPr>
          <p:nvPr>
            <p:ph type="body" sz="quarter" idx="12"/>
          </p:nvPr>
        </p:nvSpPr>
        <p:spPr/>
        <p:txBody>
          <a:bodyPr/>
          <a:lstStyle/>
          <a:p>
            <a:r>
              <a:rPr lang="en-US" dirty="0" smtClean="0"/>
              <a:t>Evaluation Techniques</a:t>
            </a:r>
            <a:endParaRPr lang="en-US" dirty="0"/>
          </a:p>
        </p:txBody>
      </p:sp>
    </p:spTree>
    <p:extLst>
      <p:ext uri="{BB962C8B-B14F-4D97-AF65-F5344CB8AC3E}">
        <p14:creationId xmlns:p14="http://schemas.microsoft.com/office/powerpoint/2010/main" val="145295329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6557171" y="1764442"/>
            <a:ext cx="4728519" cy="4366054"/>
          </a:xfrm>
          <a:prstGeom prst="roundRect">
            <a:avLst>
              <a:gd name="adj" fmla="val 39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latin typeface="Segoe Condensed" pitchFamily="34" charset="0"/>
              </a:rPr>
              <a:t>Test Environment</a:t>
            </a:r>
          </a:p>
        </p:txBody>
      </p:sp>
      <p:sp>
        <p:nvSpPr>
          <p:cNvPr id="2" name="Title 1"/>
          <p:cNvSpPr>
            <a:spLocks noGrp="1"/>
          </p:cNvSpPr>
          <p:nvPr>
            <p:ph type="title"/>
          </p:nvPr>
        </p:nvSpPr>
        <p:spPr/>
        <p:txBody>
          <a:bodyPr/>
          <a:lstStyle/>
          <a:p>
            <a:r>
              <a:rPr lang="en-US" dirty="0" smtClean="0"/>
              <a:t>Upgrade Testing Cycle</a:t>
            </a:r>
            <a:endParaRPr lang="en-US" dirty="0"/>
          </a:p>
        </p:txBody>
      </p:sp>
      <p:graphicFrame>
        <p:nvGraphicFramePr>
          <p:cNvPr id="4" name="Content Placeholder 3"/>
          <p:cNvGraphicFramePr>
            <a:graphicFrameLocks noGrp="1"/>
          </p:cNvGraphicFramePr>
          <p:nvPr>
            <p:ph idx="4294967295"/>
            <p:extLst/>
          </p:nvPr>
        </p:nvGraphicFramePr>
        <p:xfrm>
          <a:off x="440871" y="1457552"/>
          <a:ext cx="5419725" cy="4735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nvPr>
        </p:nvGraphicFramePr>
        <p:xfrm>
          <a:off x="6697203" y="2637655"/>
          <a:ext cx="4514353" cy="31243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ight Arrow 2"/>
          <p:cNvSpPr/>
          <p:nvPr/>
        </p:nvSpPr>
        <p:spPr bwMode="auto">
          <a:xfrm rot="19659056">
            <a:off x="4796259" y="4270081"/>
            <a:ext cx="2281177" cy="741405"/>
          </a:xfrm>
          <a:prstGeom prst="rightArrow">
            <a:avLst/>
          </a:prstGeom>
          <a:solidFill>
            <a:schemeClr val="bg2">
              <a:lumMod val="20000"/>
              <a:lumOff val="80000"/>
            </a:schemeClr>
          </a:solidFill>
          <a:ln>
            <a:solidFill>
              <a:schemeClr val="bg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29344769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Expectations From Testing</a:t>
            </a:r>
            <a:endParaRPr lang="en-US" dirty="0"/>
          </a:p>
        </p:txBody>
      </p:sp>
      <p:sp>
        <p:nvSpPr>
          <p:cNvPr id="9" name="Content Placeholder 8"/>
          <p:cNvSpPr>
            <a:spLocks noGrp="1"/>
          </p:cNvSpPr>
          <p:nvPr>
            <p:ph type="body" sz="quarter" idx="10"/>
          </p:nvPr>
        </p:nvSpPr>
        <p:spPr/>
        <p:txBody>
          <a:bodyPr/>
          <a:lstStyle/>
          <a:p>
            <a:r>
              <a:rPr lang="en-US" sz="3600" dirty="0" smtClean="0"/>
              <a:t>Understand upgrade methods and processes</a:t>
            </a:r>
          </a:p>
          <a:p>
            <a:pPr lvl="1"/>
            <a:r>
              <a:rPr lang="en-US" sz="2000" dirty="0" smtClean="0"/>
              <a:t>Know what works</a:t>
            </a:r>
          </a:p>
          <a:p>
            <a:pPr lvl="1"/>
            <a:r>
              <a:rPr lang="en-US" sz="2000" dirty="0" smtClean="0"/>
              <a:t>Know what the outcome will be</a:t>
            </a:r>
            <a:endParaRPr lang="en-US" sz="2000" dirty="0"/>
          </a:p>
          <a:p>
            <a:r>
              <a:rPr lang="en-US" sz="3600" dirty="0" smtClean="0"/>
              <a:t>Understand performance and downtime mitigation</a:t>
            </a:r>
          </a:p>
          <a:p>
            <a:pPr lvl="1"/>
            <a:r>
              <a:rPr lang="en-US" sz="2000" dirty="0" smtClean="0"/>
              <a:t>Should </a:t>
            </a:r>
            <a:r>
              <a:rPr lang="en-US" sz="2000" dirty="0"/>
              <a:t>have a good guess on </a:t>
            </a:r>
            <a:r>
              <a:rPr lang="en-US" sz="2000" dirty="0" smtClean="0"/>
              <a:t>downtime</a:t>
            </a:r>
          </a:p>
          <a:p>
            <a:pPr lvl="1"/>
            <a:r>
              <a:rPr lang="en-US" sz="2000" dirty="0" smtClean="0"/>
              <a:t>Should know per database how long upgrade will take</a:t>
            </a:r>
            <a:endParaRPr lang="en-US" sz="2000" dirty="0"/>
          </a:p>
          <a:p>
            <a:r>
              <a:rPr lang="en-US" sz="3600" dirty="0" smtClean="0"/>
              <a:t>Gain experience and confidence in troubleshooting and validation</a:t>
            </a:r>
          </a:p>
          <a:p>
            <a:pPr lvl="1"/>
            <a:r>
              <a:rPr lang="en-US" sz="2000" dirty="0" smtClean="0"/>
              <a:t>Know your enemy</a:t>
            </a:r>
          </a:p>
          <a:p>
            <a:pPr lvl="2"/>
            <a:r>
              <a:rPr lang="en-US" sz="2000" dirty="0" smtClean="0"/>
              <a:t>Where it lurks</a:t>
            </a:r>
          </a:p>
          <a:p>
            <a:pPr lvl="2"/>
            <a:r>
              <a:rPr lang="en-US" sz="2000" dirty="0" smtClean="0"/>
              <a:t>What it looks like</a:t>
            </a:r>
          </a:p>
          <a:p>
            <a:pPr lvl="1"/>
            <a:r>
              <a:rPr lang="en-US" sz="2000" dirty="0" smtClean="0"/>
              <a:t>Know how to make it right again</a:t>
            </a:r>
            <a:endParaRPr lang="en-US" sz="2000" dirty="0"/>
          </a:p>
        </p:txBody>
      </p:sp>
    </p:spTree>
    <p:extLst>
      <p:ext uri="{BB962C8B-B14F-4D97-AF65-F5344CB8AC3E}">
        <p14:creationId xmlns:p14="http://schemas.microsoft.com/office/powerpoint/2010/main" val="221489844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Upgrade</a:t>
            </a:r>
          </a:p>
        </p:txBody>
      </p:sp>
      <p:sp>
        <p:nvSpPr>
          <p:cNvPr id="5" name="Subtitle 4"/>
          <p:cNvSpPr>
            <a:spLocks noGrp="1"/>
          </p:cNvSpPr>
          <p:nvPr>
            <p:ph type="body" sz="quarter" idx="12"/>
          </p:nvPr>
        </p:nvSpPr>
        <p:spPr/>
        <p:txBody>
          <a:bodyPr/>
          <a:lstStyle/>
          <a:p>
            <a:r>
              <a:rPr lang="en-US" dirty="0" smtClean="0"/>
              <a:t>Testing Processes</a:t>
            </a:r>
            <a:endParaRPr lang="en-US" dirty="0"/>
          </a:p>
        </p:txBody>
      </p:sp>
    </p:spTree>
    <p:extLst>
      <p:ext uri="{BB962C8B-B14F-4D97-AF65-F5344CB8AC3E}">
        <p14:creationId xmlns:p14="http://schemas.microsoft.com/office/powerpoint/2010/main" val="35139374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
        <AccountId xsi:nil="true"/>
        <AccountType/>
      </UserInfo>
    </Secondary_x0020_Owner>
    <HOL xmlns="c910e954-68ca-42ae-bb0f-1c6908c73e77">false</HOL>
    <Module xmlns="8a3a7d93-c4dd-4ad3-86ee-7a3cc0f61422">2. Deployment</Module>
    <PG_x0020_Contact_x0028_s_x0029_ xmlns="8a3a7d93-c4dd-4ad3-86ee-7a3cc0f61422">
      <UserInfo>
        <DisplayName>Sean Livingston</DisplayName>
        <AccountId>47</AccountId>
        <AccountType/>
      </UserInfo>
    </PG_x0020_Contact_x0028_s_x0029_>
    <Content_x0020_Owner xmlns="8a3a7d93-c4dd-4ad3-86ee-7a3cc0f61422">
      <UserInfo>
        <DisplayName>Sean Livingston</DisplayName>
        <AccountId>47</AccountId>
        <AccountType/>
      </UserInfo>
    </Content_x0020_Owner>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e9198cb9c2d5540340d6a7001df606b4">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f0dffa37645886d84f0f614342e2ede7"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ma:displayName="Review Status" ma:default="Not started" ma:format="Dropdown" ma:internalName="Review_x0020_Status">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enumeration value="RTM Review request sent"/>
          <xsd:enumeration value="RTM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c910e954-68ca-42ae-bb0f-1c6908c73e77"/>
    <ds:schemaRef ds:uri="http://purl.org/dc/elements/1.1/"/>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purl.org/dc/dcmitype/"/>
    <ds:schemaRef ds:uri="http://schemas.microsoft.com/office/infopath/2007/PartnerControls"/>
    <ds:schemaRef ds:uri="8a3a7d93-c4dd-4ad3-86ee-7a3cc0f61422"/>
    <ds:schemaRef ds:uri="http://www.w3.org/XML/1998/namespace"/>
  </ds:schemaRefs>
</ds:datastoreItem>
</file>

<file path=customXml/itemProps3.xml><?xml version="1.0" encoding="utf-8"?>
<ds:datastoreItem xmlns:ds="http://schemas.openxmlformats.org/officeDocument/2006/customXml" ds:itemID="{AB8FC492-970F-4D97-AF02-F2FA39285E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257</TotalTime>
  <Words>1452</Words>
  <Application>Microsoft Office PowerPoint</Application>
  <PresentationFormat>Custom</PresentationFormat>
  <Paragraphs>212</Paragraphs>
  <Slides>21</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Consolas</vt:lpstr>
      <vt:lpstr>Segoe Condensed</vt:lpstr>
      <vt:lpstr>Segoe UI</vt:lpstr>
      <vt:lpstr>Segoe UI Light</vt:lpstr>
      <vt:lpstr>Wingdings</vt:lpstr>
      <vt:lpstr>5-30055_SharePoint Template 2012 - 16x9 - White Background</vt:lpstr>
      <vt:lpstr>5-30055_SharePoint Template 2012 - 16x9 - Colored Accent Slides</vt:lpstr>
      <vt:lpstr>Test Upgrade</vt:lpstr>
      <vt:lpstr>Upgrade Cycle</vt:lpstr>
      <vt:lpstr>Test Upgrade</vt:lpstr>
      <vt:lpstr>Test Environment Considerations</vt:lpstr>
      <vt:lpstr>Test Farm Methodologies</vt:lpstr>
      <vt:lpstr>Test Upgrade</vt:lpstr>
      <vt:lpstr>Upgrade Testing Cycle</vt:lpstr>
      <vt:lpstr>Expectations From Testing</vt:lpstr>
      <vt:lpstr>Test Upgrade</vt:lpstr>
      <vt:lpstr>Testing Processes</vt:lpstr>
      <vt:lpstr>Test Upgrade</vt:lpstr>
      <vt:lpstr>Upgrade Performance Testing</vt:lpstr>
      <vt:lpstr>Post-Upgrade Performance Testing</vt:lpstr>
      <vt:lpstr>Test Upgrade</vt:lpstr>
      <vt:lpstr>Service Applications Testing</vt:lpstr>
      <vt:lpstr>Test Upgrade</vt:lpstr>
      <vt:lpstr>Deploying Customizations</vt:lpstr>
      <vt:lpstr>Testing Customizations</vt:lpstr>
      <vt:lpstr>Test Upgrade</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Upgrade SP2013 - Test</dc:title>
  <dc:subject>Ignite - Upgrade SP2013 - Test</dc:subject>
  <dc:creator>Vesa.Juvonen@microsoft.com</dc:creator>
  <cp:keywords>SharePoint; Ignite</cp:keywords>
  <dc:description>Learn about the different facets of upgrade preparation and understand the key skills and techniques you'll need to successfully upgrade to SharePoint 2013.</dc:description>
  <cp:lastModifiedBy>Vesa Juvonen</cp:lastModifiedBy>
  <cp:revision>32</cp:revision>
  <dcterms:created xsi:type="dcterms:W3CDTF">2012-06-08T22:41:39Z</dcterms:created>
  <dcterms:modified xsi:type="dcterms:W3CDTF">2013-01-09T19:44:06Z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