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046" r:id="rId5"/>
  </p:sldMasterIdLst>
  <p:notesMasterIdLst>
    <p:notesMasterId r:id="rId34"/>
  </p:notesMasterIdLst>
  <p:handoutMasterIdLst>
    <p:handoutMasterId r:id="rId35"/>
  </p:handoutMasterIdLst>
  <p:sldIdLst>
    <p:sldId id="792" r:id="rId6"/>
    <p:sldId id="818" r:id="rId7"/>
    <p:sldId id="819" r:id="rId8"/>
    <p:sldId id="820" r:id="rId9"/>
    <p:sldId id="821" r:id="rId10"/>
    <p:sldId id="822" r:id="rId11"/>
    <p:sldId id="823" r:id="rId12"/>
    <p:sldId id="824" r:id="rId13"/>
    <p:sldId id="825" r:id="rId14"/>
    <p:sldId id="826" r:id="rId15"/>
    <p:sldId id="827" r:id="rId16"/>
    <p:sldId id="828" r:id="rId17"/>
    <p:sldId id="829" r:id="rId18"/>
    <p:sldId id="830" r:id="rId19"/>
    <p:sldId id="831" r:id="rId20"/>
    <p:sldId id="832" r:id="rId21"/>
    <p:sldId id="833" r:id="rId22"/>
    <p:sldId id="834" r:id="rId23"/>
    <p:sldId id="835" r:id="rId24"/>
    <p:sldId id="836" r:id="rId25"/>
    <p:sldId id="837" r:id="rId26"/>
    <p:sldId id="838" r:id="rId27"/>
    <p:sldId id="839" r:id="rId28"/>
    <p:sldId id="840" r:id="rId29"/>
    <p:sldId id="841" r:id="rId30"/>
    <p:sldId id="842" r:id="rId31"/>
    <p:sldId id="817" r:id="rId32"/>
    <p:sldId id="791" r:id="rId3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28">
          <p15:clr>
            <a:srgbClr val="A4A3A4"/>
          </p15:clr>
        </p15:guide>
        <p15:guide id="11" pos="1767">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701" autoAdjust="0"/>
  </p:normalViewPr>
  <p:slideViewPr>
    <p:cSldViewPr snapToGrid="0">
      <p:cViewPr varScale="1">
        <p:scale>
          <a:sx n="60" d="100"/>
          <a:sy n="60" d="100"/>
        </p:scale>
        <p:origin x="60" y="1020"/>
      </p:cViewPr>
      <p:guideLst>
        <p:guide orient="horz" pos="142"/>
        <p:guide orient="horz" pos="4176"/>
        <p:guide orient="horz" pos="912"/>
        <p:guide orient="horz" pos="1197"/>
        <p:guide orient="horz" pos="1957"/>
        <p:guide orient="horz" pos="2723"/>
        <p:guide orient="horz" pos="2159"/>
        <p:guide orient="horz" pos="3863"/>
        <p:guide orient="horz" pos="3566"/>
        <p:guide pos="128"/>
        <p:guide pos="1767"/>
        <p:guide pos="7554"/>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30"/>
    </p:cViewPr>
  </p:sorterViewPr>
  <p:notesViewPr>
    <p:cSldViewPr snapToGrid="0"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811DE-ABCB-48CD-A653-81851AE35FD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BF827A3-CBD0-44E9-9E2E-5EEE4D373061}">
      <dgm:prSet phldrT="[Text]" custT="1"/>
      <dgm:spPr/>
      <dgm:t>
        <a:bodyPr/>
        <a:lstStyle/>
        <a:p>
          <a:pPr algn="ctr"/>
          <a:r>
            <a:rPr lang="en-US" sz="1400" b="1" dirty="0" smtClean="0">
              <a:latin typeface="Segoe UI" pitchFamily="34" charset="0"/>
              <a:ea typeface="Segoe UI" pitchFamily="34" charset="0"/>
              <a:cs typeface="Segoe UI" pitchFamily="34" charset="0"/>
            </a:rPr>
            <a:t>Learn</a:t>
          </a:r>
          <a:endParaRPr lang="en-US" sz="1400" b="1" dirty="0">
            <a:latin typeface="Segoe UI" pitchFamily="34" charset="0"/>
            <a:ea typeface="Segoe UI" pitchFamily="34" charset="0"/>
            <a:cs typeface="Segoe UI" pitchFamily="34" charset="0"/>
          </a:endParaRPr>
        </a:p>
      </dgm:t>
    </dgm:pt>
    <dgm:pt modelId="{2155B959-92F6-4C37-B229-206B83301A2D}" type="parTrans" cxnId="{1CB073B8-C39D-4133-AED1-4A51A7C690C2}">
      <dgm:prSet/>
      <dgm:spPr/>
      <dgm:t>
        <a:bodyPr/>
        <a:lstStyle/>
        <a:p>
          <a:endParaRPr lang="en-US"/>
        </a:p>
      </dgm:t>
    </dgm:pt>
    <dgm:pt modelId="{14D28094-200E-4FE9-84B7-D85A13A621A0}" type="sibTrans" cxnId="{1CB073B8-C39D-4133-AED1-4A51A7C690C2}">
      <dgm:prSet/>
      <dgm:spPr/>
      <dgm:t>
        <a:bodyPr/>
        <a:lstStyle/>
        <a:p>
          <a:endParaRPr lang="en-US"/>
        </a:p>
      </dgm:t>
    </dgm:pt>
    <dgm:pt modelId="{F4DB72C4-BC73-48BE-84CB-C9931A84EC78}">
      <dgm:prSet phldrT="[Text]" custT="1"/>
      <dgm:spPr/>
      <dgm:t>
        <a:bodyPr/>
        <a:lstStyle/>
        <a:p>
          <a:pPr algn="ctr"/>
          <a:r>
            <a:rPr lang="en-US" sz="1400" b="1" dirty="0" smtClean="0">
              <a:latin typeface="Segoe UI" pitchFamily="34" charset="0"/>
              <a:ea typeface="Segoe UI" pitchFamily="34" charset="0"/>
              <a:cs typeface="Segoe UI" pitchFamily="34" charset="0"/>
            </a:rPr>
            <a:t>Prepare</a:t>
          </a:r>
          <a:endParaRPr lang="en-US" sz="1400" b="1" dirty="0">
            <a:latin typeface="Segoe UI" pitchFamily="34" charset="0"/>
            <a:ea typeface="Segoe UI" pitchFamily="34" charset="0"/>
            <a:cs typeface="Segoe UI" pitchFamily="34" charset="0"/>
          </a:endParaRPr>
        </a:p>
      </dgm:t>
    </dgm:pt>
    <dgm:pt modelId="{9A788423-EE27-468D-A560-7540B0F79E14}" type="parTrans" cxnId="{7DFA69C9-3B11-4E3E-859E-E774BB299529}">
      <dgm:prSet/>
      <dgm:spPr/>
      <dgm:t>
        <a:bodyPr/>
        <a:lstStyle/>
        <a:p>
          <a:endParaRPr lang="en-US"/>
        </a:p>
      </dgm:t>
    </dgm:pt>
    <dgm:pt modelId="{7EEC4A2B-1C0C-4042-BA3C-06C47F06D2F1}" type="sibTrans" cxnId="{7DFA69C9-3B11-4E3E-859E-E774BB299529}">
      <dgm:prSet/>
      <dgm:spPr/>
      <dgm:t>
        <a:bodyPr/>
        <a:lstStyle/>
        <a:p>
          <a:endParaRPr lang="en-US"/>
        </a:p>
      </dgm:t>
    </dgm:pt>
    <dgm:pt modelId="{D0B635C9-B926-486F-A584-FE3B6221CDC1}">
      <dgm:prSet phldrT="[Text]" custT="1"/>
      <dgm:spPr/>
      <dgm:t>
        <a:bodyPr/>
        <a:lstStyle/>
        <a:p>
          <a:pPr algn="ctr"/>
          <a:r>
            <a:rPr lang="en-US" sz="1400" b="1" dirty="0" smtClean="0">
              <a:latin typeface="Segoe UI" pitchFamily="34" charset="0"/>
              <a:ea typeface="Segoe UI" pitchFamily="34" charset="0"/>
              <a:cs typeface="Segoe UI" pitchFamily="34" charset="0"/>
            </a:rPr>
            <a:t>Test</a:t>
          </a:r>
          <a:endParaRPr lang="en-US" sz="1400" b="1" dirty="0">
            <a:latin typeface="Segoe UI" pitchFamily="34" charset="0"/>
            <a:ea typeface="Segoe UI" pitchFamily="34" charset="0"/>
            <a:cs typeface="Segoe UI" pitchFamily="34" charset="0"/>
          </a:endParaRPr>
        </a:p>
      </dgm:t>
    </dgm:pt>
    <dgm:pt modelId="{A2645EE3-C125-4716-B48F-9C8EB2243102}" type="parTrans" cxnId="{C2E373E3-F836-440A-A206-5311A6D4C98C}">
      <dgm:prSet/>
      <dgm:spPr/>
      <dgm:t>
        <a:bodyPr/>
        <a:lstStyle/>
        <a:p>
          <a:endParaRPr lang="en-US"/>
        </a:p>
      </dgm:t>
    </dgm:pt>
    <dgm:pt modelId="{A93CA63C-7B76-4461-A77C-94316A5822C1}" type="sibTrans" cxnId="{C2E373E3-F836-440A-A206-5311A6D4C98C}">
      <dgm:prSet/>
      <dgm:spPr/>
      <dgm:t>
        <a:bodyPr/>
        <a:lstStyle/>
        <a:p>
          <a:endParaRPr lang="en-US"/>
        </a:p>
      </dgm:t>
    </dgm:pt>
    <dgm:pt modelId="{7FCD5600-6608-41FF-8D8B-1A28707BF080}">
      <dgm:prSet phldrT="[Text]" custT="1"/>
      <dgm:spPr/>
      <dgm:t>
        <a:bodyPr/>
        <a:lstStyle/>
        <a:p>
          <a:pPr algn="ctr"/>
          <a:r>
            <a:rPr lang="en-US" sz="1400" b="1" dirty="0" smtClean="0">
              <a:latin typeface="Segoe UI" pitchFamily="34" charset="0"/>
              <a:ea typeface="Segoe UI" pitchFamily="34" charset="0"/>
              <a:cs typeface="Segoe UI" pitchFamily="34" charset="0"/>
            </a:rPr>
            <a:t>Implement</a:t>
          </a:r>
          <a:endParaRPr lang="en-US" sz="1400" b="1" dirty="0">
            <a:latin typeface="Segoe UI" pitchFamily="34" charset="0"/>
            <a:ea typeface="Segoe UI" pitchFamily="34" charset="0"/>
            <a:cs typeface="Segoe UI" pitchFamily="34" charset="0"/>
          </a:endParaRPr>
        </a:p>
      </dgm:t>
    </dgm:pt>
    <dgm:pt modelId="{8AB16343-59E9-450D-9805-E4D2A6317626}" type="parTrans" cxnId="{4D444B13-CE00-492D-9E79-2208C73DDD5F}">
      <dgm:prSet/>
      <dgm:spPr/>
      <dgm:t>
        <a:bodyPr/>
        <a:lstStyle/>
        <a:p>
          <a:endParaRPr lang="en-US"/>
        </a:p>
      </dgm:t>
    </dgm:pt>
    <dgm:pt modelId="{DD8BF0D6-8BDE-4550-B5E8-1A1A701251DC}" type="sibTrans" cxnId="{4D444B13-CE00-492D-9E79-2208C73DDD5F}">
      <dgm:prSet/>
      <dgm:spPr/>
      <dgm:t>
        <a:bodyPr/>
        <a:lstStyle/>
        <a:p>
          <a:endParaRPr lang="en-US"/>
        </a:p>
      </dgm:t>
    </dgm:pt>
    <dgm:pt modelId="{A8420C17-E738-4939-85BC-3E3014C62B0D}">
      <dgm:prSet phldrT="[Text]" custT="1"/>
      <dgm:spPr/>
      <dgm:t>
        <a:bodyPr/>
        <a:lstStyle/>
        <a:p>
          <a:pPr algn="ctr"/>
          <a:r>
            <a:rPr lang="en-US" sz="1400" b="1" dirty="0" smtClean="0">
              <a:latin typeface="Segoe UI" pitchFamily="34" charset="0"/>
              <a:ea typeface="Segoe UI" pitchFamily="34" charset="0"/>
              <a:cs typeface="Segoe UI" pitchFamily="34" charset="0"/>
            </a:rPr>
            <a:t>Validate</a:t>
          </a:r>
          <a:endParaRPr lang="en-US" sz="1400" b="1" dirty="0">
            <a:latin typeface="Segoe UI" pitchFamily="34" charset="0"/>
            <a:ea typeface="Segoe UI" pitchFamily="34" charset="0"/>
            <a:cs typeface="Segoe UI" pitchFamily="34" charset="0"/>
          </a:endParaRPr>
        </a:p>
      </dgm:t>
    </dgm:pt>
    <dgm:pt modelId="{152360AF-BE38-4B19-A68C-C8F6185DE1EB}" type="parTrans" cxnId="{EF4D1445-71F0-4F26-B919-EAAD0CF60D49}">
      <dgm:prSet/>
      <dgm:spPr/>
      <dgm:t>
        <a:bodyPr/>
        <a:lstStyle/>
        <a:p>
          <a:endParaRPr lang="en-US"/>
        </a:p>
      </dgm:t>
    </dgm:pt>
    <dgm:pt modelId="{520E0240-0CE1-46E6-9F77-1E7BC07869B5}" type="sibTrans" cxnId="{EF4D1445-71F0-4F26-B919-EAAD0CF60D49}">
      <dgm:prSet/>
      <dgm:spPr/>
      <dgm:t>
        <a:bodyPr/>
        <a:lstStyle/>
        <a:p>
          <a:endParaRPr lang="en-US"/>
        </a:p>
      </dgm:t>
    </dgm:pt>
    <dgm:pt modelId="{B51F37EC-2E9D-4D82-A05B-DC23FC3A35EB}">
      <dgm:prSet phldrT="[Text]" custT="1"/>
      <dgm:spPr/>
      <dgm:t>
        <a:bodyPr/>
        <a:lstStyle/>
        <a:p>
          <a:pPr algn="l"/>
          <a:r>
            <a:rPr lang="en-US" sz="1100" dirty="0" smtClean="0">
              <a:latin typeface="Segoe UI" pitchFamily="34" charset="0"/>
              <a:ea typeface="Segoe UI" pitchFamily="34" charset="0"/>
              <a:cs typeface="Segoe UI" pitchFamily="34" charset="0"/>
            </a:rPr>
            <a:t>Upgrade methods</a:t>
          </a:r>
          <a:endParaRPr lang="en-US" sz="1100" dirty="0">
            <a:latin typeface="Segoe UI" pitchFamily="34" charset="0"/>
            <a:ea typeface="Segoe UI" pitchFamily="34" charset="0"/>
            <a:cs typeface="Segoe UI" pitchFamily="34" charset="0"/>
          </a:endParaRPr>
        </a:p>
      </dgm:t>
    </dgm:pt>
    <dgm:pt modelId="{E6992B54-A7F9-4F0A-862F-A81EA35B9FE3}" type="parTrans" cxnId="{E316A408-5CCA-4C55-872D-ABBCE30F8D3C}">
      <dgm:prSet/>
      <dgm:spPr/>
      <dgm:t>
        <a:bodyPr/>
        <a:lstStyle/>
        <a:p>
          <a:endParaRPr lang="en-US"/>
        </a:p>
      </dgm:t>
    </dgm:pt>
    <dgm:pt modelId="{70AC4A6C-96CB-4F11-9D9F-F34676A5A762}" type="sibTrans" cxnId="{E316A408-5CCA-4C55-872D-ABBCE30F8D3C}">
      <dgm:prSet/>
      <dgm:spPr/>
      <dgm:t>
        <a:bodyPr/>
        <a:lstStyle/>
        <a:p>
          <a:endParaRPr lang="en-US"/>
        </a:p>
      </dgm:t>
    </dgm:pt>
    <dgm:pt modelId="{9C2F98D0-9965-42A4-9578-D673B3C65B29}">
      <dgm:prSet phldrT="[Text]" custT="1"/>
      <dgm:spPr/>
      <dgm:t>
        <a:bodyPr/>
        <a:lstStyle/>
        <a:p>
          <a:pPr algn="l"/>
          <a:r>
            <a:rPr lang="en-US" sz="1100" dirty="0" smtClean="0">
              <a:latin typeface="Segoe UI" pitchFamily="34" charset="0"/>
              <a:ea typeface="Segoe UI" pitchFamily="34" charset="0"/>
              <a:cs typeface="Segoe UI" pitchFamily="34" charset="0"/>
            </a:rPr>
            <a:t>Document environment</a:t>
          </a:r>
          <a:endParaRPr lang="en-US" sz="1100" dirty="0">
            <a:latin typeface="Segoe UI" pitchFamily="34" charset="0"/>
            <a:ea typeface="Segoe UI" pitchFamily="34" charset="0"/>
            <a:cs typeface="Segoe UI" pitchFamily="34" charset="0"/>
          </a:endParaRPr>
        </a:p>
      </dgm:t>
    </dgm:pt>
    <dgm:pt modelId="{01559DFB-6185-4C60-8EC1-6DF1ABBC6A01}" type="parTrans" cxnId="{BB8E20AF-1717-4A90-AE1A-FCE119F59E3B}">
      <dgm:prSet/>
      <dgm:spPr/>
      <dgm:t>
        <a:bodyPr/>
        <a:lstStyle/>
        <a:p>
          <a:endParaRPr lang="en-US"/>
        </a:p>
      </dgm:t>
    </dgm:pt>
    <dgm:pt modelId="{35E2013E-E1BF-4595-9C31-0B7A8B2093AB}" type="sibTrans" cxnId="{BB8E20AF-1717-4A90-AE1A-FCE119F59E3B}">
      <dgm:prSet/>
      <dgm:spPr/>
      <dgm:t>
        <a:bodyPr/>
        <a:lstStyle/>
        <a:p>
          <a:endParaRPr lang="en-US"/>
        </a:p>
      </dgm:t>
    </dgm:pt>
    <dgm:pt modelId="{76F8029F-885C-443C-AB9C-6D4CBADB46E1}">
      <dgm:prSet phldrT="[Text]" custT="1"/>
      <dgm:spPr/>
      <dgm:t>
        <a:bodyPr/>
        <a:lstStyle/>
        <a:p>
          <a:pPr algn="l"/>
          <a:r>
            <a:rPr lang="en-US" sz="1100" dirty="0" smtClean="0">
              <a:latin typeface="Segoe UI" pitchFamily="34" charset="0"/>
              <a:ea typeface="Segoe UI" pitchFamily="34" charset="0"/>
              <a:cs typeface="Segoe UI" pitchFamily="34" charset="0"/>
            </a:rPr>
            <a:t>Build test farms</a:t>
          </a:r>
          <a:endParaRPr lang="en-US" sz="1100" dirty="0">
            <a:latin typeface="Segoe UI" pitchFamily="34" charset="0"/>
            <a:ea typeface="Segoe UI" pitchFamily="34" charset="0"/>
            <a:cs typeface="Segoe UI" pitchFamily="34" charset="0"/>
          </a:endParaRPr>
        </a:p>
      </dgm:t>
    </dgm:pt>
    <dgm:pt modelId="{A8DABF00-6360-4060-9F99-5722CDF8F2F5}" type="parTrans" cxnId="{50152060-D0F7-4D76-B704-F42F5AF8BF67}">
      <dgm:prSet/>
      <dgm:spPr/>
      <dgm:t>
        <a:bodyPr/>
        <a:lstStyle/>
        <a:p>
          <a:endParaRPr lang="en-US"/>
        </a:p>
      </dgm:t>
    </dgm:pt>
    <dgm:pt modelId="{B112360A-8A0B-4C4F-93A5-2C7E921B13D7}" type="sibTrans" cxnId="{50152060-D0F7-4D76-B704-F42F5AF8BF67}">
      <dgm:prSet/>
      <dgm:spPr/>
      <dgm:t>
        <a:bodyPr/>
        <a:lstStyle/>
        <a:p>
          <a:endParaRPr lang="en-US"/>
        </a:p>
      </dgm:t>
    </dgm:pt>
    <dgm:pt modelId="{9AF406EE-B745-40A5-A953-4307ECC1BEAF}">
      <dgm:prSet phldrT="[Text]" custT="1"/>
      <dgm:spPr/>
      <dgm:t>
        <a:bodyPr/>
        <a:lstStyle/>
        <a:p>
          <a:pPr algn="l"/>
          <a:r>
            <a:rPr lang="en-US" sz="1100" smtClean="0">
              <a:latin typeface="Segoe UI" pitchFamily="34" charset="0"/>
              <a:ea typeface="Segoe UI" pitchFamily="34" charset="0"/>
              <a:cs typeface="Segoe UI" pitchFamily="34" charset="0"/>
            </a:rPr>
            <a:t>Build/upgrade farms</a:t>
          </a:r>
          <a:endParaRPr lang="en-US" sz="1100" dirty="0">
            <a:latin typeface="Segoe UI" pitchFamily="34" charset="0"/>
            <a:ea typeface="Segoe UI" pitchFamily="34" charset="0"/>
            <a:cs typeface="Segoe UI" pitchFamily="34" charset="0"/>
          </a:endParaRPr>
        </a:p>
      </dgm:t>
    </dgm:pt>
    <dgm:pt modelId="{5AE32247-D379-4AC1-974A-A4CE3AFB69B4}" type="parTrans" cxnId="{89FAB574-F62D-4ECA-A86B-FCE34847B3E2}">
      <dgm:prSet/>
      <dgm:spPr/>
      <dgm:t>
        <a:bodyPr/>
        <a:lstStyle/>
        <a:p>
          <a:endParaRPr lang="en-US"/>
        </a:p>
      </dgm:t>
    </dgm:pt>
    <dgm:pt modelId="{9CB43A9E-86A2-4EC8-8940-FAC690F6EA75}" type="sibTrans" cxnId="{89FAB574-F62D-4ECA-A86B-FCE34847B3E2}">
      <dgm:prSet/>
      <dgm:spPr/>
      <dgm:t>
        <a:bodyPr/>
        <a:lstStyle/>
        <a:p>
          <a:endParaRPr lang="en-US"/>
        </a:p>
      </dgm:t>
    </dgm:pt>
    <dgm:pt modelId="{9B8CA122-524A-476D-A6B5-DA6FF18F1B82}">
      <dgm:prSet phldrT="[Text]" custT="1"/>
      <dgm:spPr/>
      <dgm:t>
        <a:bodyPr/>
        <a:lstStyle/>
        <a:p>
          <a:pPr algn="l"/>
          <a:r>
            <a:rPr lang="en-US" sz="1100" dirty="0" smtClean="0">
              <a:latin typeface="Segoe UI" pitchFamily="34" charset="0"/>
              <a:ea typeface="Segoe UI" pitchFamily="34" charset="0"/>
              <a:cs typeface="Segoe UI" pitchFamily="34" charset="0"/>
            </a:rPr>
            <a:t>Troubleshooting</a:t>
          </a:r>
          <a:endParaRPr lang="en-US" sz="1100" dirty="0">
            <a:latin typeface="Segoe UI" pitchFamily="34" charset="0"/>
            <a:ea typeface="Segoe UI" pitchFamily="34" charset="0"/>
            <a:cs typeface="Segoe UI" pitchFamily="34" charset="0"/>
          </a:endParaRPr>
        </a:p>
      </dgm:t>
    </dgm:pt>
    <dgm:pt modelId="{64305140-26D4-4691-BC60-F484430E1A32}" type="parTrans" cxnId="{17F58601-6116-4663-9BB8-3CE92260B510}">
      <dgm:prSet/>
      <dgm:spPr/>
      <dgm:t>
        <a:bodyPr/>
        <a:lstStyle/>
        <a:p>
          <a:endParaRPr lang="en-US"/>
        </a:p>
      </dgm:t>
    </dgm:pt>
    <dgm:pt modelId="{66A2CC01-AF61-48E7-94B4-DA137E8400F6}" type="sibTrans" cxnId="{17F58601-6116-4663-9BB8-3CE92260B510}">
      <dgm:prSet/>
      <dgm:spPr/>
      <dgm:t>
        <a:bodyPr/>
        <a:lstStyle/>
        <a:p>
          <a:endParaRPr lang="en-US"/>
        </a:p>
      </dgm:t>
    </dgm:pt>
    <dgm:pt modelId="{35356656-4C01-461B-AC0C-4A0E27953991}">
      <dgm:prSet custT="1"/>
      <dgm:spPr/>
      <dgm:t>
        <a:bodyPr/>
        <a:lstStyle/>
        <a:p>
          <a:pPr algn="l"/>
          <a:r>
            <a:rPr lang="en-US" sz="1100" dirty="0" smtClean="0">
              <a:latin typeface="Segoe UI" pitchFamily="34" charset="0"/>
              <a:ea typeface="Segoe UI" pitchFamily="34" charset="0"/>
              <a:cs typeface="Segoe UI" pitchFamily="34" charset="0"/>
            </a:rPr>
            <a:t>Downtime mitigation</a:t>
          </a:r>
          <a:endParaRPr lang="en-US" sz="1100" dirty="0">
            <a:latin typeface="Segoe UI" pitchFamily="34" charset="0"/>
            <a:ea typeface="Segoe UI" pitchFamily="34" charset="0"/>
            <a:cs typeface="Segoe UI" pitchFamily="34" charset="0"/>
          </a:endParaRPr>
        </a:p>
      </dgm:t>
    </dgm:pt>
    <dgm:pt modelId="{B969D680-CED2-43F7-A53F-A994692C3228}" type="parTrans" cxnId="{43008CBA-C7F2-41FD-897C-3CB17BE27F13}">
      <dgm:prSet/>
      <dgm:spPr/>
      <dgm:t>
        <a:bodyPr/>
        <a:lstStyle/>
        <a:p>
          <a:endParaRPr lang="en-US"/>
        </a:p>
      </dgm:t>
    </dgm:pt>
    <dgm:pt modelId="{77D755F5-691D-4A0F-AA93-0840BDEC59F3}" type="sibTrans" cxnId="{43008CBA-C7F2-41FD-897C-3CB17BE27F13}">
      <dgm:prSet/>
      <dgm:spPr/>
      <dgm:t>
        <a:bodyPr/>
        <a:lstStyle/>
        <a:p>
          <a:endParaRPr lang="en-US"/>
        </a:p>
      </dgm:t>
    </dgm:pt>
    <dgm:pt modelId="{140CB58C-61E5-4DA7-B1B4-1A31972950C0}">
      <dgm:prSet custT="1"/>
      <dgm:spPr/>
      <dgm:t>
        <a:bodyPr/>
        <a:lstStyle/>
        <a:p>
          <a:pPr algn="l"/>
          <a:r>
            <a:rPr lang="en-US" sz="1100" dirty="0" smtClean="0">
              <a:latin typeface="Segoe UI" pitchFamily="34" charset="0"/>
              <a:ea typeface="Segoe UI" pitchFamily="34" charset="0"/>
              <a:cs typeface="Segoe UI" pitchFamily="34" charset="0"/>
            </a:rPr>
            <a:t>Manage customizations</a:t>
          </a:r>
          <a:endParaRPr lang="en-US" sz="1100" dirty="0">
            <a:latin typeface="Segoe UI" pitchFamily="34" charset="0"/>
            <a:ea typeface="Segoe UI" pitchFamily="34" charset="0"/>
            <a:cs typeface="Segoe UI" pitchFamily="34" charset="0"/>
          </a:endParaRPr>
        </a:p>
      </dgm:t>
    </dgm:pt>
    <dgm:pt modelId="{F341C61D-45FB-4CB4-B302-6B914E0DEC24}" type="parTrans" cxnId="{2A8D8280-86E9-46BA-9F55-E48B8244E990}">
      <dgm:prSet/>
      <dgm:spPr/>
      <dgm:t>
        <a:bodyPr/>
        <a:lstStyle/>
        <a:p>
          <a:endParaRPr lang="en-US"/>
        </a:p>
      </dgm:t>
    </dgm:pt>
    <dgm:pt modelId="{AF5D3166-AF28-4BC4-B338-7235CFED7AD2}" type="sibTrans" cxnId="{2A8D8280-86E9-46BA-9F55-E48B8244E990}">
      <dgm:prSet/>
      <dgm:spPr/>
      <dgm:t>
        <a:bodyPr/>
        <a:lstStyle/>
        <a:p>
          <a:endParaRPr lang="en-US"/>
        </a:p>
      </dgm:t>
    </dgm:pt>
    <dgm:pt modelId="{354A5B9F-1303-4185-9EF4-3B3B543BE958}">
      <dgm:prSet custT="1"/>
      <dgm:spPr/>
      <dgm:t>
        <a:bodyPr/>
        <a:lstStyle/>
        <a:p>
          <a:pPr algn="l"/>
          <a:r>
            <a:rPr lang="en-US" sz="1100" dirty="0" smtClean="0">
              <a:latin typeface="Segoe UI" pitchFamily="34" charset="0"/>
              <a:ea typeface="Segoe UI" pitchFamily="34" charset="0"/>
              <a:cs typeface="Segoe UI" pitchFamily="34" charset="0"/>
            </a:rPr>
            <a:t>Plan upgrade strategy</a:t>
          </a:r>
          <a:endParaRPr lang="en-US" sz="1100" dirty="0">
            <a:latin typeface="Segoe UI" pitchFamily="34" charset="0"/>
            <a:ea typeface="Segoe UI" pitchFamily="34" charset="0"/>
            <a:cs typeface="Segoe UI" pitchFamily="34" charset="0"/>
          </a:endParaRPr>
        </a:p>
      </dgm:t>
    </dgm:pt>
    <dgm:pt modelId="{A0131104-61E5-4292-BAE5-08210F586AD2}" type="parTrans" cxnId="{54DD3718-79EE-4C24-9CA6-C38166B82142}">
      <dgm:prSet/>
      <dgm:spPr/>
      <dgm:t>
        <a:bodyPr/>
        <a:lstStyle/>
        <a:p>
          <a:endParaRPr lang="en-US"/>
        </a:p>
      </dgm:t>
    </dgm:pt>
    <dgm:pt modelId="{1647393B-9114-4C17-A446-EB61D850CA2A}" type="sibTrans" cxnId="{54DD3718-79EE-4C24-9CA6-C38166B82142}">
      <dgm:prSet/>
      <dgm:spPr/>
      <dgm:t>
        <a:bodyPr/>
        <a:lstStyle/>
        <a:p>
          <a:endParaRPr lang="en-US"/>
        </a:p>
      </dgm:t>
    </dgm:pt>
    <dgm:pt modelId="{012A630A-368D-4B04-A719-111D7915665E}">
      <dgm:prSet custT="1"/>
      <dgm:spPr/>
      <dgm:t>
        <a:bodyPr/>
        <a:lstStyle/>
        <a:p>
          <a:pPr algn="l"/>
          <a:r>
            <a:rPr lang="en-US" sz="1100" dirty="0" smtClean="0">
              <a:latin typeface="Segoe UI" pitchFamily="34" charset="0"/>
              <a:ea typeface="Segoe UI" pitchFamily="34" charset="0"/>
              <a:cs typeface="Segoe UI" pitchFamily="34" charset="0"/>
            </a:rPr>
            <a:t>Make items upgradable</a:t>
          </a:r>
          <a:endParaRPr lang="en-US" sz="1100" dirty="0">
            <a:latin typeface="Segoe UI" pitchFamily="34" charset="0"/>
            <a:ea typeface="Segoe UI" pitchFamily="34" charset="0"/>
            <a:cs typeface="Segoe UI" pitchFamily="34" charset="0"/>
          </a:endParaRPr>
        </a:p>
      </dgm:t>
    </dgm:pt>
    <dgm:pt modelId="{1471005E-ED2D-4093-B7FA-47CDA6F13513}" type="parTrans" cxnId="{F35FFA6B-D946-4D22-99FD-5C35DDAE6FEC}">
      <dgm:prSet/>
      <dgm:spPr/>
      <dgm:t>
        <a:bodyPr/>
        <a:lstStyle/>
        <a:p>
          <a:endParaRPr lang="en-US"/>
        </a:p>
      </dgm:t>
    </dgm:pt>
    <dgm:pt modelId="{D866E3E4-C035-4A83-85AA-7E1342D33281}" type="sibTrans" cxnId="{F35FFA6B-D946-4D22-99FD-5C35DDAE6FEC}">
      <dgm:prSet/>
      <dgm:spPr/>
      <dgm:t>
        <a:bodyPr/>
        <a:lstStyle/>
        <a:p>
          <a:endParaRPr lang="en-US"/>
        </a:p>
      </dgm:t>
    </dgm:pt>
    <dgm:pt modelId="{87C241DA-F1E0-4663-A126-538F09040DD6}">
      <dgm:prSet custT="1"/>
      <dgm:spPr/>
      <dgm:t>
        <a:bodyPr/>
        <a:lstStyle/>
        <a:p>
          <a:pPr algn="l"/>
          <a:r>
            <a:rPr lang="en-US" sz="1100" dirty="0" smtClean="0">
              <a:latin typeface="Segoe UI" pitchFamily="34" charset="0"/>
              <a:ea typeface="Segoe UI" pitchFamily="34" charset="0"/>
              <a:cs typeface="Segoe UI" pitchFamily="34" charset="0"/>
            </a:rPr>
            <a:t>Use real data</a:t>
          </a:r>
          <a:endParaRPr lang="en-US" sz="1100" dirty="0">
            <a:latin typeface="Segoe UI" pitchFamily="34" charset="0"/>
            <a:ea typeface="Segoe UI" pitchFamily="34" charset="0"/>
            <a:cs typeface="Segoe UI" pitchFamily="34" charset="0"/>
          </a:endParaRPr>
        </a:p>
      </dgm:t>
    </dgm:pt>
    <dgm:pt modelId="{68C3DE1C-8569-4C47-8313-4CC1A513E849}" type="parTrans" cxnId="{FAEF8F7A-9675-4BF1-9F84-8F98F39D19E2}">
      <dgm:prSet/>
      <dgm:spPr/>
      <dgm:t>
        <a:bodyPr/>
        <a:lstStyle/>
        <a:p>
          <a:endParaRPr lang="en-US"/>
        </a:p>
      </dgm:t>
    </dgm:pt>
    <dgm:pt modelId="{E3FC68E5-D61F-4935-87CF-4DBFC4628466}" type="sibTrans" cxnId="{FAEF8F7A-9675-4BF1-9F84-8F98F39D19E2}">
      <dgm:prSet/>
      <dgm:spPr/>
      <dgm:t>
        <a:bodyPr/>
        <a:lstStyle/>
        <a:p>
          <a:endParaRPr lang="en-US"/>
        </a:p>
      </dgm:t>
    </dgm:pt>
    <dgm:pt modelId="{B62A60B6-FF02-4DEE-B9A8-62E61B91D3C4}">
      <dgm:prSet custT="1"/>
      <dgm:spPr/>
      <dgm:t>
        <a:bodyPr/>
        <a:lstStyle/>
        <a:p>
          <a:pPr algn="l"/>
          <a:r>
            <a:rPr lang="en-US" sz="1100" dirty="0" smtClean="0">
              <a:latin typeface="Segoe UI" pitchFamily="34" charset="0"/>
              <a:ea typeface="Segoe UI" pitchFamily="34" charset="0"/>
              <a:cs typeface="Segoe UI" pitchFamily="34" charset="0"/>
            </a:rPr>
            <a:t>Evaluate techniques</a:t>
          </a:r>
          <a:endParaRPr lang="en-US" sz="1100" dirty="0">
            <a:latin typeface="Segoe UI" pitchFamily="34" charset="0"/>
            <a:ea typeface="Segoe UI" pitchFamily="34" charset="0"/>
            <a:cs typeface="Segoe UI" pitchFamily="34" charset="0"/>
          </a:endParaRPr>
        </a:p>
      </dgm:t>
    </dgm:pt>
    <dgm:pt modelId="{93E21F11-42F8-402A-9695-4C400720FFBB}" type="parTrans" cxnId="{7EBB10D3-331C-4835-BE54-4913090249EF}">
      <dgm:prSet/>
      <dgm:spPr/>
      <dgm:t>
        <a:bodyPr/>
        <a:lstStyle/>
        <a:p>
          <a:endParaRPr lang="en-US"/>
        </a:p>
      </dgm:t>
    </dgm:pt>
    <dgm:pt modelId="{A3A58967-B7FA-41CE-AF5F-C2BF9173A76B}" type="sibTrans" cxnId="{7EBB10D3-331C-4835-BE54-4913090249EF}">
      <dgm:prSet/>
      <dgm:spPr/>
      <dgm:t>
        <a:bodyPr/>
        <a:lstStyle/>
        <a:p>
          <a:endParaRPr lang="en-US"/>
        </a:p>
      </dgm:t>
    </dgm:pt>
    <dgm:pt modelId="{84A29749-A60B-4B35-B5DE-1EEE74AF4C0C}">
      <dgm:prSet custT="1"/>
      <dgm:spPr/>
      <dgm:t>
        <a:bodyPr/>
        <a:lstStyle/>
        <a:p>
          <a:pPr algn="l"/>
          <a:r>
            <a:rPr lang="en-US" sz="1100" dirty="0" smtClean="0">
              <a:latin typeface="Segoe UI" pitchFamily="34" charset="0"/>
              <a:ea typeface="Segoe UI" pitchFamily="34" charset="0"/>
              <a:cs typeface="Segoe UI" pitchFamily="34" charset="0"/>
            </a:rPr>
            <a:t>Find issues early</a:t>
          </a:r>
          <a:endParaRPr lang="en-US" sz="1100" dirty="0">
            <a:latin typeface="Segoe UI" pitchFamily="34" charset="0"/>
            <a:ea typeface="Segoe UI" pitchFamily="34" charset="0"/>
            <a:cs typeface="Segoe UI" pitchFamily="34" charset="0"/>
          </a:endParaRPr>
        </a:p>
      </dgm:t>
    </dgm:pt>
    <dgm:pt modelId="{5DFCC9E0-35D0-4193-BCAF-95D7AA6F7822}" type="parTrans" cxnId="{4ADEE2B4-18C9-4C6C-AA25-CDC80F44EAA2}">
      <dgm:prSet/>
      <dgm:spPr/>
      <dgm:t>
        <a:bodyPr/>
        <a:lstStyle/>
        <a:p>
          <a:endParaRPr lang="en-US"/>
        </a:p>
      </dgm:t>
    </dgm:pt>
    <dgm:pt modelId="{38F48026-42C4-49DB-B335-B3CCAC7896C7}" type="sibTrans" cxnId="{4ADEE2B4-18C9-4C6C-AA25-CDC80F44EAA2}">
      <dgm:prSet/>
      <dgm:spPr/>
      <dgm:t>
        <a:bodyPr/>
        <a:lstStyle/>
        <a:p>
          <a:endParaRPr lang="en-US"/>
        </a:p>
      </dgm:t>
    </dgm:pt>
    <dgm:pt modelId="{91B2DFA6-901A-4D0F-A445-9423969A18D2}">
      <dgm:prSet custT="1"/>
      <dgm:spPr/>
      <dgm:t>
        <a:bodyPr/>
        <a:lstStyle/>
        <a:p>
          <a:pPr algn="l"/>
          <a:r>
            <a:rPr lang="en-US" sz="1100" smtClean="0">
              <a:latin typeface="Segoe UI" pitchFamily="34" charset="0"/>
              <a:ea typeface="Segoe UI" pitchFamily="34" charset="0"/>
              <a:cs typeface="Segoe UI" pitchFamily="34" charset="0"/>
            </a:rPr>
            <a:t>Deploy customizations</a:t>
          </a:r>
          <a:endParaRPr lang="en-US" sz="1100" dirty="0" smtClean="0">
            <a:latin typeface="Segoe UI" pitchFamily="34" charset="0"/>
            <a:ea typeface="Segoe UI" pitchFamily="34" charset="0"/>
            <a:cs typeface="Segoe UI" pitchFamily="34" charset="0"/>
          </a:endParaRPr>
        </a:p>
      </dgm:t>
    </dgm:pt>
    <dgm:pt modelId="{C4DB095B-E572-4455-90B5-BD2C240120CC}" type="parTrans" cxnId="{4E9036CA-9F13-44EA-8A69-F3051D435902}">
      <dgm:prSet/>
      <dgm:spPr/>
      <dgm:t>
        <a:bodyPr/>
        <a:lstStyle/>
        <a:p>
          <a:endParaRPr lang="en-US"/>
        </a:p>
      </dgm:t>
    </dgm:pt>
    <dgm:pt modelId="{8A70805C-B14A-4388-800A-4920435A859D}" type="sibTrans" cxnId="{4E9036CA-9F13-44EA-8A69-F3051D435902}">
      <dgm:prSet/>
      <dgm:spPr/>
      <dgm:t>
        <a:bodyPr/>
        <a:lstStyle/>
        <a:p>
          <a:endParaRPr lang="en-US"/>
        </a:p>
      </dgm:t>
    </dgm:pt>
    <dgm:pt modelId="{DCB1AFA3-3C73-42E9-8016-E20026CE7652}">
      <dgm:prSet custT="1"/>
      <dgm:spPr/>
      <dgm:t>
        <a:bodyPr/>
        <a:lstStyle/>
        <a:p>
          <a:pPr algn="l"/>
          <a:r>
            <a:rPr lang="en-US" sz="1100" smtClean="0">
              <a:latin typeface="Segoe UI" pitchFamily="34" charset="0"/>
              <a:ea typeface="Segoe UI" pitchFamily="34" charset="0"/>
              <a:cs typeface="Segoe UI" pitchFamily="34" charset="0"/>
            </a:rPr>
            <a:t>Minimize downtime</a:t>
          </a:r>
          <a:endParaRPr lang="en-US" sz="1100" dirty="0" smtClean="0">
            <a:latin typeface="Segoe UI" pitchFamily="34" charset="0"/>
            <a:ea typeface="Segoe UI" pitchFamily="34" charset="0"/>
            <a:cs typeface="Segoe UI" pitchFamily="34" charset="0"/>
          </a:endParaRPr>
        </a:p>
      </dgm:t>
    </dgm:pt>
    <dgm:pt modelId="{DF9754D7-549A-4ECC-9EEC-9685033FA0AA}" type="parTrans" cxnId="{D2128BFB-319A-4BA0-BB0E-AF00904A25E7}">
      <dgm:prSet/>
      <dgm:spPr/>
      <dgm:t>
        <a:bodyPr/>
        <a:lstStyle/>
        <a:p>
          <a:endParaRPr lang="en-US"/>
        </a:p>
      </dgm:t>
    </dgm:pt>
    <dgm:pt modelId="{63A140D2-889E-4E3D-9660-0FCC36084475}" type="sibTrans" cxnId="{D2128BFB-319A-4BA0-BB0E-AF00904A25E7}">
      <dgm:prSet/>
      <dgm:spPr/>
      <dgm:t>
        <a:bodyPr/>
        <a:lstStyle/>
        <a:p>
          <a:endParaRPr lang="en-US"/>
        </a:p>
      </dgm:t>
    </dgm:pt>
    <dgm:pt modelId="{30ECFD70-C7EC-49C8-811B-9BBDCAE29907}">
      <dgm:prSet custT="1"/>
      <dgm:spPr/>
      <dgm:t>
        <a:bodyPr/>
        <a:lstStyle/>
        <a:p>
          <a:pPr algn="l"/>
          <a:r>
            <a:rPr lang="en-US" sz="1100" smtClean="0">
              <a:latin typeface="Segoe UI" pitchFamily="34" charset="0"/>
              <a:ea typeface="Segoe UI" pitchFamily="34" charset="0"/>
              <a:cs typeface="Segoe UI" pitchFamily="34" charset="0"/>
            </a:rPr>
            <a:t>Monitor progress</a:t>
          </a:r>
          <a:endParaRPr lang="en-US" sz="1100">
            <a:latin typeface="Segoe UI" pitchFamily="34" charset="0"/>
            <a:ea typeface="Segoe UI" pitchFamily="34" charset="0"/>
            <a:cs typeface="Segoe UI" pitchFamily="34" charset="0"/>
          </a:endParaRPr>
        </a:p>
      </dgm:t>
    </dgm:pt>
    <dgm:pt modelId="{1316AB45-9A20-4469-8F56-A4E9747D6343}" type="parTrans" cxnId="{5F8E1A6E-791E-46CA-A8EF-EDD9223CD147}">
      <dgm:prSet/>
      <dgm:spPr/>
      <dgm:t>
        <a:bodyPr/>
        <a:lstStyle/>
        <a:p>
          <a:endParaRPr lang="en-US"/>
        </a:p>
      </dgm:t>
    </dgm:pt>
    <dgm:pt modelId="{FECBEC9A-1AB2-43AA-A148-5D435D7B3F67}" type="sibTrans" cxnId="{5F8E1A6E-791E-46CA-A8EF-EDD9223CD147}">
      <dgm:prSet/>
      <dgm:spPr/>
      <dgm:t>
        <a:bodyPr/>
        <a:lstStyle/>
        <a:p>
          <a:endParaRPr lang="en-US"/>
        </a:p>
      </dgm:t>
    </dgm:pt>
    <dgm:pt modelId="{6137A872-1AE1-40F9-8170-CB8251FA34E0}">
      <dgm:prSet custT="1"/>
      <dgm:spPr/>
      <dgm:t>
        <a:bodyPr/>
        <a:lstStyle/>
        <a:p>
          <a:pPr algn="l"/>
          <a:r>
            <a:rPr lang="en-US" sz="1100" dirty="0" smtClean="0">
              <a:latin typeface="Segoe UI" pitchFamily="34" charset="0"/>
              <a:ea typeface="Segoe UI" pitchFamily="34" charset="0"/>
              <a:cs typeface="Segoe UI" pitchFamily="34" charset="0"/>
            </a:rPr>
            <a:t>UI/UX issues</a:t>
          </a:r>
        </a:p>
      </dgm:t>
    </dgm:pt>
    <dgm:pt modelId="{5740E211-C9D7-4D49-BC5A-EF0079B78F33}" type="parTrans" cxnId="{E4ACA928-E1E9-45FB-A652-D63B22ED5D9E}">
      <dgm:prSet/>
      <dgm:spPr/>
      <dgm:t>
        <a:bodyPr/>
        <a:lstStyle/>
        <a:p>
          <a:endParaRPr lang="en-US"/>
        </a:p>
      </dgm:t>
    </dgm:pt>
    <dgm:pt modelId="{92B76F09-057B-4F33-961C-AA1D9DCD1190}" type="sibTrans" cxnId="{E4ACA928-E1E9-45FB-A652-D63B22ED5D9E}">
      <dgm:prSet/>
      <dgm:spPr/>
      <dgm:t>
        <a:bodyPr/>
        <a:lstStyle/>
        <a:p>
          <a:endParaRPr lang="en-US"/>
        </a:p>
      </dgm:t>
    </dgm:pt>
    <dgm:pt modelId="{E73DD5E1-CA5A-4DC2-84EB-471305573E7F}">
      <dgm:prSet custT="1"/>
      <dgm:spPr/>
      <dgm:t>
        <a:bodyPr/>
        <a:lstStyle/>
        <a:p>
          <a:pPr algn="l"/>
          <a:r>
            <a:rPr lang="en-US" sz="1100" dirty="0" smtClean="0">
              <a:latin typeface="Segoe UI" pitchFamily="34" charset="0"/>
              <a:ea typeface="Segoe UI" pitchFamily="34" charset="0"/>
              <a:cs typeface="Segoe UI" pitchFamily="34" charset="0"/>
            </a:rPr>
            <a:t>Data issues</a:t>
          </a:r>
          <a:endParaRPr lang="en-US" sz="1100" dirty="0">
            <a:latin typeface="Segoe UI" pitchFamily="34" charset="0"/>
            <a:ea typeface="Segoe UI" pitchFamily="34" charset="0"/>
            <a:cs typeface="Segoe UI" pitchFamily="34" charset="0"/>
          </a:endParaRPr>
        </a:p>
      </dgm:t>
    </dgm:pt>
    <dgm:pt modelId="{88760186-7F62-422A-9F03-38563CF58006}" type="parTrans" cxnId="{E42F033E-6870-4FD4-948B-8B31166D5BCE}">
      <dgm:prSet/>
      <dgm:spPr/>
      <dgm:t>
        <a:bodyPr/>
        <a:lstStyle/>
        <a:p>
          <a:endParaRPr lang="en-US"/>
        </a:p>
      </dgm:t>
    </dgm:pt>
    <dgm:pt modelId="{E8F18A07-FBB4-47E8-AADA-B0B8EE15F681}" type="sibTrans" cxnId="{E42F033E-6870-4FD4-948B-8B31166D5BCE}">
      <dgm:prSet/>
      <dgm:spPr/>
      <dgm:t>
        <a:bodyPr/>
        <a:lstStyle/>
        <a:p>
          <a:endParaRPr lang="en-US"/>
        </a:p>
      </dgm:t>
    </dgm:pt>
    <dgm:pt modelId="{E0D2A0E3-2959-4D0C-B03E-0A0903A72944}">
      <dgm:prSet custT="1"/>
      <dgm:spPr/>
      <dgm:t>
        <a:bodyPr/>
        <a:lstStyle/>
        <a:p>
          <a:pPr algn="l"/>
          <a:endParaRPr lang="en-US" sz="1100" dirty="0">
            <a:latin typeface="Segoe UI" pitchFamily="34" charset="0"/>
            <a:ea typeface="Segoe UI" pitchFamily="34" charset="0"/>
            <a:cs typeface="Segoe UI" pitchFamily="34" charset="0"/>
          </a:endParaRPr>
        </a:p>
      </dgm:t>
    </dgm:pt>
    <dgm:pt modelId="{147DEECA-3B47-4059-B058-7DE30360315B}" type="parTrans" cxnId="{F1C7B95F-E53E-4247-B01D-5B8F055F26DE}">
      <dgm:prSet/>
      <dgm:spPr/>
      <dgm:t>
        <a:bodyPr/>
        <a:lstStyle/>
        <a:p>
          <a:endParaRPr lang="en-US"/>
        </a:p>
      </dgm:t>
    </dgm:pt>
    <dgm:pt modelId="{1D32C352-F430-4317-96C5-ABCA6DE90A43}" type="sibTrans" cxnId="{F1C7B95F-E53E-4247-B01D-5B8F055F26DE}">
      <dgm:prSet/>
      <dgm:spPr/>
      <dgm:t>
        <a:bodyPr/>
        <a:lstStyle/>
        <a:p>
          <a:endParaRPr lang="en-US"/>
        </a:p>
      </dgm:t>
    </dgm:pt>
    <dgm:pt modelId="{05B44D25-82FF-4C1C-8A26-DA855EFE6058}">
      <dgm:prSet phldrT="[Text]" custT="1"/>
      <dgm:spPr/>
      <dgm:t>
        <a:bodyPr/>
        <a:lstStyle/>
        <a:p>
          <a:pPr algn="l"/>
          <a:r>
            <a:rPr lang="en-US" sz="1100" dirty="0" smtClean="0">
              <a:latin typeface="Segoe UI" pitchFamily="34" charset="0"/>
              <a:ea typeface="Segoe UI" pitchFamily="34" charset="0"/>
              <a:cs typeface="Segoe UI" pitchFamily="34" charset="0"/>
            </a:rPr>
            <a:t>New capabilities</a:t>
          </a:r>
          <a:endParaRPr lang="en-US" sz="1100" dirty="0">
            <a:latin typeface="Segoe UI" pitchFamily="34" charset="0"/>
            <a:ea typeface="Segoe UI" pitchFamily="34" charset="0"/>
            <a:cs typeface="Segoe UI" pitchFamily="34" charset="0"/>
          </a:endParaRPr>
        </a:p>
      </dgm:t>
    </dgm:pt>
    <dgm:pt modelId="{AB4B0BCF-167F-4940-8740-0C703AD4CC4A}" type="parTrans" cxnId="{4B38EFD8-5D13-4517-8B61-3BB0601937C5}">
      <dgm:prSet/>
      <dgm:spPr/>
      <dgm:t>
        <a:bodyPr/>
        <a:lstStyle/>
        <a:p>
          <a:endParaRPr lang="en-US"/>
        </a:p>
      </dgm:t>
    </dgm:pt>
    <dgm:pt modelId="{7EC6E25F-CC28-42DD-9A31-F26842B8D347}" type="sibTrans" cxnId="{4B38EFD8-5D13-4517-8B61-3BB0601937C5}">
      <dgm:prSet/>
      <dgm:spPr/>
      <dgm:t>
        <a:bodyPr/>
        <a:lstStyle/>
        <a:p>
          <a:endParaRPr lang="en-US"/>
        </a:p>
      </dgm:t>
    </dgm:pt>
    <dgm:pt modelId="{2A9F71F5-4613-4B3E-A341-3AC2443D7F28}">
      <dgm:prSet phldrT="[Text]" custT="1"/>
      <dgm:spPr/>
      <dgm:t>
        <a:bodyPr/>
        <a:lstStyle/>
        <a:p>
          <a:pPr algn="l"/>
          <a:r>
            <a:rPr lang="en-US" sz="1100" dirty="0" smtClean="0">
              <a:latin typeface="Segoe UI" pitchFamily="34" charset="0"/>
              <a:ea typeface="Segoe UI" pitchFamily="34" charset="0"/>
              <a:cs typeface="Segoe UI" pitchFamily="34" charset="0"/>
            </a:rPr>
            <a:t>Upgrade event failures</a:t>
          </a:r>
          <a:endParaRPr lang="en-US" sz="1100" dirty="0">
            <a:latin typeface="Segoe UI" pitchFamily="34" charset="0"/>
            <a:ea typeface="Segoe UI" pitchFamily="34" charset="0"/>
            <a:cs typeface="Segoe UI" pitchFamily="34" charset="0"/>
          </a:endParaRPr>
        </a:p>
      </dgm:t>
    </dgm:pt>
    <dgm:pt modelId="{60E3E79E-A32A-41FF-A136-4952A13A2668}" type="parTrans" cxnId="{3F5E2720-D697-4C10-B7BA-6775D363EB37}">
      <dgm:prSet/>
      <dgm:spPr/>
      <dgm:t>
        <a:bodyPr/>
        <a:lstStyle/>
        <a:p>
          <a:endParaRPr lang="en-US"/>
        </a:p>
      </dgm:t>
    </dgm:pt>
    <dgm:pt modelId="{251EFE39-FD9E-48EC-88C4-E98C1321052E}" type="sibTrans" cxnId="{3F5E2720-D697-4C10-B7BA-6775D363EB37}">
      <dgm:prSet/>
      <dgm:spPr/>
      <dgm:t>
        <a:bodyPr/>
        <a:lstStyle/>
        <a:p>
          <a:endParaRPr lang="en-US"/>
        </a:p>
      </dgm:t>
    </dgm:pt>
    <dgm:pt modelId="{22AC2899-1B12-4933-B20C-06DDBCD1AC09}" type="pres">
      <dgm:prSet presAssocID="{6DF811DE-ABCB-48CD-A653-81851AE35FDF}" presName="Name0" presStyleCnt="0">
        <dgm:presLayoutVars>
          <dgm:dir/>
          <dgm:resizeHandles val="exact"/>
        </dgm:presLayoutVars>
      </dgm:prSet>
      <dgm:spPr/>
      <dgm:t>
        <a:bodyPr/>
        <a:lstStyle/>
        <a:p>
          <a:endParaRPr lang="en-US"/>
        </a:p>
      </dgm:t>
    </dgm:pt>
    <dgm:pt modelId="{D7EEFEDD-D8A9-4BF3-80C3-924A09A3C98F}" type="pres">
      <dgm:prSet presAssocID="{6DF811DE-ABCB-48CD-A653-81851AE35FDF}" presName="cycle" presStyleCnt="0"/>
      <dgm:spPr/>
      <dgm:t>
        <a:bodyPr/>
        <a:lstStyle/>
        <a:p>
          <a:endParaRPr lang="en-US"/>
        </a:p>
      </dgm:t>
    </dgm:pt>
    <dgm:pt modelId="{82118D6C-D5A3-42C5-BD63-C4AA7D22F6C1}" type="pres">
      <dgm:prSet presAssocID="{EBF827A3-CBD0-44E9-9E2E-5EEE4D373061}" presName="nodeFirstNode" presStyleLbl="node1" presStyleIdx="0" presStyleCnt="5" custScaleX="79484" custScaleY="136092" custRadScaleRad="91264">
        <dgm:presLayoutVars>
          <dgm:bulletEnabled val="1"/>
        </dgm:presLayoutVars>
      </dgm:prSet>
      <dgm:spPr/>
      <dgm:t>
        <a:bodyPr/>
        <a:lstStyle/>
        <a:p>
          <a:endParaRPr lang="en-US"/>
        </a:p>
      </dgm:t>
    </dgm:pt>
    <dgm:pt modelId="{67E1D2CC-3807-4B42-91D9-A0006AFA39FD}" type="pres">
      <dgm:prSet presAssocID="{14D28094-200E-4FE9-84B7-D85A13A621A0}" presName="sibTransFirstNode" presStyleLbl="bgShp" presStyleIdx="0" presStyleCnt="1"/>
      <dgm:spPr/>
      <dgm:t>
        <a:bodyPr/>
        <a:lstStyle/>
        <a:p>
          <a:endParaRPr lang="en-US"/>
        </a:p>
      </dgm:t>
    </dgm:pt>
    <dgm:pt modelId="{39DF3331-3400-4A11-A7FB-1F75D7EA478B}" type="pres">
      <dgm:prSet presAssocID="{F4DB72C4-BC73-48BE-84CB-C9931A84EC78}" presName="nodeFollowingNodes" presStyleLbl="node1" presStyleIdx="1" presStyleCnt="5" custScaleX="79484" custScaleY="136092" custRadScaleRad="99783" custRadScaleInc="647">
        <dgm:presLayoutVars>
          <dgm:bulletEnabled val="1"/>
        </dgm:presLayoutVars>
      </dgm:prSet>
      <dgm:spPr/>
      <dgm:t>
        <a:bodyPr/>
        <a:lstStyle/>
        <a:p>
          <a:endParaRPr lang="en-US"/>
        </a:p>
      </dgm:t>
    </dgm:pt>
    <dgm:pt modelId="{7DA141EA-6CEC-49EF-82C6-3F350FCFC509}" type="pres">
      <dgm:prSet presAssocID="{D0B635C9-B926-486F-A584-FE3B6221CDC1}" presName="nodeFollowingNodes" presStyleLbl="node1" presStyleIdx="2" presStyleCnt="5" custScaleX="79484" custScaleY="136092" custRadScaleRad="96900" custRadScaleInc="-2239">
        <dgm:presLayoutVars>
          <dgm:bulletEnabled val="1"/>
        </dgm:presLayoutVars>
      </dgm:prSet>
      <dgm:spPr/>
      <dgm:t>
        <a:bodyPr/>
        <a:lstStyle/>
        <a:p>
          <a:endParaRPr lang="en-US"/>
        </a:p>
      </dgm:t>
    </dgm:pt>
    <dgm:pt modelId="{5A6A8BD4-5652-4A8C-BB34-A50948428917}" type="pres">
      <dgm:prSet presAssocID="{7FCD5600-6608-41FF-8D8B-1A28707BF080}" presName="nodeFollowingNodes" presStyleLbl="node1" presStyleIdx="3" presStyleCnt="5" custScaleX="79484" custScaleY="136092" custRadScaleRad="96900" custRadScaleInc="2239">
        <dgm:presLayoutVars>
          <dgm:bulletEnabled val="1"/>
        </dgm:presLayoutVars>
      </dgm:prSet>
      <dgm:spPr/>
      <dgm:t>
        <a:bodyPr/>
        <a:lstStyle/>
        <a:p>
          <a:endParaRPr lang="en-US"/>
        </a:p>
      </dgm:t>
    </dgm:pt>
    <dgm:pt modelId="{BF5660EE-C968-4825-A315-3932E919014E}" type="pres">
      <dgm:prSet presAssocID="{A8420C17-E738-4939-85BC-3E3014C62B0D}" presName="nodeFollowingNodes" presStyleLbl="node1" presStyleIdx="4" presStyleCnt="5" custScaleX="79484" custScaleY="136092" custRadScaleRad="99910" custRadScaleInc="-268">
        <dgm:presLayoutVars>
          <dgm:bulletEnabled val="1"/>
        </dgm:presLayoutVars>
      </dgm:prSet>
      <dgm:spPr/>
      <dgm:t>
        <a:bodyPr/>
        <a:lstStyle/>
        <a:p>
          <a:endParaRPr lang="en-US"/>
        </a:p>
      </dgm:t>
    </dgm:pt>
  </dgm:ptLst>
  <dgm:cxnLst>
    <dgm:cxn modelId="{4F3CFAFA-5F3F-4291-91AE-90FCDDE8342E}" type="presOf" srcId="{6137A872-1AE1-40F9-8170-CB8251FA34E0}" destId="{BF5660EE-C968-4825-A315-3932E919014E}" srcOrd="0" destOrd="3" presId="urn:microsoft.com/office/officeart/2005/8/layout/cycle3"/>
    <dgm:cxn modelId="{D2128BFB-319A-4BA0-BB0E-AF00904A25E7}" srcId="{7FCD5600-6608-41FF-8D8B-1A28707BF080}" destId="{DCB1AFA3-3C73-42E9-8016-E20026CE7652}" srcOrd="2" destOrd="0" parTransId="{DF9754D7-549A-4ECC-9EEC-9685033FA0AA}" sibTransId="{63A140D2-889E-4E3D-9660-0FCC36084475}"/>
    <dgm:cxn modelId="{EEC18DDA-6854-4670-BF69-45C0E19DED57}" type="presOf" srcId="{EBF827A3-CBD0-44E9-9E2E-5EEE4D373061}" destId="{82118D6C-D5A3-42C5-BD63-C4AA7D22F6C1}" srcOrd="0" destOrd="0" presId="urn:microsoft.com/office/officeart/2005/8/layout/cycle3"/>
    <dgm:cxn modelId="{4ADB355C-883C-4680-BD86-22BA3A120318}" type="presOf" srcId="{D0B635C9-B926-486F-A584-FE3B6221CDC1}" destId="{7DA141EA-6CEC-49EF-82C6-3F350FCFC509}" srcOrd="0" destOrd="0" presId="urn:microsoft.com/office/officeart/2005/8/layout/cycle3"/>
    <dgm:cxn modelId="{7DFA69C9-3B11-4E3E-859E-E774BB299529}" srcId="{6DF811DE-ABCB-48CD-A653-81851AE35FDF}" destId="{F4DB72C4-BC73-48BE-84CB-C9931A84EC78}" srcOrd="1" destOrd="0" parTransId="{9A788423-EE27-468D-A560-7540B0F79E14}" sibTransId="{7EEC4A2B-1C0C-4042-BA3C-06C47F06D2F1}"/>
    <dgm:cxn modelId="{43008CBA-C7F2-41FD-897C-3CB17BE27F13}" srcId="{EBF827A3-CBD0-44E9-9E2E-5EEE4D373061}" destId="{35356656-4C01-461B-AC0C-4A0E27953991}" srcOrd="2" destOrd="0" parTransId="{B969D680-CED2-43F7-A53F-A994692C3228}" sibTransId="{77D755F5-691D-4A0F-AA93-0840BDEC59F3}"/>
    <dgm:cxn modelId="{EECBE63C-D89F-4ACE-944B-CDEB50895B37}" type="presOf" srcId="{9AF406EE-B745-40A5-A953-4307ECC1BEAF}" destId="{5A6A8BD4-5652-4A8C-BB34-A50948428917}" srcOrd="0" destOrd="1" presId="urn:microsoft.com/office/officeart/2005/8/layout/cycle3"/>
    <dgm:cxn modelId="{48FABA99-173A-4CBD-B3ED-A6760D61B75F}" type="presOf" srcId="{76F8029F-885C-443C-AB9C-6D4CBADB46E1}" destId="{7DA141EA-6CEC-49EF-82C6-3F350FCFC509}" srcOrd="0" destOrd="1" presId="urn:microsoft.com/office/officeart/2005/8/layout/cycle3"/>
    <dgm:cxn modelId="{4ADEE2B4-18C9-4C6C-AA25-CDC80F44EAA2}" srcId="{D0B635C9-B926-486F-A584-FE3B6221CDC1}" destId="{84A29749-A60B-4B35-B5DE-1EEE74AF4C0C}" srcOrd="3" destOrd="0" parTransId="{5DFCC9E0-35D0-4193-BCAF-95D7AA6F7822}" sibTransId="{38F48026-42C4-49DB-B335-B3CCAC7896C7}"/>
    <dgm:cxn modelId="{A3B22C41-C0DE-402F-B85E-D5FEAB4E80F6}" type="presOf" srcId="{6DF811DE-ABCB-48CD-A653-81851AE35FDF}" destId="{22AC2899-1B12-4933-B20C-06DDBCD1AC09}" srcOrd="0" destOrd="0" presId="urn:microsoft.com/office/officeart/2005/8/layout/cycle3"/>
    <dgm:cxn modelId="{1A9AC2D6-11AB-4579-84CD-56C11A6D7D55}" type="presOf" srcId="{05B44D25-82FF-4C1C-8A26-DA855EFE6058}" destId="{82118D6C-D5A3-42C5-BD63-C4AA7D22F6C1}" srcOrd="0" destOrd="2" presId="urn:microsoft.com/office/officeart/2005/8/layout/cycle3"/>
    <dgm:cxn modelId="{17F58601-6116-4663-9BB8-3CE92260B510}" srcId="{A8420C17-E738-4939-85BC-3E3014C62B0D}" destId="{9B8CA122-524A-476D-A6B5-DA6FF18F1B82}" srcOrd="0" destOrd="0" parTransId="{64305140-26D4-4691-BC60-F484430E1A32}" sibTransId="{66A2CC01-AF61-48E7-94B4-DA137E8400F6}"/>
    <dgm:cxn modelId="{4E9036CA-9F13-44EA-8A69-F3051D435902}" srcId="{7FCD5600-6608-41FF-8D8B-1A28707BF080}" destId="{91B2DFA6-901A-4D0F-A445-9423969A18D2}" srcOrd="1" destOrd="0" parTransId="{C4DB095B-E572-4455-90B5-BD2C240120CC}" sibTransId="{8A70805C-B14A-4388-800A-4920435A859D}"/>
    <dgm:cxn modelId="{B41341E2-067A-4F69-B293-28011DAAC036}" type="presOf" srcId="{9B8CA122-524A-476D-A6B5-DA6FF18F1B82}" destId="{BF5660EE-C968-4825-A315-3932E919014E}" srcOrd="0" destOrd="1" presId="urn:microsoft.com/office/officeart/2005/8/layout/cycle3"/>
    <dgm:cxn modelId="{4B38EFD8-5D13-4517-8B61-3BB0601937C5}" srcId="{EBF827A3-CBD0-44E9-9E2E-5EEE4D373061}" destId="{05B44D25-82FF-4C1C-8A26-DA855EFE6058}" srcOrd="1" destOrd="0" parTransId="{AB4B0BCF-167F-4940-8740-0C703AD4CC4A}" sibTransId="{7EC6E25F-CC28-42DD-9A31-F26842B8D347}"/>
    <dgm:cxn modelId="{F35FFA6B-D946-4D22-99FD-5C35DDAE6FEC}" srcId="{F4DB72C4-BC73-48BE-84CB-C9931A84EC78}" destId="{012A630A-368D-4B04-A719-111D7915665E}" srcOrd="3" destOrd="0" parTransId="{1471005E-ED2D-4093-B7FA-47CDA6F13513}" sibTransId="{D866E3E4-C035-4A83-85AA-7E1342D33281}"/>
    <dgm:cxn modelId="{E4ACA928-E1E9-45FB-A652-D63B22ED5D9E}" srcId="{A8420C17-E738-4939-85BC-3E3014C62B0D}" destId="{6137A872-1AE1-40F9-8170-CB8251FA34E0}" srcOrd="2" destOrd="0" parTransId="{5740E211-C9D7-4D49-BC5A-EF0079B78F33}" sibTransId="{92B76F09-057B-4F33-961C-AA1D9DCD1190}"/>
    <dgm:cxn modelId="{1D3BDD65-C9BD-4ECE-8F09-7B2BCC9AE9CC}" type="presOf" srcId="{87C241DA-F1E0-4663-A126-538F09040DD6}" destId="{7DA141EA-6CEC-49EF-82C6-3F350FCFC509}" srcOrd="0" destOrd="2" presId="urn:microsoft.com/office/officeart/2005/8/layout/cycle3"/>
    <dgm:cxn modelId="{4D444B13-CE00-492D-9E79-2208C73DDD5F}" srcId="{6DF811DE-ABCB-48CD-A653-81851AE35FDF}" destId="{7FCD5600-6608-41FF-8D8B-1A28707BF080}" srcOrd="3" destOrd="0" parTransId="{8AB16343-59E9-450D-9805-E4D2A6317626}" sibTransId="{DD8BF0D6-8BDE-4550-B5E8-1A1A701251DC}"/>
    <dgm:cxn modelId="{71FAEEF6-C8C0-4CC8-AF02-0D6D8ABACD0C}" type="presOf" srcId="{84A29749-A60B-4B35-B5DE-1EEE74AF4C0C}" destId="{7DA141EA-6CEC-49EF-82C6-3F350FCFC509}" srcOrd="0" destOrd="4" presId="urn:microsoft.com/office/officeart/2005/8/layout/cycle3"/>
    <dgm:cxn modelId="{7EBB10D3-331C-4835-BE54-4913090249EF}" srcId="{D0B635C9-B926-486F-A584-FE3B6221CDC1}" destId="{B62A60B6-FF02-4DEE-B9A8-62E61B91D3C4}" srcOrd="2" destOrd="0" parTransId="{93E21F11-42F8-402A-9695-4C400720FFBB}" sibTransId="{A3A58967-B7FA-41CE-AF5F-C2BF9173A76B}"/>
    <dgm:cxn modelId="{1A77E40B-D62F-4FD2-B929-7BCE23B6E0FD}" type="presOf" srcId="{F4DB72C4-BC73-48BE-84CB-C9931A84EC78}" destId="{39DF3331-3400-4A11-A7FB-1F75D7EA478B}" srcOrd="0" destOrd="0" presId="urn:microsoft.com/office/officeart/2005/8/layout/cycle3"/>
    <dgm:cxn modelId="{3F5E2720-D697-4C10-B7BA-6775D363EB37}" srcId="{A8420C17-E738-4939-85BC-3E3014C62B0D}" destId="{2A9F71F5-4613-4B3E-A341-3AC2443D7F28}" srcOrd="1" destOrd="0" parTransId="{60E3E79E-A32A-41FF-A136-4952A13A2668}" sibTransId="{251EFE39-FD9E-48EC-88C4-E98C1321052E}"/>
    <dgm:cxn modelId="{1CB073B8-C39D-4133-AED1-4A51A7C690C2}" srcId="{6DF811DE-ABCB-48CD-A653-81851AE35FDF}" destId="{EBF827A3-CBD0-44E9-9E2E-5EEE4D373061}" srcOrd="0" destOrd="0" parTransId="{2155B959-92F6-4C37-B229-206B83301A2D}" sibTransId="{14D28094-200E-4FE9-84B7-D85A13A621A0}"/>
    <dgm:cxn modelId="{5EA6A8D6-8752-4DB0-9AB6-932B5474CC48}" type="presOf" srcId="{140CB58C-61E5-4DA7-B1B4-1A31972950C0}" destId="{39DF3331-3400-4A11-A7FB-1F75D7EA478B}" srcOrd="0" destOrd="2" presId="urn:microsoft.com/office/officeart/2005/8/layout/cycle3"/>
    <dgm:cxn modelId="{EF4D1445-71F0-4F26-B919-EAAD0CF60D49}" srcId="{6DF811DE-ABCB-48CD-A653-81851AE35FDF}" destId="{A8420C17-E738-4939-85BC-3E3014C62B0D}" srcOrd="4" destOrd="0" parTransId="{152360AF-BE38-4B19-A68C-C8F6185DE1EB}" sibTransId="{520E0240-0CE1-46E6-9F77-1E7BC07869B5}"/>
    <dgm:cxn modelId="{8E8B6833-741D-439E-BDD4-382533E64EE6}" type="presOf" srcId="{14D28094-200E-4FE9-84B7-D85A13A621A0}" destId="{67E1D2CC-3807-4B42-91D9-A0006AFA39FD}" srcOrd="0" destOrd="0" presId="urn:microsoft.com/office/officeart/2005/8/layout/cycle3"/>
    <dgm:cxn modelId="{BB8E20AF-1717-4A90-AE1A-FCE119F59E3B}" srcId="{F4DB72C4-BC73-48BE-84CB-C9931A84EC78}" destId="{9C2F98D0-9965-42A4-9578-D673B3C65B29}" srcOrd="0" destOrd="0" parTransId="{01559DFB-6185-4C60-8EC1-6DF1ABBC6A01}" sibTransId="{35E2013E-E1BF-4595-9C31-0B7A8B2093AB}"/>
    <dgm:cxn modelId="{35550531-EA2D-41CC-888A-CC600311199B}" type="presOf" srcId="{2A9F71F5-4613-4B3E-A341-3AC2443D7F28}" destId="{BF5660EE-C968-4825-A315-3932E919014E}" srcOrd="0" destOrd="2" presId="urn:microsoft.com/office/officeart/2005/8/layout/cycle3"/>
    <dgm:cxn modelId="{54DD3718-79EE-4C24-9CA6-C38166B82142}" srcId="{F4DB72C4-BC73-48BE-84CB-C9931A84EC78}" destId="{354A5B9F-1303-4185-9EF4-3B3B543BE958}" srcOrd="2" destOrd="0" parTransId="{A0131104-61E5-4292-BAE5-08210F586AD2}" sibTransId="{1647393B-9114-4C17-A446-EB61D850CA2A}"/>
    <dgm:cxn modelId="{546A044E-F310-47B9-B859-0C2F44AF01C1}" type="presOf" srcId="{91B2DFA6-901A-4D0F-A445-9423969A18D2}" destId="{5A6A8BD4-5652-4A8C-BB34-A50948428917}" srcOrd="0" destOrd="2" presId="urn:microsoft.com/office/officeart/2005/8/layout/cycle3"/>
    <dgm:cxn modelId="{F657A6AF-85FA-493D-B51D-70B9A8C2B92C}" type="presOf" srcId="{9C2F98D0-9965-42A4-9578-D673B3C65B29}" destId="{39DF3331-3400-4A11-A7FB-1F75D7EA478B}" srcOrd="0" destOrd="1" presId="urn:microsoft.com/office/officeart/2005/8/layout/cycle3"/>
    <dgm:cxn modelId="{FAEF8F7A-9675-4BF1-9F84-8F98F39D19E2}" srcId="{D0B635C9-B926-486F-A584-FE3B6221CDC1}" destId="{87C241DA-F1E0-4663-A126-538F09040DD6}" srcOrd="1" destOrd="0" parTransId="{68C3DE1C-8569-4C47-8313-4CC1A513E849}" sibTransId="{E3FC68E5-D61F-4935-87CF-4DBFC4628466}"/>
    <dgm:cxn modelId="{48C277B6-7A0F-45AB-93ED-7646E14164DE}" type="presOf" srcId="{B62A60B6-FF02-4DEE-B9A8-62E61B91D3C4}" destId="{7DA141EA-6CEC-49EF-82C6-3F350FCFC509}" srcOrd="0" destOrd="3" presId="urn:microsoft.com/office/officeart/2005/8/layout/cycle3"/>
    <dgm:cxn modelId="{F1C7B95F-E53E-4247-B01D-5B8F055F26DE}" srcId="{A8420C17-E738-4939-85BC-3E3014C62B0D}" destId="{E0D2A0E3-2959-4D0C-B03E-0A0903A72944}" srcOrd="4" destOrd="0" parTransId="{147DEECA-3B47-4059-B058-7DE30360315B}" sibTransId="{1D32C352-F430-4317-96C5-ABCA6DE90A43}"/>
    <dgm:cxn modelId="{82FED843-5C61-43BF-9EE0-B0DCEAAE62E6}" type="presOf" srcId="{E73DD5E1-CA5A-4DC2-84EB-471305573E7F}" destId="{BF5660EE-C968-4825-A315-3932E919014E}" srcOrd="0" destOrd="4" presId="urn:microsoft.com/office/officeart/2005/8/layout/cycle3"/>
    <dgm:cxn modelId="{89FAB574-F62D-4ECA-A86B-FCE34847B3E2}" srcId="{7FCD5600-6608-41FF-8D8B-1A28707BF080}" destId="{9AF406EE-B745-40A5-A953-4307ECC1BEAF}" srcOrd="0" destOrd="0" parTransId="{5AE32247-D379-4AC1-974A-A4CE3AFB69B4}" sibTransId="{9CB43A9E-86A2-4EC8-8940-FAC690F6EA75}"/>
    <dgm:cxn modelId="{F0FFAE27-B6C9-4123-8787-8852EEFFAEFA}" type="presOf" srcId="{E0D2A0E3-2959-4D0C-B03E-0A0903A72944}" destId="{BF5660EE-C968-4825-A315-3932E919014E}" srcOrd="0" destOrd="5" presId="urn:microsoft.com/office/officeart/2005/8/layout/cycle3"/>
    <dgm:cxn modelId="{81762EFC-5676-4EF8-AB1F-F61A75268D82}" type="presOf" srcId="{012A630A-368D-4B04-A719-111D7915665E}" destId="{39DF3331-3400-4A11-A7FB-1F75D7EA478B}" srcOrd="0" destOrd="4" presId="urn:microsoft.com/office/officeart/2005/8/layout/cycle3"/>
    <dgm:cxn modelId="{2A8D8280-86E9-46BA-9F55-E48B8244E990}" srcId="{F4DB72C4-BC73-48BE-84CB-C9931A84EC78}" destId="{140CB58C-61E5-4DA7-B1B4-1A31972950C0}" srcOrd="1" destOrd="0" parTransId="{F341C61D-45FB-4CB4-B302-6B914E0DEC24}" sibTransId="{AF5D3166-AF28-4BC4-B338-7235CFED7AD2}"/>
    <dgm:cxn modelId="{E316A408-5CCA-4C55-872D-ABBCE30F8D3C}" srcId="{EBF827A3-CBD0-44E9-9E2E-5EEE4D373061}" destId="{B51F37EC-2E9D-4D82-A05B-DC23FC3A35EB}" srcOrd="0" destOrd="0" parTransId="{E6992B54-A7F9-4F0A-862F-A81EA35B9FE3}" sibTransId="{70AC4A6C-96CB-4F11-9D9F-F34676A5A762}"/>
    <dgm:cxn modelId="{0EC1284A-F92E-47C5-B19B-0337393D1A8B}" type="presOf" srcId="{7FCD5600-6608-41FF-8D8B-1A28707BF080}" destId="{5A6A8BD4-5652-4A8C-BB34-A50948428917}" srcOrd="0" destOrd="0" presId="urn:microsoft.com/office/officeart/2005/8/layout/cycle3"/>
    <dgm:cxn modelId="{C9FCBDB7-CFA9-487C-9EC5-531DA2983E96}" type="presOf" srcId="{30ECFD70-C7EC-49C8-811B-9BBDCAE29907}" destId="{5A6A8BD4-5652-4A8C-BB34-A50948428917}" srcOrd="0" destOrd="4" presId="urn:microsoft.com/office/officeart/2005/8/layout/cycle3"/>
    <dgm:cxn modelId="{E68546D5-D729-4ABA-BF65-3784F6F7EBFC}" type="presOf" srcId="{B51F37EC-2E9D-4D82-A05B-DC23FC3A35EB}" destId="{82118D6C-D5A3-42C5-BD63-C4AA7D22F6C1}" srcOrd="0" destOrd="1" presId="urn:microsoft.com/office/officeart/2005/8/layout/cycle3"/>
    <dgm:cxn modelId="{CF1A161B-57E0-46A8-A020-C531AD3EA8D9}" type="presOf" srcId="{DCB1AFA3-3C73-42E9-8016-E20026CE7652}" destId="{5A6A8BD4-5652-4A8C-BB34-A50948428917}" srcOrd="0" destOrd="3" presId="urn:microsoft.com/office/officeart/2005/8/layout/cycle3"/>
    <dgm:cxn modelId="{5F8E1A6E-791E-46CA-A8EF-EDD9223CD147}" srcId="{7FCD5600-6608-41FF-8D8B-1A28707BF080}" destId="{30ECFD70-C7EC-49C8-811B-9BBDCAE29907}" srcOrd="3" destOrd="0" parTransId="{1316AB45-9A20-4469-8F56-A4E9747D6343}" sibTransId="{FECBEC9A-1AB2-43AA-A148-5D435D7B3F67}"/>
    <dgm:cxn modelId="{7E18B634-82B1-446D-8855-9C790493DE77}" type="presOf" srcId="{354A5B9F-1303-4185-9EF4-3B3B543BE958}" destId="{39DF3331-3400-4A11-A7FB-1F75D7EA478B}" srcOrd="0" destOrd="3" presId="urn:microsoft.com/office/officeart/2005/8/layout/cycle3"/>
    <dgm:cxn modelId="{C2E373E3-F836-440A-A206-5311A6D4C98C}" srcId="{6DF811DE-ABCB-48CD-A653-81851AE35FDF}" destId="{D0B635C9-B926-486F-A584-FE3B6221CDC1}" srcOrd="2" destOrd="0" parTransId="{A2645EE3-C125-4716-B48F-9C8EB2243102}" sibTransId="{A93CA63C-7B76-4461-A77C-94316A5822C1}"/>
    <dgm:cxn modelId="{E42F033E-6870-4FD4-948B-8B31166D5BCE}" srcId="{A8420C17-E738-4939-85BC-3E3014C62B0D}" destId="{E73DD5E1-CA5A-4DC2-84EB-471305573E7F}" srcOrd="3" destOrd="0" parTransId="{88760186-7F62-422A-9F03-38563CF58006}" sibTransId="{E8F18A07-FBB4-47E8-AADA-B0B8EE15F681}"/>
    <dgm:cxn modelId="{B2A31C32-A070-49BA-ADB8-BF2C72A30B77}" type="presOf" srcId="{A8420C17-E738-4939-85BC-3E3014C62B0D}" destId="{BF5660EE-C968-4825-A315-3932E919014E}" srcOrd="0" destOrd="0" presId="urn:microsoft.com/office/officeart/2005/8/layout/cycle3"/>
    <dgm:cxn modelId="{27DFF823-F877-4028-A9F2-9C9A680BB1A3}" type="presOf" srcId="{35356656-4C01-461B-AC0C-4A0E27953991}" destId="{82118D6C-D5A3-42C5-BD63-C4AA7D22F6C1}" srcOrd="0" destOrd="3" presId="urn:microsoft.com/office/officeart/2005/8/layout/cycle3"/>
    <dgm:cxn modelId="{50152060-D0F7-4D76-B704-F42F5AF8BF67}" srcId="{D0B635C9-B926-486F-A584-FE3B6221CDC1}" destId="{76F8029F-885C-443C-AB9C-6D4CBADB46E1}" srcOrd="0" destOrd="0" parTransId="{A8DABF00-6360-4060-9F99-5722CDF8F2F5}" sibTransId="{B112360A-8A0B-4C4F-93A5-2C7E921B13D7}"/>
    <dgm:cxn modelId="{D024FFD9-EF40-4DF9-BA1B-3249B4D1F96A}" type="presParOf" srcId="{22AC2899-1B12-4933-B20C-06DDBCD1AC09}" destId="{D7EEFEDD-D8A9-4BF3-80C3-924A09A3C98F}" srcOrd="0" destOrd="0" presId="urn:microsoft.com/office/officeart/2005/8/layout/cycle3"/>
    <dgm:cxn modelId="{26402828-97C0-432C-96A0-9D6E2C0A28E9}" type="presParOf" srcId="{D7EEFEDD-D8A9-4BF3-80C3-924A09A3C98F}" destId="{82118D6C-D5A3-42C5-BD63-C4AA7D22F6C1}" srcOrd="0" destOrd="0" presId="urn:microsoft.com/office/officeart/2005/8/layout/cycle3"/>
    <dgm:cxn modelId="{A9BCAB4F-AA56-41A1-96CE-01CD3BAFFC0C}" type="presParOf" srcId="{D7EEFEDD-D8A9-4BF3-80C3-924A09A3C98F}" destId="{67E1D2CC-3807-4B42-91D9-A0006AFA39FD}" srcOrd="1" destOrd="0" presId="urn:microsoft.com/office/officeart/2005/8/layout/cycle3"/>
    <dgm:cxn modelId="{98DC597A-4E88-47ED-B6EB-7C054C69C49B}" type="presParOf" srcId="{D7EEFEDD-D8A9-4BF3-80C3-924A09A3C98F}" destId="{39DF3331-3400-4A11-A7FB-1F75D7EA478B}" srcOrd="2" destOrd="0" presId="urn:microsoft.com/office/officeart/2005/8/layout/cycle3"/>
    <dgm:cxn modelId="{74159345-6393-49F8-9ACF-A634CAB83719}" type="presParOf" srcId="{D7EEFEDD-D8A9-4BF3-80C3-924A09A3C98F}" destId="{7DA141EA-6CEC-49EF-82C6-3F350FCFC509}" srcOrd="3" destOrd="0" presId="urn:microsoft.com/office/officeart/2005/8/layout/cycle3"/>
    <dgm:cxn modelId="{4075F6F7-6890-4815-8333-EE1AA265BDFB}" type="presParOf" srcId="{D7EEFEDD-D8A9-4BF3-80C3-924A09A3C98F}" destId="{5A6A8BD4-5652-4A8C-BB34-A50948428917}" srcOrd="4" destOrd="0" presId="urn:microsoft.com/office/officeart/2005/8/layout/cycle3"/>
    <dgm:cxn modelId="{12AC5ED0-2B02-4B09-BE79-3D6D7D6ECF16}" type="presParOf" srcId="{D7EEFEDD-D8A9-4BF3-80C3-924A09A3C98F}" destId="{BF5660EE-C968-4825-A315-3932E919014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1D2CC-3807-4B42-91D9-A0006AFA39FD}">
      <dsp:nvSpPr>
        <dsp:cNvPr id="0" name=""/>
        <dsp:cNvSpPr/>
      </dsp:nvSpPr>
      <dsp:spPr>
        <a:xfrm>
          <a:off x="2175734" y="270336"/>
          <a:ext cx="4695012" cy="4695012"/>
        </a:xfrm>
        <a:prstGeom prst="circularArrow">
          <a:avLst>
            <a:gd name="adj1" fmla="val 5544"/>
            <a:gd name="adj2" fmla="val 330680"/>
            <a:gd name="adj3" fmla="val 14219761"/>
            <a:gd name="adj4" fmla="val 1712135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8D6C-D5A3-42C5-BD63-C4AA7D22F6C1}">
      <dsp:nvSpPr>
        <dsp:cNvPr id="0" name=""/>
        <dsp:cNvSpPr/>
      </dsp:nvSpPr>
      <dsp:spPr>
        <a:xfrm>
          <a:off x="3641104" y="-23481"/>
          <a:ext cx="1764272" cy="1510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Learn</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methods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New capabilities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Downtime mitigation</a:t>
          </a:r>
          <a:endParaRPr lang="en-US" sz="1100" kern="1200" dirty="0">
            <a:latin typeface="Segoe UI" pitchFamily="34" charset="0"/>
            <a:ea typeface="Segoe UI" pitchFamily="34" charset="0"/>
            <a:cs typeface="Segoe UI" pitchFamily="34" charset="0"/>
          </a:endParaRPr>
        </a:p>
      </dsp:txBody>
      <dsp:txXfrm>
        <a:off x="3714835" y="50250"/>
        <a:ext cx="1616810" cy="1362925"/>
      </dsp:txXfrm>
    </dsp:sp>
    <dsp:sp modelId="{39DF3331-3400-4A11-A7FB-1F75D7EA478B}">
      <dsp:nvSpPr>
        <dsp:cNvPr id="0" name=""/>
        <dsp:cNvSpPr/>
      </dsp:nvSpPr>
      <dsp:spPr>
        <a:xfrm>
          <a:off x="5545258" y="1199284"/>
          <a:ext cx="1764272" cy="1510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Prepare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Document environment</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Manage customizations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Plan upgrade strategy</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Make items upgradable</a:t>
          </a:r>
          <a:endParaRPr lang="en-US" sz="1100" kern="1200" dirty="0">
            <a:latin typeface="Segoe UI" pitchFamily="34" charset="0"/>
            <a:ea typeface="Segoe UI" pitchFamily="34" charset="0"/>
            <a:cs typeface="Segoe UI" pitchFamily="34" charset="0"/>
          </a:endParaRPr>
        </a:p>
      </dsp:txBody>
      <dsp:txXfrm>
        <a:off x="5618989" y="1273015"/>
        <a:ext cx="1616810" cy="1362925"/>
      </dsp:txXfrm>
    </dsp:sp>
    <dsp:sp modelId="{7DA141EA-6CEC-49EF-82C6-3F350FCFC509}">
      <dsp:nvSpPr>
        <dsp:cNvPr id="0" name=""/>
        <dsp:cNvSpPr/>
      </dsp:nvSpPr>
      <dsp:spPr>
        <a:xfrm>
          <a:off x="4817934" y="3346133"/>
          <a:ext cx="1764272" cy="1510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Test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Build test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Use real data</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Evaluate techniques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Find issues early</a:t>
          </a:r>
          <a:endParaRPr lang="en-US" sz="1100" kern="1200" dirty="0">
            <a:latin typeface="Segoe UI" pitchFamily="34" charset="0"/>
            <a:ea typeface="Segoe UI" pitchFamily="34" charset="0"/>
            <a:cs typeface="Segoe UI" pitchFamily="34" charset="0"/>
          </a:endParaRPr>
        </a:p>
      </dsp:txBody>
      <dsp:txXfrm>
        <a:off x="4891665" y="3419864"/>
        <a:ext cx="1616810" cy="1362925"/>
      </dsp:txXfrm>
    </dsp:sp>
    <dsp:sp modelId="{5A6A8BD4-5652-4A8C-BB34-A50948428917}">
      <dsp:nvSpPr>
        <dsp:cNvPr id="0" name=""/>
        <dsp:cNvSpPr/>
      </dsp:nvSpPr>
      <dsp:spPr>
        <a:xfrm>
          <a:off x="2464275" y="3346133"/>
          <a:ext cx="1764272" cy="1510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Implement</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Build/upgrade farms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Deploy customizations</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Minimize downtime</a:t>
          </a:r>
          <a:endParaRPr lang="en-US" sz="1100" kern="1200" dirty="0" smtClean="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smtClean="0">
              <a:latin typeface="Segoe UI" pitchFamily="34" charset="0"/>
              <a:ea typeface="Segoe UI" pitchFamily="34" charset="0"/>
              <a:cs typeface="Segoe UI" pitchFamily="34" charset="0"/>
            </a:rPr>
            <a:t>Monitor progress</a:t>
          </a:r>
          <a:endParaRPr lang="en-US" sz="1100" kern="1200">
            <a:latin typeface="Segoe UI" pitchFamily="34" charset="0"/>
            <a:ea typeface="Segoe UI" pitchFamily="34" charset="0"/>
            <a:cs typeface="Segoe UI" pitchFamily="34" charset="0"/>
          </a:endParaRPr>
        </a:p>
      </dsp:txBody>
      <dsp:txXfrm>
        <a:off x="2538006" y="3419864"/>
        <a:ext cx="1616810" cy="1362925"/>
      </dsp:txXfrm>
    </dsp:sp>
    <dsp:sp modelId="{BF5660EE-C968-4825-A315-3932E919014E}">
      <dsp:nvSpPr>
        <dsp:cNvPr id="0" name=""/>
        <dsp:cNvSpPr/>
      </dsp:nvSpPr>
      <dsp:spPr>
        <a:xfrm>
          <a:off x="1736945" y="1190953"/>
          <a:ext cx="1764272" cy="1510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n-US" sz="1400" b="1" kern="1200" dirty="0" smtClean="0">
              <a:latin typeface="Segoe UI" pitchFamily="34" charset="0"/>
              <a:ea typeface="Segoe UI" pitchFamily="34" charset="0"/>
              <a:cs typeface="Segoe UI" pitchFamily="34" charset="0"/>
            </a:rPr>
            <a:t>Validate</a:t>
          </a:r>
          <a:endParaRPr lang="en-US" sz="1400" b="1"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Troubleshooting</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Upgrade event failures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UI/UX issues</a:t>
          </a:r>
        </a:p>
        <a:p>
          <a:pPr marL="57150" lvl="1" indent="-57150" algn="l" defTabSz="488950">
            <a:lnSpc>
              <a:spcPct val="90000"/>
            </a:lnSpc>
            <a:spcBef>
              <a:spcPct val="0"/>
            </a:spcBef>
            <a:spcAft>
              <a:spcPct val="15000"/>
            </a:spcAft>
            <a:buChar char="••"/>
          </a:pPr>
          <a:r>
            <a:rPr lang="en-US" sz="1100" kern="1200" dirty="0" smtClean="0">
              <a:latin typeface="Segoe UI" pitchFamily="34" charset="0"/>
              <a:ea typeface="Segoe UI" pitchFamily="34" charset="0"/>
              <a:cs typeface="Segoe UI" pitchFamily="34" charset="0"/>
            </a:rPr>
            <a:t>Data issues</a:t>
          </a:r>
          <a:endParaRPr lang="en-US" sz="1100" kern="1200" dirty="0">
            <a:latin typeface="Segoe UI" pitchFamily="34" charset="0"/>
            <a:ea typeface="Segoe UI" pitchFamily="34" charset="0"/>
            <a:cs typeface="Segoe UI" pitchFamily="34" charset="0"/>
          </a:endParaRPr>
        </a:p>
        <a:p>
          <a:pPr marL="57150" lvl="1" indent="-57150" algn="l" defTabSz="488950">
            <a:lnSpc>
              <a:spcPct val="90000"/>
            </a:lnSpc>
            <a:spcBef>
              <a:spcPct val="0"/>
            </a:spcBef>
            <a:spcAft>
              <a:spcPct val="15000"/>
            </a:spcAft>
            <a:buChar char="••"/>
          </a:pPr>
          <a:endParaRPr lang="en-US" sz="1100" kern="1200" dirty="0">
            <a:latin typeface="Segoe UI" pitchFamily="34" charset="0"/>
            <a:ea typeface="Segoe UI" pitchFamily="34" charset="0"/>
            <a:cs typeface="Segoe UI" pitchFamily="34" charset="0"/>
          </a:endParaRPr>
        </a:p>
      </dsp:txBody>
      <dsp:txXfrm>
        <a:off x="1810676" y="1264684"/>
        <a:ext cx="1616810" cy="136292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a:t>
            </a:r>
            <a:r>
              <a:rPr lang="en-US" dirty="0" smtClean="0"/>
              <a:t>SharePoint Server 2013</a:t>
            </a:r>
            <a:endParaRPr lang="en-US" dirty="0"/>
          </a:p>
        </p:txBody>
      </p:sp>
      <p:sp>
        <p:nvSpPr>
          <p:cNvPr id="8" name="Footer Placeholder 7"/>
          <p:cNvSpPr>
            <a:spLocks noGrp="1"/>
          </p:cNvSpPr>
          <p:nvPr>
            <p:ph type="ftr" sz="quarter" idx="2"/>
          </p:nvPr>
        </p:nvSpPr>
        <p:spPr>
          <a:xfrm>
            <a:off x="0" y="8685212"/>
            <a:ext cx="5758543"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 Server 2013</a:t>
            </a:r>
            <a:endParaRPr lang="en-US" dirty="0"/>
          </a:p>
        </p:txBody>
      </p:sp>
      <p:sp>
        <p:nvSpPr>
          <p:cNvPr id="15" name="Footer Placeholder 7"/>
          <p:cNvSpPr>
            <a:spLocks noGrp="1"/>
          </p:cNvSpPr>
          <p:nvPr>
            <p:ph type="ftr" sz="quarter" idx="4"/>
          </p:nvPr>
        </p:nvSpPr>
        <p:spPr>
          <a:xfrm>
            <a:off x="-1" y="8685212"/>
            <a:ext cx="5909309" cy="457201"/>
          </a:xfrm>
          <a:prstGeom prst="rect">
            <a:avLst/>
          </a:prstGeom>
        </p:spPr>
        <p:txBody>
          <a:bodyPr vert="horz" lIns="0" tIns="45720" rIns="91440" bIns="45720" rtlCol="0" anchor="t"/>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4304"/>
          <a:stretch/>
        </p:blipFill>
        <p:spPr bwMode="black">
          <a:xfrm>
            <a:off x="5136605" y="0"/>
            <a:ext cx="1599837" cy="548640"/>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a:xfrm>
            <a:off x="3884613" y="0"/>
            <a:ext cx="2971800" cy="457200"/>
          </a:xfrm>
          <a:prstGeom prst="rect">
            <a:avLst/>
          </a:prstGeom>
        </p:spPr>
        <p:txBody>
          <a:bodyPr/>
          <a:lstStyle/>
          <a:p>
            <a:fld id="{D4664A66-7F43-48D1-91D2-AE7A931D6495}" type="datetime1">
              <a:rPr lang="en-US" smtClean="0"/>
              <a:t>1/9/2013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dirty="0"/>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SharePoint</a:t>
            </a:r>
            <a:endParaRPr lang="en-US" dirty="0"/>
          </a:p>
        </p:txBody>
      </p:sp>
      <p:sp>
        <p:nvSpPr>
          <p:cNvPr id="9"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0142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a:t>
            </a:r>
            <a:r>
              <a:rPr lang="en-US" baseline="0" dirty="0" smtClean="0"/>
              <a:t> certain sites in advance for validation of functionality after upgrade. As a best practice, include at least one of every site definition and feature in use. High impact/high profile sites should be monitored carefully - this is most important after a 14 to 15 mode switch.</a:t>
            </a:r>
            <a:endParaRPr lang="en-US" dirty="0"/>
          </a:p>
        </p:txBody>
      </p:sp>
    </p:spTree>
    <p:extLst>
      <p:ext uri="{BB962C8B-B14F-4D97-AF65-F5344CB8AC3E}">
        <p14:creationId xmlns:p14="http://schemas.microsoft.com/office/powerpoint/2010/main" val="508359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forget to exercise</a:t>
            </a:r>
            <a:r>
              <a:rPr lang="en-US" baseline="0" dirty="0" smtClean="0"/>
              <a:t> provisioning of new sites post upgrade. Ensure that customizations operate properly across 14 and 15 mode sites, and ensure new libraries and lists can be provisioned in the upgraded content databases. Validate that your features perform the correct upgrade actions, and that you can create new pages correctly. Basically, exercise the basic functionality of SharePoint to ensure that all actions execute in a manner in which you expect them too.</a:t>
            </a:r>
            <a:endParaRPr lang="en-US" dirty="0"/>
          </a:p>
        </p:txBody>
      </p:sp>
    </p:spTree>
    <p:extLst>
      <p:ext uri="{BB962C8B-B14F-4D97-AF65-F5344CB8AC3E}">
        <p14:creationId xmlns:p14="http://schemas.microsoft.com/office/powerpoint/2010/main" val="3519696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services, verify that the various services perform their core operations correctly. This obviously varies from service application to service application, but it’s important to confirm that the fundamental actions are covered.</a:t>
            </a:r>
            <a:endParaRPr lang="en-US" dirty="0"/>
          </a:p>
        </p:txBody>
      </p:sp>
    </p:spTree>
    <p:extLst>
      <p:ext uri="{BB962C8B-B14F-4D97-AF65-F5344CB8AC3E}">
        <p14:creationId xmlns:p14="http://schemas.microsoft.com/office/powerpoint/2010/main" val="39825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My Site host works in both 14 and 15 mode. Once the my site host has been upgraded to 15 mode, the new social experience is enabled – and all new my sites will be provisioned in 15 mode. As users visit the my site host site after the my site host has been placed in 15 mode, that users personal site will be queued for upgrade</a:t>
            </a:r>
            <a:endParaRPr lang="en-US" dirty="0"/>
          </a:p>
        </p:txBody>
      </p:sp>
    </p:spTree>
    <p:extLst>
      <p:ext uri="{BB962C8B-B14F-4D97-AF65-F5344CB8AC3E}">
        <p14:creationId xmlns:p14="http://schemas.microsoft.com/office/powerpoint/2010/main" val="234560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330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validation phase, you should verify that service connections via</a:t>
            </a:r>
            <a:r>
              <a:rPr lang="en-US" baseline="0" dirty="0" smtClean="0"/>
              <a:t> InfoPath, BCS, Excel Services and search external targets all continue to operate as expected. Confirm that they work not just for administrators, but normal users as well.</a:t>
            </a:r>
            <a:endParaRPr lang="en-US" dirty="0"/>
          </a:p>
        </p:txBody>
      </p:sp>
    </p:spTree>
    <p:extLst>
      <p:ext uri="{BB962C8B-B14F-4D97-AF65-F5344CB8AC3E}">
        <p14:creationId xmlns:p14="http://schemas.microsoft.com/office/powerpoint/2010/main" val="368737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problems with external data sources include such things as connection</a:t>
            </a:r>
            <a:r>
              <a:rPr lang="en-US" baseline="0" dirty="0" smtClean="0"/>
              <a:t> strings requiring updates, connection accounts with issues due to claims or secure store target application configuration, or issues with service setup. Don’t neglect simple things like server level firewall configuration that may block communicating with a service endpoint as the connection is being attempted from a new machine.</a:t>
            </a:r>
            <a:endParaRPr lang="en-US" dirty="0"/>
          </a:p>
        </p:txBody>
      </p:sp>
    </p:spTree>
    <p:extLst>
      <p:ext uri="{BB962C8B-B14F-4D97-AF65-F5344CB8AC3E}">
        <p14:creationId xmlns:p14="http://schemas.microsoft.com/office/powerpoint/2010/main" val="3584034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operate</a:t>
            </a:r>
            <a:r>
              <a:rPr lang="en-US" baseline="0" dirty="0" smtClean="0"/>
              <a:t> multiple authentication providers, ensure each authentication provider is allowing login – and make sure that administrative functionality continues to work as expected. Don’t neglect things like user lookups via People Picker within both the content web application and from within Central Administration. If these are found to be not working, verify that any needed </a:t>
            </a:r>
            <a:r>
              <a:rPr lang="en-US" baseline="0" dirty="0" err="1" smtClean="0"/>
              <a:t>web.config</a:t>
            </a:r>
            <a:r>
              <a:rPr lang="en-US" baseline="0" dirty="0" smtClean="0"/>
              <a:t> entries have been made for things like Forms Based authentication, and that the provider name on the upgrade infrastructure is the same as it was in SharePoint 2010.</a:t>
            </a:r>
            <a:endParaRPr lang="en-US" dirty="0"/>
          </a:p>
        </p:txBody>
      </p:sp>
    </p:spTree>
    <p:extLst>
      <p:ext uri="{BB962C8B-B14F-4D97-AF65-F5344CB8AC3E}">
        <p14:creationId xmlns:p14="http://schemas.microsoft.com/office/powerpoint/2010/main" val="4000848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a security perspective, ensure that accounts are members of the correct database roles on the various databases. This slide lists the various roles and the appropriate members on the various databases used within SharePoint.</a:t>
            </a:r>
            <a:endParaRPr lang="en-US" dirty="0"/>
          </a:p>
        </p:txBody>
      </p:sp>
    </p:spTree>
    <p:extLst>
      <p:ext uri="{BB962C8B-B14F-4D97-AF65-F5344CB8AC3E}">
        <p14:creationId xmlns:p14="http://schemas.microsoft.com/office/powerpoint/2010/main" val="14816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deferred</a:t>
            </a:r>
            <a:r>
              <a:rPr lang="en-US" baseline="0" dirty="0" smtClean="0"/>
              <a:t> site collection upgrade is intended to allow you to tackle issues with visual customizations independently from farm upgrade, and to allow you to handle them on a site collection by site collection basis. Work with your site collection owners to identify and fix issues; these issues are typically within master pages, JavaScript and CSS references and out of date web parts.</a:t>
            </a:r>
            <a:endParaRPr lang="en-US" dirty="0"/>
          </a:p>
        </p:txBody>
      </p:sp>
    </p:spTree>
    <p:extLst>
      <p:ext uri="{BB962C8B-B14F-4D97-AF65-F5344CB8AC3E}">
        <p14:creationId xmlns:p14="http://schemas.microsoft.com/office/powerpoint/2010/main" val="176387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a:t>
            </a:r>
            <a:r>
              <a:rPr lang="en-US" baseline="0" dirty="0" smtClean="0"/>
              <a:t> the fifth of five modules on the upgrade process. In this module, we’ll discuss reviewing logs, troubleshooting errors and ensuring basic functionality. We’ll also discuss external data sources, finding and fixing issues post upgrade, and security related implications of the upgrade process.</a:t>
            </a:r>
            <a:endParaRPr lang="en-US" dirty="0"/>
          </a:p>
        </p:txBody>
      </p:sp>
    </p:spTree>
    <p:extLst>
      <p:ext uri="{BB962C8B-B14F-4D97-AF65-F5344CB8AC3E}">
        <p14:creationId xmlns:p14="http://schemas.microsoft.com/office/powerpoint/2010/main" val="412933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visual</a:t>
            </a:r>
            <a:r>
              <a:rPr lang="en-US" baseline="0" dirty="0" smtClean="0"/>
              <a:t> customizations that explicitly reference _layouts may not render properly in SharePoint 2013 and may require upgrades. These types of issues are generally only seen when upgrading a site collection to 15 mode, and may require page and item level adjustments to mitigate – especially for </a:t>
            </a:r>
            <a:r>
              <a:rPr lang="en-US" baseline="0" dirty="0" err="1" smtClean="0"/>
              <a:t>unghosted</a:t>
            </a:r>
            <a:r>
              <a:rPr lang="en-US" baseline="0" dirty="0" smtClean="0"/>
              <a:t> customization files.</a:t>
            </a:r>
            <a:endParaRPr lang="en-US" dirty="0"/>
          </a:p>
        </p:txBody>
      </p:sp>
    </p:spTree>
    <p:extLst>
      <p:ext uri="{BB962C8B-B14F-4D97-AF65-F5344CB8AC3E}">
        <p14:creationId xmlns:p14="http://schemas.microsoft.com/office/powerpoint/2010/main" val="753396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parts that run – the first hurdle</a:t>
            </a:r>
            <a:r>
              <a:rPr lang="en-US" baseline="0" dirty="0" smtClean="0"/>
              <a:t> – may experience rendering issues due to JavaScript and CSS references being different. Additionally, depending on the scope of the web part, exceptions may be caused by missing dependent artifacts or underlying API changes that are unexpected by the web part.</a:t>
            </a:r>
            <a:endParaRPr lang="en-US" dirty="0"/>
          </a:p>
        </p:txBody>
      </p:sp>
    </p:spTree>
    <p:extLst>
      <p:ext uri="{BB962C8B-B14F-4D97-AF65-F5344CB8AC3E}">
        <p14:creationId xmlns:p14="http://schemas.microsoft.com/office/powerpoint/2010/main" val="1439254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Missing customizations have a simple fix – detect them early through</a:t>
            </a:r>
            <a:r>
              <a:rPr lang="en-US" baseline="0" dirty="0" smtClean="0"/>
              <a:t> testing, ensure that you have SharePoint 2013 compatible versions of them to support site collection upgrades, and install them in the target upgrade farm. If you have </a:t>
            </a:r>
            <a:r>
              <a:rPr lang="en-US" baseline="0" smtClean="0"/>
              <a:t>third party </a:t>
            </a:r>
            <a:r>
              <a:rPr lang="en-US" baseline="0" dirty="0" smtClean="0"/>
              <a:t>customizations, work with your vendor for upgrade details.</a:t>
            </a:r>
            <a:endParaRPr lang="en-US" dirty="0"/>
          </a:p>
        </p:txBody>
      </p:sp>
    </p:spTree>
    <p:extLst>
      <p:ext uri="{BB962C8B-B14F-4D97-AF65-F5344CB8AC3E}">
        <p14:creationId xmlns:p14="http://schemas.microsoft.com/office/powerpoint/2010/main" val="928252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offers a digest</a:t>
            </a:r>
            <a:r>
              <a:rPr lang="en-US" baseline="0" dirty="0" smtClean="0"/>
              <a:t> of the various security issues that can occur during the upgrade process. Upgrade processes generally require DBO rights in order to make the necessary database changes. This is in contrast to a run state, in which box admin and DBO rights are NOT needed.</a:t>
            </a:r>
            <a:endParaRPr lang="en-US" dirty="0"/>
          </a:p>
        </p:txBody>
      </p:sp>
    </p:spTree>
    <p:extLst>
      <p:ext uri="{BB962C8B-B14F-4D97-AF65-F5344CB8AC3E}">
        <p14:creationId xmlns:p14="http://schemas.microsoft.com/office/powerpoint/2010/main" val="935604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mtClean="0"/>
              <a:t>Review Logs</a:t>
            </a:r>
          </a:p>
          <a:p>
            <a:pPr marL="0" marR="0" indent="0" algn="l" defTabSz="914363" rtl="0" eaLnBrk="1" fontAlgn="auto" latinLnBrk="0" hangingPunct="1">
              <a:lnSpc>
                <a:spcPct val="90000"/>
              </a:lnSpc>
              <a:spcBef>
                <a:spcPts val="0"/>
              </a:spcBef>
              <a:spcAft>
                <a:spcPts val="333"/>
              </a:spcAft>
              <a:buClrTx/>
              <a:buSzTx/>
              <a:buFontTx/>
              <a:buNone/>
              <a:tabLst/>
              <a:defRPr/>
            </a:pPr>
            <a:r>
              <a:rPr lang="en-US" smtClean="0"/>
              <a:t>Troubleshooting</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Basic Functionality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External Data Sources</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Security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Find And Fix Issues</a:t>
            </a: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t>26</a:t>
            </a:fld>
            <a:endParaRPr lang="en-US" dirty="0"/>
          </a:p>
        </p:txBody>
      </p:sp>
      <p:sp>
        <p:nvSpPr>
          <p:cNvPr id="5" name="Header Placeholder 4"/>
          <p:cNvSpPr>
            <a:spLocks noGrp="1"/>
          </p:cNvSpPr>
          <p:nvPr>
            <p:ph type="hdr" sz="quarter" idx="11"/>
          </p:nvPr>
        </p:nvSpPr>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41850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81331B57-0BE5-4F82-AA58-76F53EFF3ADA}" type="datetime8">
              <a:rPr lang="en-US" smtClean="0">
                <a:solidFill>
                  <a:prstClr val="black"/>
                </a:solidFill>
              </a:rPr>
              <a:pPr/>
              <a:t>1/9/2013 9:45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28</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88244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796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any</a:t>
            </a:r>
            <a:r>
              <a:rPr lang="en-US" baseline="0" dirty="0" smtClean="0"/>
              <a:t> upgrade, you should always review the upgrade logs. The logs themselves are written to sequentially, and early errors are likely to cause issues later in the upgrade process, so reading a log file top to bottom can give you a clearer picture of the order of events and order of failures for a given process. </a:t>
            </a:r>
          </a:p>
          <a:p>
            <a:endParaRPr lang="en-US" baseline="0" dirty="0" smtClean="0"/>
          </a:p>
          <a:p>
            <a:r>
              <a:rPr lang="en-US" baseline="0" dirty="0" smtClean="0"/>
              <a:t>When it comes to reviewing logs, start with the upgrade error log, moving to the full upgrade log and ULS logs when necessary to understand more detail around a given failure. </a:t>
            </a:r>
            <a:endParaRPr lang="en-US" dirty="0"/>
          </a:p>
        </p:txBody>
      </p:sp>
    </p:spTree>
    <p:extLst>
      <p:ext uri="{BB962C8B-B14F-4D97-AF65-F5344CB8AC3E}">
        <p14:creationId xmlns:p14="http://schemas.microsoft.com/office/powerpoint/2010/main" val="269168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Windows Application Event Log will record a number of failures for things like services not starting,</a:t>
            </a:r>
            <a:r>
              <a:rPr lang="en-US" baseline="0" dirty="0" smtClean="0"/>
              <a:t> login failures for service accounts, and other issues. Review the application event log to identify these types of issues and take corrective action as appropriate.</a:t>
            </a:r>
            <a:endParaRPr lang="en-US" dirty="0"/>
          </a:p>
        </p:txBody>
      </p:sp>
    </p:spTree>
    <p:extLst>
      <p:ext uri="{BB962C8B-B14F-4D97-AF65-F5344CB8AC3E}">
        <p14:creationId xmlns:p14="http://schemas.microsoft.com/office/powerpoint/2010/main" val="132001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25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a:t>
            </a:r>
            <a:r>
              <a:rPr lang="en-US" baseline="0" dirty="0" smtClean="0"/>
              <a:t> in troubleshooting an upgrade failure is to review all relevant logs. The logs themselves should clearly indicate the problem that was encountered. Fixing issues typically involves activating missing services, correcting farm or web application settings, and installing updated or missing customizations. Once the issue has been corrected, you’ll need to resume the upgrade as appropriate for the specific step or process that failed. Once finished, validate that the upgrade succeeded by checking for errors or warnings – if errors or warnings exist, being the troubleshooting process again. Documenting upgrade errors that you encounter is a useful step that preserves upgrade knowledge for future use.</a:t>
            </a:r>
            <a:endParaRPr lang="en-US" dirty="0"/>
          </a:p>
        </p:txBody>
      </p:sp>
    </p:spTree>
    <p:extLst>
      <p:ext uri="{BB962C8B-B14F-4D97-AF65-F5344CB8AC3E}">
        <p14:creationId xmlns:p14="http://schemas.microsoft.com/office/powerpoint/2010/main" val="115816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Post upgrade</a:t>
            </a:r>
            <a:r>
              <a:rPr lang="en-US" baseline="0" dirty="0" smtClean="0"/>
              <a:t> troubleshooting follows a similar process – first, determine the cause of the failure by evaluating the contents of the various log files, next, correct the failure based on your understanding of the failure condition, then confirm the implemented fix and document the fix for future use.</a:t>
            </a:r>
            <a:endParaRPr lang="en-US" dirty="0"/>
          </a:p>
        </p:txBody>
      </p:sp>
    </p:spTree>
    <p:extLst>
      <p:ext uri="{BB962C8B-B14F-4D97-AF65-F5344CB8AC3E}">
        <p14:creationId xmlns:p14="http://schemas.microsoft.com/office/powerpoint/2010/main" val="2373579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8871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447"/>
          <a:stretch/>
        </p:blipFill>
        <p:spPr bwMode="black">
          <a:xfrm>
            <a:off x="7585656" y="4961888"/>
            <a:ext cx="4069632" cy="1398273"/>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6" name="Rectangle 5"/>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mparison,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027107"/>
          </a:xfrm>
        </p:spPr>
        <p:txBody>
          <a:bodyPr/>
          <a:lstStyle>
            <a:lvl1pPr marL="0" indent="0">
              <a:spcBef>
                <a:spcPts val="1200"/>
              </a:spcBef>
              <a:buNone/>
              <a:defRPr sz="32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027107"/>
          </a:xfrm>
        </p:spPr>
        <p:txBody>
          <a:bodyPr/>
          <a:lstStyle>
            <a:lvl1pPr marL="0" indent="0">
              <a:spcBef>
                <a:spcPts val="1200"/>
              </a:spcBef>
              <a:buNone/>
              <a:defRPr lang="en-US" sz="32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Text Placeholder 8"/>
          <p:cNvSpPr>
            <a:spLocks noGrp="1"/>
          </p:cNvSpPr>
          <p:nvPr>
            <p:ph type="body" sz="quarter" idx="13"/>
          </p:nvPr>
        </p:nvSpPr>
        <p:spPr>
          <a:xfrm>
            <a:off x="5207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
        <p:nvSpPr>
          <p:cNvPr id="11" name="Text Placeholder 8"/>
          <p:cNvSpPr>
            <a:spLocks noGrp="1"/>
          </p:cNvSpPr>
          <p:nvPr>
            <p:ph type="body" sz="quarter" idx="14"/>
          </p:nvPr>
        </p:nvSpPr>
        <p:spPr>
          <a:xfrm>
            <a:off x="6282000" y="1447200"/>
            <a:ext cx="5394960" cy="441688"/>
          </a:xfrm>
        </p:spPr>
        <p:txBody>
          <a:bodyPr/>
          <a:lstStyle>
            <a:lvl1pPr marL="0" indent="0">
              <a:spcBef>
                <a:spcPts val="1200"/>
              </a:spcBef>
              <a:buNone/>
              <a:defRPr lang="en-US" sz="3600" b="1"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p:txBody>
      </p:sp>
    </p:spTree>
    <p:extLst>
      <p:ext uri="{BB962C8B-B14F-4D97-AF65-F5344CB8AC3E}">
        <p14:creationId xmlns:p14="http://schemas.microsoft.com/office/powerpoint/2010/main" val="278484726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mparison,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965600"/>
            <a:ext cx="5394960" cy="2462213"/>
          </a:xfrm>
        </p:spPr>
        <p:txBody>
          <a:bodyPr/>
          <a:lstStyle>
            <a:lvl1pPr marL="0" indent="0">
              <a:spcBef>
                <a:spcPts val="1200"/>
              </a:spcBef>
              <a:buNone/>
              <a:defRPr sz="32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82000" y="1965600"/>
            <a:ext cx="5394960" cy="2462213"/>
          </a:xfrm>
        </p:spPr>
        <p:txBody>
          <a:bodyPr/>
          <a:lstStyle>
            <a:lvl1pPr marL="0" indent="0">
              <a:spcBef>
                <a:spcPts val="1200"/>
              </a:spcBef>
              <a:buNone/>
              <a:defRPr lang="en-US" sz="32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7" name="Text Placeholder 5"/>
          <p:cNvSpPr>
            <a:spLocks noGrp="1"/>
          </p:cNvSpPr>
          <p:nvPr>
            <p:ph type="body" sz="quarter" idx="13"/>
          </p:nvPr>
        </p:nvSpPr>
        <p:spPr>
          <a:xfrm>
            <a:off x="522000" y="14472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38263278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mparison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2000" y="1966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82690" y="19656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6" name="Text Placeholder 5"/>
          <p:cNvSpPr>
            <a:spLocks noGrp="1"/>
          </p:cNvSpPr>
          <p:nvPr>
            <p:ph type="body" sz="quarter" idx="13"/>
          </p:nvPr>
        </p:nvSpPr>
        <p:spPr>
          <a:xfrm>
            <a:off x="52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
        <p:nvSpPr>
          <p:cNvPr id="8" name="Text Placeholder 5"/>
          <p:cNvSpPr>
            <a:spLocks noGrp="1"/>
          </p:cNvSpPr>
          <p:nvPr>
            <p:ph type="body" sz="quarter" idx="14"/>
          </p:nvPr>
        </p:nvSpPr>
        <p:spPr>
          <a:xfrm>
            <a:off x="6282000" y="1447800"/>
            <a:ext cx="5394960" cy="442800"/>
          </a:xfrm>
        </p:spPr>
        <p:txBody>
          <a:bodyPr/>
          <a:lstStyle>
            <a:lvl1pPr marL="0" indent="0">
              <a:spcBef>
                <a:spcPts val="1200"/>
              </a:spcBef>
              <a:buNone/>
              <a:defRPr sz="3600" b="1">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p:txBody>
      </p:sp>
    </p:spTree>
    <p:extLst>
      <p:ext uri="{BB962C8B-B14F-4D97-AF65-F5344CB8AC3E}">
        <p14:creationId xmlns:p14="http://schemas.microsoft.com/office/powerpoint/2010/main" val="156428846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9" name="Rectangle 8"/>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11" name="Rectangle 10"/>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Anima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pic>
        <p:nvPicPr>
          <p:cNvPr id="4" name="Picture 2" descr="C:\Users\vesaj\Pictures\DVD_ART36\Artwork_Imagery\Icons - Illustrations\Misc\animation movie film video entertainment 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815551" y="13725"/>
            <a:ext cx="354224" cy="2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1881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
        <p:nvSpPr>
          <p:cNvPr id="8" name="Rectangle 7"/>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w/ sub titl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bg1"/>
                </a:solidFill>
                <a:effectLst/>
                <a:latin typeface="Segoe UI" pitchFamily="34" charset="0"/>
                <a:ea typeface="Segoe UI" pitchFamily="34" charset="0"/>
                <a:cs typeface="Segoe UI" pitchFamily="34" charset="0"/>
              </a:rPr>
              <a:t>©2012 Microsoft Corporation. All rights reserved. </a:t>
            </a:r>
          </a:p>
        </p:txBody>
      </p:sp>
      <p:sp>
        <p:nvSpPr>
          <p:cNvPr id="6" name="Text Placeholder 4"/>
          <p:cNvSpPr>
            <a:spLocks noGrp="1"/>
          </p:cNvSpPr>
          <p:nvPr>
            <p:ph type="body" sz="quarter" idx="12" hasCustomPrompt="1"/>
          </p:nvPr>
        </p:nvSpPr>
        <p:spPr>
          <a:xfrm>
            <a:off x="519112" y="4114857"/>
            <a:ext cx="1114901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Sub Title</a:t>
            </a:r>
            <a:endParaRPr lang="en-US" dirty="0"/>
          </a:p>
        </p:txBody>
      </p:sp>
    </p:spTree>
    <p:extLst>
      <p:ext uri="{BB962C8B-B14F-4D97-AF65-F5344CB8AC3E}">
        <p14:creationId xmlns:p14="http://schemas.microsoft.com/office/powerpoint/2010/main" val="78698170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24987"/>
          <a:stretch/>
        </p:blipFill>
        <p:spPr bwMode="black">
          <a:xfrm>
            <a:off x="10315977" y="6141750"/>
            <a:ext cx="1586959" cy="549178"/>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6525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4304"/>
          <a:stretch/>
        </p:blipFill>
        <p:spPr bwMode="black">
          <a:xfrm>
            <a:off x="10303099" y="6142288"/>
            <a:ext cx="1599837" cy="54864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0633" y="6596390"/>
            <a:ext cx="12199458" cy="253916"/>
          </a:xfrm>
          <a:prstGeom prst="rect">
            <a:avLst/>
          </a:prstGeom>
        </p:spPr>
        <p:txBody>
          <a:bodyPr wrap="square">
            <a:spAutoFit/>
          </a:bodyPr>
          <a:lstStyle/>
          <a:p>
            <a:r>
              <a:rPr lang="en-US" sz="1050" kern="1200" dirty="0" smtClean="0">
                <a:solidFill>
                  <a:schemeClr val="tx1"/>
                </a:solidFill>
                <a:effectLst/>
                <a:latin typeface="Segoe UI" pitchFamily="34" charset="0"/>
                <a:ea typeface="Segoe UI" pitchFamily="34" charset="0"/>
                <a:cs typeface="Segoe UI" pitchFamily="34" charset="0"/>
              </a:rPr>
              <a:t>©2012 Microsoft Corporation. All rights reserved. </a:t>
            </a:r>
            <a:endParaRPr lang="en-US" sz="1050" kern="1200" dirty="0">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151" r:id="rId3"/>
    <p:sldLayoutId id="2147484085" r:id="rId4"/>
    <p:sldLayoutId id="2147484087" r:id="rId5"/>
    <p:sldLayoutId id="2147484088" r:id="rId6"/>
    <p:sldLayoutId id="2147484086" r:id="rId7"/>
    <p:sldLayoutId id="2147484090" r:id="rId8"/>
    <p:sldLayoutId id="2147484091" r:id="rId9"/>
    <p:sldLayoutId id="2147484089" r:id="rId10"/>
    <p:sldLayoutId id="2147484147" r:id="rId11"/>
    <p:sldLayoutId id="2147484148" r:id="rId12"/>
    <p:sldLayoutId id="2147484149" r:id="rId13"/>
    <p:sldLayoutId id="2147484119" r:id="rId14"/>
    <p:sldLayoutId id="2147484116" r:id="rId15"/>
    <p:sldLayoutId id="2147484117" r:id="rId16"/>
    <p:sldLayoutId id="2147484140" r:id="rId17"/>
    <p:sldLayoutId id="2147484141" r:id="rId18"/>
    <p:sldLayoutId id="2147484142" r:id="rId19"/>
    <p:sldLayoutId id="2147484143" r:id="rId20"/>
    <p:sldLayoutId id="2147484092" r:id="rId21"/>
    <p:sldLayoutId id="2147484150" r:id="rId22"/>
    <p:sldLayoutId id="2147484093" r:id="rId23"/>
    <p:sldLayoutId id="2147484094" r:id="rId24"/>
    <p:sldLayoutId id="21474840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144" r:id="rId2"/>
    <p:sldLayoutId id="2147484099" r:id="rId3"/>
    <p:sldLayoutId id="2147484100" r:id="rId4"/>
    <p:sldLayoutId id="2147484101" r:id="rId5"/>
    <p:sldLayoutId id="2147484048" r:id="rId6"/>
    <p:sldLayoutId id="2147484145" r:id="rId7"/>
    <p:sldLayoutId id="2147484061" r:id="rId8"/>
    <p:sldLayoutId id="2147484062" r:id="rId9"/>
    <p:sldLayoutId id="2147484097" r:id="rId10"/>
    <p:sldLayoutId id="2147484057" r:id="rId11"/>
    <p:sldLayoutId id="2147484146" r:id="rId12"/>
    <p:sldLayoutId id="2147484065" r:id="rId13"/>
    <p:sldLayoutId id="2147484066" r:id="rId14"/>
    <p:sldLayoutId id="2147484098" r:id="rId15"/>
    <p:sldLayoutId id="2147484152" r:id="rId1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Validate Upgrade</a:t>
            </a:r>
            <a:endParaRPr lang="en-US" dirty="0"/>
          </a:p>
        </p:txBody>
      </p:sp>
      <p:sp>
        <p:nvSpPr>
          <p:cNvPr id="5" name="Text Placeholder 4"/>
          <p:cNvSpPr>
            <a:spLocks noGrp="1"/>
          </p:cNvSpPr>
          <p:nvPr>
            <p:ph type="body" sz="quarter" idx="12"/>
          </p:nvPr>
        </p:nvSpPr>
        <p:spPr/>
        <p:txBody>
          <a:bodyPr/>
          <a:lstStyle/>
          <a:p>
            <a:r>
              <a:rPr lang="en-US" dirty="0"/>
              <a:t>Speaker </a:t>
            </a:r>
            <a:r>
              <a:rPr lang="en-US" dirty="0" smtClean="0"/>
              <a:t>name</a:t>
            </a:r>
            <a:endParaRPr lang="en-US" dirty="0"/>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1329601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Validate Predetermined Sites</a:t>
            </a:r>
            <a:endParaRPr lang="en-US" dirty="0"/>
          </a:p>
        </p:txBody>
      </p:sp>
      <p:sp>
        <p:nvSpPr>
          <p:cNvPr id="5" name="Content Placeholder 4"/>
          <p:cNvSpPr>
            <a:spLocks noGrp="1"/>
          </p:cNvSpPr>
          <p:nvPr>
            <p:ph type="body" sz="quarter" idx="10"/>
          </p:nvPr>
        </p:nvSpPr>
        <p:spPr/>
        <p:txBody>
          <a:bodyPr/>
          <a:lstStyle/>
          <a:p>
            <a:r>
              <a:rPr lang="en-US" dirty="0" smtClean="0"/>
              <a:t>Pick certain sites in advance and ensure they work as expected before upgrade</a:t>
            </a:r>
          </a:p>
          <a:p>
            <a:r>
              <a:rPr lang="en-US" dirty="0" smtClean="0"/>
              <a:t>As a best practice include at least one of every site definition and feature in use</a:t>
            </a:r>
          </a:p>
          <a:p>
            <a:r>
              <a:rPr lang="en-US" dirty="0" smtClean="0"/>
              <a:t>Take care to review high impact/high profile sites</a:t>
            </a:r>
          </a:p>
          <a:p>
            <a:pPr lvl="1"/>
            <a:r>
              <a:rPr lang="en-US" dirty="0" smtClean="0"/>
              <a:t>Better to cover bases than get complaints</a:t>
            </a:r>
          </a:p>
          <a:p>
            <a:pPr lvl="1"/>
            <a:r>
              <a:rPr lang="en-US" dirty="0" smtClean="0"/>
              <a:t>Should know sites look and feel before upgrade</a:t>
            </a:r>
          </a:p>
          <a:p>
            <a:pPr lvl="1"/>
            <a:r>
              <a:rPr lang="en-US" dirty="0" smtClean="0"/>
              <a:t>Work with key stakeholders to validate post upgrade</a:t>
            </a:r>
          </a:p>
          <a:p>
            <a:pPr lvl="1"/>
            <a:r>
              <a:rPr lang="en-US" dirty="0" smtClean="0"/>
              <a:t>More important after 14 to 15 mode switch</a:t>
            </a:r>
          </a:p>
          <a:p>
            <a:endParaRPr lang="en-US" dirty="0"/>
          </a:p>
        </p:txBody>
      </p:sp>
    </p:spTree>
    <p:extLst>
      <p:ext uri="{BB962C8B-B14F-4D97-AF65-F5344CB8AC3E}">
        <p14:creationId xmlns:p14="http://schemas.microsoft.com/office/powerpoint/2010/main" val="39745899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Create New Validation Targets</a:t>
            </a:r>
            <a:endParaRPr lang="en-US" dirty="0"/>
          </a:p>
        </p:txBody>
      </p:sp>
      <p:sp>
        <p:nvSpPr>
          <p:cNvPr id="9" name="Content Placeholder 8"/>
          <p:cNvSpPr>
            <a:spLocks noGrp="1"/>
          </p:cNvSpPr>
          <p:nvPr>
            <p:ph type="body" sz="quarter" idx="10"/>
          </p:nvPr>
        </p:nvSpPr>
        <p:spPr/>
        <p:txBody>
          <a:bodyPr numCol="2">
            <a:noAutofit/>
          </a:bodyPr>
          <a:lstStyle/>
          <a:p>
            <a:r>
              <a:rPr lang="en-US" sz="2800" dirty="0" smtClean="0"/>
              <a:t>Create new Site Collections/Webs</a:t>
            </a:r>
          </a:p>
          <a:p>
            <a:pPr lvl="1"/>
            <a:r>
              <a:rPr lang="en-US" sz="1600" dirty="0" smtClean="0"/>
              <a:t>Ensure custom templates work as expected for creation and initial use in 14 mode</a:t>
            </a:r>
          </a:p>
          <a:p>
            <a:pPr lvl="1"/>
            <a:r>
              <a:rPr lang="en-US" sz="1600" dirty="0" smtClean="0"/>
              <a:t>Also verify new 15 mode custom templates as net new sites</a:t>
            </a:r>
          </a:p>
          <a:p>
            <a:r>
              <a:rPr lang="en-US" sz="2800" dirty="0"/>
              <a:t>Activate features</a:t>
            </a:r>
          </a:p>
          <a:p>
            <a:pPr lvl="1"/>
            <a:r>
              <a:rPr lang="en-US" sz="1600" dirty="0"/>
              <a:t>Confirm that features activate as expected in both 14 and 15 mode</a:t>
            </a:r>
          </a:p>
          <a:p>
            <a:pPr lvl="1"/>
            <a:r>
              <a:rPr lang="en-US" sz="1600" dirty="0"/>
              <a:t>Validate that features perform correct upgrade</a:t>
            </a:r>
          </a:p>
          <a:p>
            <a:r>
              <a:rPr lang="en-US" sz="2800" dirty="0"/>
              <a:t>Create new pages</a:t>
            </a:r>
          </a:p>
          <a:p>
            <a:pPr lvl="1"/>
            <a:r>
              <a:rPr lang="en-US" sz="1600" dirty="0"/>
              <a:t>Validate that pages create correctly</a:t>
            </a:r>
          </a:p>
          <a:p>
            <a:r>
              <a:rPr lang="en-US" sz="2800" dirty="0"/>
              <a:t>Add web parts</a:t>
            </a:r>
          </a:p>
          <a:p>
            <a:pPr lvl="1"/>
            <a:r>
              <a:rPr lang="en-US" sz="1600" dirty="0"/>
              <a:t>Confirm web parts are added and render correctly in both 14 and 15 modes</a:t>
            </a:r>
          </a:p>
          <a:p>
            <a:r>
              <a:rPr lang="en-US" sz="2800" dirty="0" smtClean="0"/>
              <a:t>Create new libraries/lists</a:t>
            </a:r>
          </a:p>
          <a:p>
            <a:pPr lvl="1"/>
            <a:r>
              <a:rPr lang="en-US" sz="1600" dirty="0" smtClean="0"/>
              <a:t>Ensure custom libraries and lists can be created in both 14 and 15 mode</a:t>
            </a:r>
          </a:p>
          <a:p>
            <a:pPr lvl="1"/>
            <a:r>
              <a:rPr lang="en-US" sz="1600" dirty="0" smtClean="0"/>
              <a:t>Verify if specific libraries/lists or columns get conflicts</a:t>
            </a:r>
          </a:p>
          <a:p>
            <a:pPr lvl="1"/>
            <a:r>
              <a:rPr lang="en-US" sz="1600" dirty="0" smtClean="0"/>
              <a:t>Add content types against libraries to ensure they work correctly</a:t>
            </a:r>
          </a:p>
          <a:p>
            <a:pPr lvl="2"/>
            <a:r>
              <a:rPr lang="en-US" sz="1600" dirty="0" smtClean="0"/>
              <a:t>Good idea to verify they upgrade correctly as well from 14 to 15 mode</a:t>
            </a:r>
          </a:p>
          <a:p>
            <a:r>
              <a:rPr lang="en-US" sz="2800" dirty="0" smtClean="0"/>
              <a:t>Recommend best practice is to create 2x for each template in 14 mode</a:t>
            </a:r>
          </a:p>
          <a:p>
            <a:pPr lvl="1"/>
            <a:r>
              <a:rPr lang="en-US" sz="1600" dirty="0" smtClean="0"/>
              <a:t>After validating 14 mode for both, upgrade one each template</a:t>
            </a:r>
          </a:p>
          <a:p>
            <a:pPr lvl="1"/>
            <a:r>
              <a:rPr lang="en-US" sz="1600" dirty="0" smtClean="0"/>
              <a:t>Ensures upgrade of Site per template with 14 mode to validate beside 15 mode</a:t>
            </a:r>
          </a:p>
          <a:p>
            <a:endParaRPr lang="en-US" sz="2800" dirty="0" smtClean="0"/>
          </a:p>
        </p:txBody>
      </p:sp>
    </p:spTree>
    <p:extLst>
      <p:ext uri="{BB962C8B-B14F-4D97-AF65-F5344CB8AC3E}">
        <p14:creationId xmlns:p14="http://schemas.microsoft.com/office/powerpoint/2010/main" val="8548753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Verify Services Functionality</a:t>
            </a:r>
            <a:endParaRPr lang="en-US" dirty="0"/>
          </a:p>
        </p:txBody>
      </p:sp>
      <p:sp>
        <p:nvSpPr>
          <p:cNvPr id="3" name="Content Placeholder 2"/>
          <p:cNvSpPr>
            <a:spLocks noGrp="1"/>
          </p:cNvSpPr>
          <p:nvPr>
            <p:ph type="body" sz="quarter" idx="10"/>
          </p:nvPr>
        </p:nvSpPr>
        <p:spPr/>
        <p:txBody>
          <a:bodyPr numCol="2"/>
          <a:lstStyle/>
          <a:p>
            <a:r>
              <a:rPr lang="en-US" sz="3200" dirty="0" smtClean="0"/>
              <a:t>Search</a:t>
            </a:r>
          </a:p>
          <a:p>
            <a:pPr lvl="1"/>
            <a:r>
              <a:rPr lang="en-US" sz="1800" dirty="0" smtClean="0"/>
              <a:t>Crawls content farm sources</a:t>
            </a:r>
          </a:p>
          <a:p>
            <a:pPr lvl="1"/>
            <a:r>
              <a:rPr lang="en-US" sz="1800" dirty="0" smtClean="0"/>
              <a:t>Crawls external sources</a:t>
            </a:r>
          </a:p>
          <a:p>
            <a:pPr lvl="1"/>
            <a:r>
              <a:rPr lang="en-US" sz="1800" dirty="0" smtClean="0"/>
              <a:t>Ensure scopes and best bets work</a:t>
            </a:r>
          </a:p>
          <a:p>
            <a:r>
              <a:rPr lang="en-US" sz="3200" dirty="0" smtClean="0"/>
              <a:t>Profile and social features</a:t>
            </a:r>
          </a:p>
          <a:p>
            <a:pPr lvl="1"/>
            <a:r>
              <a:rPr lang="en-US" sz="1800" dirty="0" smtClean="0"/>
              <a:t>Profile sync occurs</a:t>
            </a:r>
          </a:p>
          <a:p>
            <a:pPr lvl="1"/>
            <a:r>
              <a:rPr lang="en-US" sz="1800" dirty="0" smtClean="0"/>
              <a:t>My Site Host works </a:t>
            </a:r>
          </a:p>
          <a:p>
            <a:pPr lvl="2"/>
            <a:r>
              <a:rPr lang="en-US" sz="1800" dirty="0" smtClean="0"/>
              <a:t>Check in 14 or 15 mode</a:t>
            </a:r>
          </a:p>
          <a:p>
            <a:r>
              <a:rPr lang="en-US" sz="3200" dirty="0" smtClean="0"/>
              <a:t>Managed Metadata</a:t>
            </a:r>
          </a:p>
          <a:p>
            <a:pPr lvl="1"/>
            <a:r>
              <a:rPr lang="en-US" sz="1800" dirty="0" smtClean="0"/>
              <a:t>Taxonomy data exists</a:t>
            </a:r>
          </a:p>
          <a:p>
            <a:r>
              <a:rPr lang="en-US" sz="3200" dirty="0" smtClean="0"/>
              <a:t>Business Connectivity Service</a:t>
            </a:r>
          </a:p>
          <a:p>
            <a:pPr lvl="1"/>
            <a:r>
              <a:rPr lang="en-US" sz="1800" dirty="0" smtClean="0"/>
              <a:t>Existing connections work</a:t>
            </a:r>
          </a:p>
          <a:p>
            <a:r>
              <a:rPr lang="en-US" sz="3200" dirty="0" smtClean="0"/>
              <a:t>Secure Store (SSS)</a:t>
            </a:r>
          </a:p>
          <a:p>
            <a:pPr lvl="1"/>
            <a:r>
              <a:rPr lang="en-US" sz="1800" dirty="0" smtClean="0"/>
              <a:t>Application definitions exist</a:t>
            </a:r>
          </a:p>
          <a:p>
            <a:pPr lvl="1"/>
            <a:r>
              <a:rPr lang="en-US" sz="1800" dirty="0" smtClean="0"/>
              <a:t>Passwords retained</a:t>
            </a:r>
          </a:p>
          <a:p>
            <a:r>
              <a:rPr lang="en-US" sz="3200" dirty="0" smtClean="0"/>
              <a:t>Access Services</a:t>
            </a:r>
          </a:p>
          <a:p>
            <a:r>
              <a:rPr lang="en-US" sz="3200" dirty="0" smtClean="0"/>
              <a:t>Excel Services</a:t>
            </a:r>
          </a:p>
          <a:p>
            <a:pPr lvl="1"/>
            <a:r>
              <a:rPr lang="en-US" sz="1800" dirty="0" smtClean="0"/>
              <a:t>Excel Web Access Web parts render</a:t>
            </a:r>
          </a:p>
          <a:p>
            <a:r>
              <a:rPr lang="en-US" sz="3200" dirty="0" smtClean="0"/>
              <a:t>Visio Services</a:t>
            </a:r>
          </a:p>
          <a:p>
            <a:pPr lvl="1"/>
            <a:r>
              <a:rPr lang="en-US" sz="1800" dirty="0" smtClean="0"/>
              <a:t>Rendering Visio files</a:t>
            </a:r>
          </a:p>
          <a:p>
            <a:r>
              <a:rPr lang="en-US" sz="3200" dirty="0" smtClean="0"/>
              <a:t>Office Web Accessible Clients</a:t>
            </a:r>
          </a:p>
          <a:p>
            <a:pPr lvl="1"/>
            <a:r>
              <a:rPr lang="en-US" sz="1800" dirty="0" smtClean="0"/>
              <a:t>PowerPoint, Excel, Word</a:t>
            </a:r>
          </a:p>
          <a:p>
            <a:pPr lvl="1"/>
            <a:r>
              <a:rPr lang="en-US" sz="1800" dirty="0" smtClean="0"/>
              <a:t>Rendering correctly</a:t>
            </a:r>
          </a:p>
          <a:p>
            <a:pPr lvl="1"/>
            <a:r>
              <a:rPr lang="en-US" sz="1800" dirty="0" smtClean="0"/>
              <a:t>Open and save documents</a:t>
            </a:r>
          </a:p>
        </p:txBody>
      </p:sp>
    </p:spTree>
    <p:extLst>
      <p:ext uri="{BB962C8B-B14F-4D97-AF65-F5344CB8AC3E}">
        <p14:creationId xmlns:p14="http://schemas.microsoft.com/office/powerpoint/2010/main" val="1995387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Site Host Upgrades</a:t>
            </a:r>
            <a:endParaRPr lang="en-US" dirty="0"/>
          </a:p>
        </p:txBody>
      </p:sp>
      <p:sp>
        <p:nvSpPr>
          <p:cNvPr id="3" name="Content Placeholder 2"/>
          <p:cNvSpPr>
            <a:spLocks noGrp="1"/>
          </p:cNvSpPr>
          <p:nvPr>
            <p:ph type="body" sz="quarter" idx="10"/>
          </p:nvPr>
        </p:nvSpPr>
        <p:spPr/>
        <p:txBody>
          <a:bodyPr/>
          <a:lstStyle/>
          <a:p>
            <a:r>
              <a:rPr lang="en-US" dirty="0" smtClean="0"/>
              <a:t>My Site Host works in both 14 and 15 mode</a:t>
            </a:r>
          </a:p>
          <a:p>
            <a:pPr lvl="1"/>
            <a:r>
              <a:rPr lang="en-US" dirty="0" smtClean="0"/>
              <a:t>When upgraded to 15 mode new social experience is available</a:t>
            </a:r>
          </a:p>
          <a:p>
            <a:r>
              <a:rPr lang="en-US" dirty="0" smtClean="0"/>
              <a:t>Once My Site Host is upgraded to 15 mode</a:t>
            </a:r>
          </a:p>
          <a:p>
            <a:pPr lvl="1"/>
            <a:r>
              <a:rPr lang="en-US" dirty="0" smtClean="0"/>
              <a:t>All new personal sites will be created in 15 mode</a:t>
            </a:r>
          </a:p>
          <a:p>
            <a:pPr lvl="1"/>
            <a:r>
              <a:rPr lang="en-US" dirty="0" smtClean="0"/>
              <a:t>As users visit My Site Host, their sites are added to upgrade queue</a:t>
            </a:r>
          </a:p>
          <a:p>
            <a:pPr lvl="2"/>
            <a:r>
              <a:rPr lang="en-US" dirty="0" smtClean="0"/>
              <a:t>Upgrade is not immediate, it occurs via timer job</a:t>
            </a:r>
          </a:p>
          <a:p>
            <a:pPr lvl="2"/>
            <a:r>
              <a:rPr lang="en-US" dirty="0" smtClean="0"/>
              <a:t>Site remains in 14 mode until upgrade occurs</a:t>
            </a:r>
          </a:p>
          <a:p>
            <a:pPr lvl="1"/>
            <a:r>
              <a:rPr lang="en-US" dirty="0" smtClean="0"/>
              <a:t>If upgrade of personal site fails, it will be reattempted after a delay</a:t>
            </a:r>
          </a:p>
          <a:p>
            <a:pPr lvl="2"/>
            <a:r>
              <a:rPr lang="en-US" dirty="0" smtClean="0"/>
              <a:t>Can manually force upgrade attempt of personal site from the UI of the actual personal site if site collection admin or from PowerShell if farm admin</a:t>
            </a:r>
          </a:p>
        </p:txBody>
      </p:sp>
    </p:spTree>
    <p:extLst>
      <p:ext uri="{BB962C8B-B14F-4D97-AF65-F5344CB8AC3E}">
        <p14:creationId xmlns:p14="http://schemas.microsoft.com/office/powerpoint/2010/main" val="8085657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External Data Sources</a:t>
            </a:r>
          </a:p>
        </p:txBody>
      </p:sp>
    </p:spTree>
    <p:extLst>
      <p:ext uri="{BB962C8B-B14F-4D97-AF65-F5344CB8AC3E}">
        <p14:creationId xmlns:p14="http://schemas.microsoft.com/office/powerpoint/2010/main" val="413517557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Data Sources</a:t>
            </a:r>
            <a:endParaRPr lang="en-US" dirty="0"/>
          </a:p>
        </p:txBody>
      </p:sp>
      <p:sp>
        <p:nvSpPr>
          <p:cNvPr id="5" name="Content Placeholder 4"/>
          <p:cNvSpPr>
            <a:spLocks noGrp="1"/>
          </p:cNvSpPr>
          <p:nvPr>
            <p:ph type="body" sz="quarter" idx="10"/>
          </p:nvPr>
        </p:nvSpPr>
        <p:spPr/>
        <p:txBody>
          <a:bodyPr/>
          <a:lstStyle/>
          <a:p>
            <a:r>
              <a:rPr lang="en-US" dirty="0" smtClean="0"/>
              <a:t>Validate services connections</a:t>
            </a:r>
          </a:p>
          <a:p>
            <a:pPr lvl="1"/>
            <a:r>
              <a:rPr lang="en-US" dirty="0" smtClean="0"/>
              <a:t>InfoPath </a:t>
            </a:r>
            <a:r>
              <a:rPr lang="en-US" dirty="0"/>
              <a:t>connections</a:t>
            </a:r>
          </a:p>
          <a:p>
            <a:pPr lvl="1"/>
            <a:r>
              <a:rPr lang="en-US" dirty="0"/>
              <a:t>BCS connections</a:t>
            </a:r>
          </a:p>
          <a:p>
            <a:pPr lvl="1"/>
            <a:r>
              <a:rPr lang="en-US" dirty="0"/>
              <a:t>Excel Services connections</a:t>
            </a:r>
          </a:p>
          <a:p>
            <a:pPr lvl="1"/>
            <a:r>
              <a:rPr lang="en-US" dirty="0"/>
              <a:t>Search crawl </a:t>
            </a:r>
            <a:r>
              <a:rPr lang="en-US" dirty="0" smtClean="0"/>
              <a:t>external targets</a:t>
            </a:r>
          </a:p>
          <a:p>
            <a:r>
              <a:rPr lang="en-US" dirty="0" smtClean="0"/>
              <a:t>Confirm connections work for all applicable users</a:t>
            </a:r>
          </a:p>
          <a:p>
            <a:pPr lvl="1"/>
            <a:r>
              <a:rPr lang="en-US" dirty="0" smtClean="0"/>
              <a:t>Check for other common users not just administrators</a:t>
            </a:r>
          </a:p>
        </p:txBody>
      </p:sp>
    </p:spTree>
    <p:extLst>
      <p:ext uri="{BB962C8B-B14F-4D97-AF65-F5344CB8AC3E}">
        <p14:creationId xmlns:p14="http://schemas.microsoft.com/office/powerpoint/2010/main" val="139521041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Problems with External Data Sources</a:t>
            </a:r>
            <a:endParaRPr lang="en-US" dirty="0"/>
          </a:p>
        </p:txBody>
      </p:sp>
      <p:sp>
        <p:nvSpPr>
          <p:cNvPr id="9" name="Content Placeholder 8"/>
          <p:cNvSpPr>
            <a:spLocks noGrp="1"/>
          </p:cNvSpPr>
          <p:nvPr>
            <p:ph type="body" sz="quarter" idx="10"/>
          </p:nvPr>
        </p:nvSpPr>
        <p:spPr/>
        <p:txBody>
          <a:bodyPr/>
          <a:lstStyle/>
          <a:p>
            <a:r>
              <a:rPr lang="en-US" sz="3200" dirty="0" smtClean="0"/>
              <a:t>Connection strings may need to be edited</a:t>
            </a:r>
          </a:p>
          <a:p>
            <a:pPr lvl="1"/>
            <a:r>
              <a:rPr lang="en-US" sz="1800" dirty="0" smtClean="0"/>
              <a:t>Can be defined connection files, or embedded within files (Excel, InfoPath)</a:t>
            </a:r>
          </a:p>
          <a:p>
            <a:pPr lvl="1"/>
            <a:r>
              <a:rPr lang="en-US" sz="1800" dirty="0" smtClean="0"/>
              <a:t>Authentication method may need to be changed</a:t>
            </a:r>
          </a:p>
          <a:p>
            <a:r>
              <a:rPr lang="en-US" sz="3200" dirty="0" smtClean="0"/>
              <a:t>Connection accounts may have issues</a:t>
            </a:r>
          </a:p>
          <a:p>
            <a:pPr lvl="1"/>
            <a:r>
              <a:rPr lang="en-US" sz="1800" dirty="0" smtClean="0"/>
              <a:t>Secure Store based application definitions may be broken</a:t>
            </a:r>
          </a:p>
          <a:p>
            <a:pPr lvl="2"/>
            <a:r>
              <a:rPr lang="en-US" sz="1800" dirty="0" smtClean="0"/>
              <a:t>Passwords were not retained during upgrade</a:t>
            </a:r>
          </a:p>
          <a:p>
            <a:pPr lvl="3"/>
            <a:r>
              <a:rPr lang="en-US" sz="1600" dirty="0" smtClean="0"/>
              <a:t>Possible if database restored but old passphrase not configured</a:t>
            </a:r>
          </a:p>
          <a:p>
            <a:pPr lvl="2"/>
            <a:r>
              <a:rPr lang="en-US" sz="1800" dirty="0" smtClean="0"/>
              <a:t>Passwords changed externally but not updated in Secure Store</a:t>
            </a:r>
          </a:p>
          <a:p>
            <a:pPr lvl="2"/>
            <a:r>
              <a:rPr lang="en-US" sz="1800" dirty="0" smtClean="0"/>
              <a:t>Accounts need to be updated</a:t>
            </a:r>
          </a:p>
          <a:p>
            <a:pPr lvl="1"/>
            <a:r>
              <a:rPr lang="en-US" sz="1800" dirty="0" smtClean="0"/>
              <a:t>Claims issues may impact use</a:t>
            </a:r>
          </a:p>
          <a:p>
            <a:r>
              <a:rPr lang="en-US" sz="3200" dirty="0" smtClean="0"/>
              <a:t>Services may be incorrectly set up</a:t>
            </a:r>
          </a:p>
          <a:p>
            <a:r>
              <a:rPr lang="en-US" sz="3200" dirty="0" smtClean="0"/>
              <a:t>Machine/network filtering may be clocking</a:t>
            </a:r>
          </a:p>
          <a:p>
            <a:pPr lvl="1"/>
            <a:r>
              <a:rPr lang="en-US" sz="1800" dirty="0" smtClean="0"/>
              <a:t>Could be blocking access from new servers when it worked on old servers</a:t>
            </a:r>
            <a:endParaRPr lang="en-US" sz="1800" dirty="0"/>
          </a:p>
        </p:txBody>
      </p:sp>
    </p:spTree>
    <p:extLst>
      <p:ext uri="{BB962C8B-B14F-4D97-AF65-F5344CB8AC3E}">
        <p14:creationId xmlns:p14="http://schemas.microsoft.com/office/powerpoint/2010/main" val="120209505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76734036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Providers</a:t>
            </a:r>
            <a:endParaRPr lang="en-US" dirty="0"/>
          </a:p>
        </p:txBody>
      </p:sp>
      <p:sp>
        <p:nvSpPr>
          <p:cNvPr id="5" name="Content Placeholder 4"/>
          <p:cNvSpPr>
            <a:spLocks noGrp="1"/>
          </p:cNvSpPr>
          <p:nvPr>
            <p:ph type="body" sz="quarter" idx="10"/>
          </p:nvPr>
        </p:nvSpPr>
        <p:spPr/>
        <p:txBody>
          <a:bodyPr/>
          <a:lstStyle/>
          <a:p>
            <a:r>
              <a:rPr lang="en-US" sz="3600" dirty="0" smtClean="0"/>
              <a:t>Ensure all authentication providers are allowing login</a:t>
            </a:r>
          </a:p>
          <a:p>
            <a:pPr lvl="1"/>
            <a:r>
              <a:rPr lang="en-US" sz="2000" dirty="0" smtClean="0"/>
              <a:t>Also check that admin functions work deeply into site collections such as using _Layouts/Settings.aspx as site collection admin</a:t>
            </a:r>
          </a:p>
          <a:p>
            <a:r>
              <a:rPr lang="en-US" sz="3600" dirty="0" smtClean="0"/>
              <a:t>Also confirm user lookup works</a:t>
            </a:r>
          </a:p>
          <a:p>
            <a:pPr lvl="1"/>
            <a:r>
              <a:rPr lang="en-US" sz="2000" dirty="0" smtClean="0"/>
              <a:t>Within content </a:t>
            </a:r>
            <a:r>
              <a:rPr lang="en-US" sz="2000" dirty="0"/>
              <a:t>Web </a:t>
            </a:r>
            <a:r>
              <a:rPr lang="en-US" sz="2000" dirty="0" smtClean="0"/>
              <a:t>Application</a:t>
            </a:r>
          </a:p>
          <a:p>
            <a:pPr lvl="1"/>
            <a:r>
              <a:rPr lang="en-US" sz="2000" dirty="0" smtClean="0"/>
              <a:t>Within </a:t>
            </a:r>
            <a:r>
              <a:rPr lang="en-US" sz="2000" dirty="0"/>
              <a:t>Central Administration Web Application</a:t>
            </a:r>
          </a:p>
          <a:p>
            <a:r>
              <a:rPr lang="en-US" sz="3600" dirty="0" smtClean="0"/>
              <a:t>If not working:</a:t>
            </a:r>
          </a:p>
          <a:p>
            <a:pPr lvl="1"/>
            <a:r>
              <a:rPr lang="en-US" sz="2000" dirty="0" smtClean="0"/>
              <a:t>Verify </a:t>
            </a:r>
            <a:r>
              <a:rPr lang="en-US" sz="2000" dirty="0" err="1" smtClean="0"/>
              <a:t>web.config</a:t>
            </a:r>
            <a:r>
              <a:rPr lang="en-US" sz="2000" dirty="0" smtClean="0"/>
              <a:t> files have correct provider information</a:t>
            </a:r>
          </a:p>
          <a:p>
            <a:pPr lvl="2"/>
            <a:r>
              <a:rPr lang="en-US" sz="2000" dirty="0" smtClean="0"/>
              <a:t>Content Web Application</a:t>
            </a:r>
          </a:p>
          <a:p>
            <a:pPr lvl="2"/>
            <a:r>
              <a:rPr lang="en-US" sz="2000" dirty="0" smtClean="0"/>
              <a:t>Central </a:t>
            </a:r>
            <a:r>
              <a:rPr lang="en-US" sz="2000" dirty="0"/>
              <a:t>Administration Web </a:t>
            </a:r>
            <a:r>
              <a:rPr lang="en-US" sz="2000" dirty="0" smtClean="0"/>
              <a:t>Application</a:t>
            </a:r>
          </a:p>
          <a:p>
            <a:pPr lvl="2"/>
            <a:r>
              <a:rPr lang="en-US" sz="2000" dirty="0" smtClean="0"/>
              <a:t>Secure Token Service</a:t>
            </a:r>
          </a:p>
          <a:p>
            <a:pPr lvl="1"/>
            <a:r>
              <a:rPr lang="en-US" sz="2000" dirty="0" smtClean="0"/>
              <a:t>Confirm provider name is exactly the same as used in 2010 environment</a:t>
            </a:r>
          </a:p>
        </p:txBody>
      </p:sp>
    </p:spTree>
    <p:extLst>
      <p:ext uri="{BB962C8B-B14F-4D97-AF65-F5344CB8AC3E}">
        <p14:creationId xmlns:p14="http://schemas.microsoft.com/office/powerpoint/2010/main" val="342157858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Accounts</a:t>
            </a:r>
            <a:endParaRPr lang="en-US" dirty="0"/>
          </a:p>
        </p:txBody>
      </p:sp>
      <p:sp>
        <p:nvSpPr>
          <p:cNvPr id="3" name="Text Placeholder 2"/>
          <p:cNvSpPr>
            <a:spLocks noGrp="1"/>
          </p:cNvSpPr>
          <p:nvPr>
            <p:ph type="body" sz="quarter" idx="10"/>
          </p:nvPr>
        </p:nvSpPr>
        <p:spPr/>
        <p:txBody>
          <a:bodyPr/>
          <a:lstStyle/>
          <a:p>
            <a:r>
              <a:rPr lang="en-US" dirty="0" smtClean="0"/>
              <a:t>Farm services account</a:t>
            </a:r>
          </a:p>
          <a:p>
            <a:pPr lvl="1"/>
            <a:r>
              <a:rPr lang="en-US" dirty="0" smtClean="0"/>
              <a:t>Member of </a:t>
            </a:r>
            <a:r>
              <a:rPr lang="en-US" dirty="0" err="1" smtClean="0"/>
              <a:t>SPDataAccess</a:t>
            </a:r>
            <a:r>
              <a:rPr lang="en-US" dirty="0" smtClean="0"/>
              <a:t> role on </a:t>
            </a:r>
            <a:r>
              <a:rPr lang="en-US" dirty="0" err="1" smtClean="0"/>
              <a:t>config</a:t>
            </a:r>
            <a:r>
              <a:rPr lang="en-US" dirty="0" smtClean="0"/>
              <a:t> database</a:t>
            </a:r>
          </a:p>
          <a:p>
            <a:r>
              <a:rPr lang="en-US" dirty="0" smtClean="0"/>
              <a:t>Web Application accounts</a:t>
            </a:r>
          </a:p>
          <a:p>
            <a:pPr lvl="1"/>
            <a:r>
              <a:rPr lang="en-US" dirty="0" smtClean="0"/>
              <a:t>Member of </a:t>
            </a:r>
            <a:r>
              <a:rPr lang="en-US" dirty="0" err="1" smtClean="0"/>
              <a:t>SPDataAccess</a:t>
            </a:r>
            <a:r>
              <a:rPr lang="en-US" dirty="0" smtClean="0"/>
              <a:t> role </a:t>
            </a:r>
            <a:r>
              <a:rPr lang="en-US" dirty="0"/>
              <a:t>on </a:t>
            </a:r>
            <a:r>
              <a:rPr lang="en-US" dirty="0" smtClean="0"/>
              <a:t>Web Applications own content databases</a:t>
            </a:r>
          </a:p>
          <a:p>
            <a:r>
              <a:rPr lang="en-US" dirty="0" smtClean="0"/>
              <a:t>All services accounts</a:t>
            </a:r>
          </a:p>
          <a:p>
            <a:pPr lvl="1"/>
            <a:r>
              <a:rPr lang="en-US" dirty="0" smtClean="0"/>
              <a:t>Member of </a:t>
            </a:r>
            <a:r>
              <a:rPr lang="en-US" dirty="0" err="1" smtClean="0"/>
              <a:t>SPDataAccess</a:t>
            </a:r>
            <a:r>
              <a:rPr lang="en-US" dirty="0" smtClean="0"/>
              <a:t> role on services own databases</a:t>
            </a:r>
          </a:p>
          <a:p>
            <a:r>
              <a:rPr lang="en-US" dirty="0" smtClean="0"/>
              <a:t>UPA service</a:t>
            </a:r>
          </a:p>
          <a:p>
            <a:pPr lvl="1"/>
            <a:r>
              <a:rPr lang="en-US" dirty="0" smtClean="0"/>
              <a:t>Member </a:t>
            </a:r>
            <a:r>
              <a:rPr lang="en-US" dirty="0"/>
              <a:t>of </a:t>
            </a:r>
            <a:r>
              <a:rPr lang="en-US" dirty="0" err="1" smtClean="0"/>
              <a:t>SPDataAccess</a:t>
            </a:r>
            <a:r>
              <a:rPr lang="en-US" dirty="0" smtClean="0"/>
              <a:t> role </a:t>
            </a:r>
            <a:r>
              <a:rPr lang="en-US" dirty="0"/>
              <a:t>on </a:t>
            </a:r>
            <a:r>
              <a:rPr lang="en-US" dirty="0" smtClean="0"/>
              <a:t>all connected Web </a:t>
            </a:r>
            <a:r>
              <a:rPr lang="en-US" dirty="0"/>
              <a:t>Applications </a:t>
            </a:r>
            <a:r>
              <a:rPr lang="en-US" dirty="0" smtClean="0"/>
              <a:t>content </a:t>
            </a:r>
            <a:r>
              <a:rPr lang="en-US" dirty="0"/>
              <a:t>databases</a:t>
            </a:r>
            <a:endParaRPr lang="en-US" dirty="0" smtClean="0"/>
          </a:p>
        </p:txBody>
      </p:sp>
    </p:spTree>
    <p:extLst>
      <p:ext uri="{BB962C8B-B14F-4D97-AF65-F5344CB8AC3E}">
        <p14:creationId xmlns:p14="http://schemas.microsoft.com/office/powerpoint/2010/main" val="54542121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Upgrade Cycle</a:t>
            </a:r>
            <a:endParaRPr lang="en-US" dirty="0"/>
          </a:p>
        </p:txBody>
      </p:sp>
      <p:graphicFrame>
        <p:nvGraphicFramePr>
          <p:cNvPr id="4" name="Content Placeholder 3"/>
          <p:cNvGraphicFramePr>
            <a:graphicFrameLocks noGrp="1"/>
          </p:cNvGraphicFramePr>
          <p:nvPr>
            <p:ph idx="4294967295"/>
            <p:extLst/>
          </p:nvPr>
        </p:nvGraphicFramePr>
        <p:xfrm>
          <a:off x="1444625" y="1449388"/>
          <a:ext cx="9046482" cy="4735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117285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And Fix Issues</a:t>
            </a:r>
          </a:p>
        </p:txBody>
      </p:sp>
    </p:spTree>
    <p:extLst>
      <p:ext uri="{BB962C8B-B14F-4D97-AF65-F5344CB8AC3E}">
        <p14:creationId xmlns:p14="http://schemas.microsoft.com/office/powerpoint/2010/main" val="215048212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Customizations Issues</a:t>
            </a:r>
            <a:endParaRPr lang="en-US" dirty="0"/>
          </a:p>
        </p:txBody>
      </p:sp>
      <p:sp>
        <p:nvSpPr>
          <p:cNvPr id="3" name="Content Placeholder 2"/>
          <p:cNvSpPr>
            <a:spLocks noGrp="1"/>
          </p:cNvSpPr>
          <p:nvPr>
            <p:ph type="body" sz="quarter" idx="10"/>
          </p:nvPr>
        </p:nvSpPr>
        <p:spPr/>
        <p:txBody>
          <a:bodyPr/>
          <a:lstStyle/>
          <a:p>
            <a:r>
              <a:rPr lang="en-US" sz="3600" dirty="0" smtClean="0"/>
              <a:t>Deferred Site Collection Upgrade intended to prevent seeing these all at once</a:t>
            </a:r>
          </a:p>
          <a:p>
            <a:pPr lvl="1"/>
            <a:r>
              <a:rPr lang="en-US" sz="2000" dirty="0" smtClean="0"/>
              <a:t>Allows you to tackle this separately from farm upgrade</a:t>
            </a:r>
          </a:p>
          <a:p>
            <a:pPr lvl="1"/>
            <a:r>
              <a:rPr lang="en-US" sz="2000" dirty="0" smtClean="0"/>
              <a:t>To also handle them site collection by site collection</a:t>
            </a:r>
          </a:p>
          <a:p>
            <a:r>
              <a:rPr lang="en-US" sz="3600" dirty="0" smtClean="0"/>
              <a:t>Should consider working with site collection owner to identify and fix issue</a:t>
            </a:r>
          </a:p>
          <a:p>
            <a:pPr lvl="1"/>
            <a:r>
              <a:rPr lang="en-US" sz="2000" dirty="0" smtClean="0"/>
              <a:t>If fix requires change or deletion they need to be involved</a:t>
            </a:r>
          </a:p>
          <a:p>
            <a:pPr lvl="1"/>
            <a:r>
              <a:rPr lang="en-US" sz="2000" dirty="0" smtClean="0"/>
              <a:t>The owner and users usually know what to look for</a:t>
            </a:r>
          </a:p>
          <a:p>
            <a:r>
              <a:rPr lang="en-US" sz="3600" dirty="0" smtClean="0"/>
              <a:t>Common areas for visual issues are:</a:t>
            </a:r>
          </a:p>
          <a:p>
            <a:pPr lvl="1"/>
            <a:r>
              <a:rPr lang="en-US" sz="2000" dirty="0" err="1" smtClean="0"/>
              <a:t>MasterPages</a:t>
            </a:r>
            <a:endParaRPr lang="en-US" sz="2000" dirty="0" smtClean="0"/>
          </a:p>
          <a:p>
            <a:pPr lvl="1"/>
            <a:r>
              <a:rPr lang="en-US" sz="2000" dirty="0" smtClean="0"/>
              <a:t>JS and CSS references</a:t>
            </a:r>
          </a:p>
          <a:p>
            <a:pPr lvl="1"/>
            <a:r>
              <a:rPr lang="en-US" sz="2000" dirty="0" smtClean="0"/>
              <a:t>Web Parts</a:t>
            </a:r>
          </a:p>
        </p:txBody>
      </p:sp>
    </p:spTree>
    <p:extLst>
      <p:ext uri="{BB962C8B-B14F-4D97-AF65-F5344CB8AC3E}">
        <p14:creationId xmlns:p14="http://schemas.microsoft.com/office/powerpoint/2010/main" val="291709803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XHTML/XSLT/</a:t>
            </a:r>
            <a:r>
              <a:rPr lang="en-US" dirty="0" err="1" smtClean="0"/>
              <a:t>MasterPages</a:t>
            </a:r>
            <a:endParaRPr lang="en-US" dirty="0"/>
          </a:p>
        </p:txBody>
      </p:sp>
      <p:sp>
        <p:nvSpPr>
          <p:cNvPr id="6" name="Content Placeholder 5"/>
          <p:cNvSpPr>
            <a:spLocks noGrp="1"/>
          </p:cNvSpPr>
          <p:nvPr>
            <p:ph type="body" sz="quarter" idx="10"/>
          </p:nvPr>
        </p:nvSpPr>
        <p:spPr/>
        <p:txBody>
          <a:bodyPr/>
          <a:lstStyle/>
          <a:p>
            <a:r>
              <a:rPr lang="en-US" sz="3600" dirty="0" smtClean="0"/>
              <a:t>Existing 2010 visuals should work without changes in 14 mode</a:t>
            </a:r>
          </a:p>
          <a:p>
            <a:r>
              <a:rPr lang="en-US" sz="3600" dirty="0" smtClean="0"/>
              <a:t>Issues can occur when upgrading site collections to 15 mode</a:t>
            </a:r>
          </a:p>
          <a:p>
            <a:r>
              <a:rPr lang="en-US" sz="3600" dirty="0" smtClean="0"/>
              <a:t>Common causes are:</a:t>
            </a:r>
          </a:p>
          <a:p>
            <a:pPr lvl="1"/>
            <a:r>
              <a:rPr lang="en-US" sz="2000" dirty="0"/>
              <a:t>R</a:t>
            </a:r>
            <a:r>
              <a:rPr lang="en-US" sz="2000" dirty="0" smtClean="0"/>
              <a:t>eferences to 2010 or earlier version of files</a:t>
            </a:r>
          </a:p>
          <a:p>
            <a:pPr lvl="2"/>
            <a:r>
              <a:rPr lang="en-US" sz="2000" dirty="0" smtClean="0"/>
              <a:t>Has explicit references to _Layouts</a:t>
            </a:r>
          </a:p>
          <a:p>
            <a:pPr lvl="2"/>
            <a:r>
              <a:rPr lang="en-US" sz="2000" dirty="0" smtClean="0"/>
              <a:t>Uses 2010 JavaScript and/or CSS while in 15 mode</a:t>
            </a:r>
          </a:p>
          <a:p>
            <a:pPr lvl="1"/>
            <a:r>
              <a:rPr lang="en-US" sz="2000" dirty="0" smtClean="0"/>
              <a:t>Pages that have been modified using 2010 or earlier visuals</a:t>
            </a:r>
          </a:p>
          <a:p>
            <a:pPr lvl="2"/>
            <a:r>
              <a:rPr lang="en-US" sz="2000" dirty="0" smtClean="0"/>
              <a:t>Un-ghosted files (</a:t>
            </a:r>
            <a:r>
              <a:rPr lang="en-US" sz="2000" dirty="0" err="1"/>
              <a:t>SetupPath</a:t>
            </a:r>
            <a:r>
              <a:rPr lang="en-US" sz="2000" dirty="0"/>
              <a:t> </a:t>
            </a:r>
            <a:r>
              <a:rPr lang="en-US" sz="2000" dirty="0" smtClean="0"/>
              <a:t>associated but customized file loads)</a:t>
            </a:r>
          </a:p>
          <a:p>
            <a:pPr lvl="2"/>
            <a:r>
              <a:rPr lang="en-US" sz="2000" dirty="0" smtClean="0"/>
              <a:t>Copies of 2010 or earlier version files (no </a:t>
            </a:r>
            <a:r>
              <a:rPr lang="en-US" sz="2000" dirty="0" err="1" smtClean="0"/>
              <a:t>SetupPath</a:t>
            </a:r>
            <a:r>
              <a:rPr lang="en-US" sz="2000" dirty="0" smtClean="0"/>
              <a:t> associated)</a:t>
            </a:r>
            <a:endParaRPr lang="en-US" sz="2000" dirty="0"/>
          </a:p>
        </p:txBody>
      </p:sp>
    </p:spTree>
    <p:extLst>
      <p:ext uri="{BB962C8B-B14F-4D97-AF65-F5344CB8AC3E}">
        <p14:creationId xmlns:p14="http://schemas.microsoft.com/office/powerpoint/2010/main" val="389624155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Part Issues</a:t>
            </a:r>
            <a:endParaRPr lang="en-US" dirty="0"/>
          </a:p>
        </p:txBody>
      </p:sp>
      <p:sp>
        <p:nvSpPr>
          <p:cNvPr id="3" name="Content Placeholder 2"/>
          <p:cNvSpPr>
            <a:spLocks noGrp="1"/>
          </p:cNvSpPr>
          <p:nvPr>
            <p:ph type="body" sz="quarter" idx="10"/>
          </p:nvPr>
        </p:nvSpPr>
        <p:spPr/>
        <p:txBody>
          <a:bodyPr/>
          <a:lstStyle/>
          <a:p>
            <a:r>
              <a:rPr lang="en-US" dirty="0" smtClean="0"/>
              <a:t>Biggest issue is not being able to run</a:t>
            </a:r>
          </a:p>
          <a:p>
            <a:pPr lvl="1"/>
            <a:r>
              <a:rPr lang="en-US" dirty="0" smtClean="0"/>
              <a:t>Class reference missing from </a:t>
            </a:r>
            <a:r>
              <a:rPr lang="en-US" dirty="0" err="1" smtClean="0"/>
              <a:t>SafeControls</a:t>
            </a:r>
            <a:r>
              <a:rPr lang="en-US" dirty="0" smtClean="0"/>
              <a:t> list</a:t>
            </a:r>
          </a:p>
          <a:p>
            <a:pPr lvl="1"/>
            <a:r>
              <a:rPr lang="en-US" dirty="0" smtClean="0"/>
              <a:t>Assembly or referenced items not installed</a:t>
            </a:r>
          </a:p>
          <a:p>
            <a:r>
              <a:rPr lang="en-US" dirty="0" smtClean="0"/>
              <a:t>Second biggest issue is not running correctly</a:t>
            </a:r>
          </a:p>
          <a:p>
            <a:pPr lvl="1"/>
            <a:r>
              <a:rPr lang="en-US" dirty="0" smtClean="0"/>
              <a:t>Rendering issues due to expecting earlier version artifacts</a:t>
            </a:r>
          </a:p>
          <a:p>
            <a:pPr lvl="2"/>
            <a:r>
              <a:rPr lang="en-US" dirty="0" smtClean="0"/>
              <a:t>JavaScript and CSS are most common issues here</a:t>
            </a:r>
          </a:p>
          <a:p>
            <a:pPr lvl="1"/>
            <a:r>
              <a:rPr lang="en-US" dirty="0" smtClean="0"/>
              <a:t>Exceptions due to missing artifacts or broken API calls</a:t>
            </a:r>
            <a:endParaRPr lang="en-US" dirty="0"/>
          </a:p>
        </p:txBody>
      </p:sp>
    </p:spTree>
    <p:extLst>
      <p:ext uri="{BB962C8B-B14F-4D97-AF65-F5344CB8AC3E}">
        <p14:creationId xmlns:p14="http://schemas.microsoft.com/office/powerpoint/2010/main" val="391383041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Missing Customizations</a:t>
            </a:r>
            <a:endParaRPr lang="en-US" dirty="0"/>
          </a:p>
        </p:txBody>
      </p:sp>
      <p:sp>
        <p:nvSpPr>
          <p:cNvPr id="6" name="Content Placeholder 5"/>
          <p:cNvSpPr>
            <a:spLocks noGrp="1"/>
          </p:cNvSpPr>
          <p:nvPr>
            <p:ph type="body" sz="quarter" idx="10"/>
          </p:nvPr>
        </p:nvSpPr>
        <p:spPr/>
        <p:txBody>
          <a:bodyPr/>
          <a:lstStyle/>
          <a:p>
            <a:r>
              <a:rPr lang="en-US" sz="3200" dirty="0" smtClean="0"/>
              <a:t>Many missing customizations show up in upgrade log</a:t>
            </a:r>
          </a:p>
          <a:p>
            <a:r>
              <a:rPr lang="en-US" sz="3200" dirty="0" smtClean="0"/>
              <a:t>Some do not, but can still impact your upgrade</a:t>
            </a:r>
          </a:p>
          <a:p>
            <a:r>
              <a:rPr lang="en-US" sz="3200" dirty="0" smtClean="0"/>
              <a:t>Best to have these in advance of database upgrade</a:t>
            </a:r>
          </a:p>
          <a:p>
            <a:r>
              <a:rPr lang="en-US" sz="3200" dirty="0" smtClean="0"/>
              <a:t>Important to install customizations or clean up references/dependent artifacts as soon as possible once detected</a:t>
            </a:r>
          </a:p>
          <a:p>
            <a:r>
              <a:rPr lang="en-US" sz="3200" dirty="0" smtClean="0"/>
              <a:t>For WSP solutions ensure you have installed them to correct target</a:t>
            </a:r>
          </a:p>
          <a:p>
            <a:pPr lvl="1"/>
            <a:r>
              <a:rPr lang="en-US" sz="1800" dirty="0" smtClean="0"/>
              <a:t>Appropriate -</a:t>
            </a:r>
            <a:r>
              <a:rPr lang="en-US" sz="1800" dirty="0" err="1" smtClean="0"/>
              <a:t>CompatibilityLevel</a:t>
            </a:r>
            <a:r>
              <a:rPr lang="en-US" sz="1800" dirty="0" smtClean="0"/>
              <a:t> values required in install for 2010 Site Definitions to “work” in 15 mode</a:t>
            </a:r>
          </a:p>
          <a:p>
            <a:r>
              <a:rPr lang="en-US" sz="3200" dirty="0" smtClean="0"/>
              <a:t>For 3</a:t>
            </a:r>
            <a:r>
              <a:rPr lang="en-US" sz="3200" baseline="30000" dirty="0" smtClean="0"/>
              <a:t>rd</a:t>
            </a:r>
            <a:r>
              <a:rPr lang="en-US" sz="3200" dirty="0" smtClean="0"/>
              <a:t> party components/services</a:t>
            </a:r>
          </a:p>
          <a:p>
            <a:pPr lvl="1"/>
            <a:r>
              <a:rPr lang="en-US" sz="1800" dirty="0" smtClean="0"/>
              <a:t>Ensure you have 2013 compatible components installed</a:t>
            </a:r>
          </a:p>
          <a:p>
            <a:pPr lvl="1"/>
            <a:r>
              <a:rPr lang="en-US" sz="1800" dirty="0" smtClean="0"/>
              <a:t>May also need to install 2010 components to make 14 mode work</a:t>
            </a:r>
          </a:p>
          <a:p>
            <a:pPr lvl="2"/>
            <a:r>
              <a:rPr lang="en-US" sz="1800" dirty="0" smtClean="0"/>
              <a:t>Check with vendor for details</a:t>
            </a:r>
            <a:endParaRPr lang="en-US" sz="1800" dirty="0"/>
          </a:p>
        </p:txBody>
      </p:sp>
    </p:spTree>
    <p:extLst>
      <p:ext uri="{BB962C8B-B14F-4D97-AF65-F5344CB8AC3E}">
        <p14:creationId xmlns:p14="http://schemas.microsoft.com/office/powerpoint/2010/main" val="95999772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Security Issues</a:t>
            </a:r>
            <a:endParaRPr lang="en-US" dirty="0"/>
          </a:p>
        </p:txBody>
      </p:sp>
      <p:sp>
        <p:nvSpPr>
          <p:cNvPr id="9" name="Content Placeholder 8"/>
          <p:cNvSpPr>
            <a:spLocks noGrp="1"/>
          </p:cNvSpPr>
          <p:nvPr>
            <p:ph type="body" sz="quarter" idx="10"/>
          </p:nvPr>
        </p:nvSpPr>
        <p:spPr/>
        <p:txBody>
          <a:bodyPr numCol="2">
            <a:noAutofit/>
          </a:bodyPr>
          <a:lstStyle/>
          <a:p>
            <a:r>
              <a:rPr lang="en-US" sz="2400" dirty="0" smtClean="0"/>
              <a:t>PowerShell content/service database upgrades</a:t>
            </a:r>
            <a:endParaRPr lang="en-US" sz="2400" dirty="0"/>
          </a:p>
          <a:p>
            <a:pPr lvl="1"/>
            <a:r>
              <a:rPr lang="en-US" sz="2000" dirty="0"/>
              <a:t>DBO access </a:t>
            </a:r>
            <a:r>
              <a:rPr lang="en-US" sz="2000" dirty="0" smtClean="0"/>
              <a:t>to </a:t>
            </a:r>
            <a:r>
              <a:rPr lang="en-US" sz="2000" dirty="0"/>
              <a:t>content or services </a:t>
            </a:r>
            <a:r>
              <a:rPr lang="en-US" sz="2000" dirty="0" smtClean="0"/>
              <a:t>databases</a:t>
            </a:r>
          </a:p>
          <a:p>
            <a:pPr lvl="1"/>
            <a:r>
              <a:rPr lang="en-US" sz="2000" dirty="0"/>
              <a:t>Read/write access </a:t>
            </a:r>
            <a:r>
              <a:rPr lang="en-US" sz="2000" dirty="0" smtClean="0"/>
              <a:t>to </a:t>
            </a:r>
            <a:r>
              <a:rPr lang="en-US" sz="2000" dirty="0"/>
              <a:t>configuration database</a:t>
            </a:r>
          </a:p>
          <a:p>
            <a:r>
              <a:rPr lang="en-US" sz="2400" dirty="0" smtClean="0"/>
              <a:t>PowerShell upgrade of site collections</a:t>
            </a:r>
          </a:p>
          <a:p>
            <a:pPr lvl="1"/>
            <a:r>
              <a:rPr lang="en-US" sz="2000" dirty="0"/>
              <a:t>Site Collection administrator </a:t>
            </a:r>
            <a:r>
              <a:rPr lang="en-US" sz="2000" dirty="0" smtClean="0"/>
              <a:t>rights</a:t>
            </a:r>
          </a:p>
          <a:p>
            <a:pPr lvl="1"/>
            <a:r>
              <a:rPr lang="en-US" sz="2000" dirty="0" smtClean="0"/>
              <a:t>Read/write access to content database</a:t>
            </a:r>
          </a:p>
          <a:p>
            <a:pPr lvl="1"/>
            <a:r>
              <a:rPr lang="en-US" sz="2000" dirty="0"/>
              <a:t>Read/write access </a:t>
            </a:r>
            <a:r>
              <a:rPr lang="en-US" sz="2000" dirty="0" smtClean="0"/>
              <a:t>to configuration database</a:t>
            </a:r>
          </a:p>
          <a:p>
            <a:r>
              <a:rPr lang="en-US" sz="2400" dirty="0" smtClean="0"/>
              <a:t>UI Upgrade of site collections</a:t>
            </a:r>
          </a:p>
          <a:p>
            <a:pPr lvl="1"/>
            <a:r>
              <a:rPr lang="en-US" sz="2000" dirty="0" smtClean="0"/>
              <a:t>Site Collection administrator rights</a:t>
            </a:r>
          </a:p>
          <a:p>
            <a:pPr lvl="1"/>
            <a:endParaRPr lang="en-US" sz="2000" dirty="0"/>
          </a:p>
          <a:p>
            <a:pPr lvl="1"/>
            <a:endParaRPr lang="en-US" sz="2000" dirty="0" smtClean="0"/>
          </a:p>
          <a:p>
            <a:pPr lvl="1"/>
            <a:endParaRPr lang="en-US" sz="2000" dirty="0"/>
          </a:p>
          <a:p>
            <a:pPr lvl="1"/>
            <a:endParaRPr lang="en-US" sz="2400" dirty="0" smtClean="0"/>
          </a:p>
          <a:p>
            <a:r>
              <a:rPr lang="en-US" sz="2400" dirty="0" smtClean="0"/>
              <a:t>PowerShell service </a:t>
            </a:r>
            <a:r>
              <a:rPr lang="en-US" sz="2400" dirty="0"/>
              <a:t>upgrades</a:t>
            </a:r>
          </a:p>
          <a:p>
            <a:pPr lvl="1"/>
            <a:r>
              <a:rPr lang="en-US" sz="2000" dirty="0"/>
              <a:t>DBO access </a:t>
            </a:r>
            <a:r>
              <a:rPr lang="en-US" sz="2000" dirty="0" smtClean="0"/>
              <a:t>to </a:t>
            </a:r>
            <a:r>
              <a:rPr lang="en-US" sz="2000" dirty="0"/>
              <a:t>all </a:t>
            </a:r>
            <a:r>
              <a:rPr lang="en-US" sz="2000" dirty="0" smtClean="0"/>
              <a:t>services databases </a:t>
            </a:r>
            <a:r>
              <a:rPr lang="en-US" sz="2000" dirty="0"/>
              <a:t>that are being upgraded</a:t>
            </a:r>
          </a:p>
          <a:p>
            <a:pPr lvl="1"/>
            <a:r>
              <a:rPr lang="en-US" sz="2000" dirty="0"/>
              <a:t>Read/write access on configuration database</a:t>
            </a:r>
          </a:p>
          <a:p>
            <a:pPr lvl="1"/>
            <a:r>
              <a:rPr lang="en-US" sz="2000" dirty="0"/>
              <a:t>Local box admin </a:t>
            </a:r>
            <a:r>
              <a:rPr lang="en-US" sz="2000" dirty="0" smtClean="0"/>
              <a:t>access</a:t>
            </a:r>
          </a:p>
          <a:p>
            <a:r>
              <a:rPr lang="en-US" sz="2400" dirty="0" smtClean="0"/>
              <a:t>PowerShell/</a:t>
            </a:r>
            <a:r>
              <a:rPr lang="en-US" sz="2400" dirty="0" err="1" smtClean="0"/>
              <a:t>PSConfig</a:t>
            </a:r>
            <a:r>
              <a:rPr lang="en-US" sz="2400" dirty="0" smtClean="0"/>
              <a:t> farm upgrades</a:t>
            </a:r>
            <a:endParaRPr lang="en-US" sz="2400" dirty="0"/>
          </a:p>
          <a:p>
            <a:pPr lvl="1"/>
            <a:r>
              <a:rPr lang="en-US" sz="2000" dirty="0"/>
              <a:t>DBO access on </a:t>
            </a:r>
            <a:r>
              <a:rPr lang="en-US" sz="2000" dirty="0" smtClean="0"/>
              <a:t>all content and </a:t>
            </a:r>
            <a:r>
              <a:rPr lang="en-US" sz="2000" dirty="0"/>
              <a:t>services </a:t>
            </a:r>
            <a:r>
              <a:rPr lang="en-US" sz="2000" dirty="0" smtClean="0"/>
              <a:t>databases that are being upgraded</a:t>
            </a:r>
          </a:p>
          <a:p>
            <a:pPr lvl="1"/>
            <a:r>
              <a:rPr lang="en-US" sz="2000" dirty="0" smtClean="0"/>
              <a:t>Read/write </a:t>
            </a:r>
            <a:r>
              <a:rPr lang="en-US" sz="2000" dirty="0"/>
              <a:t>access on configuration database</a:t>
            </a:r>
          </a:p>
          <a:p>
            <a:pPr lvl="1"/>
            <a:r>
              <a:rPr lang="en-US" sz="2000" dirty="0" smtClean="0"/>
              <a:t>Local </a:t>
            </a:r>
            <a:r>
              <a:rPr lang="en-US" sz="2000" dirty="0"/>
              <a:t>box admin access</a:t>
            </a:r>
          </a:p>
          <a:p>
            <a:pPr lvl="1"/>
            <a:endParaRPr lang="en-US" sz="2000" dirty="0" smtClean="0"/>
          </a:p>
          <a:p>
            <a:endParaRPr lang="en-US" sz="2400" dirty="0" smtClean="0"/>
          </a:p>
          <a:p>
            <a:pPr lvl="1"/>
            <a:endParaRPr lang="en-US" sz="2000" dirty="0" smtClean="0"/>
          </a:p>
          <a:p>
            <a:pPr lvl="1"/>
            <a:endParaRPr lang="en-US" sz="2000" dirty="0" smtClean="0"/>
          </a:p>
          <a:p>
            <a:endParaRPr lang="en-US" sz="2400" dirty="0"/>
          </a:p>
        </p:txBody>
      </p:sp>
    </p:spTree>
    <p:extLst>
      <p:ext uri="{BB962C8B-B14F-4D97-AF65-F5344CB8AC3E}">
        <p14:creationId xmlns:p14="http://schemas.microsoft.com/office/powerpoint/2010/main" val="403680596"/>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277082359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4250" y="1716882"/>
            <a:ext cx="5490606" cy="3647152"/>
          </a:xfrm>
          <a:prstGeom prst="rect">
            <a:avLst/>
          </a:prstGeom>
          <a:noFill/>
        </p:spPr>
        <p:txBody>
          <a:bodyPr wrap="none" rtlCol="0">
            <a:spAutoFit/>
          </a:bodyPr>
          <a:lstStyle/>
          <a:p>
            <a:r>
              <a:rPr lang="fi-FI" sz="19900" dirty="0">
                <a:solidFill>
                  <a:schemeClr val="bg1"/>
                </a:solidFill>
                <a:effectLst>
                  <a:outerShdw blurRad="38100" dist="38100" dir="2700000" algn="tl">
                    <a:srgbClr val="000000">
                      <a:alpha val="43137"/>
                    </a:srgbClr>
                  </a:outerShdw>
                </a:effectLst>
              </a:rPr>
              <a:t>Q&amp;A</a:t>
            </a:r>
            <a:endParaRPr lang="en-US" sz="19900" dirty="0">
              <a:solidFill>
                <a:schemeClr val="bg1"/>
              </a:solidFill>
              <a:effectLst>
                <a:outerShdw blurRad="38100" dist="38100" dir="2700000" algn="tl">
                  <a:srgbClr val="000000">
                    <a:alpha val="43137"/>
                  </a:srgbClr>
                </a:outerShdw>
              </a:effectLst>
            </a:endParaRPr>
          </a:p>
          <a:p>
            <a:endParaRPr lang="en-US" sz="3200" dirty="0"/>
          </a:p>
        </p:txBody>
      </p:sp>
    </p:spTree>
    <p:extLst>
      <p:ext uri="{BB962C8B-B14F-4D97-AF65-F5344CB8AC3E}">
        <p14:creationId xmlns:p14="http://schemas.microsoft.com/office/powerpoint/2010/main" val="9116237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36029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Logs</a:t>
            </a:r>
          </a:p>
        </p:txBody>
      </p:sp>
    </p:spTree>
    <p:extLst>
      <p:ext uri="{BB962C8B-B14F-4D97-AF65-F5344CB8AC3E}">
        <p14:creationId xmlns:p14="http://schemas.microsoft.com/office/powerpoint/2010/main" val="27474192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Upgrade Log Failures</a:t>
            </a:r>
            <a:endParaRPr lang="en-US" dirty="0" smtClean="0"/>
          </a:p>
        </p:txBody>
      </p:sp>
      <p:sp>
        <p:nvSpPr>
          <p:cNvPr id="3" name="Content Placeholder 2"/>
          <p:cNvSpPr>
            <a:spLocks noGrp="1"/>
          </p:cNvSpPr>
          <p:nvPr>
            <p:ph type="body" sz="quarter" idx="10"/>
          </p:nvPr>
        </p:nvSpPr>
        <p:spPr/>
        <p:txBody>
          <a:bodyPr/>
          <a:lstStyle/>
          <a:p>
            <a:r>
              <a:rPr lang="en-US" sz="3200" dirty="0" smtClean="0"/>
              <a:t>Should always review logs after any upgrade</a:t>
            </a:r>
          </a:p>
          <a:p>
            <a:pPr lvl="1"/>
            <a:r>
              <a:rPr lang="en-US" sz="1800" dirty="0" smtClean="0"/>
              <a:t>Look for Errors and Warnings</a:t>
            </a:r>
          </a:p>
          <a:p>
            <a:r>
              <a:rPr lang="en-US" sz="3200" dirty="0" smtClean="0"/>
              <a:t>Start at top of log and work downwards</a:t>
            </a:r>
          </a:p>
          <a:p>
            <a:pPr lvl="1"/>
            <a:r>
              <a:rPr lang="en-US" sz="1800" dirty="0" smtClean="0"/>
              <a:t>Issues reported earlier likely to cause issues reported later</a:t>
            </a:r>
          </a:p>
          <a:p>
            <a:pPr lvl="1"/>
            <a:r>
              <a:rPr lang="en-US" sz="1800" dirty="0" smtClean="0"/>
              <a:t>Look around the timeframe of the issue to find related or causal information</a:t>
            </a:r>
          </a:p>
          <a:p>
            <a:r>
              <a:rPr lang="en-US" sz="3200" dirty="0" smtClean="0"/>
              <a:t>Order of operations in reviewing logs</a:t>
            </a:r>
          </a:p>
          <a:p>
            <a:pPr lvl="1"/>
            <a:r>
              <a:rPr lang="en-US" sz="1800" dirty="0" smtClean="0"/>
              <a:t>Start with upgrade error log</a:t>
            </a:r>
          </a:p>
          <a:p>
            <a:pPr lvl="1"/>
            <a:r>
              <a:rPr lang="en-US" sz="1800" dirty="0" smtClean="0"/>
              <a:t>Move to full upgrade log and then ULS if necessary</a:t>
            </a:r>
          </a:p>
          <a:p>
            <a:pPr lvl="2"/>
            <a:r>
              <a:rPr lang="en-US" sz="1800" dirty="0" smtClean="0"/>
              <a:t>Correlate of timestamp of event</a:t>
            </a:r>
          </a:p>
          <a:p>
            <a:r>
              <a:rPr lang="en-US" sz="3200" dirty="0" smtClean="0"/>
              <a:t>Order of operations is solving issues</a:t>
            </a:r>
          </a:p>
          <a:p>
            <a:pPr lvl="1"/>
            <a:r>
              <a:rPr lang="en-US" sz="1800" dirty="0" smtClean="0"/>
              <a:t>Solve authentication issues first</a:t>
            </a:r>
          </a:p>
          <a:p>
            <a:pPr lvl="1"/>
            <a:r>
              <a:rPr lang="en-US" sz="1800" dirty="0" smtClean="0"/>
              <a:t>Solve missing files/customizations next</a:t>
            </a:r>
          </a:p>
          <a:p>
            <a:pPr lvl="1"/>
            <a:r>
              <a:rPr lang="en-US" sz="1800" dirty="0" smtClean="0"/>
              <a:t>Then worry about content issues</a:t>
            </a:r>
          </a:p>
        </p:txBody>
      </p:sp>
    </p:spTree>
    <p:extLst>
      <p:ext uri="{BB962C8B-B14F-4D97-AF65-F5344CB8AC3E}">
        <p14:creationId xmlns:p14="http://schemas.microsoft.com/office/powerpoint/2010/main" val="282473686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Event Log Failures</a:t>
            </a:r>
            <a:endParaRPr lang="en-US" dirty="0"/>
          </a:p>
        </p:txBody>
      </p:sp>
      <p:sp>
        <p:nvSpPr>
          <p:cNvPr id="3" name="Content Placeholder 2"/>
          <p:cNvSpPr>
            <a:spLocks noGrp="1"/>
          </p:cNvSpPr>
          <p:nvPr>
            <p:ph type="body" sz="quarter" idx="10"/>
          </p:nvPr>
        </p:nvSpPr>
        <p:spPr/>
        <p:txBody>
          <a:bodyPr/>
          <a:lstStyle/>
          <a:p>
            <a:r>
              <a:rPr lang="en-US" sz="3600" dirty="0" smtClean="0"/>
              <a:t>Services not able to start</a:t>
            </a:r>
          </a:p>
          <a:p>
            <a:pPr lvl="1"/>
            <a:r>
              <a:rPr lang="en-US" sz="2000" dirty="0" smtClean="0"/>
              <a:t>May be out of backwards compatibility</a:t>
            </a:r>
          </a:p>
          <a:p>
            <a:pPr lvl="2"/>
            <a:r>
              <a:rPr lang="en-US" sz="2000" dirty="0" smtClean="0"/>
              <a:t>Most likely after patching if B2B upgrade not yet run</a:t>
            </a:r>
          </a:p>
          <a:p>
            <a:pPr lvl="2"/>
            <a:r>
              <a:rPr lang="en-US" sz="2000" dirty="0" smtClean="0"/>
              <a:t>Can be incompatible between servers</a:t>
            </a:r>
          </a:p>
          <a:p>
            <a:pPr lvl="3"/>
            <a:r>
              <a:rPr lang="en-US" sz="1800" dirty="0" smtClean="0"/>
              <a:t>Don’t partially patch farm unless following official documentation</a:t>
            </a:r>
          </a:p>
          <a:p>
            <a:pPr lvl="1"/>
            <a:r>
              <a:rPr lang="en-US" sz="2000" dirty="0" smtClean="0"/>
              <a:t>Service accounts may have login failures</a:t>
            </a:r>
          </a:p>
          <a:p>
            <a:pPr lvl="2"/>
            <a:r>
              <a:rPr lang="en-US" sz="2000" dirty="0" smtClean="0"/>
              <a:t>Local machine</a:t>
            </a:r>
          </a:p>
          <a:p>
            <a:pPr lvl="2"/>
            <a:r>
              <a:rPr lang="en-US" sz="2000" dirty="0" smtClean="0"/>
              <a:t>Remote databases</a:t>
            </a:r>
          </a:p>
          <a:p>
            <a:pPr lvl="1"/>
            <a:r>
              <a:rPr lang="en-US" sz="2000" dirty="0" smtClean="0"/>
              <a:t>May have service provisioning errors</a:t>
            </a:r>
          </a:p>
          <a:p>
            <a:pPr lvl="2"/>
            <a:r>
              <a:rPr lang="en-US" sz="2000" dirty="0" smtClean="0"/>
              <a:t>DLL pushdown</a:t>
            </a:r>
          </a:p>
          <a:p>
            <a:pPr lvl="2"/>
            <a:r>
              <a:rPr lang="en-US" sz="2000" dirty="0" smtClean="0"/>
              <a:t>Missing </a:t>
            </a:r>
            <a:r>
              <a:rPr lang="en-US" sz="2000" dirty="0" err="1" smtClean="0"/>
              <a:t>config</a:t>
            </a:r>
            <a:r>
              <a:rPr lang="en-US" sz="2000" dirty="0" smtClean="0"/>
              <a:t> file updates</a:t>
            </a:r>
          </a:p>
          <a:p>
            <a:pPr lvl="1"/>
            <a:r>
              <a:rPr lang="en-US" sz="2000" dirty="0" smtClean="0"/>
              <a:t>Possible fix is:</a:t>
            </a:r>
          </a:p>
          <a:p>
            <a:pPr lvl="2"/>
            <a:r>
              <a:rPr lang="en-US" sz="2000" dirty="0" smtClean="0"/>
              <a:t>Check logs for blocking issues and fix if necessary</a:t>
            </a:r>
          </a:p>
          <a:p>
            <a:pPr lvl="2"/>
            <a:r>
              <a:rPr lang="en-US" sz="2000" dirty="0" smtClean="0"/>
              <a:t>Run farm upgrade</a:t>
            </a:r>
            <a:endParaRPr lang="en-US" sz="2000" dirty="0"/>
          </a:p>
        </p:txBody>
      </p:sp>
    </p:spTree>
    <p:extLst>
      <p:ext uri="{BB962C8B-B14F-4D97-AF65-F5344CB8AC3E}">
        <p14:creationId xmlns:p14="http://schemas.microsoft.com/office/powerpoint/2010/main" val="310143797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Troubleshooting</a:t>
            </a:r>
          </a:p>
        </p:txBody>
      </p:sp>
    </p:spTree>
    <p:extLst>
      <p:ext uri="{BB962C8B-B14F-4D97-AF65-F5344CB8AC3E}">
        <p14:creationId xmlns:p14="http://schemas.microsoft.com/office/powerpoint/2010/main" val="29368983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Upgrade Troubleshooting Steps</a:t>
            </a:r>
            <a:endParaRPr lang="en-US" dirty="0"/>
          </a:p>
        </p:txBody>
      </p:sp>
      <p:sp>
        <p:nvSpPr>
          <p:cNvPr id="9" name="Content Placeholder 8"/>
          <p:cNvSpPr>
            <a:spLocks noGrp="1"/>
          </p:cNvSpPr>
          <p:nvPr>
            <p:ph type="body" sz="quarter" idx="10"/>
          </p:nvPr>
        </p:nvSpPr>
        <p:spPr/>
        <p:txBody>
          <a:bodyPr numCol="2"/>
          <a:lstStyle/>
          <a:p>
            <a:r>
              <a:rPr lang="en-US" sz="2800" dirty="0" smtClean="0"/>
              <a:t>Determine cause of failure</a:t>
            </a:r>
          </a:p>
          <a:p>
            <a:pPr lvl="1"/>
            <a:r>
              <a:rPr lang="en-US" sz="1600" dirty="0" smtClean="0"/>
              <a:t>Review status page &amp; upgrade Logs:</a:t>
            </a:r>
          </a:p>
          <a:p>
            <a:pPr lvl="2"/>
            <a:r>
              <a:rPr lang="en-US" sz="1600" dirty="0" smtClean="0"/>
              <a:t>Upgrade error log</a:t>
            </a:r>
          </a:p>
          <a:p>
            <a:pPr lvl="2"/>
            <a:r>
              <a:rPr lang="en-US" sz="1600" dirty="0" smtClean="0"/>
              <a:t>Full upgrade log</a:t>
            </a:r>
          </a:p>
          <a:p>
            <a:pPr lvl="2"/>
            <a:r>
              <a:rPr lang="en-US" sz="1600" dirty="0" smtClean="0"/>
              <a:t>ULS log if necessary</a:t>
            </a:r>
          </a:p>
          <a:p>
            <a:pPr lvl="1"/>
            <a:r>
              <a:rPr lang="en-US" sz="1600" dirty="0" smtClean="0"/>
              <a:t>Find issue instances using commands:</a:t>
            </a:r>
          </a:p>
          <a:p>
            <a:pPr lvl="2"/>
            <a:r>
              <a:rPr lang="en-US" sz="1600" dirty="0" smtClean="0"/>
              <a:t>Test-</a:t>
            </a:r>
            <a:r>
              <a:rPr lang="en-US" sz="1600" dirty="0" err="1" smtClean="0"/>
              <a:t>SPContentDatabase</a:t>
            </a:r>
            <a:endParaRPr lang="en-US" sz="1600" dirty="0" smtClean="0"/>
          </a:p>
          <a:p>
            <a:pPr lvl="2"/>
            <a:r>
              <a:rPr lang="en-US" sz="1600" dirty="0" err="1" smtClean="0"/>
              <a:t>stsadm</a:t>
            </a:r>
            <a:r>
              <a:rPr lang="en-US" sz="1600" dirty="0" smtClean="0"/>
              <a:t> -o </a:t>
            </a:r>
            <a:r>
              <a:rPr lang="en-US" sz="1600" dirty="0" err="1" smtClean="0"/>
              <a:t>EnumAllWebs</a:t>
            </a:r>
            <a:endParaRPr lang="en-US" sz="1600" dirty="0" smtClean="0"/>
          </a:p>
          <a:p>
            <a:r>
              <a:rPr lang="en-US" sz="2800" dirty="0" smtClean="0"/>
              <a:t>Fix issues</a:t>
            </a:r>
          </a:p>
          <a:p>
            <a:pPr lvl="1"/>
            <a:r>
              <a:rPr lang="en-US" sz="1600" dirty="0" smtClean="0"/>
              <a:t>Install missing or updated customizations</a:t>
            </a:r>
          </a:p>
          <a:p>
            <a:pPr lvl="1"/>
            <a:r>
              <a:rPr lang="en-US" sz="1600" dirty="0" smtClean="0"/>
              <a:t>Activate missing services; farm, web app settings</a:t>
            </a:r>
          </a:p>
          <a:p>
            <a:r>
              <a:rPr lang="en-US" sz="2800" dirty="0" smtClean="0"/>
              <a:t>Resume upgrade</a:t>
            </a:r>
          </a:p>
          <a:p>
            <a:pPr lvl="1"/>
            <a:r>
              <a:rPr lang="en-US" sz="1600" dirty="0" smtClean="0"/>
              <a:t>Farm upgrade command</a:t>
            </a:r>
          </a:p>
          <a:p>
            <a:pPr lvl="1"/>
            <a:r>
              <a:rPr lang="en-US" sz="1600" dirty="0" smtClean="0"/>
              <a:t>Content database specific upgrade command</a:t>
            </a:r>
          </a:p>
          <a:p>
            <a:pPr lvl="1"/>
            <a:r>
              <a:rPr lang="en-US" sz="1600" dirty="0" smtClean="0"/>
              <a:t>Service specific upgrade commands</a:t>
            </a:r>
          </a:p>
          <a:p>
            <a:r>
              <a:rPr lang="en-US" sz="2800" dirty="0" smtClean="0"/>
              <a:t>Validate that upgrade is successful</a:t>
            </a:r>
          </a:p>
          <a:p>
            <a:pPr lvl="1"/>
            <a:r>
              <a:rPr lang="en-US" sz="1600" dirty="0" smtClean="0"/>
              <a:t>Any errors or warnings means an issue still exists</a:t>
            </a:r>
          </a:p>
          <a:p>
            <a:pPr lvl="1"/>
            <a:r>
              <a:rPr lang="en-US" sz="1600" dirty="0" smtClean="0"/>
              <a:t>If not, go over troubleshooting again</a:t>
            </a:r>
          </a:p>
          <a:p>
            <a:r>
              <a:rPr lang="en-US" sz="2800" dirty="0" smtClean="0"/>
              <a:t>Document upgrade errors to make future troubleshooting easier</a:t>
            </a:r>
          </a:p>
          <a:p>
            <a:pPr lvl="1"/>
            <a:r>
              <a:rPr lang="en-US" sz="1600" dirty="0" smtClean="0"/>
              <a:t>Make a note of what you changed even when it didn’t lead to success</a:t>
            </a:r>
            <a:endParaRPr lang="en-US" sz="1600" dirty="0"/>
          </a:p>
        </p:txBody>
      </p:sp>
    </p:spTree>
    <p:extLst>
      <p:ext uri="{BB962C8B-B14F-4D97-AF65-F5344CB8AC3E}">
        <p14:creationId xmlns:p14="http://schemas.microsoft.com/office/powerpoint/2010/main" val="1150457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Post-Upgrade Troubleshooting Steps</a:t>
            </a:r>
            <a:endParaRPr lang="en-US" dirty="0"/>
          </a:p>
        </p:txBody>
      </p:sp>
      <p:sp>
        <p:nvSpPr>
          <p:cNvPr id="3" name="Content Placeholder 2"/>
          <p:cNvSpPr>
            <a:spLocks noGrp="1"/>
          </p:cNvSpPr>
          <p:nvPr>
            <p:ph type="body" sz="quarter" idx="10"/>
          </p:nvPr>
        </p:nvSpPr>
        <p:spPr/>
        <p:txBody>
          <a:bodyPr numCol="2">
            <a:noAutofit/>
          </a:bodyPr>
          <a:lstStyle/>
          <a:p>
            <a:pPr marL="514350" indent="-514350">
              <a:buFont typeface="+mj-lt"/>
              <a:buAutoNum type="arabicPeriod"/>
            </a:pPr>
            <a:r>
              <a:rPr lang="en-US" sz="2800" dirty="0" smtClean="0"/>
              <a:t>Determine cause of failure</a:t>
            </a:r>
          </a:p>
          <a:p>
            <a:pPr lvl="1"/>
            <a:r>
              <a:rPr lang="en-US" sz="1600" dirty="0" smtClean="0"/>
              <a:t>Follow exceptions from source to ULS using correlation Id and timestamp</a:t>
            </a:r>
          </a:p>
          <a:p>
            <a:pPr lvl="2"/>
            <a:r>
              <a:rPr lang="en-US" sz="1600" dirty="0" smtClean="0"/>
              <a:t>Exceptions shown on UI</a:t>
            </a:r>
          </a:p>
          <a:p>
            <a:pPr lvl="2"/>
            <a:r>
              <a:rPr lang="en-US" sz="1600" dirty="0" smtClean="0"/>
              <a:t>Exceptions in event logs</a:t>
            </a:r>
          </a:p>
          <a:p>
            <a:pPr lvl="1"/>
            <a:r>
              <a:rPr lang="en-US" sz="1600" dirty="0" smtClean="0"/>
              <a:t>Look at start of correlation Id entries to see if earlier issue could cause later one</a:t>
            </a:r>
          </a:p>
          <a:p>
            <a:pPr lvl="1"/>
            <a:r>
              <a:rPr lang="en-US" sz="1600" dirty="0" smtClean="0"/>
              <a:t>Pay special attention to login, access, and process/assembly load failures</a:t>
            </a:r>
          </a:p>
          <a:p>
            <a:pPr lvl="2"/>
            <a:r>
              <a:rPr lang="en-US" sz="1600" dirty="0" smtClean="0"/>
              <a:t>These usually point to configuration or installation gaps</a:t>
            </a:r>
            <a:endParaRPr lang="en-US" sz="1600" dirty="0"/>
          </a:p>
          <a:p>
            <a:pPr lvl="1"/>
            <a:r>
              <a:rPr lang="en-US" sz="1600" dirty="0"/>
              <a:t>Try to </a:t>
            </a:r>
            <a:r>
              <a:rPr lang="en-US" sz="1600" dirty="0" smtClean="0"/>
              <a:t>repro issue</a:t>
            </a:r>
          </a:p>
          <a:p>
            <a:pPr lvl="2"/>
            <a:r>
              <a:rPr lang="en-US" sz="1600" dirty="0" smtClean="0"/>
              <a:t>If necessary reach out to who was using system, especially for UI issues</a:t>
            </a:r>
          </a:p>
          <a:p>
            <a:pPr marL="514350" indent="-514350">
              <a:buFont typeface="+mj-lt"/>
              <a:buAutoNum type="arabicPeriod"/>
            </a:pPr>
            <a:r>
              <a:rPr lang="en-US" sz="2800" dirty="0" smtClean="0"/>
              <a:t>Fix failure</a:t>
            </a:r>
          </a:p>
          <a:p>
            <a:pPr lvl="1"/>
            <a:r>
              <a:rPr lang="en-US" sz="1600" dirty="0" smtClean="0"/>
              <a:t>Once an understanding is gained for what has failed and why</a:t>
            </a:r>
          </a:p>
          <a:p>
            <a:pPr lvl="1"/>
            <a:r>
              <a:rPr lang="en-US" sz="1600" dirty="0" smtClean="0"/>
              <a:t>Make necessary configuration/settings changes</a:t>
            </a:r>
          </a:p>
          <a:p>
            <a:pPr lvl="1"/>
            <a:r>
              <a:rPr lang="en-US" sz="1600" dirty="0" smtClean="0"/>
              <a:t>Adjust security as necessary for login/access issues</a:t>
            </a:r>
          </a:p>
          <a:p>
            <a:pPr lvl="1"/>
            <a:r>
              <a:rPr lang="en-US" sz="1600" dirty="0" smtClean="0"/>
              <a:t>Install components or dependencies that are missing</a:t>
            </a:r>
          </a:p>
          <a:p>
            <a:pPr marL="514350" indent="-514350">
              <a:buFont typeface="+mj-lt"/>
              <a:buAutoNum type="arabicPeriod"/>
            </a:pPr>
            <a:r>
              <a:rPr lang="en-US" sz="2800" dirty="0" smtClean="0"/>
              <a:t>Confirm the fix</a:t>
            </a:r>
          </a:p>
          <a:p>
            <a:pPr lvl="1"/>
            <a:r>
              <a:rPr lang="en-US" sz="1600" dirty="0" smtClean="0"/>
              <a:t>If a repro of the issue was possible before, see if the issue still occurs</a:t>
            </a:r>
          </a:p>
          <a:p>
            <a:pPr lvl="1"/>
            <a:r>
              <a:rPr lang="en-US" sz="1600" dirty="0" smtClean="0"/>
              <a:t>You are done once the issue no longer occurs</a:t>
            </a:r>
          </a:p>
          <a:p>
            <a:pPr marL="514350" indent="-514350">
              <a:buFont typeface="+mj-lt"/>
              <a:buAutoNum type="arabicPeriod"/>
            </a:pPr>
            <a:r>
              <a:rPr lang="en-US" sz="2800" dirty="0" smtClean="0"/>
              <a:t>Document the fix</a:t>
            </a:r>
          </a:p>
          <a:p>
            <a:pPr lvl="1"/>
            <a:r>
              <a:rPr lang="en-US" sz="1600" dirty="0" smtClean="0"/>
              <a:t>Better to learn once than repeatedly</a:t>
            </a:r>
          </a:p>
        </p:txBody>
      </p:sp>
    </p:spTree>
    <p:extLst>
      <p:ext uri="{BB962C8B-B14F-4D97-AF65-F5344CB8AC3E}">
        <p14:creationId xmlns:p14="http://schemas.microsoft.com/office/powerpoint/2010/main" val="352715714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Functionality</a:t>
            </a:r>
          </a:p>
        </p:txBody>
      </p:sp>
    </p:spTree>
    <p:extLst>
      <p:ext uri="{BB962C8B-B14F-4D97-AF65-F5344CB8AC3E}">
        <p14:creationId xmlns:p14="http://schemas.microsoft.com/office/powerpoint/2010/main" val="250718125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SharePoint Template 2012 - 16x9 - Colored Accent Slides">
  <a:themeElements>
    <a:clrScheme name="Exchange-Lync-SharePoint_Template_2012_Accent">
      <a:dk1>
        <a:srgbClr val="000000"/>
      </a:dk1>
      <a:lt1>
        <a:srgbClr val="FFFFFF"/>
      </a:lt1>
      <a:dk2>
        <a:srgbClr val="000000"/>
      </a:dk2>
      <a:lt2>
        <a:srgbClr val="FFFFFF"/>
      </a:lt2>
      <a:accent1>
        <a:srgbClr val="0072C6"/>
      </a:accent1>
      <a:accent2>
        <a:srgbClr val="EB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4AE83C5813C1419DC904F85ABB8834" ma:contentTypeVersion="12" ma:contentTypeDescription="Create a new document." ma:contentTypeScope="" ma:versionID="e9198cb9c2d5540340d6a7001df606b4">
  <xsd:schema xmlns:xsd="http://www.w3.org/2001/XMLSchema" xmlns:xs="http://www.w3.org/2001/XMLSchema" xmlns:p="http://schemas.microsoft.com/office/2006/metadata/properties" xmlns:ns2="8a3a7d93-c4dd-4ad3-86ee-7a3cc0f61422" xmlns:ns3="c910e954-68ca-42ae-bb0f-1c6908c73e77" targetNamespace="http://schemas.microsoft.com/office/2006/metadata/properties" ma:root="true" ma:fieldsID="f0dffa37645886d84f0f614342e2ede7" ns2:_="" ns3:_="">
    <xsd:import namespace="8a3a7d93-c4dd-4ad3-86ee-7a3cc0f61422"/>
    <xsd:import namespace="c910e954-68ca-42ae-bb0f-1c6908c73e77"/>
    <xsd:element name="properties">
      <xsd:complexType>
        <xsd:sequence>
          <xsd:element name="documentManagement">
            <xsd:complexType>
              <xsd:all>
                <xsd:element ref="ns2:Content_x0020_Owner" minOccurs="0"/>
                <xsd:element ref="ns2:Secondary_x0020_Owner" minOccurs="0"/>
                <xsd:element ref="ns2:PG_x0020_Contact_x0028_s_x0029_" minOccurs="0"/>
                <xsd:element ref="ns2:Module" minOccurs="0"/>
                <xsd:element ref="ns3:HOL" minOccurs="0"/>
                <xsd:element ref="ns3:Potential_x0020_Future_x0020_Instructors_x0020_for_x0020_this_x0020_Module" minOccurs="0"/>
                <xsd:element ref="ns3:Review_x0020_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a7d93-c4dd-4ad3-86ee-7a3cc0f61422" elementFormDefault="qualified">
    <xsd:import namespace="http://schemas.microsoft.com/office/2006/documentManagement/types"/>
    <xsd:import namespace="http://schemas.microsoft.com/office/infopath/2007/PartnerControls"/>
    <xsd:element name="Content_x0020_Owner" ma:index="8" nillable="true" ma:displayName="Content Owner" ma:list="UserInfo" ma:SharePointGroup="0" ma:internalName="Content_x0020_Owne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ondary_x0020_Owner" ma:index="9" nillable="true" ma:displayName="Co-Presenter" ma:description="Responsible for co-presenting the module and for being cross-trained as a backup." ma:list="UserInfo" ma:SharePointGroup="0" ma:internalName="Secondary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G_x0020_Contact_x0028_s_x0029_" ma:index="10" nillable="true" ma:displayName="PG Contact(s)" ma:list="UserInfo" ma:SharePointGroup="0" ma:internalName="PG_x0020_Contact_x0028_s_x0029_"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odule" ma:index="11" nillable="true" ma:displayName="Module" ma:description="High level module where this content module belongs to" ma:internalName="Module" ma:readOnly="tru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910e954-68ca-42ae-bb0f-1c6908c73e77" elementFormDefault="qualified">
    <xsd:import namespace="http://schemas.microsoft.com/office/2006/documentManagement/types"/>
    <xsd:import namespace="http://schemas.microsoft.com/office/infopath/2007/PartnerControls"/>
    <xsd:element name="HOL" ma:index="12" nillable="true" ma:displayName="HOL" ma:default="0" ma:internalName="HOL">
      <xsd:simpleType>
        <xsd:restriction base="dms:Boolean"/>
      </xsd:simpleType>
    </xsd:element>
    <xsd:element name="Potential_x0020_Future_x0020_Instructors_x0020_for_x0020_this_x0020_Module" ma:index="13" nillable="true" ma:displayName="Potential Future Instructors for this Module" ma:internalName="Potential_x0020_Future_x0020_Instructors_x0020_for_x0020_this_x0020_Module">
      <xsd:simpleType>
        <xsd:restriction base="dms:Note">
          <xsd:maxLength value="255"/>
        </xsd:restriction>
      </xsd:simpleType>
    </xsd:element>
    <xsd:element name="Review_x0020_Status" ma:index="14" ma:displayName="Review Status" ma:default="Not started" ma:format="Dropdown" ma:internalName="Review_x0020_Status">
      <xsd:simpleType>
        <xsd:restriction base="dms:Choice">
          <xsd:enumeration value="Not started"/>
          <xsd:enumeration value="Alpha review request sent"/>
          <xsd:enumeration value="Alpha review done"/>
          <xsd:enumeration value="External delivery review request sent"/>
          <xsd:enumeration value="External delivery review done"/>
          <xsd:enumeration value="Beta 2 review request sent"/>
          <xsd:enumeration value="Beta 2 review done"/>
          <xsd:enumeration value="RTM Review request sent"/>
          <xsd:enumeration value="RTM Review don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otential_x0020_Future_x0020_Instructors_x0020_for_x0020_this_x0020_Module xmlns="c910e954-68ca-42ae-bb0f-1c6908c73e77" xsi:nil="true"/>
    <Review_x0020_Status xmlns="c910e954-68ca-42ae-bb0f-1c6908c73e77">Not started</Review_x0020_Status>
    <Secondary_x0020_Owner xmlns="8a3a7d93-c4dd-4ad3-86ee-7a3cc0f61422">
      <UserInfo>
        <DisplayName/>
        <AccountId xsi:nil="true"/>
        <AccountType/>
      </UserInfo>
    </Secondary_x0020_Owner>
    <HOL xmlns="c910e954-68ca-42ae-bb0f-1c6908c73e77">false</HOL>
    <Module xmlns="8a3a7d93-c4dd-4ad3-86ee-7a3cc0f61422">2. Deployment</Module>
    <Content_x0020_Owner xmlns="8a3a7d93-c4dd-4ad3-86ee-7a3cc0f61422">
      <UserInfo>
        <DisplayName>Sean Livingston</DisplayName>
        <AccountId>47</AccountId>
        <AccountType/>
      </UserInfo>
    </Content_x0020_Owner>
    <PG_x0020_Contact_x0028_s_x0029_ xmlns="8a3a7d93-c4dd-4ad3-86ee-7a3cc0f61422">
      <UserInfo>
        <DisplayName>Sean Livingston</DisplayName>
        <AccountId>47</AccountId>
        <AccountType/>
      </UserInfo>
    </PG_x0020_Contact_x0028_s_x0029_>
  </documentManagement>
</p:properties>
</file>

<file path=customXml/itemProps1.xml><?xml version="1.0" encoding="utf-8"?>
<ds:datastoreItem xmlns:ds="http://schemas.openxmlformats.org/officeDocument/2006/customXml" ds:itemID="{FCEA302B-6CD4-4DAA-941F-78CC731F0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a7d93-c4dd-4ad3-86ee-7a3cc0f61422"/>
    <ds:schemaRef ds:uri="c910e954-68ca-42ae-bb0f-1c6908c73e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c910e954-68ca-42ae-bb0f-1c6908c73e77"/>
    <ds:schemaRef ds:uri="http://purl.org/dc/terms/"/>
    <ds:schemaRef ds:uri="8a3a7d93-c4dd-4ad3-86ee-7a3cc0f61422"/>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SharePoint_Template_2012_16x9_WHITE</Template>
  <TotalTime>259</TotalTime>
  <Words>3198</Words>
  <Application>Microsoft Office PowerPoint</Application>
  <PresentationFormat>Custom</PresentationFormat>
  <Paragraphs>318</Paragraphs>
  <Slides>28</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Consolas</vt:lpstr>
      <vt:lpstr>Segoe UI</vt:lpstr>
      <vt:lpstr>Segoe UI Light</vt:lpstr>
      <vt:lpstr>Wingdings</vt:lpstr>
      <vt:lpstr>5-30055_SharePoint Template 2012 - 16x9 - White Background</vt:lpstr>
      <vt:lpstr>5-30055_SharePoint Template 2012 - 16x9 - Colored Accent Slides</vt:lpstr>
      <vt:lpstr>Validate Upgrade</vt:lpstr>
      <vt:lpstr>Upgrade Cycle</vt:lpstr>
      <vt:lpstr>Review Logs</vt:lpstr>
      <vt:lpstr>Upgrade Log Failures</vt:lpstr>
      <vt:lpstr>Application Event Log Failures</vt:lpstr>
      <vt:lpstr>Troubleshooting</vt:lpstr>
      <vt:lpstr>Upgrade Troubleshooting Steps</vt:lpstr>
      <vt:lpstr>Post-Upgrade Troubleshooting Steps</vt:lpstr>
      <vt:lpstr>Basic Functionality</vt:lpstr>
      <vt:lpstr>Validate Predetermined Sites</vt:lpstr>
      <vt:lpstr>Create New Validation Targets</vt:lpstr>
      <vt:lpstr>Verify Services Functionality</vt:lpstr>
      <vt:lpstr>My Site Host Upgrades</vt:lpstr>
      <vt:lpstr>External Data Sources</vt:lpstr>
      <vt:lpstr>External Data Sources</vt:lpstr>
      <vt:lpstr>Problems with External Data Sources</vt:lpstr>
      <vt:lpstr>Security</vt:lpstr>
      <vt:lpstr>Authentication Providers</vt:lpstr>
      <vt:lpstr>Process Accounts</vt:lpstr>
      <vt:lpstr>Find And Fix Issues</vt:lpstr>
      <vt:lpstr>Visual Customizations Issues</vt:lpstr>
      <vt:lpstr>XHTML/XSLT/MasterPages</vt:lpstr>
      <vt:lpstr>Web Part Issues</vt:lpstr>
      <vt:lpstr>Missing Customizations</vt:lpstr>
      <vt:lpstr>Security Issues</vt:lpstr>
      <vt:lpstr>Conclusion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Upgrade SP2013 - Validate</dc:title>
  <dc:subject>Ignite - Upgrade SP2013 - Validate</dc:subject>
  <dc:creator>Vesa.Juvonen@microsoft.com</dc:creator>
  <cp:keywords>SharePoint; Ignite</cp:keywords>
  <dc:description>Learn about the different facets of upgrade preparation and understand the key skills and techniques you'll need to successfully upgrade to SharePoint 2013.</dc:description>
  <cp:lastModifiedBy>Vesa Juvonen</cp:lastModifiedBy>
  <cp:revision>31</cp:revision>
  <dcterms:created xsi:type="dcterms:W3CDTF">2012-06-08T22:41:39Z</dcterms:created>
  <dcterms:modified xsi:type="dcterms:W3CDTF">2013-01-09T19:45:57Z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0x010100914AE83C5813C1419DC904F85ABB8834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