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30"/>
  </p:notesMasterIdLst>
  <p:handoutMasterIdLst>
    <p:handoutMasterId r:id="rId31"/>
  </p:handoutMasterIdLst>
  <p:sldIdLst>
    <p:sldId id="648" r:id="rId6"/>
    <p:sldId id="792" r:id="rId7"/>
    <p:sldId id="793" r:id="rId8"/>
    <p:sldId id="794" r:id="rId9"/>
    <p:sldId id="795" r:id="rId10"/>
    <p:sldId id="796" r:id="rId11"/>
    <p:sldId id="819" r:id="rId12"/>
    <p:sldId id="802" r:id="rId13"/>
    <p:sldId id="822" r:id="rId14"/>
    <p:sldId id="823" r:id="rId15"/>
    <p:sldId id="824" r:id="rId16"/>
    <p:sldId id="803" r:id="rId17"/>
    <p:sldId id="804" r:id="rId18"/>
    <p:sldId id="805" r:id="rId19"/>
    <p:sldId id="820" r:id="rId20"/>
    <p:sldId id="821" r:id="rId21"/>
    <p:sldId id="808" r:id="rId22"/>
    <p:sldId id="809" r:id="rId23"/>
    <p:sldId id="810" r:id="rId24"/>
    <p:sldId id="811" r:id="rId25"/>
    <p:sldId id="812" r:id="rId26"/>
    <p:sldId id="813" r:id="rId27"/>
    <p:sldId id="814" r:id="rId28"/>
    <p:sldId id="791" r:id="rId2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300" autoAdjust="0"/>
  </p:normalViewPr>
  <p:slideViewPr>
    <p:cSldViewPr snapToGrid="0">
      <p:cViewPr varScale="1">
        <p:scale>
          <a:sx n="66" d="100"/>
          <a:sy n="66" d="100"/>
        </p:scale>
        <p:origin x="678" y="72"/>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9" d="100"/>
          <a:sy n="89" d="100"/>
        </p:scale>
        <p:origin x="37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2088E0-B962-4E39-AEE3-88423D50E29D}"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en-US"/>
        </a:p>
      </dgm:t>
    </dgm:pt>
    <dgm:pt modelId="{7C7F191B-319C-4A3F-BFE8-05AF0CA9A18C}">
      <dgm:prSet/>
      <dgm:spPr>
        <a:solidFill>
          <a:schemeClr val="bg1">
            <a:lumMod val="85000"/>
          </a:schemeClr>
        </a:solidFill>
        <a:ln>
          <a:solidFill>
            <a:schemeClr val="accent5"/>
          </a:solidFill>
        </a:ln>
      </dgm:spPr>
      <dgm:t>
        <a:bodyPr/>
        <a:lstStyle/>
        <a:p>
          <a:pPr rtl="0"/>
          <a:r>
            <a:rPr lang="en-US" b="1" smtClean="0">
              <a:solidFill>
                <a:schemeClr val="tx1"/>
              </a:solidFill>
            </a:rPr>
            <a:t>Engaging Experiences</a:t>
          </a:r>
          <a:endParaRPr lang="en-US" b="1">
            <a:solidFill>
              <a:schemeClr val="tx1"/>
            </a:solidFill>
          </a:endParaRPr>
        </a:p>
      </dgm:t>
    </dgm:pt>
    <dgm:pt modelId="{082A3247-2F39-467C-8004-8FA21BAB0E1B}" type="parTrans" cxnId="{9A5DD3EB-9088-426F-A9A7-B6647DCEF990}">
      <dgm:prSet/>
      <dgm:spPr/>
      <dgm:t>
        <a:bodyPr/>
        <a:lstStyle/>
        <a:p>
          <a:endParaRPr lang="en-US"/>
        </a:p>
      </dgm:t>
    </dgm:pt>
    <dgm:pt modelId="{2998580D-8CBB-4F8A-8BAA-31B6DD779366}" type="sibTrans" cxnId="{9A5DD3EB-9088-426F-A9A7-B6647DCEF990}">
      <dgm:prSet/>
      <dgm:spPr/>
      <dgm:t>
        <a:bodyPr/>
        <a:lstStyle/>
        <a:p>
          <a:endParaRPr lang="en-US"/>
        </a:p>
      </dgm:t>
    </dgm:pt>
    <dgm:pt modelId="{90387DDF-9C6E-43A3-A3F2-73BEE232A48D}">
      <dgm:prSet/>
      <dgm:spPr>
        <a:solidFill>
          <a:schemeClr val="bg1">
            <a:alpha val="90000"/>
          </a:schemeClr>
        </a:solidFill>
      </dgm:spPr>
      <dgm:t>
        <a:bodyPr/>
        <a:lstStyle/>
        <a:p>
          <a:pPr rtl="0"/>
          <a:r>
            <a:rPr lang="en-US" smtClean="0"/>
            <a:t>Easier to implement custom brand</a:t>
          </a:r>
          <a:endParaRPr lang="en-US"/>
        </a:p>
      </dgm:t>
    </dgm:pt>
    <dgm:pt modelId="{3A7C4C62-6F79-4BB4-B14A-9BE49839B157}" type="parTrans" cxnId="{ABFE7851-0812-40A4-8B17-8BF533E24EB2}">
      <dgm:prSet/>
      <dgm:spPr/>
      <dgm:t>
        <a:bodyPr/>
        <a:lstStyle/>
        <a:p>
          <a:endParaRPr lang="en-US"/>
        </a:p>
      </dgm:t>
    </dgm:pt>
    <dgm:pt modelId="{C10DC97D-0999-4DCF-A7D9-00653EAA89A9}" type="sibTrans" cxnId="{ABFE7851-0812-40A4-8B17-8BF533E24EB2}">
      <dgm:prSet/>
      <dgm:spPr/>
      <dgm:t>
        <a:bodyPr/>
        <a:lstStyle/>
        <a:p>
          <a:endParaRPr lang="en-US"/>
        </a:p>
      </dgm:t>
    </dgm:pt>
    <dgm:pt modelId="{28D31A9F-A6EB-4973-AE2B-D6E813AC2BF4}">
      <dgm:prSet/>
      <dgm:spPr>
        <a:solidFill>
          <a:schemeClr val="bg1">
            <a:alpha val="90000"/>
          </a:schemeClr>
        </a:solidFill>
      </dgm:spPr>
      <dgm:t>
        <a:bodyPr/>
        <a:lstStyle/>
        <a:p>
          <a:pPr rtl="0"/>
          <a:r>
            <a:rPr lang="en-US" smtClean="0"/>
            <a:t>Easier to implement mobile experience</a:t>
          </a:r>
          <a:endParaRPr lang="en-US"/>
        </a:p>
      </dgm:t>
    </dgm:pt>
    <dgm:pt modelId="{73F986CB-0ED7-4AF1-A544-AC3EFE4C4CE7}" type="parTrans" cxnId="{85C8CFDE-A010-420B-A2BE-CEA7B05C9808}">
      <dgm:prSet/>
      <dgm:spPr/>
      <dgm:t>
        <a:bodyPr/>
        <a:lstStyle/>
        <a:p>
          <a:endParaRPr lang="en-US"/>
        </a:p>
      </dgm:t>
    </dgm:pt>
    <dgm:pt modelId="{961CCCE3-AF68-4563-898F-6DF56CAA186C}" type="sibTrans" cxnId="{85C8CFDE-A010-420B-A2BE-CEA7B05C9808}">
      <dgm:prSet/>
      <dgm:spPr/>
      <dgm:t>
        <a:bodyPr/>
        <a:lstStyle/>
        <a:p>
          <a:endParaRPr lang="en-US"/>
        </a:p>
      </dgm:t>
    </dgm:pt>
    <dgm:pt modelId="{A95DC505-154B-43DE-97EA-D394D156DC2F}">
      <dgm:prSet/>
      <dgm:spPr>
        <a:solidFill>
          <a:schemeClr val="bg1">
            <a:alpha val="90000"/>
          </a:schemeClr>
        </a:solidFill>
      </dgm:spPr>
      <dgm:t>
        <a:bodyPr/>
        <a:lstStyle/>
        <a:p>
          <a:pPr rtl="0"/>
          <a:r>
            <a:rPr lang="en-US" dirty="0" smtClean="0"/>
            <a:t>Taxonomies</a:t>
          </a:r>
          <a:endParaRPr lang="en-US" dirty="0"/>
        </a:p>
      </dgm:t>
    </dgm:pt>
    <dgm:pt modelId="{B5FEC3A0-B618-45EA-BC40-ECE0EED844FF}" type="parTrans" cxnId="{AF0C4680-3339-47FD-A392-6D5F19FA8F42}">
      <dgm:prSet/>
      <dgm:spPr/>
      <dgm:t>
        <a:bodyPr/>
        <a:lstStyle/>
        <a:p>
          <a:endParaRPr lang="en-US"/>
        </a:p>
      </dgm:t>
    </dgm:pt>
    <dgm:pt modelId="{57743E71-850E-47CB-91A6-535FAD0E37A7}" type="sibTrans" cxnId="{AF0C4680-3339-47FD-A392-6D5F19FA8F42}">
      <dgm:prSet/>
      <dgm:spPr/>
      <dgm:t>
        <a:bodyPr/>
        <a:lstStyle/>
        <a:p>
          <a:endParaRPr lang="en-US"/>
        </a:p>
      </dgm:t>
    </dgm:pt>
    <dgm:pt modelId="{3CC50FCD-4542-422C-B056-50B106993BE5}">
      <dgm:prSet/>
      <dgm:spPr>
        <a:solidFill>
          <a:schemeClr val="bg1">
            <a:alpha val="90000"/>
          </a:schemeClr>
        </a:solidFill>
      </dgm:spPr>
      <dgm:t>
        <a:bodyPr/>
        <a:lstStyle/>
        <a:p>
          <a:pPr rtl="0"/>
          <a:r>
            <a:rPr lang="en-US" dirty="0" smtClean="0"/>
            <a:t>Clean URLs</a:t>
          </a:r>
          <a:endParaRPr lang="en-US" dirty="0"/>
        </a:p>
      </dgm:t>
    </dgm:pt>
    <dgm:pt modelId="{036F2332-E72F-4A0B-953A-21099A626D67}" type="parTrans" cxnId="{2B0B1286-3375-436C-A86E-2D46F9CBB671}">
      <dgm:prSet/>
      <dgm:spPr/>
      <dgm:t>
        <a:bodyPr/>
        <a:lstStyle/>
        <a:p>
          <a:endParaRPr lang="en-US"/>
        </a:p>
      </dgm:t>
    </dgm:pt>
    <dgm:pt modelId="{6DD7CAA3-2318-427B-A96E-BF2E74180CCC}" type="sibTrans" cxnId="{2B0B1286-3375-436C-A86E-2D46F9CBB671}">
      <dgm:prSet/>
      <dgm:spPr/>
      <dgm:t>
        <a:bodyPr/>
        <a:lstStyle/>
        <a:p>
          <a:endParaRPr lang="en-US"/>
        </a:p>
      </dgm:t>
    </dgm:pt>
    <dgm:pt modelId="{304043C7-C8B9-43AC-BC4D-212805B6F08C}">
      <dgm:prSet/>
      <dgm:spPr>
        <a:solidFill>
          <a:schemeClr val="bg1">
            <a:alpha val="90000"/>
          </a:schemeClr>
        </a:solidFill>
      </dgm:spPr>
      <dgm:t>
        <a:bodyPr/>
        <a:lstStyle/>
        <a:p>
          <a:pPr rtl="0"/>
          <a:r>
            <a:rPr lang="en-US" dirty="0" smtClean="0"/>
            <a:t>Utilizing new SharePoint 2013 App Model</a:t>
          </a:r>
          <a:endParaRPr lang="en-US" dirty="0"/>
        </a:p>
      </dgm:t>
    </dgm:pt>
    <dgm:pt modelId="{1FA2F0C6-09C6-4138-BEAB-A3CDF9F95C10}" type="parTrans" cxnId="{D2C93B79-15CB-45E4-9819-A1C9C76951CD}">
      <dgm:prSet/>
      <dgm:spPr/>
      <dgm:t>
        <a:bodyPr/>
        <a:lstStyle/>
        <a:p>
          <a:endParaRPr lang="en-US"/>
        </a:p>
      </dgm:t>
    </dgm:pt>
    <dgm:pt modelId="{E623038F-A22A-4B15-B282-736A12EFACD4}" type="sibTrans" cxnId="{D2C93B79-15CB-45E4-9819-A1C9C76951CD}">
      <dgm:prSet/>
      <dgm:spPr/>
      <dgm:t>
        <a:bodyPr/>
        <a:lstStyle/>
        <a:p>
          <a:endParaRPr lang="en-US"/>
        </a:p>
      </dgm:t>
    </dgm:pt>
    <dgm:pt modelId="{3D6B0643-404D-4D4B-9A58-A1DAC28CE6B4}">
      <dgm:prSet/>
      <dgm:spPr>
        <a:solidFill>
          <a:schemeClr val="bg1">
            <a:lumMod val="85000"/>
          </a:schemeClr>
        </a:solidFill>
        <a:ln>
          <a:solidFill>
            <a:schemeClr val="accent5"/>
          </a:solidFill>
        </a:ln>
      </dgm:spPr>
      <dgm:t>
        <a:bodyPr/>
        <a:lstStyle/>
        <a:p>
          <a:pPr rtl="0"/>
          <a:r>
            <a:rPr lang="en-US" b="1" smtClean="0">
              <a:solidFill>
                <a:schemeClr val="tx1"/>
              </a:solidFill>
            </a:rPr>
            <a:t>Comprehensive Content Management</a:t>
          </a:r>
          <a:endParaRPr lang="en-US" b="1">
            <a:solidFill>
              <a:schemeClr val="tx1"/>
            </a:solidFill>
          </a:endParaRPr>
        </a:p>
      </dgm:t>
    </dgm:pt>
    <dgm:pt modelId="{6D85AE71-170E-46CA-9A38-BBFB3FD5B5B6}" type="parTrans" cxnId="{BB340E6A-506C-4DC6-9CC0-0F9AC507DE98}">
      <dgm:prSet/>
      <dgm:spPr/>
      <dgm:t>
        <a:bodyPr/>
        <a:lstStyle/>
        <a:p>
          <a:endParaRPr lang="en-US"/>
        </a:p>
      </dgm:t>
    </dgm:pt>
    <dgm:pt modelId="{B182048B-BC9D-4EBD-B313-80FB29A1AC1D}" type="sibTrans" cxnId="{BB340E6A-506C-4DC6-9CC0-0F9AC507DE98}">
      <dgm:prSet/>
      <dgm:spPr/>
      <dgm:t>
        <a:bodyPr/>
        <a:lstStyle/>
        <a:p>
          <a:endParaRPr lang="en-US"/>
        </a:p>
      </dgm:t>
    </dgm:pt>
    <dgm:pt modelId="{60140B8B-A002-4588-9DE8-A8634D11C5C9}">
      <dgm:prSet/>
      <dgm:spPr>
        <a:solidFill>
          <a:schemeClr val="bg1">
            <a:alpha val="90000"/>
          </a:schemeClr>
        </a:solidFill>
      </dgm:spPr>
      <dgm:t>
        <a:bodyPr/>
        <a:lstStyle/>
        <a:p>
          <a:pPr rtl="0"/>
          <a:r>
            <a:rPr lang="en-US" dirty="0" smtClean="0"/>
            <a:t>Authoring</a:t>
          </a:r>
          <a:endParaRPr lang="en-US" dirty="0"/>
        </a:p>
      </dgm:t>
    </dgm:pt>
    <dgm:pt modelId="{44E61739-B2B4-4E88-8AF3-09642FD0AA94}" type="parTrans" cxnId="{6E524755-15D5-42BA-AB88-4BA29B7B8901}">
      <dgm:prSet/>
      <dgm:spPr/>
      <dgm:t>
        <a:bodyPr/>
        <a:lstStyle/>
        <a:p>
          <a:endParaRPr lang="en-US"/>
        </a:p>
      </dgm:t>
    </dgm:pt>
    <dgm:pt modelId="{26B60D7D-C994-4429-BEDD-E6E404359964}" type="sibTrans" cxnId="{6E524755-15D5-42BA-AB88-4BA29B7B8901}">
      <dgm:prSet/>
      <dgm:spPr/>
      <dgm:t>
        <a:bodyPr/>
        <a:lstStyle/>
        <a:p>
          <a:endParaRPr lang="en-US"/>
        </a:p>
      </dgm:t>
    </dgm:pt>
    <dgm:pt modelId="{B9B34EAB-111D-4417-B79A-CA175CE7D704}">
      <dgm:prSet/>
      <dgm:spPr>
        <a:solidFill>
          <a:schemeClr val="bg1">
            <a:alpha val="90000"/>
          </a:schemeClr>
        </a:solidFill>
      </dgm:spPr>
      <dgm:t>
        <a:bodyPr/>
        <a:lstStyle/>
        <a:p>
          <a:pPr rtl="0"/>
          <a:r>
            <a:rPr lang="en-US" smtClean="0"/>
            <a:t>Content Lifecycle</a:t>
          </a:r>
          <a:endParaRPr lang="en-US"/>
        </a:p>
      </dgm:t>
    </dgm:pt>
    <dgm:pt modelId="{EDD51C53-5767-46A4-B4F9-DC85CDB037CF}" type="parTrans" cxnId="{4DA05ADA-61E5-4B16-97E1-2FBF4BFEB4CD}">
      <dgm:prSet/>
      <dgm:spPr/>
      <dgm:t>
        <a:bodyPr/>
        <a:lstStyle/>
        <a:p>
          <a:endParaRPr lang="en-US"/>
        </a:p>
      </dgm:t>
    </dgm:pt>
    <dgm:pt modelId="{0F1A0570-8560-42D9-BA75-89E4FD8F07C6}" type="sibTrans" cxnId="{4DA05ADA-61E5-4B16-97E1-2FBF4BFEB4CD}">
      <dgm:prSet/>
      <dgm:spPr/>
      <dgm:t>
        <a:bodyPr/>
        <a:lstStyle/>
        <a:p>
          <a:endParaRPr lang="en-US"/>
        </a:p>
      </dgm:t>
    </dgm:pt>
    <dgm:pt modelId="{2EA3E0D5-EE10-4F71-A2C2-F4153A6412B1}">
      <dgm:prSet/>
      <dgm:spPr>
        <a:solidFill>
          <a:schemeClr val="bg1">
            <a:alpha val="90000"/>
          </a:schemeClr>
        </a:solidFill>
      </dgm:spPr>
      <dgm:t>
        <a:bodyPr/>
        <a:lstStyle/>
        <a:p>
          <a:pPr rtl="0"/>
          <a:r>
            <a:rPr lang="en-US" smtClean="0"/>
            <a:t>Multilingual improvements </a:t>
          </a:r>
          <a:endParaRPr lang="en-US"/>
        </a:p>
      </dgm:t>
    </dgm:pt>
    <dgm:pt modelId="{90A9F457-B2CC-4A22-86C8-C9E135694316}" type="parTrans" cxnId="{10EA4304-FC24-4D07-864A-B5A10DB84201}">
      <dgm:prSet/>
      <dgm:spPr/>
      <dgm:t>
        <a:bodyPr/>
        <a:lstStyle/>
        <a:p>
          <a:endParaRPr lang="en-US"/>
        </a:p>
      </dgm:t>
    </dgm:pt>
    <dgm:pt modelId="{2DE5124B-8337-41EB-A1D0-8CB0DD9AD874}" type="sibTrans" cxnId="{10EA4304-FC24-4D07-864A-B5A10DB84201}">
      <dgm:prSet/>
      <dgm:spPr/>
      <dgm:t>
        <a:bodyPr/>
        <a:lstStyle/>
        <a:p>
          <a:endParaRPr lang="en-US"/>
        </a:p>
      </dgm:t>
    </dgm:pt>
    <dgm:pt modelId="{78F1EC0F-EB1A-4110-8ECB-94DD8552DF16}">
      <dgm:prSet/>
      <dgm:spPr>
        <a:solidFill>
          <a:schemeClr val="bg1">
            <a:alpha val="90000"/>
          </a:schemeClr>
        </a:solidFill>
      </dgm:spPr>
      <dgm:t>
        <a:bodyPr/>
        <a:lstStyle/>
        <a:p>
          <a:pPr rtl="0"/>
          <a:r>
            <a:rPr lang="en-US" smtClean="0"/>
            <a:t>SEO</a:t>
          </a:r>
          <a:endParaRPr lang="en-US"/>
        </a:p>
      </dgm:t>
    </dgm:pt>
    <dgm:pt modelId="{42623E48-AE9F-4FD6-90FA-4E721BF9D304}" type="parTrans" cxnId="{22B6C773-F453-457D-A5E3-C58B5071CB13}">
      <dgm:prSet/>
      <dgm:spPr/>
      <dgm:t>
        <a:bodyPr/>
        <a:lstStyle/>
        <a:p>
          <a:endParaRPr lang="en-US"/>
        </a:p>
      </dgm:t>
    </dgm:pt>
    <dgm:pt modelId="{D7BD464C-A05F-42B9-9798-3815B4870900}" type="sibTrans" cxnId="{22B6C773-F453-457D-A5E3-C58B5071CB13}">
      <dgm:prSet/>
      <dgm:spPr/>
      <dgm:t>
        <a:bodyPr/>
        <a:lstStyle/>
        <a:p>
          <a:endParaRPr lang="en-US"/>
        </a:p>
      </dgm:t>
    </dgm:pt>
    <dgm:pt modelId="{3E1216C4-E468-4EFF-B312-B574537B80C7}">
      <dgm:prSet/>
      <dgm:spPr>
        <a:solidFill>
          <a:schemeClr val="bg1">
            <a:alpha val="90000"/>
          </a:schemeClr>
        </a:solidFill>
      </dgm:spPr>
      <dgm:t>
        <a:bodyPr/>
        <a:lstStyle/>
        <a:p>
          <a:pPr rtl="0"/>
          <a:r>
            <a:rPr lang="en-US" dirty="0" smtClean="0"/>
            <a:t>Item Catalogs</a:t>
          </a:r>
          <a:endParaRPr lang="en-US" dirty="0"/>
        </a:p>
      </dgm:t>
    </dgm:pt>
    <dgm:pt modelId="{9D2B555B-E921-4DC2-BE28-6A818DD514CB}" type="parTrans" cxnId="{F1F3E44B-E375-44EB-AFA2-AC645A67AC55}">
      <dgm:prSet/>
      <dgm:spPr/>
      <dgm:t>
        <a:bodyPr/>
        <a:lstStyle/>
        <a:p>
          <a:endParaRPr lang="en-US"/>
        </a:p>
      </dgm:t>
    </dgm:pt>
    <dgm:pt modelId="{C82318BE-4AB3-4C05-90CE-2FE4B024CD75}" type="sibTrans" cxnId="{F1F3E44B-E375-44EB-AFA2-AC645A67AC55}">
      <dgm:prSet/>
      <dgm:spPr/>
      <dgm:t>
        <a:bodyPr/>
        <a:lstStyle/>
        <a:p>
          <a:endParaRPr lang="en-US"/>
        </a:p>
      </dgm:t>
    </dgm:pt>
    <dgm:pt modelId="{55146523-105D-4E90-9BD9-546239E14384}">
      <dgm:prSet/>
      <dgm:spPr>
        <a:solidFill>
          <a:schemeClr val="bg1">
            <a:alpha val="90000"/>
          </a:schemeClr>
        </a:solidFill>
      </dgm:spPr>
      <dgm:t>
        <a:bodyPr/>
        <a:lstStyle/>
        <a:p>
          <a:pPr rtl="0"/>
          <a:r>
            <a:rPr lang="en-US" smtClean="0"/>
            <a:t>Content Reuse</a:t>
          </a:r>
          <a:endParaRPr lang="en-US"/>
        </a:p>
      </dgm:t>
    </dgm:pt>
    <dgm:pt modelId="{83E74672-9270-470E-9999-1A51CA4DC261}" type="parTrans" cxnId="{9AA9EA7E-BB28-41EB-9D52-6601B010799C}">
      <dgm:prSet/>
      <dgm:spPr/>
      <dgm:t>
        <a:bodyPr/>
        <a:lstStyle/>
        <a:p>
          <a:endParaRPr lang="en-US"/>
        </a:p>
      </dgm:t>
    </dgm:pt>
    <dgm:pt modelId="{4776AEAF-38F6-4220-8902-3011EC10FC08}" type="sibTrans" cxnId="{9AA9EA7E-BB28-41EB-9D52-6601B010799C}">
      <dgm:prSet/>
      <dgm:spPr/>
      <dgm:t>
        <a:bodyPr/>
        <a:lstStyle/>
        <a:p>
          <a:endParaRPr lang="en-US"/>
        </a:p>
      </dgm:t>
    </dgm:pt>
    <dgm:pt modelId="{4A799E83-6A72-489F-9C9E-20DF1DE25228}">
      <dgm:prSet/>
      <dgm:spPr>
        <a:solidFill>
          <a:schemeClr val="bg1">
            <a:lumMod val="85000"/>
          </a:schemeClr>
        </a:solidFill>
        <a:ln>
          <a:solidFill>
            <a:schemeClr val="accent5"/>
          </a:solidFill>
        </a:ln>
      </dgm:spPr>
      <dgm:t>
        <a:bodyPr/>
        <a:lstStyle/>
        <a:p>
          <a:pPr rtl="0"/>
          <a:r>
            <a:rPr lang="en-US" b="1" smtClean="0">
              <a:solidFill>
                <a:schemeClr val="tx1"/>
              </a:solidFill>
            </a:rPr>
            <a:t>Dynamic Content</a:t>
          </a:r>
          <a:endParaRPr lang="en-US" b="1">
            <a:solidFill>
              <a:schemeClr val="tx1"/>
            </a:solidFill>
          </a:endParaRPr>
        </a:p>
      </dgm:t>
    </dgm:pt>
    <dgm:pt modelId="{3F5DD042-0E0B-4653-AE41-0541B8170EA9}" type="parTrans" cxnId="{982D1C38-796A-4E90-AC31-C30806D7EB0B}">
      <dgm:prSet/>
      <dgm:spPr/>
      <dgm:t>
        <a:bodyPr/>
        <a:lstStyle/>
        <a:p>
          <a:endParaRPr lang="en-US"/>
        </a:p>
      </dgm:t>
    </dgm:pt>
    <dgm:pt modelId="{FF68E5B2-69E2-47A1-A228-69109E11A113}" type="sibTrans" cxnId="{982D1C38-796A-4E90-AC31-C30806D7EB0B}">
      <dgm:prSet/>
      <dgm:spPr/>
      <dgm:t>
        <a:bodyPr/>
        <a:lstStyle/>
        <a:p>
          <a:endParaRPr lang="en-US"/>
        </a:p>
      </dgm:t>
    </dgm:pt>
    <dgm:pt modelId="{0F11E20E-4CE2-42ED-B34E-D37DAE4A3F2C}">
      <dgm:prSet/>
      <dgm:spPr>
        <a:solidFill>
          <a:schemeClr val="bg1">
            <a:alpha val="90000"/>
          </a:schemeClr>
        </a:solidFill>
      </dgm:spPr>
      <dgm:t>
        <a:bodyPr/>
        <a:lstStyle/>
        <a:p>
          <a:pPr rtl="0"/>
          <a:r>
            <a:rPr lang="en-US" dirty="0" smtClean="0"/>
            <a:t>Automatic topic pages</a:t>
          </a:r>
          <a:endParaRPr lang="en-US" dirty="0"/>
        </a:p>
      </dgm:t>
    </dgm:pt>
    <dgm:pt modelId="{A7D42348-546C-4AAB-B8E4-32D5AFD6FE32}" type="parTrans" cxnId="{16479008-909B-4017-BC0A-E2BEA387688C}">
      <dgm:prSet/>
      <dgm:spPr/>
      <dgm:t>
        <a:bodyPr/>
        <a:lstStyle/>
        <a:p>
          <a:endParaRPr lang="en-US"/>
        </a:p>
      </dgm:t>
    </dgm:pt>
    <dgm:pt modelId="{26A5CA87-14DC-4D27-851E-CFA8C75E84E2}" type="sibTrans" cxnId="{16479008-909B-4017-BC0A-E2BEA387688C}">
      <dgm:prSet/>
      <dgm:spPr/>
      <dgm:t>
        <a:bodyPr/>
        <a:lstStyle/>
        <a:p>
          <a:endParaRPr lang="en-US"/>
        </a:p>
      </dgm:t>
    </dgm:pt>
    <dgm:pt modelId="{E1F8D916-8722-4D50-89CB-1CF24ED3646F}">
      <dgm:prSet/>
      <dgm:spPr>
        <a:solidFill>
          <a:schemeClr val="bg1">
            <a:alpha val="90000"/>
          </a:schemeClr>
        </a:solidFill>
      </dgm:spPr>
      <dgm:t>
        <a:bodyPr/>
        <a:lstStyle/>
        <a:p>
          <a:pPr rtl="0"/>
          <a:r>
            <a:rPr lang="en-US" dirty="0" smtClean="0"/>
            <a:t>Relevance</a:t>
          </a:r>
          <a:endParaRPr lang="en-US" dirty="0"/>
        </a:p>
      </dgm:t>
    </dgm:pt>
    <dgm:pt modelId="{BCB36565-3AC2-438F-8FBC-09E8C67504F5}" type="parTrans" cxnId="{0C2277E9-98B4-4D2B-B5C5-B248341B887C}">
      <dgm:prSet/>
      <dgm:spPr/>
      <dgm:t>
        <a:bodyPr/>
        <a:lstStyle/>
        <a:p>
          <a:endParaRPr lang="en-US"/>
        </a:p>
      </dgm:t>
    </dgm:pt>
    <dgm:pt modelId="{839DCBA5-F058-4CE8-9A43-C0AAB3B14B0D}" type="sibTrans" cxnId="{0C2277E9-98B4-4D2B-B5C5-B248341B887C}">
      <dgm:prSet/>
      <dgm:spPr/>
      <dgm:t>
        <a:bodyPr/>
        <a:lstStyle/>
        <a:p>
          <a:endParaRPr lang="en-US"/>
        </a:p>
      </dgm:t>
    </dgm:pt>
    <dgm:pt modelId="{3F5DA04A-89E5-408D-B6DE-89C212D6102B}">
      <dgm:prSet/>
      <dgm:spPr>
        <a:solidFill>
          <a:schemeClr val="bg1">
            <a:alpha val="90000"/>
          </a:schemeClr>
        </a:solidFill>
      </dgm:spPr>
      <dgm:t>
        <a:bodyPr/>
        <a:lstStyle/>
        <a:p>
          <a:pPr rtl="0"/>
          <a:r>
            <a:rPr lang="en-US" smtClean="0"/>
            <a:t>Recommendations</a:t>
          </a:r>
          <a:endParaRPr lang="en-US"/>
        </a:p>
      </dgm:t>
    </dgm:pt>
    <dgm:pt modelId="{B4C75A78-A28E-46C1-9EA6-D1E989401031}" type="parTrans" cxnId="{1F200E52-731C-4E01-87E2-D4778B23DD16}">
      <dgm:prSet/>
      <dgm:spPr/>
      <dgm:t>
        <a:bodyPr/>
        <a:lstStyle/>
        <a:p>
          <a:endParaRPr lang="en-US"/>
        </a:p>
      </dgm:t>
    </dgm:pt>
    <dgm:pt modelId="{9C4B5876-B5CF-4612-AB6D-761E6B93E16E}" type="sibTrans" cxnId="{1F200E52-731C-4E01-87E2-D4778B23DD16}">
      <dgm:prSet/>
      <dgm:spPr/>
      <dgm:t>
        <a:bodyPr/>
        <a:lstStyle/>
        <a:p>
          <a:endParaRPr lang="en-US"/>
        </a:p>
      </dgm:t>
    </dgm:pt>
    <dgm:pt modelId="{306A6DE4-71F1-4C02-90A2-DADB5EEBA495}">
      <dgm:prSet/>
      <dgm:spPr>
        <a:solidFill>
          <a:schemeClr val="bg1">
            <a:lumMod val="85000"/>
          </a:schemeClr>
        </a:solidFill>
        <a:ln>
          <a:solidFill>
            <a:schemeClr val="accent5"/>
          </a:solidFill>
        </a:ln>
      </dgm:spPr>
      <dgm:t>
        <a:bodyPr/>
        <a:lstStyle/>
        <a:p>
          <a:pPr rtl="0"/>
          <a:r>
            <a:rPr lang="en-US" b="1" smtClean="0">
              <a:solidFill>
                <a:schemeClr val="tx1"/>
              </a:solidFill>
            </a:rPr>
            <a:t>Fast to Market</a:t>
          </a:r>
          <a:endParaRPr lang="en-US" b="1">
            <a:solidFill>
              <a:schemeClr val="tx1"/>
            </a:solidFill>
          </a:endParaRPr>
        </a:p>
      </dgm:t>
    </dgm:pt>
    <dgm:pt modelId="{862F7362-99D6-40A6-8CDD-A440493F35AB}" type="parTrans" cxnId="{FCF144BD-2FA7-475A-9BF3-97C0EB151D27}">
      <dgm:prSet/>
      <dgm:spPr/>
      <dgm:t>
        <a:bodyPr/>
        <a:lstStyle/>
        <a:p>
          <a:endParaRPr lang="en-US"/>
        </a:p>
      </dgm:t>
    </dgm:pt>
    <dgm:pt modelId="{02FD927F-8760-4412-B0FE-DE32A8604301}" type="sibTrans" cxnId="{FCF144BD-2FA7-475A-9BF3-97C0EB151D27}">
      <dgm:prSet/>
      <dgm:spPr/>
      <dgm:t>
        <a:bodyPr/>
        <a:lstStyle/>
        <a:p>
          <a:endParaRPr lang="en-US"/>
        </a:p>
      </dgm:t>
    </dgm:pt>
    <dgm:pt modelId="{B166558A-6A6F-4117-8473-9EEE8D07D65F}">
      <dgm:prSet/>
      <dgm:spPr>
        <a:solidFill>
          <a:schemeClr val="bg1">
            <a:alpha val="90000"/>
          </a:schemeClr>
        </a:solidFill>
      </dgm:spPr>
      <dgm:t>
        <a:bodyPr/>
        <a:lstStyle/>
        <a:p>
          <a:pPr rtl="0"/>
          <a:r>
            <a:rPr lang="en-US" smtClean="0"/>
            <a:t>Web Designers</a:t>
          </a:r>
          <a:endParaRPr lang="en-US"/>
        </a:p>
      </dgm:t>
    </dgm:pt>
    <dgm:pt modelId="{557B86DE-F26C-449D-9DAC-AF7A12DD0013}" type="parTrans" cxnId="{1EF655D6-7838-4EEC-86FD-5AEC15FFD9C4}">
      <dgm:prSet/>
      <dgm:spPr/>
      <dgm:t>
        <a:bodyPr/>
        <a:lstStyle/>
        <a:p>
          <a:endParaRPr lang="en-US"/>
        </a:p>
      </dgm:t>
    </dgm:pt>
    <dgm:pt modelId="{A2964B8D-38FA-4A0E-BD36-20BB4FB1154C}" type="sibTrans" cxnId="{1EF655D6-7838-4EEC-86FD-5AEC15FFD9C4}">
      <dgm:prSet/>
      <dgm:spPr/>
      <dgm:t>
        <a:bodyPr/>
        <a:lstStyle/>
        <a:p>
          <a:endParaRPr lang="en-US"/>
        </a:p>
      </dgm:t>
    </dgm:pt>
    <dgm:pt modelId="{C484432D-DC8B-4EFC-9339-56207C1F3292}">
      <dgm:prSet/>
      <dgm:spPr>
        <a:solidFill>
          <a:schemeClr val="bg1">
            <a:alpha val="90000"/>
          </a:schemeClr>
        </a:solidFill>
      </dgm:spPr>
      <dgm:t>
        <a:bodyPr/>
        <a:lstStyle/>
        <a:p>
          <a:pPr rtl="0"/>
          <a:r>
            <a:rPr lang="en-US" smtClean="0"/>
            <a:t>Developers</a:t>
          </a:r>
          <a:endParaRPr lang="en-US"/>
        </a:p>
      </dgm:t>
    </dgm:pt>
    <dgm:pt modelId="{ADCE4C62-60BD-4043-A931-37B336D7C4B0}" type="parTrans" cxnId="{0CDDB750-2A1D-4FDC-8B42-83338209A330}">
      <dgm:prSet/>
      <dgm:spPr/>
      <dgm:t>
        <a:bodyPr/>
        <a:lstStyle/>
        <a:p>
          <a:endParaRPr lang="en-US"/>
        </a:p>
      </dgm:t>
    </dgm:pt>
    <dgm:pt modelId="{38EA68B8-D1C6-4109-A05F-E4BF2B44753D}" type="sibTrans" cxnId="{0CDDB750-2A1D-4FDC-8B42-83338209A330}">
      <dgm:prSet/>
      <dgm:spPr/>
      <dgm:t>
        <a:bodyPr/>
        <a:lstStyle/>
        <a:p>
          <a:endParaRPr lang="en-US"/>
        </a:p>
      </dgm:t>
    </dgm:pt>
    <dgm:pt modelId="{F6A1745E-B0F9-4AB8-9218-E605C946A391}">
      <dgm:prSet/>
      <dgm:spPr>
        <a:solidFill>
          <a:schemeClr val="bg1">
            <a:alpha val="90000"/>
          </a:schemeClr>
        </a:solidFill>
      </dgm:spPr>
      <dgm:t>
        <a:bodyPr/>
        <a:lstStyle/>
        <a:p>
          <a:pPr rtl="0"/>
          <a:r>
            <a:rPr lang="en-US" smtClean="0"/>
            <a:t>Office 365</a:t>
          </a:r>
          <a:endParaRPr lang="en-US"/>
        </a:p>
      </dgm:t>
    </dgm:pt>
    <dgm:pt modelId="{26834E3F-2269-452A-9ABD-45C9AD5D22E2}" type="parTrans" cxnId="{881E83DA-EA27-4C7F-A040-ACAA8619D63C}">
      <dgm:prSet/>
      <dgm:spPr/>
      <dgm:t>
        <a:bodyPr/>
        <a:lstStyle/>
        <a:p>
          <a:endParaRPr lang="en-US"/>
        </a:p>
      </dgm:t>
    </dgm:pt>
    <dgm:pt modelId="{CD2337BE-E4E7-442C-A886-698792F203E5}" type="sibTrans" cxnId="{881E83DA-EA27-4C7F-A040-ACAA8619D63C}">
      <dgm:prSet/>
      <dgm:spPr/>
      <dgm:t>
        <a:bodyPr/>
        <a:lstStyle/>
        <a:p>
          <a:endParaRPr lang="en-US"/>
        </a:p>
      </dgm:t>
    </dgm:pt>
    <dgm:pt modelId="{AB775155-04AF-4C97-864B-E0A1EFE56B7E}">
      <dgm:prSet/>
      <dgm:spPr>
        <a:solidFill>
          <a:schemeClr val="bg1">
            <a:lumMod val="85000"/>
          </a:schemeClr>
        </a:solidFill>
        <a:ln>
          <a:solidFill>
            <a:schemeClr val="accent5"/>
          </a:solidFill>
        </a:ln>
      </dgm:spPr>
      <dgm:t>
        <a:bodyPr/>
        <a:lstStyle/>
        <a:p>
          <a:pPr rtl="0"/>
          <a:r>
            <a:rPr lang="en-US" b="1" dirty="0" smtClean="0">
              <a:solidFill>
                <a:schemeClr val="tx1"/>
              </a:solidFill>
            </a:rPr>
            <a:t>Your Content </a:t>
          </a:r>
          <a:br>
            <a:rPr lang="en-US" b="1" dirty="0" smtClean="0">
              <a:solidFill>
                <a:schemeClr val="tx1"/>
              </a:solidFill>
            </a:rPr>
          </a:br>
          <a:r>
            <a:rPr lang="en-US" b="1" dirty="0" smtClean="0">
              <a:solidFill>
                <a:schemeClr val="tx1"/>
              </a:solidFill>
            </a:rPr>
            <a:t>+ Best of Web</a:t>
          </a:r>
          <a:endParaRPr lang="en-US" b="1" dirty="0">
            <a:solidFill>
              <a:schemeClr val="tx1"/>
            </a:solidFill>
          </a:endParaRPr>
        </a:p>
      </dgm:t>
    </dgm:pt>
    <dgm:pt modelId="{8CF1B86A-63C1-403E-B8F0-71D59C8DC631}" type="parTrans" cxnId="{96A3E4BA-9679-4A93-83D7-D15B41F7988F}">
      <dgm:prSet/>
      <dgm:spPr/>
      <dgm:t>
        <a:bodyPr/>
        <a:lstStyle/>
        <a:p>
          <a:endParaRPr lang="en-US"/>
        </a:p>
      </dgm:t>
    </dgm:pt>
    <dgm:pt modelId="{5297064E-C8AA-43AF-B845-905E5586E6AB}" type="sibTrans" cxnId="{96A3E4BA-9679-4A93-83D7-D15B41F7988F}">
      <dgm:prSet/>
      <dgm:spPr/>
      <dgm:t>
        <a:bodyPr/>
        <a:lstStyle/>
        <a:p>
          <a:endParaRPr lang="en-US"/>
        </a:p>
      </dgm:t>
    </dgm:pt>
    <dgm:pt modelId="{FE89A1BB-A249-460C-939B-EC63296831BD}">
      <dgm:prSet/>
      <dgm:spPr>
        <a:solidFill>
          <a:schemeClr val="bg1">
            <a:alpha val="90000"/>
          </a:schemeClr>
        </a:solidFill>
      </dgm:spPr>
      <dgm:t>
        <a:bodyPr/>
        <a:lstStyle/>
        <a:p>
          <a:pPr rtl="0"/>
          <a:r>
            <a:rPr lang="en-US" smtClean="0"/>
            <a:t>Content Authoring</a:t>
          </a:r>
          <a:endParaRPr lang="en-US"/>
        </a:p>
      </dgm:t>
    </dgm:pt>
    <dgm:pt modelId="{9F07E3F0-B6C9-48B4-91D5-0C067E98F997}" type="parTrans" cxnId="{668E708A-FB1A-4962-AFA1-08B6147A9BFD}">
      <dgm:prSet/>
      <dgm:spPr/>
      <dgm:t>
        <a:bodyPr/>
        <a:lstStyle/>
        <a:p>
          <a:endParaRPr lang="en-US"/>
        </a:p>
      </dgm:t>
    </dgm:pt>
    <dgm:pt modelId="{74666EED-020C-48B6-B27E-2DDD1C944C37}" type="sibTrans" cxnId="{668E708A-FB1A-4962-AFA1-08B6147A9BFD}">
      <dgm:prSet/>
      <dgm:spPr/>
      <dgm:t>
        <a:bodyPr/>
        <a:lstStyle/>
        <a:p>
          <a:endParaRPr lang="en-US"/>
        </a:p>
      </dgm:t>
    </dgm:pt>
    <dgm:pt modelId="{5FB781B9-5557-41A0-8504-24BC24F5EEC3}">
      <dgm:prSet/>
      <dgm:spPr>
        <a:solidFill>
          <a:schemeClr val="bg1">
            <a:alpha val="90000"/>
          </a:schemeClr>
        </a:solidFill>
      </dgm:spPr>
      <dgm:t>
        <a:bodyPr/>
        <a:lstStyle/>
        <a:p>
          <a:pPr rtl="0"/>
          <a:r>
            <a:rPr lang="en-US" smtClean="0"/>
            <a:t>Content Reuse</a:t>
          </a:r>
          <a:endParaRPr lang="en-US"/>
        </a:p>
      </dgm:t>
    </dgm:pt>
    <dgm:pt modelId="{53D468B0-4D5D-4ABA-BF19-7BA71CB03BA0}" type="parTrans" cxnId="{DBF3BE41-F11A-4248-A06A-BC708CEF7D02}">
      <dgm:prSet/>
      <dgm:spPr/>
      <dgm:t>
        <a:bodyPr/>
        <a:lstStyle/>
        <a:p>
          <a:endParaRPr lang="en-US"/>
        </a:p>
      </dgm:t>
    </dgm:pt>
    <dgm:pt modelId="{967E337A-B37D-407E-98C4-3DE4654BD563}" type="sibTrans" cxnId="{DBF3BE41-F11A-4248-A06A-BC708CEF7D02}">
      <dgm:prSet/>
      <dgm:spPr/>
      <dgm:t>
        <a:bodyPr/>
        <a:lstStyle/>
        <a:p>
          <a:endParaRPr lang="en-US"/>
        </a:p>
      </dgm:t>
    </dgm:pt>
    <dgm:pt modelId="{0BF42DC6-E42D-4782-B610-375C7D62BFCD}">
      <dgm:prSet/>
      <dgm:spPr>
        <a:solidFill>
          <a:schemeClr val="bg1">
            <a:alpha val="90000"/>
          </a:schemeClr>
        </a:solidFill>
      </dgm:spPr>
      <dgm:t>
        <a:bodyPr/>
        <a:lstStyle/>
        <a:p>
          <a:pPr rtl="0"/>
          <a:r>
            <a:rPr lang="en-US" smtClean="0"/>
            <a:t>Content Crawl</a:t>
          </a:r>
          <a:endParaRPr lang="en-US"/>
        </a:p>
      </dgm:t>
    </dgm:pt>
    <dgm:pt modelId="{10FD7E2B-4704-420F-9E52-4C5D5E04AEFD}" type="parTrans" cxnId="{4F03EB1A-4B49-4B5D-92DB-9C92D258CD04}">
      <dgm:prSet/>
      <dgm:spPr/>
      <dgm:t>
        <a:bodyPr/>
        <a:lstStyle/>
        <a:p>
          <a:endParaRPr lang="en-US"/>
        </a:p>
      </dgm:t>
    </dgm:pt>
    <dgm:pt modelId="{EAF30107-6D43-4588-A4D7-C9AA57E21E18}" type="sibTrans" cxnId="{4F03EB1A-4B49-4B5D-92DB-9C92D258CD04}">
      <dgm:prSet/>
      <dgm:spPr/>
      <dgm:t>
        <a:bodyPr/>
        <a:lstStyle/>
        <a:p>
          <a:endParaRPr lang="en-US"/>
        </a:p>
      </dgm:t>
    </dgm:pt>
    <dgm:pt modelId="{1A314268-33BB-42CF-8B81-AEE50CC112BB}">
      <dgm:prSet/>
      <dgm:spPr>
        <a:solidFill>
          <a:schemeClr val="bg1">
            <a:alpha val="90000"/>
          </a:schemeClr>
        </a:solidFill>
      </dgm:spPr>
      <dgm:t>
        <a:bodyPr/>
        <a:lstStyle/>
        <a:p>
          <a:pPr rtl="0"/>
          <a:r>
            <a:rPr lang="en-US" smtClean="0"/>
            <a:t>Catalogs</a:t>
          </a:r>
          <a:endParaRPr lang="en-US"/>
        </a:p>
      </dgm:t>
    </dgm:pt>
    <dgm:pt modelId="{AC335799-224B-48FD-8D4A-9BD3FA00684A}" type="parTrans" cxnId="{F1B46A3B-882B-4D68-81D1-B04A2CFBBF67}">
      <dgm:prSet/>
      <dgm:spPr/>
      <dgm:t>
        <a:bodyPr/>
        <a:lstStyle/>
        <a:p>
          <a:endParaRPr lang="en-US"/>
        </a:p>
      </dgm:t>
    </dgm:pt>
    <dgm:pt modelId="{11BD0638-A22F-40BB-A222-D7C4807660FF}" type="sibTrans" cxnId="{F1B46A3B-882B-4D68-81D1-B04A2CFBBF67}">
      <dgm:prSet/>
      <dgm:spPr/>
      <dgm:t>
        <a:bodyPr/>
        <a:lstStyle/>
        <a:p>
          <a:endParaRPr lang="en-US"/>
        </a:p>
      </dgm:t>
    </dgm:pt>
    <dgm:pt modelId="{EFCDA490-300C-4F13-8D3C-13AC051AA28F}" type="pres">
      <dgm:prSet presAssocID="{312088E0-B962-4E39-AEE3-88423D50E29D}" presName="Name0" presStyleCnt="0">
        <dgm:presLayoutVars>
          <dgm:dir/>
          <dgm:animLvl val="lvl"/>
          <dgm:resizeHandles val="exact"/>
        </dgm:presLayoutVars>
      </dgm:prSet>
      <dgm:spPr/>
      <dgm:t>
        <a:bodyPr/>
        <a:lstStyle/>
        <a:p>
          <a:endParaRPr lang="en-US"/>
        </a:p>
      </dgm:t>
    </dgm:pt>
    <dgm:pt modelId="{BB53029F-F911-4105-8F2C-E614008A0D18}" type="pres">
      <dgm:prSet presAssocID="{7C7F191B-319C-4A3F-BFE8-05AF0CA9A18C}" presName="composite" presStyleCnt="0"/>
      <dgm:spPr/>
    </dgm:pt>
    <dgm:pt modelId="{55FC6FE5-83A8-4CA7-96F0-9997AD6EADCE}" type="pres">
      <dgm:prSet presAssocID="{7C7F191B-319C-4A3F-BFE8-05AF0CA9A18C}" presName="parTx" presStyleLbl="alignNode1" presStyleIdx="0" presStyleCnt="5">
        <dgm:presLayoutVars>
          <dgm:chMax val="0"/>
          <dgm:chPref val="0"/>
          <dgm:bulletEnabled val="1"/>
        </dgm:presLayoutVars>
      </dgm:prSet>
      <dgm:spPr/>
      <dgm:t>
        <a:bodyPr/>
        <a:lstStyle/>
        <a:p>
          <a:endParaRPr lang="en-US"/>
        </a:p>
      </dgm:t>
    </dgm:pt>
    <dgm:pt modelId="{3957218F-617E-44F3-9F69-F5BC6EB8F9EF}" type="pres">
      <dgm:prSet presAssocID="{7C7F191B-319C-4A3F-BFE8-05AF0CA9A18C}" presName="desTx" presStyleLbl="alignAccFollowNode1" presStyleIdx="0" presStyleCnt="5">
        <dgm:presLayoutVars>
          <dgm:bulletEnabled val="1"/>
        </dgm:presLayoutVars>
      </dgm:prSet>
      <dgm:spPr/>
      <dgm:t>
        <a:bodyPr/>
        <a:lstStyle/>
        <a:p>
          <a:endParaRPr lang="en-US"/>
        </a:p>
      </dgm:t>
    </dgm:pt>
    <dgm:pt modelId="{C37A4A54-6FB2-455B-B636-C9C845A3A609}" type="pres">
      <dgm:prSet presAssocID="{2998580D-8CBB-4F8A-8BAA-31B6DD779366}" presName="space" presStyleCnt="0"/>
      <dgm:spPr/>
    </dgm:pt>
    <dgm:pt modelId="{F91DBD5E-BEB4-42E7-8584-E33C9C696EE2}" type="pres">
      <dgm:prSet presAssocID="{3D6B0643-404D-4D4B-9A58-A1DAC28CE6B4}" presName="composite" presStyleCnt="0"/>
      <dgm:spPr/>
    </dgm:pt>
    <dgm:pt modelId="{4470B47F-83A3-4D2A-9507-A847C8B01240}" type="pres">
      <dgm:prSet presAssocID="{3D6B0643-404D-4D4B-9A58-A1DAC28CE6B4}" presName="parTx" presStyleLbl="alignNode1" presStyleIdx="1" presStyleCnt="5">
        <dgm:presLayoutVars>
          <dgm:chMax val="0"/>
          <dgm:chPref val="0"/>
          <dgm:bulletEnabled val="1"/>
        </dgm:presLayoutVars>
      </dgm:prSet>
      <dgm:spPr/>
      <dgm:t>
        <a:bodyPr/>
        <a:lstStyle/>
        <a:p>
          <a:endParaRPr lang="en-US"/>
        </a:p>
      </dgm:t>
    </dgm:pt>
    <dgm:pt modelId="{0611BA48-9839-4D83-8750-10ACAAE3FFE4}" type="pres">
      <dgm:prSet presAssocID="{3D6B0643-404D-4D4B-9A58-A1DAC28CE6B4}" presName="desTx" presStyleLbl="alignAccFollowNode1" presStyleIdx="1" presStyleCnt="5">
        <dgm:presLayoutVars>
          <dgm:bulletEnabled val="1"/>
        </dgm:presLayoutVars>
      </dgm:prSet>
      <dgm:spPr/>
      <dgm:t>
        <a:bodyPr/>
        <a:lstStyle/>
        <a:p>
          <a:endParaRPr lang="en-US"/>
        </a:p>
      </dgm:t>
    </dgm:pt>
    <dgm:pt modelId="{82AB21C1-8222-48A6-955F-5974C0F09667}" type="pres">
      <dgm:prSet presAssocID="{B182048B-BC9D-4EBD-B313-80FB29A1AC1D}" presName="space" presStyleCnt="0"/>
      <dgm:spPr/>
    </dgm:pt>
    <dgm:pt modelId="{0C99B75C-0E3A-4AC6-A175-A8E42D2C7D73}" type="pres">
      <dgm:prSet presAssocID="{4A799E83-6A72-489F-9C9E-20DF1DE25228}" presName="composite" presStyleCnt="0"/>
      <dgm:spPr/>
    </dgm:pt>
    <dgm:pt modelId="{8F37D0A9-58C1-43CE-96E7-962C581DC887}" type="pres">
      <dgm:prSet presAssocID="{4A799E83-6A72-489F-9C9E-20DF1DE25228}" presName="parTx" presStyleLbl="alignNode1" presStyleIdx="2" presStyleCnt="5">
        <dgm:presLayoutVars>
          <dgm:chMax val="0"/>
          <dgm:chPref val="0"/>
          <dgm:bulletEnabled val="1"/>
        </dgm:presLayoutVars>
      </dgm:prSet>
      <dgm:spPr/>
      <dgm:t>
        <a:bodyPr/>
        <a:lstStyle/>
        <a:p>
          <a:endParaRPr lang="en-US"/>
        </a:p>
      </dgm:t>
    </dgm:pt>
    <dgm:pt modelId="{1157147A-3080-4001-B0C4-2E60BF34A710}" type="pres">
      <dgm:prSet presAssocID="{4A799E83-6A72-489F-9C9E-20DF1DE25228}" presName="desTx" presStyleLbl="alignAccFollowNode1" presStyleIdx="2" presStyleCnt="5">
        <dgm:presLayoutVars>
          <dgm:bulletEnabled val="1"/>
        </dgm:presLayoutVars>
      </dgm:prSet>
      <dgm:spPr/>
      <dgm:t>
        <a:bodyPr/>
        <a:lstStyle/>
        <a:p>
          <a:endParaRPr lang="en-US"/>
        </a:p>
      </dgm:t>
    </dgm:pt>
    <dgm:pt modelId="{2E9D12AE-AB66-4ACC-A657-95541B832140}" type="pres">
      <dgm:prSet presAssocID="{FF68E5B2-69E2-47A1-A228-69109E11A113}" presName="space" presStyleCnt="0"/>
      <dgm:spPr/>
    </dgm:pt>
    <dgm:pt modelId="{35925F21-BAFC-4D46-B8F5-47C9CB31FE69}" type="pres">
      <dgm:prSet presAssocID="{306A6DE4-71F1-4C02-90A2-DADB5EEBA495}" presName="composite" presStyleCnt="0"/>
      <dgm:spPr/>
    </dgm:pt>
    <dgm:pt modelId="{5E8979B1-9CB6-4E6D-BC65-5187A1350765}" type="pres">
      <dgm:prSet presAssocID="{306A6DE4-71F1-4C02-90A2-DADB5EEBA495}" presName="parTx" presStyleLbl="alignNode1" presStyleIdx="3" presStyleCnt="5">
        <dgm:presLayoutVars>
          <dgm:chMax val="0"/>
          <dgm:chPref val="0"/>
          <dgm:bulletEnabled val="1"/>
        </dgm:presLayoutVars>
      </dgm:prSet>
      <dgm:spPr/>
      <dgm:t>
        <a:bodyPr/>
        <a:lstStyle/>
        <a:p>
          <a:endParaRPr lang="en-US"/>
        </a:p>
      </dgm:t>
    </dgm:pt>
    <dgm:pt modelId="{829C7CC9-62CD-4CB2-9513-DA763E86C034}" type="pres">
      <dgm:prSet presAssocID="{306A6DE4-71F1-4C02-90A2-DADB5EEBA495}" presName="desTx" presStyleLbl="alignAccFollowNode1" presStyleIdx="3" presStyleCnt="5">
        <dgm:presLayoutVars>
          <dgm:bulletEnabled val="1"/>
        </dgm:presLayoutVars>
      </dgm:prSet>
      <dgm:spPr/>
      <dgm:t>
        <a:bodyPr/>
        <a:lstStyle/>
        <a:p>
          <a:endParaRPr lang="en-US"/>
        </a:p>
      </dgm:t>
    </dgm:pt>
    <dgm:pt modelId="{AC06DFF8-A0CF-463E-9578-17D8BBF87205}" type="pres">
      <dgm:prSet presAssocID="{02FD927F-8760-4412-B0FE-DE32A8604301}" presName="space" presStyleCnt="0"/>
      <dgm:spPr/>
    </dgm:pt>
    <dgm:pt modelId="{245DBCFB-81D9-4588-8233-C66FE23FA34A}" type="pres">
      <dgm:prSet presAssocID="{AB775155-04AF-4C97-864B-E0A1EFE56B7E}" presName="composite" presStyleCnt="0"/>
      <dgm:spPr/>
    </dgm:pt>
    <dgm:pt modelId="{9334FFB0-3A20-48F3-8C5C-EC0F5ABBB163}" type="pres">
      <dgm:prSet presAssocID="{AB775155-04AF-4C97-864B-E0A1EFE56B7E}" presName="parTx" presStyleLbl="alignNode1" presStyleIdx="4" presStyleCnt="5">
        <dgm:presLayoutVars>
          <dgm:chMax val="0"/>
          <dgm:chPref val="0"/>
          <dgm:bulletEnabled val="1"/>
        </dgm:presLayoutVars>
      </dgm:prSet>
      <dgm:spPr/>
      <dgm:t>
        <a:bodyPr/>
        <a:lstStyle/>
        <a:p>
          <a:endParaRPr lang="en-US"/>
        </a:p>
      </dgm:t>
    </dgm:pt>
    <dgm:pt modelId="{D29EBE46-0B83-409C-A492-585E827BDEA0}" type="pres">
      <dgm:prSet presAssocID="{AB775155-04AF-4C97-864B-E0A1EFE56B7E}" presName="desTx" presStyleLbl="alignAccFollowNode1" presStyleIdx="4" presStyleCnt="5">
        <dgm:presLayoutVars>
          <dgm:bulletEnabled val="1"/>
        </dgm:presLayoutVars>
      </dgm:prSet>
      <dgm:spPr/>
      <dgm:t>
        <a:bodyPr/>
        <a:lstStyle/>
        <a:p>
          <a:endParaRPr lang="en-US"/>
        </a:p>
      </dgm:t>
    </dgm:pt>
  </dgm:ptLst>
  <dgm:cxnLst>
    <dgm:cxn modelId="{78860C5A-0CB2-41D1-96A6-113DC735E4AB}" type="presOf" srcId="{C484432D-DC8B-4EFC-9339-56207C1F3292}" destId="{829C7CC9-62CD-4CB2-9513-DA763E86C034}" srcOrd="0" destOrd="1" presId="urn:microsoft.com/office/officeart/2005/8/layout/hList1"/>
    <dgm:cxn modelId="{A0553A7C-D996-4858-B302-D517C10BB1A6}" type="presOf" srcId="{3D6B0643-404D-4D4B-9A58-A1DAC28CE6B4}" destId="{4470B47F-83A3-4D2A-9507-A847C8B01240}" srcOrd="0" destOrd="0" presId="urn:microsoft.com/office/officeart/2005/8/layout/hList1"/>
    <dgm:cxn modelId="{D1CD8CA4-E4BE-4EBD-A800-61F74DEF70B1}" type="presOf" srcId="{78F1EC0F-EB1A-4110-8ECB-94DD8552DF16}" destId="{0611BA48-9839-4D83-8750-10ACAAE3FFE4}" srcOrd="0" destOrd="3" presId="urn:microsoft.com/office/officeart/2005/8/layout/hList1"/>
    <dgm:cxn modelId="{82ADD6A5-7205-4B4E-AADC-8D1F611D9B0B}" type="presOf" srcId="{0F11E20E-4CE2-42ED-B34E-D37DAE4A3F2C}" destId="{1157147A-3080-4001-B0C4-2E60BF34A710}" srcOrd="0" destOrd="0" presId="urn:microsoft.com/office/officeart/2005/8/layout/hList1"/>
    <dgm:cxn modelId="{2D23397F-8E5D-469C-8E39-0CD1635B2011}" type="presOf" srcId="{3F5DA04A-89E5-408D-B6DE-89C212D6102B}" destId="{1157147A-3080-4001-B0C4-2E60BF34A710}" srcOrd="0" destOrd="2" presId="urn:microsoft.com/office/officeart/2005/8/layout/hList1"/>
    <dgm:cxn modelId="{96A3E4BA-9679-4A93-83D7-D15B41F7988F}" srcId="{312088E0-B962-4E39-AEE3-88423D50E29D}" destId="{AB775155-04AF-4C97-864B-E0A1EFE56B7E}" srcOrd="4" destOrd="0" parTransId="{8CF1B86A-63C1-403E-B8F0-71D59C8DC631}" sibTransId="{5297064E-C8AA-43AF-B845-905E5586E6AB}"/>
    <dgm:cxn modelId="{16479008-909B-4017-BC0A-E2BEA387688C}" srcId="{4A799E83-6A72-489F-9C9E-20DF1DE25228}" destId="{0F11E20E-4CE2-42ED-B34E-D37DAE4A3F2C}" srcOrd="0" destOrd="0" parTransId="{A7D42348-546C-4AAB-B8E4-32D5AFD6FE32}" sibTransId="{26A5CA87-14DC-4D27-851E-CFA8C75E84E2}"/>
    <dgm:cxn modelId="{2A4D1295-6A4A-4449-A37D-325C99CF7248}" type="presOf" srcId="{F6A1745E-B0F9-4AB8-9218-E605C946A391}" destId="{829C7CC9-62CD-4CB2-9513-DA763E86C034}" srcOrd="0" destOrd="2" presId="urn:microsoft.com/office/officeart/2005/8/layout/hList1"/>
    <dgm:cxn modelId="{668E708A-FB1A-4962-AFA1-08B6147A9BFD}" srcId="{AB775155-04AF-4C97-864B-E0A1EFE56B7E}" destId="{FE89A1BB-A249-460C-939B-EC63296831BD}" srcOrd="0" destOrd="0" parTransId="{9F07E3F0-B6C9-48B4-91D5-0C067E98F997}" sibTransId="{74666EED-020C-48B6-B27E-2DDD1C944C37}"/>
    <dgm:cxn modelId="{FCF144BD-2FA7-475A-9BF3-97C0EB151D27}" srcId="{312088E0-B962-4E39-AEE3-88423D50E29D}" destId="{306A6DE4-71F1-4C02-90A2-DADB5EEBA495}" srcOrd="3" destOrd="0" parTransId="{862F7362-99D6-40A6-8CDD-A440493F35AB}" sibTransId="{02FD927F-8760-4412-B0FE-DE32A8604301}"/>
    <dgm:cxn modelId="{85C8CFDE-A010-420B-A2BE-CEA7B05C9808}" srcId="{7C7F191B-319C-4A3F-BFE8-05AF0CA9A18C}" destId="{28D31A9F-A6EB-4973-AE2B-D6E813AC2BF4}" srcOrd="1" destOrd="0" parTransId="{73F986CB-0ED7-4AF1-A544-AC3EFE4C4CE7}" sibTransId="{961CCCE3-AF68-4563-898F-6DF56CAA186C}"/>
    <dgm:cxn modelId="{47B6B324-7EF6-42C4-A182-DCDCC4D66FB0}" type="presOf" srcId="{7C7F191B-319C-4A3F-BFE8-05AF0CA9A18C}" destId="{55FC6FE5-83A8-4CA7-96F0-9997AD6EADCE}" srcOrd="0" destOrd="0" presId="urn:microsoft.com/office/officeart/2005/8/layout/hList1"/>
    <dgm:cxn modelId="{1EF655D6-7838-4EEC-86FD-5AEC15FFD9C4}" srcId="{306A6DE4-71F1-4C02-90A2-DADB5EEBA495}" destId="{B166558A-6A6F-4117-8473-9EEE8D07D65F}" srcOrd="0" destOrd="0" parTransId="{557B86DE-F26C-449D-9DAC-AF7A12DD0013}" sibTransId="{A2964B8D-38FA-4A0E-BD36-20BB4FB1154C}"/>
    <dgm:cxn modelId="{4A959C18-1F7C-4DDE-B1B4-C475BECCADF9}" type="presOf" srcId="{3CC50FCD-4542-422C-B056-50B106993BE5}" destId="{3957218F-617E-44F3-9F69-F5BC6EB8F9EF}" srcOrd="0" destOrd="3" presId="urn:microsoft.com/office/officeart/2005/8/layout/hList1"/>
    <dgm:cxn modelId="{F8C3E975-7323-447D-92F8-2620B3C7E43E}" type="presOf" srcId="{A95DC505-154B-43DE-97EA-D394D156DC2F}" destId="{3957218F-617E-44F3-9F69-F5BC6EB8F9EF}" srcOrd="0" destOrd="2" presId="urn:microsoft.com/office/officeart/2005/8/layout/hList1"/>
    <dgm:cxn modelId="{98A25260-A7F6-44D5-A66A-B45EC79D712F}" type="presOf" srcId="{90387DDF-9C6E-43A3-A3F2-73BEE232A48D}" destId="{3957218F-617E-44F3-9F69-F5BC6EB8F9EF}" srcOrd="0" destOrd="0" presId="urn:microsoft.com/office/officeart/2005/8/layout/hList1"/>
    <dgm:cxn modelId="{D2C93B79-15CB-45E4-9819-A1C9C76951CD}" srcId="{7C7F191B-319C-4A3F-BFE8-05AF0CA9A18C}" destId="{304043C7-C8B9-43AC-BC4D-212805B6F08C}" srcOrd="4" destOrd="0" parTransId="{1FA2F0C6-09C6-4138-BEAB-A3CDF9F95C10}" sibTransId="{E623038F-A22A-4B15-B282-736A12EFACD4}"/>
    <dgm:cxn modelId="{DBF3BE41-F11A-4248-A06A-BC708CEF7D02}" srcId="{AB775155-04AF-4C97-864B-E0A1EFE56B7E}" destId="{5FB781B9-5557-41A0-8504-24BC24F5EEC3}" srcOrd="1" destOrd="0" parTransId="{53D468B0-4D5D-4ABA-BF19-7BA71CB03BA0}" sibTransId="{967E337A-B37D-407E-98C4-3DE4654BD563}"/>
    <dgm:cxn modelId="{CDF5140E-A1FF-442B-A8C5-4C2DF12F7D79}" type="presOf" srcId="{E1F8D916-8722-4D50-89CB-1CF24ED3646F}" destId="{1157147A-3080-4001-B0C4-2E60BF34A710}" srcOrd="0" destOrd="1" presId="urn:microsoft.com/office/officeart/2005/8/layout/hList1"/>
    <dgm:cxn modelId="{0C2277E9-98B4-4D2B-B5C5-B248341B887C}" srcId="{4A799E83-6A72-489F-9C9E-20DF1DE25228}" destId="{E1F8D916-8722-4D50-89CB-1CF24ED3646F}" srcOrd="1" destOrd="0" parTransId="{BCB36565-3AC2-438F-8FBC-09E8C67504F5}" sibTransId="{839DCBA5-F058-4CE8-9A43-C0AAB3B14B0D}"/>
    <dgm:cxn modelId="{2B0B1286-3375-436C-A86E-2D46F9CBB671}" srcId="{7C7F191B-319C-4A3F-BFE8-05AF0CA9A18C}" destId="{3CC50FCD-4542-422C-B056-50B106993BE5}" srcOrd="3" destOrd="0" parTransId="{036F2332-E72F-4A0B-953A-21099A626D67}" sibTransId="{6DD7CAA3-2318-427B-A96E-BF2E74180CCC}"/>
    <dgm:cxn modelId="{F1F3E44B-E375-44EB-AFA2-AC645A67AC55}" srcId="{3D6B0643-404D-4D4B-9A58-A1DAC28CE6B4}" destId="{3E1216C4-E468-4EFF-B312-B574537B80C7}" srcOrd="4" destOrd="0" parTransId="{9D2B555B-E921-4DC2-BE28-6A818DD514CB}" sibTransId="{C82318BE-4AB3-4C05-90CE-2FE4B024CD75}"/>
    <dgm:cxn modelId="{4F03EB1A-4B49-4B5D-92DB-9C92D258CD04}" srcId="{AB775155-04AF-4C97-864B-E0A1EFE56B7E}" destId="{0BF42DC6-E42D-4782-B610-375C7D62BFCD}" srcOrd="2" destOrd="0" parTransId="{10FD7E2B-4704-420F-9E52-4C5D5E04AEFD}" sibTransId="{EAF30107-6D43-4588-A4D7-C9AA57E21E18}"/>
    <dgm:cxn modelId="{AF0C4680-3339-47FD-A392-6D5F19FA8F42}" srcId="{7C7F191B-319C-4A3F-BFE8-05AF0CA9A18C}" destId="{A95DC505-154B-43DE-97EA-D394D156DC2F}" srcOrd="2" destOrd="0" parTransId="{B5FEC3A0-B618-45EA-BC40-ECE0EED844FF}" sibTransId="{57743E71-850E-47CB-91A6-535FAD0E37A7}"/>
    <dgm:cxn modelId="{E6C828D6-33B9-4CC7-B437-2DB032157701}" type="presOf" srcId="{312088E0-B962-4E39-AEE3-88423D50E29D}" destId="{EFCDA490-300C-4F13-8D3C-13AC051AA28F}" srcOrd="0" destOrd="0" presId="urn:microsoft.com/office/officeart/2005/8/layout/hList1"/>
    <dgm:cxn modelId="{9AA9EA7E-BB28-41EB-9D52-6601B010799C}" srcId="{3D6B0643-404D-4D4B-9A58-A1DAC28CE6B4}" destId="{55146523-105D-4E90-9BD9-546239E14384}" srcOrd="5" destOrd="0" parTransId="{83E74672-9270-470E-9999-1A51CA4DC261}" sibTransId="{4776AEAF-38F6-4220-8902-3011EC10FC08}"/>
    <dgm:cxn modelId="{7613D724-7757-4B82-BC5D-A4B57A1D59CC}" type="presOf" srcId="{1A314268-33BB-42CF-8B81-AEE50CC112BB}" destId="{D29EBE46-0B83-409C-A492-585E827BDEA0}" srcOrd="0" destOrd="3" presId="urn:microsoft.com/office/officeart/2005/8/layout/hList1"/>
    <dgm:cxn modelId="{363ADD29-D695-4D11-9877-8363264A93EC}" type="presOf" srcId="{60140B8B-A002-4588-9DE8-A8634D11C5C9}" destId="{0611BA48-9839-4D83-8750-10ACAAE3FFE4}" srcOrd="0" destOrd="0" presId="urn:microsoft.com/office/officeart/2005/8/layout/hList1"/>
    <dgm:cxn modelId="{CFA471FC-A1AB-4CDF-A18F-575A2B80845F}" type="presOf" srcId="{0BF42DC6-E42D-4782-B610-375C7D62BFCD}" destId="{D29EBE46-0B83-409C-A492-585E827BDEA0}" srcOrd="0" destOrd="2" presId="urn:microsoft.com/office/officeart/2005/8/layout/hList1"/>
    <dgm:cxn modelId="{9A5DD3EB-9088-426F-A9A7-B6647DCEF990}" srcId="{312088E0-B962-4E39-AEE3-88423D50E29D}" destId="{7C7F191B-319C-4A3F-BFE8-05AF0CA9A18C}" srcOrd="0" destOrd="0" parTransId="{082A3247-2F39-467C-8004-8FA21BAB0E1B}" sibTransId="{2998580D-8CBB-4F8A-8BAA-31B6DD779366}"/>
    <dgm:cxn modelId="{1F200E52-731C-4E01-87E2-D4778B23DD16}" srcId="{4A799E83-6A72-489F-9C9E-20DF1DE25228}" destId="{3F5DA04A-89E5-408D-B6DE-89C212D6102B}" srcOrd="2" destOrd="0" parTransId="{B4C75A78-A28E-46C1-9EA6-D1E989401031}" sibTransId="{9C4B5876-B5CF-4612-AB6D-761E6B93E16E}"/>
    <dgm:cxn modelId="{ABFE7851-0812-40A4-8B17-8BF533E24EB2}" srcId="{7C7F191B-319C-4A3F-BFE8-05AF0CA9A18C}" destId="{90387DDF-9C6E-43A3-A3F2-73BEE232A48D}" srcOrd="0" destOrd="0" parTransId="{3A7C4C62-6F79-4BB4-B14A-9BE49839B157}" sibTransId="{C10DC97D-0999-4DCF-A7D9-00653EAA89A9}"/>
    <dgm:cxn modelId="{29DA497C-3129-445E-B083-E775F9EF463C}" type="presOf" srcId="{5FB781B9-5557-41A0-8504-24BC24F5EEC3}" destId="{D29EBE46-0B83-409C-A492-585E827BDEA0}" srcOrd="0" destOrd="1" presId="urn:microsoft.com/office/officeart/2005/8/layout/hList1"/>
    <dgm:cxn modelId="{22B6C773-F453-457D-A5E3-C58B5071CB13}" srcId="{3D6B0643-404D-4D4B-9A58-A1DAC28CE6B4}" destId="{78F1EC0F-EB1A-4110-8ECB-94DD8552DF16}" srcOrd="3" destOrd="0" parTransId="{42623E48-AE9F-4FD6-90FA-4E721BF9D304}" sibTransId="{D7BD464C-A05F-42B9-9798-3815B4870900}"/>
    <dgm:cxn modelId="{10EA4304-FC24-4D07-864A-B5A10DB84201}" srcId="{3D6B0643-404D-4D4B-9A58-A1DAC28CE6B4}" destId="{2EA3E0D5-EE10-4F71-A2C2-F4153A6412B1}" srcOrd="2" destOrd="0" parTransId="{90A9F457-B2CC-4A22-86C8-C9E135694316}" sibTransId="{2DE5124B-8337-41EB-A1D0-8CB0DD9AD874}"/>
    <dgm:cxn modelId="{4DA30B9A-5F55-425D-A8D6-5399D7762B6E}" type="presOf" srcId="{28D31A9F-A6EB-4973-AE2B-D6E813AC2BF4}" destId="{3957218F-617E-44F3-9F69-F5BC6EB8F9EF}" srcOrd="0" destOrd="1" presId="urn:microsoft.com/office/officeart/2005/8/layout/hList1"/>
    <dgm:cxn modelId="{BB340E6A-506C-4DC6-9CC0-0F9AC507DE98}" srcId="{312088E0-B962-4E39-AEE3-88423D50E29D}" destId="{3D6B0643-404D-4D4B-9A58-A1DAC28CE6B4}" srcOrd="1" destOrd="0" parTransId="{6D85AE71-170E-46CA-9A38-BBFB3FD5B5B6}" sibTransId="{B182048B-BC9D-4EBD-B313-80FB29A1AC1D}"/>
    <dgm:cxn modelId="{CBA66C10-5EF3-4FBA-86F7-C2BA4FF9EB8C}" type="presOf" srcId="{4A799E83-6A72-489F-9C9E-20DF1DE25228}" destId="{8F37D0A9-58C1-43CE-96E7-962C581DC887}" srcOrd="0" destOrd="0" presId="urn:microsoft.com/office/officeart/2005/8/layout/hList1"/>
    <dgm:cxn modelId="{F1B46A3B-882B-4D68-81D1-B04A2CFBBF67}" srcId="{AB775155-04AF-4C97-864B-E0A1EFE56B7E}" destId="{1A314268-33BB-42CF-8B81-AEE50CC112BB}" srcOrd="3" destOrd="0" parTransId="{AC335799-224B-48FD-8D4A-9BD3FA00684A}" sibTransId="{11BD0638-A22F-40BB-A222-D7C4807660FF}"/>
    <dgm:cxn modelId="{6E524755-15D5-42BA-AB88-4BA29B7B8901}" srcId="{3D6B0643-404D-4D4B-9A58-A1DAC28CE6B4}" destId="{60140B8B-A002-4588-9DE8-A8634D11C5C9}" srcOrd="0" destOrd="0" parTransId="{44E61739-B2B4-4E88-8AF3-09642FD0AA94}" sibTransId="{26B60D7D-C994-4429-BEDD-E6E404359964}"/>
    <dgm:cxn modelId="{4DA05ADA-61E5-4B16-97E1-2FBF4BFEB4CD}" srcId="{3D6B0643-404D-4D4B-9A58-A1DAC28CE6B4}" destId="{B9B34EAB-111D-4417-B79A-CA175CE7D704}" srcOrd="1" destOrd="0" parTransId="{EDD51C53-5767-46A4-B4F9-DC85CDB037CF}" sibTransId="{0F1A0570-8560-42D9-BA75-89E4FD8F07C6}"/>
    <dgm:cxn modelId="{11369AE1-A8C4-4B89-B4C3-5694486E544B}" type="presOf" srcId="{55146523-105D-4E90-9BD9-546239E14384}" destId="{0611BA48-9839-4D83-8750-10ACAAE3FFE4}" srcOrd="0" destOrd="5" presId="urn:microsoft.com/office/officeart/2005/8/layout/hList1"/>
    <dgm:cxn modelId="{FD79BE2A-B08E-46EC-BDA3-58DCFAD77202}" type="presOf" srcId="{B166558A-6A6F-4117-8473-9EEE8D07D65F}" destId="{829C7CC9-62CD-4CB2-9513-DA763E86C034}" srcOrd="0" destOrd="0" presId="urn:microsoft.com/office/officeart/2005/8/layout/hList1"/>
    <dgm:cxn modelId="{A4E2B535-F3E6-48BC-904C-601D34C3015A}" type="presOf" srcId="{306A6DE4-71F1-4C02-90A2-DADB5EEBA495}" destId="{5E8979B1-9CB6-4E6D-BC65-5187A1350765}" srcOrd="0" destOrd="0" presId="urn:microsoft.com/office/officeart/2005/8/layout/hList1"/>
    <dgm:cxn modelId="{E6E3F413-0B85-46FE-BA25-45582339ED0F}" type="presOf" srcId="{B9B34EAB-111D-4417-B79A-CA175CE7D704}" destId="{0611BA48-9839-4D83-8750-10ACAAE3FFE4}" srcOrd="0" destOrd="1" presId="urn:microsoft.com/office/officeart/2005/8/layout/hList1"/>
    <dgm:cxn modelId="{982D1C38-796A-4E90-AC31-C30806D7EB0B}" srcId="{312088E0-B962-4E39-AEE3-88423D50E29D}" destId="{4A799E83-6A72-489F-9C9E-20DF1DE25228}" srcOrd="2" destOrd="0" parTransId="{3F5DD042-0E0B-4653-AE41-0541B8170EA9}" sibTransId="{FF68E5B2-69E2-47A1-A228-69109E11A113}"/>
    <dgm:cxn modelId="{AA9B7261-5681-417E-AA5B-10C65636D064}" type="presOf" srcId="{304043C7-C8B9-43AC-BC4D-212805B6F08C}" destId="{3957218F-617E-44F3-9F69-F5BC6EB8F9EF}" srcOrd="0" destOrd="4" presId="urn:microsoft.com/office/officeart/2005/8/layout/hList1"/>
    <dgm:cxn modelId="{BFABEF30-27E2-4D97-AF8D-3FEECA219CB1}" type="presOf" srcId="{2EA3E0D5-EE10-4F71-A2C2-F4153A6412B1}" destId="{0611BA48-9839-4D83-8750-10ACAAE3FFE4}" srcOrd="0" destOrd="2" presId="urn:microsoft.com/office/officeart/2005/8/layout/hList1"/>
    <dgm:cxn modelId="{0CDDB750-2A1D-4FDC-8B42-83338209A330}" srcId="{306A6DE4-71F1-4C02-90A2-DADB5EEBA495}" destId="{C484432D-DC8B-4EFC-9339-56207C1F3292}" srcOrd="1" destOrd="0" parTransId="{ADCE4C62-60BD-4043-A931-37B336D7C4B0}" sibTransId="{38EA68B8-D1C6-4109-A05F-E4BF2B44753D}"/>
    <dgm:cxn modelId="{7BE68CAD-2CDC-4D22-AB79-92623BA7C99F}" type="presOf" srcId="{3E1216C4-E468-4EFF-B312-B574537B80C7}" destId="{0611BA48-9839-4D83-8750-10ACAAE3FFE4}" srcOrd="0" destOrd="4" presId="urn:microsoft.com/office/officeart/2005/8/layout/hList1"/>
    <dgm:cxn modelId="{881E83DA-EA27-4C7F-A040-ACAA8619D63C}" srcId="{306A6DE4-71F1-4C02-90A2-DADB5EEBA495}" destId="{F6A1745E-B0F9-4AB8-9218-E605C946A391}" srcOrd="2" destOrd="0" parTransId="{26834E3F-2269-452A-9ABD-45C9AD5D22E2}" sibTransId="{CD2337BE-E4E7-442C-A886-698792F203E5}"/>
    <dgm:cxn modelId="{F2897350-FAE1-4B13-80A8-665C8419C1BE}" type="presOf" srcId="{FE89A1BB-A249-460C-939B-EC63296831BD}" destId="{D29EBE46-0B83-409C-A492-585E827BDEA0}" srcOrd="0" destOrd="0" presId="urn:microsoft.com/office/officeart/2005/8/layout/hList1"/>
    <dgm:cxn modelId="{72988140-B79E-42C7-8F58-292ADF3A2984}" type="presOf" srcId="{AB775155-04AF-4C97-864B-E0A1EFE56B7E}" destId="{9334FFB0-3A20-48F3-8C5C-EC0F5ABBB163}" srcOrd="0" destOrd="0" presId="urn:microsoft.com/office/officeart/2005/8/layout/hList1"/>
    <dgm:cxn modelId="{1C4F2F8D-44E2-4D6B-B7E7-DBA998B5EBC4}" type="presParOf" srcId="{EFCDA490-300C-4F13-8D3C-13AC051AA28F}" destId="{BB53029F-F911-4105-8F2C-E614008A0D18}" srcOrd="0" destOrd="0" presId="urn:microsoft.com/office/officeart/2005/8/layout/hList1"/>
    <dgm:cxn modelId="{84BBB4F0-E662-4054-A100-11082073B874}" type="presParOf" srcId="{BB53029F-F911-4105-8F2C-E614008A0D18}" destId="{55FC6FE5-83A8-4CA7-96F0-9997AD6EADCE}" srcOrd="0" destOrd="0" presId="urn:microsoft.com/office/officeart/2005/8/layout/hList1"/>
    <dgm:cxn modelId="{A7ADF8AC-6E65-4C58-A130-30CBBAE7C543}" type="presParOf" srcId="{BB53029F-F911-4105-8F2C-E614008A0D18}" destId="{3957218F-617E-44F3-9F69-F5BC6EB8F9EF}" srcOrd="1" destOrd="0" presId="urn:microsoft.com/office/officeart/2005/8/layout/hList1"/>
    <dgm:cxn modelId="{9053800D-808B-477E-8054-734AD0F37F9C}" type="presParOf" srcId="{EFCDA490-300C-4F13-8D3C-13AC051AA28F}" destId="{C37A4A54-6FB2-455B-B636-C9C845A3A609}" srcOrd="1" destOrd="0" presId="urn:microsoft.com/office/officeart/2005/8/layout/hList1"/>
    <dgm:cxn modelId="{82C1171F-2EE3-4760-AF96-864525BBF512}" type="presParOf" srcId="{EFCDA490-300C-4F13-8D3C-13AC051AA28F}" destId="{F91DBD5E-BEB4-42E7-8584-E33C9C696EE2}" srcOrd="2" destOrd="0" presId="urn:microsoft.com/office/officeart/2005/8/layout/hList1"/>
    <dgm:cxn modelId="{D2229E82-6849-4AF9-9E33-2F9834B09E7B}" type="presParOf" srcId="{F91DBD5E-BEB4-42E7-8584-E33C9C696EE2}" destId="{4470B47F-83A3-4D2A-9507-A847C8B01240}" srcOrd="0" destOrd="0" presId="urn:microsoft.com/office/officeart/2005/8/layout/hList1"/>
    <dgm:cxn modelId="{DA0E7EDF-610B-42A3-90F8-34BA7E2C1041}" type="presParOf" srcId="{F91DBD5E-BEB4-42E7-8584-E33C9C696EE2}" destId="{0611BA48-9839-4D83-8750-10ACAAE3FFE4}" srcOrd="1" destOrd="0" presId="urn:microsoft.com/office/officeart/2005/8/layout/hList1"/>
    <dgm:cxn modelId="{566BDBD4-09AE-4A64-809B-06D225B6430F}" type="presParOf" srcId="{EFCDA490-300C-4F13-8D3C-13AC051AA28F}" destId="{82AB21C1-8222-48A6-955F-5974C0F09667}" srcOrd="3" destOrd="0" presId="urn:microsoft.com/office/officeart/2005/8/layout/hList1"/>
    <dgm:cxn modelId="{CB380182-F9DA-46B9-9AFB-155DAB44B38B}" type="presParOf" srcId="{EFCDA490-300C-4F13-8D3C-13AC051AA28F}" destId="{0C99B75C-0E3A-4AC6-A175-A8E42D2C7D73}" srcOrd="4" destOrd="0" presId="urn:microsoft.com/office/officeart/2005/8/layout/hList1"/>
    <dgm:cxn modelId="{CE15E607-3436-4DFE-9341-FAB78282F5D6}" type="presParOf" srcId="{0C99B75C-0E3A-4AC6-A175-A8E42D2C7D73}" destId="{8F37D0A9-58C1-43CE-96E7-962C581DC887}" srcOrd="0" destOrd="0" presId="urn:microsoft.com/office/officeart/2005/8/layout/hList1"/>
    <dgm:cxn modelId="{C225D2D2-C894-49F7-B2A5-97589A9C23F3}" type="presParOf" srcId="{0C99B75C-0E3A-4AC6-A175-A8E42D2C7D73}" destId="{1157147A-3080-4001-B0C4-2E60BF34A710}" srcOrd="1" destOrd="0" presId="urn:microsoft.com/office/officeart/2005/8/layout/hList1"/>
    <dgm:cxn modelId="{6E07CC95-349D-46AF-BDFF-46325E1E0198}" type="presParOf" srcId="{EFCDA490-300C-4F13-8D3C-13AC051AA28F}" destId="{2E9D12AE-AB66-4ACC-A657-95541B832140}" srcOrd="5" destOrd="0" presId="urn:microsoft.com/office/officeart/2005/8/layout/hList1"/>
    <dgm:cxn modelId="{8C1577C3-7B01-485D-80FD-66CDDF74349E}" type="presParOf" srcId="{EFCDA490-300C-4F13-8D3C-13AC051AA28F}" destId="{35925F21-BAFC-4D46-B8F5-47C9CB31FE69}" srcOrd="6" destOrd="0" presId="urn:microsoft.com/office/officeart/2005/8/layout/hList1"/>
    <dgm:cxn modelId="{BB554A50-C0BF-4667-B562-86E8E787B672}" type="presParOf" srcId="{35925F21-BAFC-4D46-B8F5-47C9CB31FE69}" destId="{5E8979B1-9CB6-4E6D-BC65-5187A1350765}" srcOrd="0" destOrd="0" presId="urn:microsoft.com/office/officeart/2005/8/layout/hList1"/>
    <dgm:cxn modelId="{FB39DD49-0C15-4498-B718-067D938A6BE6}" type="presParOf" srcId="{35925F21-BAFC-4D46-B8F5-47C9CB31FE69}" destId="{829C7CC9-62CD-4CB2-9513-DA763E86C034}" srcOrd="1" destOrd="0" presId="urn:microsoft.com/office/officeart/2005/8/layout/hList1"/>
    <dgm:cxn modelId="{4953DBA4-F0F1-4317-9E51-B3300E011CFD}" type="presParOf" srcId="{EFCDA490-300C-4F13-8D3C-13AC051AA28F}" destId="{AC06DFF8-A0CF-463E-9578-17D8BBF87205}" srcOrd="7" destOrd="0" presId="urn:microsoft.com/office/officeart/2005/8/layout/hList1"/>
    <dgm:cxn modelId="{93028EFA-9986-4059-99B4-7B376B514760}" type="presParOf" srcId="{EFCDA490-300C-4F13-8D3C-13AC051AA28F}" destId="{245DBCFB-81D9-4588-8233-C66FE23FA34A}" srcOrd="8" destOrd="0" presId="urn:microsoft.com/office/officeart/2005/8/layout/hList1"/>
    <dgm:cxn modelId="{FCD5A108-8C73-4E78-B64B-F35D53D24DEC}" type="presParOf" srcId="{245DBCFB-81D9-4588-8233-C66FE23FA34A}" destId="{9334FFB0-3A20-48F3-8C5C-EC0F5ABBB163}" srcOrd="0" destOrd="0" presId="urn:microsoft.com/office/officeart/2005/8/layout/hList1"/>
    <dgm:cxn modelId="{56C62204-D559-4623-8A7C-5F7B843C588B}" type="presParOf" srcId="{245DBCFB-81D9-4588-8233-C66FE23FA34A}" destId="{D29EBE46-0B83-409C-A492-585E827BDEA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BF7654-18FD-4350-AD49-26E6AF45712E}" type="doc">
      <dgm:prSet loTypeId="urn:microsoft.com/office/officeart/2005/8/layout/hList1" loCatId="list" qsTypeId="urn:microsoft.com/office/officeart/2005/8/quickstyle/simple2" qsCatId="simple" csTypeId="urn:microsoft.com/office/officeart/2005/8/colors/accent1_2" csCatId="accent1" phldr="1"/>
      <dgm:spPr/>
      <dgm:t>
        <a:bodyPr/>
        <a:lstStyle/>
        <a:p>
          <a:endParaRPr lang="en-US"/>
        </a:p>
      </dgm:t>
    </dgm:pt>
    <dgm:pt modelId="{1CAFF30F-1C0A-4365-A39B-33C68CCE5ACB}">
      <dgm:prSet/>
      <dgm:spPr>
        <a:solidFill>
          <a:schemeClr val="bg1">
            <a:lumMod val="95000"/>
          </a:schemeClr>
        </a:solidFill>
        <a:ln>
          <a:solidFill>
            <a:schemeClr val="accent5"/>
          </a:solidFill>
        </a:ln>
      </dgm:spPr>
      <dgm:t>
        <a:bodyPr/>
        <a:lstStyle/>
        <a:p>
          <a:pPr rtl="0"/>
          <a:r>
            <a:rPr lang="en-US" baseline="0" dirty="0" smtClean="0">
              <a:solidFill>
                <a:schemeClr val="tx1"/>
              </a:solidFill>
            </a:rPr>
            <a:t>Content Production</a:t>
          </a:r>
          <a:endParaRPr lang="en-US" dirty="0">
            <a:solidFill>
              <a:schemeClr val="tx1"/>
            </a:solidFill>
          </a:endParaRPr>
        </a:p>
      </dgm:t>
    </dgm:pt>
    <dgm:pt modelId="{FC8D0A8C-07D7-4053-BDD9-E6D40137AFC0}" type="parTrans" cxnId="{E1603655-02CF-4833-BC2F-1F892CB7C20D}">
      <dgm:prSet/>
      <dgm:spPr/>
      <dgm:t>
        <a:bodyPr/>
        <a:lstStyle/>
        <a:p>
          <a:endParaRPr lang="en-US"/>
        </a:p>
      </dgm:t>
    </dgm:pt>
    <dgm:pt modelId="{344A2803-0BCE-4170-B4B3-65CD69258098}" type="sibTrans" cxnId="{E1603655-02CF-4833-BC2F-1F892CB7C20D}">
      <dgm:prSet/>
      <dgm:spPr/>
      <dgm:t>
        <a:bodyPr/>
        <a:lstStyle/>
        <a:p>
          <a:endParaRPr lang="en-US"/>
        </a:p>
      </dgm:t>
    </dgm:pt>
    <dgm:pt modelId="{21B0AEAB-7C24-40EF-A04E-469588B6335B}">
      <dgm:prSet/>
      <dgm:spPr>
        <a:solidFill>
          <a:schemeClr val="bg1">
            <a:alpha val="90000"/>
          </a:schemeClr>
        </a:solidFill>
        <a:ln>
          <a:solidFill>
            <a:schemeClr val="accent5">
              <a:alpha val="90000"/>
            </a:schemeClr>
          </a:solidFill>
        </a:ln>
      </dgm:spPr>
      <dgm:t>
        <a:bodyPr/>
        <a:lstStyle/>
        <a:p>
          <a:pPr rtl="0"/>
          <a:r>
            <a:rPr lang="en-US" baseline="0" smtClean="0"/>
            <a:t>Account Management</a:t>
          </a:r>
          <a:endParaRPr lang="en-US"/>
        </a:p>
      </dgm:t>
    </dgm:pt>
    <dgm:pt modelId="{133268F0-A443-4D95-A513-9BDCF09036A0}" type="parTrans" cxnId="{396A46A1-1836-4533-B269-49700F03ABEA}">
      <dgm:prSet/>
      <dgm:spPr/>
      <dgm:t>
        <a:bodyPr/>
        <a:lstStyle/>
        <a:p>
          <a:endParaRPr lang="en-US"/>
        </a:p>
      </dgm:t>
    </dgm:pt>
    <dgm:pt modelId="{D700A6D7-ACDC-4423-8857-8FE340A558FD}" type="sibTrans" cxnId="{396A46A1-1836-4533-B269-49700F03ABEA}">
      <dgm:prSet/>
      <dgm:spPr/>
      <dgm:t>
        <a:bodyPr/>
        <a:lstStyle/>
        <a:p>
          <a:endParaRPr lang="en-US"/>
        </a:p>
      </dgm:t>
    </dgm:pt>
    <dgm:pt modelId="{6BD2BA7F-197C-45C5-BE16-0BACC5D21D72}">
      <dgm:prSet/>
      <dgm:spPr>
        <a:solidFill>
          <a:schemeClr val="bg1">
            <a:alpha val="90000"/>
          </a:schemeClr>
        </a:solidFill>
        <a:ln>
          <a:solidFill>
            <a:schemeClr val="accent5">
              <a:alpha val="90000"/>
            </a:schemeClr>
          </a:solidFill>
        </a:ln>
      </dgm:spPr>
      <dgm:t>
        <a:bodyPr/>
        <a:lstStyle/>
        <a:p>
          <a:pPr rtl="0"/>
          <a:r>
            <a:rPr lang="en-US" baseline="0" smtClean="0"/>
            <a:t>Survey</a:t>
          </a:r>
          <a:endParaRPr lang="en-US"/>
        </a:p>
      </dgm:t>
    </dgm:pt>
    <dgm:pt modelId="{40F99D4B-E58B-4F1F-82E7-EEDF6C047E06}" type="parTrans" cxnId="{6201468A-D0A3-4C35-BC70-DE19E2D266B7}">
      <dgm:prSet/>
      <dgm:spPr/>
      <dgm:t>
        <a:bodyPr/>
        <a:lstStyle/>
        <a:p>
          <a:endParaRPr lang="en-US"/>
        </a:p>
      </dgm:t>
    </dgm:pt>
    <dgm:pt modelId="{B7F3F376-E80C-4A37-9A5E-33244950AA8B}" type="sibTrans" cxnId="{6201468A-D0A3-4C35-BC70-DE19E2D266B7}">
      <dgm:prSet/>
      <dgm:spPr/>
      <dgm:t>
        <a:bodyPr/>
        <a:lstStyle/>
        <a:p>
          <a:endParaRPr lang="en-US"/>
        </a:p>
      </dgm:t>
    </dgm:pt>
    <dgm:pt modelId="{04F0408B-2BCB-485D-ACA7-CF5796E2CEAA}">
      <dgm:prSet/>
      <dgm:spPr>
        <a:solidFill>
          <a:schemeClr val="bg1">
            <a:alpha val="90000"/>
          </a:schemeClr>
        </a:solidFill>
        <a:ln>
          <a:solidFill>
            <a:schemeClr val="accent5">
              <a:alpha val="90000"/>
            </a:schemeClr>
          </a:solidFill>
        </a:ln>
      </dgm:spPr>
      <dgm:t>
        <a:bodyPr/>
        <a:lstStyle/>
        <a:p>
          <a:pPr rtl="0"/>
          <a:r>
            <a:rPr lang="en-US" baseline="0" dirty="0" err="1" smtClean="0"/>
            <a:t>eCommerce</a:t>
          </a:r>
          <a:r>
            <a:rPr lang="en-US" baseline="0" dirty="0" smtClean="0"/>
            <a:t> / Transaction support</a:t>
          </a:r>
          <a:endParaRPr lang="en-US" dirty="0"/>
        </a:p>
      </dgm:t>
    </dgm:pt>
    <dgm:pt modelId="{8473AABD-1F66-4234-A748-6BFB398FD6EC}" type="parTrans" cxnId="{D76D0A39-A551-444D-B556-0C3D14A4835F}">
      <dgm:prSet/>
      <dgm:spPr/>
      <dgm:t>
        <a:bodyPr/>
        <a:lstStyle/>
        <a:p>
          <a:endParaRPr lang="en-US"/>
        </a:p>
      </dgm:t>
    </dgm:pt>
    <dgm:pt modelId="{0538E815-7F51-4FA6-981B-43359E3ED4CC}" type="sibTrans" cxnId="{D76D0A39-A551-444D-B556-0C3D14A4835F}">
      <dgm:prSet/>
      <dgm:spPr/>
      <dgm:t>
        <a:bodyPr/>
        <a:lstStyle/>
        <a:p>
          <a:endParaRPr lang="en-US"/>
        </a:p>
      </dgm:t>
    </dgm:pt>
    <dgm:pt modelId="{5EA27DD6-CF65-4538-914A-14FA1695BC84}">
      <dgm:prSet/>
      <dgm:spPr>
        <a:solidFill>
          <a:schemeClr val="bg1">
            <a:lumMod val="95000"/>
          </a:schemeClr>
        </a:solidFill>
        <a:ln>
          <a:solidFill>
            <a:schemeClr val="accent5"/>
          </a:solidFill>
        </a:ln>
      </dgm:spPr>
      <dgm:t>
        <a:bodyPr/>
        <a:lstStyle/>
        <a:p>
          <a:pPr rtl="0"/>
          <a:r>
            <a:rPr lang="en-US" baseline="0" dirty="0" smtClean="0">
              <a:solidFill>
                <a:schemeClr val="tx1"/>
              </a:solidFill>
            </a:rPr>
            <a:t>In-Page Integration</a:t>
          </a:r>
          <a:endParaRPr lang="en-US" dirty="0">
            <a:solidFill>
              <a:schemeClr val="tx1"/>
            </a:solidFill>
          </a:endParaRPr>
        </a:p>
      </dgm:t>
    </dgm:pt>
    <dgm:pt modelId="{799B960C-B197-436A-A7D5-653FABF8CF87}" type="parTrans" cxnId="{D7AAC28A-783F-4692-B745-9798193B9903}">
      <dgm:prSet/>
      <dgm:spPr/>
      <dgm:t>
        <a:bodyPr/>
        <a:lstStyle/>
        <a:p>
          <a:endParaRPr lang="en-US"/>
        </a:p>
      </dgm:t>
    </dgm:pt>
    <dgm:pt modelId="{D3C375F7-AE75-4A0A-BAF9-925C84198855}" type="sibTrans" cxnId="{D7AAC28A-783F-4692-B745-9798193B9903}">
      <dgm:prSet/>
      <dgm:spPr/>
      <dgm:t>
        <a:bodyPr/>
        <a:lstStyle/>
        <a:p>
          <a:endParaRPr lang="en-US"/>
        </a:p>
      </dgm:t>
    </dgm:pt>
    <dgm:pt modelId="{FED098FB-9D5C-453D-9389-9934C4C2B0C8}">
      <dgm:prSet/>
      <dgm:spPr>
        <a:solidFill>
          <a:schemeClr val="bg1">
            <a:alpha val="90000"/>
          </a:schemeClr>
        </a:solidFill>
        <a:ln>
          <a:solidFill>
            <a:schemeClr val="accent5">
              <a:alpha val="90000"/>
            </a:schemeClr>
          </a:solidFill>
        </a:ln>
      </dgm:spPr>
      <dgm:t>
        <a:bodyPr/>
        <a:lstStyle/>
        <a:p>
          <a:pPr rtl="0"/>
          <a:r>
            <a:rPr lang="en-US" baseline="0" smtClean="0"/>
            <a:t>Weather</a:t>
          </a:r>
          <a:endParaRPr lang="en-US"/>
        </a:p>
      </dgm:t>
    </dgm:pt>
    <dgm:pt modelId="{D0D06EDA-E63A-45EB-891B-D718B2002E61}" type="parTrans" cxnId="{770C03F6-8958-461B-A34C-926D00E701E8}">
      <dgm:prSet/>
      <dgm:spPr/>
      <dgm:t>
        <a:bodyPr/>
        <a:lstStyle/>
        <a:p>
          <a:endParaRPr lang="en-US"/>
        </a:p>
      </dgm:t>
    </dgm:pt>
    <dgm:pt modelId="{F54D01CC-30DC-46D5-BAF9-193CBE0F97F3}" type="sibTrans" cxnId="{770C03F6-8958-461B-A34C-926D00E701E8}">
      <dgm:prSet/>
      <dgm:spPr/>
      <dgm:t>
        <a:bodyPr/>
        <a:lstStyle/>
        <a:p>
          <a:endParaRPr lang="en-US"/>
        </a:p>
      </dgm:t>
    </dgm:pt>
    <dgm:pt modelId="{F487386D-8C6E-48CD-BFBA-BE5AD5E23799}">
      <dgm:prSet/>
      <dgm:spPr>
        <a:solidFill>
          <a:schemeClr val="bg1">
            <a:alpha val="90000"/>
          </a:schemeClr>
        </a:solidFill>
        <a:ln>
          <a:solidFill>
            <a:schemeClr val="accent5">
              <a:alpha val="90000"/>
            </a:schemeClr>
          </a:solidFill>
        </a:ln>
      </dgm:spPr>
      <dgm:t>
        <a:bodyPr/>
        <a:lstStyle/>
        <a:p>
          <a:pPr rtl="0"/>
          <a:r>
            <a:rPr lang="en-US" baseline="0" smtClean="0"/>
            <a:t>Social “like” button</a:t>
          </a:r>
          <a:endParaRPr lang="en-US"/>
        </a:p>
      </dgm:t>
    </dgm:pt>
    <dgm:pt modelId="{7F06C2A1-FA6E-464F-BA0F-D9E482220F6C}" type="parTrans" cxnId="{1C30B7E4-A231-4249-8CF9-36339A3124E5}">
      <dgm:prSet/>
      <dgm:spPr/>
      <dgm:t>
        <a:bodyPr/>
        <a:lstStyle/>
        <a:p>
          <a:endParaRPr lang="en-US"/>
        </a:p>
      </dgm:t>
    </dgm:pt>
    <dgm:pt modelId="{36691365-E818-48DD-8F5A-C839AAF019E7}" type="sibTrans" cxnId="{1C30B7E4-A231-4249-8CF9-36339A3124E5}">
      <dgm:prSet/>
      <dgm:spPr/>
      <dgm:t>
        <a:bodyPr/>
        <a:lstStyle/>
        <a:p>
          <a:endParaRPr lang="en-US"/>
        </a:p>
      </dgm:t>
    </dgm:pt>
    <dgm:pt modelId="{EC8916B1-F439-4828-8874-722784461DC0}">
      <dgm:prSet/>
      <dgm:spPr>
        <a:solidFill>
          <a:schemeClr val="bg1">
            <a:alpha val="90000"/>
          </a:schemeClr>
        </a:solidFill>
        <a:ln>
          <a:solidFill>
            <a:schemeClr val="accent5">
              <a:alpha val="90000"/>
            </a:schemeClr>
          </a:solidFill>
        </a:ln>
      </dgm:spPr>
      <dgm:t>
        <a:bodyPr/>
        <a:lstStyle/>
        <a:p>
          <a:pPr rtl="0"/>
          <a:r>
            <a:rPr lang="en-US" baseline="0" smtClean="0"/>
            <a:t>Analytics script</a:t>
          </a:r>
          <a:endParaRPr lang="en-US"/>
        </a:p>
      </dgm:t>
    </dgm:pt>
    <dgm:pt modelId="{D5FB52E5-5FE4-4BD0-82E1-BEB857373E00}" type="parTrans" cxnId="{A269907E-28B2-462D-8573-26E58124FD14}">
      <dgm:prSet/>
      <dgm:spPr/>
      <dgm:t>
        <a:bodyPr/>
        <a:lstStyle/>
        <a:p>
          <a:endParaRPr lang="en-US"/>
        </a:p>
      </dgm:t>
    </dgm:pt>
    <dgm:pt modelId="{C83681C6-754E-40EB-99A1-09DFC954F9A3}" type="sibTrans" cxnId="{A269907E-28B2-462D-8573-26E58124FD14}">
      <dgm:prSet/>
      <dgm:spPr/>
      <dgm:t>
        <a:bodyPr/>
        <a:lstStyle/>
        <a:p>
          <a:endParaRPr lang="en-US"/>
        </a:p>
      </dgm:t>
    </dgm:pt>
    <dgm:pt modelId="{B46DA57D-73D7-47F7-B400-6FDF366627A4}">
      <dgm:prSet/>
      <dgm:spPr>
        <a:solidFill>
          <a:schemeClr val="bg1">
            <a:alpha val="90000"/>
          </a:schemeClr>
        </a:solidFill>
        <a:ln>
          <a:solidFill>
            <a:schemeClr val="accent5">
              <a:alpha val="90000"/>
            </a:schemeClr>
          </a:solidFill>
        </a:ln>
      </dgm:spPr>
      <dgm:t>
        <a:bodyPr/>
        <a:lstStyle/>
        <a:p>
          <a:pPr rtl="0"/>
          <a:r>
            <a:rPr lang="en-US" baseline="0" dirty="0" smtClean="0"/>
            <a:t>Outsourced commenting on page</a:t>
          </a:r>
          <a:endParaRPr lang="en-US" dirty="0"/>
        </a:p>
      </dgm:t>
    </dgm:pt>
    <dgm:pt modelId="{BB239C4E-DBEB-49A5-80A2-803057C9E0EE}" type="parTrans" cxnId="{7E330FAA-0D99-4EC2-AB3F-EAB60A027BCD}">
      <dgm:prSet/>
      <dgm:spPr/>
      <dgm:t>
        <a:bodyPr/>
        <a:lstStyle/>
        <a:p>
          <a:endParaRPr lang="en-US"/>
        </a:p>
      </dgm:t>
    </dgm:pt>
    <dgm:pt modelId="{9A69B7F7-B202-482A-BB1E-8117C2940C4F}" type="sibTrans" cxnId="{7E330FAA-0D99-4EC2-AB3F-EAB60A027BCD}">
      <dgm:prSet/>
      <dgm:spPr/>
      <dgm:t>
        <a:bodyPr/>
        <a:lstStyle/>
        <a:p>
          <a:endParaRPr lang="en-US"/>
        </a:p>
      </dgm:t>
    </dgm:pt>
    <dgm:pt modelId="{6E1B43C9-59C6-40BA-BC16-9DB497095788}">
      <dgm:prSet/>
      <dgm:spPr>
        <a:solidFill>
          <a:schemeClr val="bg1">
            <a:lumMod val="95000"/>
          </a:schemeClr>
        </a:solidFill>
        <a:ln>
          <a:solidFill>
            <a:schemeClr val="accent5"/>
          </a:solidFill>
        </a:ln>
      </dgm:spPr>
      <dgm:t>
        <a:bodyPr/>
        <a:lstStyle/>
        <a:p>
          <a:pPr rtl="0"/>
          <a:r>
            <a:rPr lang="en-US" baseline="0" smtClean="0">
              <a:solidFill>
                <a:schemeClr val="tx1"/>
              </a:solidFill>
            </a:rPr>
            <a:t>Mobile Companion</a:t>
          </a:r>
          <a:endParaRPr lang="en-US">
            <a:solidFill>
              <a:schemeClr val="tx1"/>
            </a:solidFill>
          </a:endParaRPr>
        </a:p>
      </dgm:t>
    </dgm:pt>
    <dgm:pt modelId="{8A030954-2768-43F9-856C-EF3E2CA4DA18}" type="parTrans" cxnId="{2988F5F1-3C0C-4838-BA2F-DE21661C7EE5}">
      <dgm:prSet/>
      <dgm:spPr/>
      <dgm:t>
        <a:bodyPr/>
        <a:lstStyle/>
        <a:p>
          <a:endParaRPr lang="en-US"/>
        </a:p>
      </dgm:t>
    </dgm:pt>
    <dgm:pt modelId="{55B7D3E2-B2BE-4DE8-9812-98FD45F1ABDC}" type="sibTrans" cxnId="{2988F5F1-3C0C-4838-BA2F-DE21661C7EE5}">
      <dgm:prSet/>
      <dgm:spPr/>
      <dgm:t>
        <a:bodyPr/>
        <a:lstStyle/>
        <a:p>
          <a:endParaRPr lang="en-US"/>
        </a:p>
      </dgm:t>
    </dgm:pt>
    <dgm:pt modelId="{5D22FA8B-82E6-4915-8B14-AC5ADC3F1ECB}">
      <dgm:prSet/>
      <dgm:spPr>
        <a:solidFill>
          <a:schemeClr val="bg1">
            <a:alpha val="90000"/>
          </a:schemeClr>
        </a:solidFill>
        <a:ln>
          <a:solidFill>
            <a:schemeClr val="accent5">
              <a:alpha val="90000"/>
            </a:schemeClr>
          </a:solidFill>
        </a:ln>
      </dgm:spPr>
      <dgm:t>
        <a:bodyPr/>
        <a:lstStyle/>
        <a:p>
          <a:pPr rtl="0"/>
          <a:r>
            <a:rPr lang="en-US" baseline="0" smtClean="0"/>
            <a:t>Many sites have companion apps</a:t>
          </a:r>
          <a:endParaRPr lang="en-US"/>
        </a:p>
      </dgm:t>
    </dgm:pt>
    <dgm:pt modelId="{5B1EFFED-9383-4420-A00C-BDA66E941315}" type="parTrans" cxnId="{006B901D-AD4C-4C3E-A839-8043F6E5E681}">
      <dgm:prSet/>
      <dgm:spPr/>
      <dgm:t>
        <a:bodyPr/>
        <a:lstStyle/>
        <a:p>
          <a:endParaRPr lang="en-US"/>
        </a:p>
      </dgm:t>
    </dgm:pt>
    <dgm:pt modelId="{C7EA4113-D6B9-4205-A030-30BD021991C9}" type="sibTrans" cxnId="{006B901D-AD4C-4C3E-A839-8043F6E5E681}">
      <dgm:prSet/>
      <dgm:spPr/>
      <dgm:t>
        <a:bodyPr/>
        <a:lstStyle/>
        <a:p>
          <a:endParaRPr lang="en-US"/>
        </a:p>
      </dgm:t>
    </dgm:pt>
    <dgm:pt modelId="{7982F159-A6A5-44D8-B20D-C28EED4E503A}">
      <dgm:prSet/>
      <dgm:spPr>
        <a:solidFill>
          <a:schemeClr val="bg1">
            <a:alpha val="90000"/>
          </a:schemeClr>
        </a:solidFill>
        <a:ln>
          <a:solidFill>
            <a:schemeClr val="accent5">
              <a:alpha val="90000"/>
            </a:schemeClr>
          </a:solidFill>
        </a:ln>
      </dgm:spPr>
      <dgm:t>
        <a:bodyPr/>
        <a:lstStyle/>
        <a:p>
          <a:pPr rtl="0"/>
          <a:r>
            <a:rPr lang="en-US" baseline="0" smtClean="0"/>
            <a:t>IE: Engadget, MSNBC, Live, etc.</a:t>
          </a:r>
          <a:endParaRPr lang="en-US"/>
        </a:p>
      </dgm:t>
    </dgm:pt>
    <dgm:pt modelId="{DB5B237C-03B0-42EF-BDC3-0984896CFB97}" type="parTrans" cxnId="{8448AA49-49AB-49EC-AAEF-F3C83E5C1A9A}">
      <dgm:prSet/>
      <dgm:spPr/>
      <dgm:t>
        <a:bodyPr/>
        <a:lstStyle/>
        <a:p>
          <a:endParaRPr lang="en-US"/>
        </a:p>
      </dgm:t>
    </dgm:pt>
    <dgm:pt modelId="{3C943F73-A0CA-42C7-8AFC-216B14E96677}" type="sibTrans" cxnId="{8448AA49-49AB-49EC-AAEF-F3C83E5C1A9A}">
      <dgm:prSet/>
      <dgm:spPr/>
      <dgm:t>
        <a:bodyPr/>
        <a:lstStyle/>
        <a:p>
          <a:endParaRPr lang="en-US"/>
        </a:p>
      </dgm:t>
    </dgm:pt>
    <dgm:pt modelId="{4568DC82-BF26-45F6-84F8-7DBB7639AE50}" type="pres">
      <dgm:prSet presAssocID="{A9BF7654-18FD-4350-AD49-26E6AF45712E}" presName="Name0" presStyleCnt="0">
        <dgm:presLayoutVars>
          <dgm:dir/>
          <dgm:animLvl val="lvl"/>
          <dgm:resizeHandles val="exact"/>
        </dgm:presLayoutVars>
      </dgm:prSet>
      <dgm:spPr/>
      <dgm:t>
        <a:bodyPr/>
        <a:lstStyle/>
        <a:p>
          <a:endParaRPr lang="en-US"/>
        </a:p>
      </dgm:t>
    </dgm:pt>
    <dgm:pt modelId="{7722AFCF-BC30-40C7-9F35-0DC346D69314}" type="pres">
      <dgm:prSet presAssocID="{1CAFF30F-1C0A-4365-A39B-33C68CCE5ACB}" presName="composite" presStyleCnt="0"/>
      <dgm:spPr/>
      <dgm:t>
        <a:bodyPr/>
        <a:lstStyle/>
        <a:p>
          <a:endParaRPr lang="en-US"/>
        </a:p>
      </dgm:t>
    </dgm:pt>
    <dgm:pt modelId="{7EBD9C60-6D4F-46BD-9239-2621131BDBBD}" type="pres">
      <dgm:prSet presAssocID="{1CAFF30F-1C0A-4365-A39B-33C68CCE5ACB}" presName="parTx" presStyleLbl="alignNode1" presStyleIdx="0" presStyleCnt="3">
        <dgm:presLayoutVars>
          <dgm:chMax val="0"/>
          <dgm:chPref val="0"/>
          <dgm:bulletEnabled val="1"/>
        </dgm:presLayoutVars>
      </dgm:prSet>
      <dgm:spPr/>
      <dgm:t>
        <a:bodyPr/>
        <a:lstStyle/>
        <a:p>
          <a:endParaRPr lang="en-US"/>
        </a:p>
      </dgm:t>
    </dgm:pt>
    <dgm:pt modelId="{79D2541A-7C67-45AF-9440-2E3466141A8C}" type="pres">
      <dgm:prSet presAssocID="{1CAFF30F-1C0A-4365-A39B-33C68CCE5ACB}" presName="desTx" presStyleLbl="alignAccFollowNode1" presStyleIdx="0" presStyleCnt="3">
        <dgm:presLayoutVars>
          <dgm:bulletEnabled val="1"/>
        </dgm:presLayoutVars>
      </dgm:prSet>
      <dgm:spPr/>
      <dgm:t>
        <a:bodyPr/>
        <a:lstStyle/>
        <a:p>
          <a:endParaRPr lang="en-US"/>
        </a:p>
      </dgm:t>
    </dgm:pt>
    <dgm:pt modelId="{3AAA9BE6-398B-4D6E-91EA-B99BF6170680}" type="pres">
      <dgm:prSet presAssocID="{344A2803-0BCE-4170-B4B3-65CD69258098}" presName="space" presStyleCnt="0"/>
      <dgm:spPr/>
      <dgm:t>
        <a:bodyPr/>
        <a:lstStyle/>
        <a:p>
          <a:endParaRPr lang="en-US"/>
        </a:p>
      </dgm:t>
    </dgm:pt>
    <dgm:pt modelId="{9C4365A7-40D8-4FA1-92A9-C23DD8E0CB8C}" type="pres">
      <dgm:prSet presAssocID="{5EA27DD6-CF65-4538-914A-14FA1695BC84}" presName="composite" presStyleCnt="0"/>
      <dgm:spPr/>
      <dgm:t>
        <a:bodyPr/>
        <a:lstStyle/>
        <a:p>
          <a:endParaRPr lang="en-US"/>
        </a:p>
      </dgm:t>
    </dgm:pt>
    <dgm:pt modelId="{F05C9292-3694-45DD-A5B4-347FF2D1F403}" type="pres">
      <dgm:prSet presAssocID="{5EA27DD6-CF65-4538-914A-14FA1695BC84}" presName="parTx" presStyleLbl="alignNode1" presStyleIdx="1" presStyleCnt="3">
        <dgm:presLayoutVars>
          <dgm:chMax val="0"/>
          <dgm:chPref val="0"/>
          <dgm:bulletEnabled val="1"/>
        </dgm:presLayoutVars>
      </dgm:prSet>
      <dgm:spPr/>
      <dgm:t>
        <a:bodyPr/>
        <a:lstStyle/>
        <a:p>
          <a:endParaRPr lang="en-US"/>
        </a:p>
      </dgm:t>
    </dgm:pt>
    <dgm:pt modelId="{EE903B4F-DDD5-4983-8100-66BF36663DC3}" type="pres">
      <dgm:prSet presAssocID="{5EA27DD6-CF65-4538-914A-14FA1695BC84}" presName="desTx" presStyleLbl="alignAccFollowNode1" presStyleIdx="1" presStyleCnt="3">
        <dgm:presLayoutVars>
          <dgm:bulletEnabled val="1"/>
        </dgm:presLayoutVars>
      </dgm:prSet>
      <dgm:spPr/>
      <dgm:t>
        <a:bodyPr/>
        <a:lstStyle/>
        <a:p>
          <a:endParaRPr lang="en-US"/>
        </a:p>
      </dgm:t>
    </dgm:pt>
    <dgm:pt modelId="{00BE03D5-6745-4058-9C3D-E62AB033C089}" type="pres">
      <dgm:prSet presAssocID="{D3C375F7-AE75-4A0A-BAF9-925C84198855}" presName="space" presStyleCnt="0"/>
      <dgm:spPr/>
      <dgm:t>
        <a:bodyPr/>
        <a:lstStyle/>
        <a:p>
          <a:endParaRPr lang="en-US"/>
        </a:p>
      </dgm:t>
    </dgm:pt>
    <dgm:pt modelId="{719C3AE0-D391-4034-8716-28177CE73231}" type="pres">
      <dgm:prSet presAssocID="{6E1B43C9-59C6-40BA-BC16-9DB497095788}" presName="composite" presStyleCnt="0"/>
      <dgm:spPr/>
      <dgm:t>
        <a:bodyPr/>
        <a:lstStyle/>
        <a:p>
          <a:endParaRPr lang="en-US"/>
        </a:p>
      </dgm:t>
    </dgm:pt>
    <dgm:pt modelId="{84936AF0-77DF-434E-8FE5-71666D458761}" type="pres">
      <dgm:prSet presAssocID="{6E1B43C9-59C6-40BA-BC16-9DB497095788}" presName="parTx" presStyleLbl="alignNode1" presStyleIdx="2" presStyleCnt="3">
        <dgm:presLayoutVars>
          <dgm:chMax val="0"/>
          <dgm:chPref val="0"/>
          <dgm:bulletEnabled val="1"/>
        </dgm:presLayoutVars>
      </dgm:prSet>
      <dgm:spPr/>
      <dgm:t>
        <a:bodyPr/>
        <a:lstStyle/>
        <a:p>
          <a:endParaRPr lang="en-US"/>
        </a:p>
      </dgm:t>
    </dgm:pt>
    <dgm:pt modelId="{05A8B49D-497B-4FCA-8448-E0A8DB4F47C1}" type="pres">
      <dgm:prSet presAssocID="{6E1B43C9-59C6-40BA-BC16-9DB497095788}" presName="desTx" presStyleLbl="alignAccFollowNode1" presStyleIdx="2" presStyleCnt="3">
        <dgm:presLayoutVars>
          <dgm:bulletEnabled val="1"/>
        </dgm:presLayoutVars>
      </dgm:prSet>
      <dgm:spPr/>
      <dgm:t>
        <a:bodyPr/>
        <a:lstStyle/>
        <a:p>
          <a:endParaRPr lang="en-US"/>
        </a:p>
      </dgm:t>
    </dgm:pt>
  </dgm:ptLst>
  <dgm:cxnLst>
    <dgm:cxn modelId="{D7AAC28A-783F-4692-B745-9798193B9903}" srcId="{A9BF7654-18FD-4350-AD49-26E6AF45712E}" destId="{5EA27DD6-CF65-4538-914A-14FA1695BC84}" srcOrd="1" destOrd="0" parTransId="{799B960C-B197-436A-A7D5-653FABF8CF87}" sibTransId="{D3C375F7-AE75-4A0A-BAF9-925C84198855}"/>
    <dgm:cxn modelId="{D76D0A39-A551-444D-B556-0C3D14A4835F}" srcId="{1CAFF30F-1C0A-4365-A39B-33C68CCE5ACB}" destId="{04F0408B-2BCB-485D-ACA7-CF5796E2CEAA}" srcOrd="2" destOrd="0" parTransId="{8473AABD-1F66-4234-A748-6BFB398FD6EC}" sibTransId="{0538E815-7F51-4FA6-981B-43359E3ED4CC}"/>
    <dgm:cxn modelId="{1C30B7E4-A231-4249-8CF9-36339A3124E5}" srcId="{5EA27DD6-CF65-4538-914A-14FA1695BC84}" destId="{F487386D-8C6E-48CD-BFBA-BE5AD5E23799}" srcOrd="1" destOrd="0" parTransId="{7F06C2A1-FA6E-464F-BA0F-D9E482220F6C}" sibTransId="{36691365-E818-48DD-8F5A-C839AAF019E7}"/>
    <dgm:cxn modelId="{4472BF80-F9D7-4911-8662-C74018BC462C}" type="presOf" srcId="{B46DA57D-73D7-47F7-B400-6FDF366627A4}" destId="{EE903B4F-DDD5-4983-8100-66BF36663DC3}" srcOrd="0" destOrd="3" presId="urn:microsoft.com/office/officeart/2005/8/layout/hList1"/>
    <dgm:cxn modelId="{2988F5F1-3C0C-4838-BA2F-DE21661C7EE5}" srcId="{A9BF7654-18FD-4350-AD49-26E6AF45712E}" destId="{6E1B43C9-59C6-40BA-BC16-9DB497095788}" srcOrd="2" destOrd="0" parTransId="{8A030954-2768-43F9-856C-EF3E2CA4DA18}" sibTransId="{55B7D3E2-B2BE-4DE8-9812-98FD45F1ABDC}"/>
    <dgm:cxn modelId="{07F6C09C-7590-4D85-AD59-C20EB7FD79EE}" type="presOf" srcId="{5EA27DD6-CF65-4538-914A-14FA1695BC84}" destId="{F05C9292-3694-45DD-A5B4-347FF2D1F403}" srcOrd="0" destOrd="0" presId="urn:microsoft.com/office/officeart/2005/8/layout/hList1"/>
    <dgm:cxn modelId="{1E94CE1E-A30E-403C-A58F-624B6187B687}" type="presOf" srcId="{1CAFF30F-1C0A-4365-A39B-33C68CCE5ACB}" destId="{7EBD9C60-6D4F-46BD-9239-2621131BDBBD}" srcOrd="0" destOrd="0" presId="urn:microsoft.com/office/officeart/2005/8/layout/hList1"/>
    <dgm:cxn modelId="{F99182E1-785E-4EB3-8E90-97ECE5AA28D0}" type="presOf" srcId="{A9BF7654-18FD-4350-AD49-26E6AF45712E}" destId="{4568DC82-BF26-45F6-84F8-7DBB7639AE50}" srcOrd="0" destOrd="0" presId="urn:microsoft.com/office/officeart/2005/8/layout/hList1"/>
    <dgm:cxn modelId="{4015AFC1-F078-4D00-95BA-B397476BF69E}" type="presOf" srcId="{EC8916B1-F439-4828-8874-722784461DC0}" destId="{EE903B4F-DDD5-4983-8100-66BF36663DC3}" srcOrd="0" destOrd="2" presId="urn:microsoft.com/office/officeart/2005/8/layout/hList1"/>
    <dgm:cxn modelId="{79651774-725D-45AA-BFD1-0602AD0895C2}" type="presOf" srcId="{04F0408B-2BCB-485D-ACA7-CF5796E2CEAA}" destId="{79D2541A-7C67-45AF-9440-2E3466141A8C}" srcOrd="0" destOrd="2" presId="urn:microsoft.com/office/officeart/2005/8/layout/hList1"/>
    <dgm:cxn modelId="{E1603655-02CF-4833-BC2F-1F892CB7C20D}" srcId="{A9BF7654-18FD-4350-AD49-26E6AF45712E}" destId="{1CAFF30F-1C0A-4365-A39B-33C68CCE5ACB}" srcOrd="0" destOrd="0" parTransId="{FC8D0A8C-07D7-4053-BDD9-E6D40137AFC0}" sibTransId="{344A2803-0BCE-4170-B4B3-65CD69258098}"/>
    <dgm:cxn modelId="{7E330FAA-0D99-4EC2-AB3F-EAB60A027BCD}" srcId="{5EA27DD6-CF65-4538-914A-14FA1695BC84}" destId="{B46DA57D-73D7-47F7-B400-6FDF366627A4}" srcOrd="3" destOrd="0" parTransId="{BB239C4E-DBEB-49A5-80A2-803057C9E0EE}" sibTransId="{9A69B7F7-B202-482A-BB1E-8117C2940C4F}"/>
    <dgm:cxn modelId="{770C03F6-8958-461B-A34C-926D00E701E8}" srcId="{5EA27DD6-CF65-4538-914A-14FA1695BC84}" destId="{FED098FB-9D5C-453D-9389-9934C4C2B0C8}" srcOrd="0" destOrd="0" parTransId="{D0D06EDA-E63A-45EB-891B-D718B2002E61}" sibTransId="{F54D01CC-30DC-46D5-BAF9-193CBE0F97F3}"/>
    <dgm:cxn modelId="{93D4190F-E540-48DD-9BB7-13F549BCD579}" type="presOf" srcId="{21B0AEAB-7C24-40EF-A04E-469588B6335B}" destId="{79D2541A-7C67-45AF-9440-2E3466141A8C}" srcOrd="0" destOrd="0" presId="urn:microsoft.com/office/officeart/2005/8/layout/hList1"/>
    <dgm:cxn modelId="{4A06FDEF-51D8-4705-B6B6-BCF796720EA6}" type="presOf" srcId="{F487386D-8C6E-48CD-BFBA-BE5AD5E23799}" destId="{EE903B4F-DDD5-4983-8100-66BF36663DC3}" srcOrd="0" destOrd="1" presId="urn:microsoft.com/office/officeart/2005/8/layout/hList1"/>
    <dgm:cxn modelId="{074E1A51-1CD6-4B4E-B95C-4D473FEC4077}" type="presOf" srcId="{FED098FB-9D5C-453D-9389-9934C4C2B0C8}" destId="{EE903B4F-DDD5-4983-8100-66BF36663DC3}" srcOrd="0" destOrd="0" presId="urn:microsoft.com/office/officeart/2005/8/layout/hList1"/>
    <dgm:cxn modelId="{5812FEE1-25CA-4840-8DD9-8B39004C381A}" type="presOf" srcId="{6BD2BA7F-197C-45C5-BE16-0BACC5D21D72}" destId="{79D2541A-7C67-45AF-9440-2E3466141A8C}" srcOrd="0" destOrd="1" presId="urn:microsoft.com/office/officeart/2005/8/layout/hList1"/>
    <dgm:cxn modelId="{F6558FE1-0E49-462D-BBF3-4BFBF539C09B}" type="presOf" srcId="{5D22FA8B-82E6-4915-8B14-AC5ADC3F1ECB}" destId="{05A8B49D-497B-4FCA-8448-E0A8DB4F47C1}" srcOrd="0" destOrd="0" presId="urn:microsoft.com/office/officeart/2005/8/layout/hList1"/>
    <dgm:cxn modelId="{396A46A1-1836-4533-B269-49700F03ABEA}" srcId="{1CAFF30F-1C0A-4365-A39B-33C68CCE5ACB}" destId="{21B0AEAB-7C24-40EF-A04E-469588B6335B}" srcOrd="0" destOrd="0" parTransId="{133268F0-A443-4D95-A513-9BDCF09036A0}" sibTransId="{D700A6D7-ACDC-4423-8857-8FE340A558FD}"/>
    <dgm:cxn modelId="{6201468A-D0A3-4C35-BC70-DE19E2D266B7}" srcId="{1CAFF30F-1C0A-4365-A39B-33C68CCE5ACB}" destId="{6BD2BA7F-197C-45C5-BE16-0BACC5D21D72}" srcOrd="1" destOrd="0" parTransId="{40F99D4B-E58B-4F1F-82E7-EEDF6C047E06}" sibTransId="{B7F3F376-E80C-4A37-9A5E-33244950AA8B}"/>
    <dgm:cxn modelId="{A269907E-28B2-462D-8573-26E58124FD14}" srcId="{5EA27DD6-CF65-4538-914A-14FA1695BC84}" destId="{EC8916B1-F439-4828-8874-722784461DC0}" srcOrd="2" destOrd="0" parTransId="{D5FB52E5-5FE4-4BD0-82E1-BEB857373E00}" sibTransId="{C83681C6-754E-40EB-99A1-09DFC954F9A3}"/>
    <dgm:cxn modelId="{1D4432B7-AB5D-4EC0-948F-A55D45F07431}" type="presOf" srcId="{7982F159-A6A5-44D8-B20D-C28EED4E503A}" destId="{05A8B49D-497B-4FCA-8448-E0A8DB4F47C1}" srcOrd="0" destOrd="1" presId="urn:microsoft.com/office/officeart/2005/8/layout/hList1"/>
    <dgm:cxn modelId="{8448AA49-49AB-49EC-AAEF-F3C83E5C1A9A}" srcId="{6E1B43C9-59C6-40BA-BC16-9DB497095788}" destId="{7982F159-A6A5-44D8-B20D-C28EED4E503A}" srcOrd="1" destOrd="0" parTransId="{DB5B237C-03B0-42EF-BDC3-0984896CFB97}" sibTransId="{3C943F73-A0CA-42C7-8AFC-216B14E96677}"/>
    <dgm:cxn modelId="{006B901D-AD4C-4C3E-A839-8043F6E5E681}" srcId="{6E1B43C9-59C6-40BA-BC16-9DB497095788}" destId="{5D22FA8B-82E6-4915-8B14-AC5ADC3F1ECB}" srcOrd="0" destOrd="0" parTransId="{5B1EFFED-9383-4420-A00C-BDA66E941315}" sibTransId="{C7EA4113-D6B9-4205-A030-30BD021991C9}"/>
    <dgm:cxn modelId="{3903FEAF-3900-4FAB-9402-C3FD3A7113E4}" type="presOf" srcId="{6E1B43C9-59C6-40BA-BC16-9DB497095788}" destId="{84936AF0-77DF-434E-8FE5-71666D458761}" srcOrd="0" destOrd="0" presId="urn:microsoft.com/office/officeart/2005/8/layout/hList1"/>
    <dgm:cxn modelId="{682583FA-A249-46C2-B4C3-B86007A7586F}" type="presParOf" srcId="{4568DC82-BF26-45F6-84F8-7DBB7639AE50}" destId="{7722AFCF-BC30-40C7-9F35-0DC346D69314}" srcOrd="0" destOrd="0" presId="urn:microsoft.com/office/officeart/2005/8/layout/hList1"/>
    <dgm:cxn modelId="{B210CF71-2AF9-4397-B53F-AC4EF8E5133D}" type="presParOf" srcId="{7722AFCF-BC30-40C7-9F35-0DC346D69314}" destId="{7EBD9C60-6D4F-46BD-9239-2621131BDBBD}" srcOrd="0" destOrd="0" presId="urn:microsoft.com/office/officeart/2005/8/layout/hList1"/>
    <dgm:cxn modelId="{CFA6972F-9443-4399-A19F-BE22BEE9BBDA}" type="presParOf" srcId="{7722AFCF-BC30-40C7-9F35-0DC346D69314}" destId="{79D2541A-7C67-45AF-9440-2E3466141A8C}" srcOrd="1" destOrd="0" presId="urn:microsoft.com/office/officeart/2005/8/layout/hList1"/>
    <dgm:cxn modelId="{065A4DCB-B1DC-4418-BEA7-A0108432A7FD}" type="presParOf" srcId="{4568DC82-BF26-45F6-84F8-7DBB7639AE50}" destId="{3AAA9BE6-398B-4D6E-91EA-B99BF6170680}" srcOrd="1" destOrd="0" presId="urn:microsoft.com/office/officeart/2005/8/layout/hList1"/>
    <dgm:cxn modelId="{48EE8BF0-CC45-4810-939B-E84DAC103AF0}" type="presParOf" srcId="{4568DC82-BF26-45F6-84F8-7DBB7639AE50}" destId="{9C4365A7-40D8-4FA1-92A9-C23DD8E0CB8C}" srcOrd="2" destOrd="0" presId="urn:microsoft.com/office/officeart/2005/8/layout/hList1"/>
    <dgm:cxn modelId="{AB1D2A02-3B0B-41C1-AF6A-F0C4D4F601C7}" type="presParOf" srcId="{9C4365A7-40D8-4FA1-92A9-C23DD8E0CB8C}" destId="{F05C9292-3694-45DD-A5B4-347FF2D1F403}" srcOrd="0" destOrd="0" presId="urn:microsoft.com/office/officeart/2005/8/layout/hList1"/>
    <dgm:cxn modelId="{71AC60A2-C348-45EA-89C3-0A41ED957B9A}" type="presParOf" srcId="{9C4365A7-40D8-4FA1-92A9-C23DD8E0CB8C}" destId="{EE903B4F-DDD5-4983-8100-66BF36663DC3}" srcOrd="1" destOrd="0" presId="urn:microsoft.com/office/officeart/2005/8/layout/hList1"/>
    <dgm:cxn modelId="{17828AB9-D699-4C9A-BCBB-C2F44F023049}" type="presParOf" srcId="{4568DC82-BF26-45F6-84F8-7DBB7639AE50}" destId="{00BE03D5-6745-4058-9C3D-E62AB033C089}" srcOrd="3" destOrd="0" presId="urn:microsoft.com/office/officeart/2005/8/layout/hList1"/>
    <dgm:cxn modelId="{4D45A434-BC66-4189-8259-BA0DE22A27FE}" type="presParOf" srcId="{4568DC82-BF26-45F6-84F8-7DBB7639AE50}" destId="{719C3AE0-D391-4034-8716-28177CE73231}" srcOrd="4" destOrd="0" presId="urn:microsoft.com/office/officeart/2005/8/layout/hList1"/>
    <dgm:cxn modelId="{3B393C6B-1395-4180-B1A1-12F265CB8725}" type="presParOf" srcId="{719C3AE0-D391-4034-8716-28177CE73231}" destId="{84936AF0-77DF-434E-8FE5-71666D458761}" srcOrd="0" destOrd="0" presId="urn:microsoft.com/office/officeart/2005/8/layout/hList1"/>
    <dgm:cxn modelId="{68AC80D8-1A2C-4AF3-AC0A-D5682673C38F}" type="presParOf" srcId="{719C3AE0-D391-4034-8716-28177CE73231}" destId="{05A8B49D-497B-4FCA-8448-E0A8DB4F47C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C6FE5-83A8-4CA7-96F0-9997AD6EADCE}">
      <dsp:nvSpPr>
        <dsp:cNvPr id="0" name=""/>
        <dsp:cNvSpPr/>
      </dsp:nvSpPr>
      <dsp:spPr>
        <a:xfrm>
          <a:off x="5036" y="949452"/>
          <a:ext cx="1930598" cy="757823"/>
        </a:xfrm>
        <a:prstGeom prst="rect">
          <a:avLst/>
        </a:prstGeom>
        <a:solidFill>
          <a:schemeClr val="bg1">
            <a:lumMod val="85000"/>
          </a:schemeClr>
        </a:solidFill>
        <a:ln w="9525" cap="flat" cmpd="sng" algn="ctr">
          <a:solidFill>
            <a:schemeClr val="accent5"/>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en-US" sz="1400" b="1" kern="1200" smtClean="0">
              <a:solidFill>
                <a:schemeClr val="tx1"/>
              </a:solidFill>
            </a:rPr>
            <a:t>Engaging Experiences</a:t>
          </a:r>
          <a:endParaRPr lang="en-US" sz="1400" b="1" kern="1200">
            <a:solidFill>
              <a:schemeClr val="tx1"/>
            </a:solidFill>
          </a:endParaRPr>
        </a:p>
      </dsp:txBody>
      <dsp:txXfrm>
        <a:off x="5036" y="949452"/>
        <a:ext cx="1930598" cy="757823"/>
      </dsp:txXfrm>
    </dsp:sp>
    <dsp:sp modelId="{3957218F-617E-44F3-9F69-F5BC6EB8F9EF}">
      <dsp:nvSpPr>
        <dsp:cNvPr id="0" name=""/>
        <dsp:cNvSpPr/>
      </dsp:nvSpPr>
      <dsp:spPr>
        <a:xfrm>
          <a:off x="5036" y="1707275"/>
          <a:ext cx="1930598" cy="2267370"/>
        </a:xfrm>
        <a:prstGeom prst="rect">
          <a:avLst/>
        </a:prstGeom>
        <a:solidFill>
          <a:schemeClr val="bg1">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smtClean="0"/>
            <a:t>Easier to implement custom brand</a:t>
          </a:r>
          <a:endParaRPr lang="en-US" sz="1400" kern="1200"/>
        </a:p>
        <a:p>
          <a:pPr marL="114300" lvl="1" indent="-114300" algn="l" defTabSz="622300" rtl="0">
            <a:lnSpc>
              <a:spcPct val="90000"/>
            </a:lnSpc>
            <a:spcBef>
              <a:spcPct val="0"/>
            </a:spcBef>
            <a:spcAft>
              <a:spcPct val="15000"/>
            </a:spcAft>
            <a:buChar char="••"/>
          </a:pPr>
          <a:r>
            <a:rPr lang="en-US" sz="1400" kern="1200" smtClean="0"/>
            <a:t>Easier to implement mobile experience</a:t>
          </a:r>
          <a:endParaRPr lang="en-US" sz="1400" kern="1200"/>
        </a:p>
        <a:p>
          <a:pPr marL="114300" lvl="1" indent="-114300" algn="l" defTabSz="622300" rtl="0">
            <a:lnSpc>
              <a:spcPct val="90000"/>
            </a:lnSpc>
            <a:spcBef>
              <a:spcPct val="0"/>
            </a:spcBef>
            <a:spcAft>
              <a:spcPct val="15000"/>
            </a:spcAft>
            <a:buChar char="••"/>
          </a:pPr>
          <a:r>
            <a:rPr lang="en-US" sz="1400" kern="1200" dirty="0" smtClean="0"/>
            <a:t>Taxonomies</a:t>
          </a:r>
          <a:endParaRPr lang="en-US" sz="1400" kern="1200" dirty="0"/>
        </a:p>
        <a:p>
          <a:pPr marL="114300" lvl="1" indent="-114300" algn="l" defTabSz="622300" rtl="0">
            <a:lnSpc>
              <a:spcPct val="90000"/>
            </a:lnSpc>
            <a:spcBef>
              <a:spcPct val="0"/>
            </a:spcBef>
            <a:spcAft>
              <a:spcPct val="15000"/>
            </a:spcAft>
            <a:buChar char="••"/>
          </a:pPr>
          <a:r>
            <a:rPr lang="en-US" sz="1400" kern="1200" dirty="0" smtClean="0"/>
            <a:t>Clean URLs</a:t>
          </a:r>
          <a:endParaRPr lang="en-US" sz="1400" kern="1200" dirty="0"/>
        </a:p>
        <a:p>
          <a:pPr marL="114300" lvl="1" indent="-114300" algn="l" defTabSz="622300" rtl="0">
            <a:lnSpc>
              <a:spcPct val="90000"/>
            </a:lnSpc>
            <a:spcBef>
              <a:spcPct val="0"/>
            </a:spcBef>
            <a:spcAft>
              <a:spcPct val="15000"/>
            </a:spcAft>
            <a:buChar char="••"/>
          </a:pPr>
          <a:r>
            <a:rPr lang="en-US" sz="1400" kern="1200" dirty="0" smtClean="0"/>
            <a:t>Utilizing new SharePoint 2013 App Model</a:t>
          </a:r>
          <a:endParaRPr lang="en-US" sz="1400" kern="1200" dirty="0"/>
        </a:p>
      </dsp:txBody>
      <dsp:txXfrm>
        <a:off x="5036" y="1707275"/>
        <a:ext cx="1930598" cy="2267370"/>
      </dsp:txXfrm>
    </dsp:sp>
    <dsp:sp modelId="{4470B47F-83A3-4D2A-9507-A847C8B01240}">
      <dsp:nvSpPr>
        <dsp:cNvPr id="0" name=""/>
        <dsp:cNvSpPr/>
      </dsp:nvSpPr>
      <dsp:spPr>
        <a:xfrm>
          <a:off x="2205918" y="949452"/>
          <a:ext cx="1930598" cy="757823"/>
        </a:xfrm>
        <a:prstGeom prst="rect">
          <a:avLst/>
        </a:prstGeom>
        <a:solidFill>
          <a:schemeClr val="bg1">
            <a:lumMod val="85000"/>
          </a:schemeClr>
        </a:solidFill>
        <a:ln w="9525" cap="flat" cmpd="sng" algn="ctr">
          <a:solidFill>
            <a:schemeClr val="accent5"/>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en-US" sz="1400" b="1" kern="1200" smtClean="0">
              <a:solidFill>
                <a:schemeClr val="tx1"/>
              </a:solidFill>
            </a:rPr>
            <a:t>Comprehensive Content Management</a:t>
          </a:r>
          <a:endParaRPr lang="en-US" sz="1400" b="1" kern="1200">
            <a:solidFill>
              <a:schemeClr val="tx1"/>
            </a:solidFill>
          </a:endParaRPr>
        </a:p>
      </dsp:txBody>
      <dsp:txXfrm>
        <a:off x="2205918" y="949452"/>
        <a:ext cx="1930598" cy="757823"/>
      </dsp:txXfrm>
    </dsp:sp>
    <dsp:sp modelId="{0611BA48-9839-4D83-8750-10ACAAE3FFE4}">
      <dsp:nvSpPr>
        <dsp:cNvPr id="0" name=""/>
        <dsp:cNvSpPr/>
      </dsp:nvSpPr>
      <dsp:spPr>
        <a:xfrm>
          <a:off x="2205918" y="1707275"/>
          <a:ext cx="1930598" cy="2267370"/>
        </a:xfrm>
        <a:prstGeom prst="rect">
          <a:avLst/>
        </a:prstGeom>
        <a:solidFill>
          <a:schemeClr val="bg1">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Authoring</a:t>
          </a:r>
          <a:endParaRPr lang="en-US" sz="1400" kern="1200" dirty="0"/>
        </a:p>
        <a:p>
          <a:pPr marL="114300" lvl="1" indent="-114300" algn="l" defTabSz="622300" rtl="0">
            <a:lnSpc>
              <a:spcPct val="90000"/>
            </a:lnSpc>
            <a:spcBef>
              <a:spcPct val="0"/>
            </a:spcBef>
            <a:spcAft>
              <a:spcPct val="15000"/>
            </a:spcAft>
            <a:buChar char="••"/>
          </a:pPr>
          <a:r>
            <a:rPr lang="en-US" sz="1400" kern="1200" smtClean="0"/>
            <a:t>Content Lifecycle</a:t>
          </a:r>
          <a:endParaRPr lang="en-US" sz="1400" kern="1200"/>
        </a:p>
        <a:p>
          <a:pPr marL="114300" lvl="1" indent="-114300" algn="l" defTabSz="622300" rtl="0">
            <a:lnSpc>
              <a:spcPct val="90000"/>
            </a:lnSpc>
            <a:spcBef>
              <a:spcPct val="0"/>
            </a:spcBef>
            <a:spcAft>
              <a:spcPct val="15000"/>
            </a:spcAft>
            <a:buChar char="••"/>
          </a:pPr>
          <a:r>
            <a:rPr lang="en-US" sz="1400" kern="1200" smtClean="0"/>
            <a:t>Multilingual improvements </a:t>
          </a:r>
          <a:endParaRPr lang="en-US" sz="1400" kern="1200"/>
        </a:p>
        <a:p>
          <a:pPr marL="114300" lvl="1" indent="-114300" algn="l" defTabSz="622300" rtl="0">
            <a:lnSpc>
              <a:spcPct val="90000"/>
            </a:lnSpc>
            <a:spcBef>
              <a:spcPct val="0"/>
            </a:spcBef>
            <a:spcAft>
              <a:spcPct val="15000"/>
            </a:spcAft>
            <a:buChar char="••"/>
          </a:pPr>
          <a:r>
            <a:rPr lang="en-US" sz="1400" kern="1200" smtClean="0"/>
            <a:t>SEO</a:t>
          </a:r>
          <a:endParaRPr lang="en-US" sz="1400" kern="1200"/>
        </a:p>
        <a:p>
          <a:pPr marL="114300" lvl="1" indent="-114300" algn="l" defTabSz="622300" rtl="0">
            <a:lnSpc>
              <a:spcPct val="90000"/>
            </a:lnSpc>
            <a:spcBef>
              <a:spcPct val="0"/>
            </a:spcBef>
            <a:spcAft>
              <a:spcPct val="15000"/>
            </a:spcAft>
            <a:buChar char="••"/>
          </a:pPr>
          <a:r>
            <a:rPr lang="en-US" sz="1400" kern="1200" dirty="0" smtClean="0"/>
            <a:t>Item Catalogs</a:t>
          </a:r>
          <a:endParaRPr lang="en-US" sz="1400" kern="1200" dirty="0"/>
        </a:p>
        <a:p>
          <a:pPr marL="114300" lvl="1" indent="-114300" algn="l" defTabSz="622300" rtl="0">
            <a:lnSpc>
              <a:spcPct val="90000"/>
            </a:lnSpc>
            <a:spcBef>
              <a:spcPct val="0"/>
            </a:spcBef>
            <a:spcAft>
              <a:spcPct val="15000"/>
            </a:spcAft>
            <a:buChar char="••"/>
          </a:pPr>
          <a:r>
            <a:rPr lang="en-US" sz="1400" kern="1200" smtClean="0"/>
            <a:t>Content Reuse</a:t>
          </a:r>
          <a:endParaRPr lang="en-US" sz="1400" kern="1200"/>
        </a:p>
      </dsp:txBody>
      <dsp:txXfrm>
        <a:off x="2205918" y="1707275"/>
        <a:ext cx="1930598" cy="2267370"/>
      </dsp:txXfrm>
    </dsp:sp>
    <dsp:sp modelId="{8F37D0A9-58C1-43CE-96E7-962C581DC887}">
      <dsp:nvSpPr>
        <dsp:cNvPr id="0" name=""/>
        <dsp:cNvSpPr/>
      </dsp:nvSpPr>
      <dsp:spPr>
        <a:xfrm>
          <a:off x="4406801" y="949452"/>
          <a:ext cx="1930598" cy="757823"/>
        </a:xfrm>
        <a:prstGeom prst="rect">
          <a:avLst/>
        </a:prstGeom>
        <a:solidFill>
          <a:schemeClr val="bg1">
            <a:lumMod val="85000"/>
          </a:schemeClr>
        </a:solidFill>
        <a:ln w="9525" cap="flat" cmpd="sng" algn="ctr">
          <a:solidFill>
            <a:schemeClr val="accent5"/>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en-US" sz="1400" b="1" kern="1200" smtClean="0">
              <a:solidFill>
                <a:schemeClr val="tx1"/>
              </a:solidFill>
            </a:rPr>
            <a:t>Dynamic Content</a:t>
          </a:r>
          <a:endParaRPr lang="en-US" sz="1400" b="1" kern="1200">
            <a:solidFill>
              <a:schemeClr val="tx1"/>
            </a:solidFill>
          </a:endParaRPr>
        </a:p>
      </dsp:txBody>
      <dsp:txXfrm>
        <a:off x="4406801" y="949452"/>
        <a:ext cx="1930598" cy="757823"/>
      </dsp:txXfrm>
    </dsp:sp>
    <dsp:sp modelId="{1157147A-3080-4001-B0C4-2E60BF34A710}">
      <dsp:nvSpPr>
        <dsp:cNvPr id="0" name=""/>
        <dsp:cNvSpPr/>
      </dsp:nvSpPr>
      <dsp:spPr>
        <a:xfrm>
          <a:off x="4406801" y="1707275"/>
          <a:ext cx="1930598" cy="2267370"/>
        </a:xfrm>
        <a:prstGeom prst="rect">
          <a:avLst/>
        </a:prstGeom>
        <a:solidFill>
          <a:schemeClr val="bg1">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Automatic topic pages</a:t>
          </a:r>
          <a:endParaRPr lang="en-US" sz="1400" kern="1200" dirty="0"/>
        </a:p>
        <a:p>
          <a:pPr marL="114300" lvl="1" indent="-114300" algn="l" defTabSz="622300" rtl="0">
            <a:lnSpc>
              <a:spcPct val="90000"/>
            </a:lnSpc>
            <a:spcBef>
              <a:spcPct val="0"/>
            </a:spcBef>
            <a:spcAft>
              <a:spcPct val="15000"/>
            </a:spcAft>
            <a:buChar char="••"/>
          </a:pPr>
          <a:r>
            <a:rPr lang="en-US" sz="1400" kern="1200" dirty="0" smtClean="0"/>
            <a:t>Relevance</a:t>
          </a:r>
          <a:endParaRPr lang="en-US" sz="1400" kern="1200" dirty="0"/>
        </a:p>
        <a:p>
          <a:pPr marL="114300" lvl="1" indent="-114300" algn="l" defTabSz="622300" rtl="0">
            <a:lnSpc>
              <a:spcPct val="90000"/>
            </a:lnSpc>
            <a:spcBef>
              <a:spcPct val="0"/>
            </a:spcBef>
            <a:spcAft>
              <a:spcPct val="15000"/>
            </a:spcAft>
            <a:buChar char="••"/>
          </a:pPr>
          <a:r>
            <a:rPr lang="en-US" sz="1400" kern="1200" smtClean="0"/>
            <a:t>Recommendations</a:t>
          </a:r>
          <a:endParaRPr lang="en-US" sz="1400" kern="1200"/>
        </a:p>
      </dsp:txBody>
      <dsp:txXfrm>
        <a:off x="4406801" y="1707275"/>
        <a:ext cx="1930598" cy="2267370"/>
      </dsp:txXfrm>
    </dsp:sp>
    <dsp:sp modelId="{5E8979B1-9CB6-4E6D-BC65-5187A1350765}">
      <dsp:nvSpPr>
        <dsp:cNvPr id="0" name=""/>
        <dsp:cNvSpPr/>
      </dsp:nvSpPr>
      <dsp:spPr>
        <a:xfrm>
          <a:off x="6607683" y="949452"/>
          <a:ext cx="1930598" cy="757823"/>
        </a:xfrm>
        <a:prstGeom prst="rect">
          <a:avLst/>
        </a:prstGeom>
        <a:solidFill>
          <a:schemeClr val="bg1">
            <a:lumMod val="85000"/>
          </a:schemeClr>
        </a:solidFill>
        <a:ln w="9525" cap="flat" cmpd="sng" algn="ctr">
          <a:solidFill>
            <a:schemeClr val="accent5"/>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en-US" sz="1400" b="1" kern="1200" smtClean="0">
              <a:solidFill>
                <a:schemeClr val="tx1"/>
              </a:solidFill>
            </a:rPr>
            <a:t>Fast to Market</a:t>
          </a:r>
          <a:endParaRPr lang="en-US" sz="1400" b="1" kern="1200">
            <a:solidFill>
              <a:schemeClr val="tx1"/>
            </a:solidFill>
          </a:endParaRPr>
        </a:p>
      </dsp:txBody>
      <dsp:txXfrm>
        <a:off x="6607683" y="949452"/>
        <a:ext cx="1930598" cy="757823"/>
      </dsp:txXfrm>
    </dsp:sp>
    <dsp:sp modelId="{829C7CC9-62CD-4CB2-9513-DA763E86C034}">
      <dsp:nvSpPr>
        <dsp:cNvPr id="0" name=""/>
        <dsp:cNvSpPr/>
      </dsp:nvSpPr>
      <dsp:spPr>
        <a:xfrm>
          <a:off x="6607683" y="1707275"/>
          <a:ext cx="1930598" cy="2267370"/>
        </a:xfrm>
        <a:prstGeom prst="rect">
          <a:avLst/>
        </a:prstGeom>
        <a:solidFill>
          <a:schemeClr val="bg1">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smtClean="0"/>
            <a:t>Web Designers</a:t>
          </a:r>
          <a:endParaRPr lang="en-US" sz="1400" kern="1200"/>
        </a:p>
        <a:p>
          <a:pPr marL="114300" lvl="1" indent="-114300" algn="l" defTabSz="622300" rtl="0">
            <a:lnSpc>
              <a:spcPct val="90000"/>
            </a:lnSpc>
            <a:spcBef>
              <a:spcPct val="0"/>
            </a:spcBef>
            <a:spcAft>
              <a:spcPct val="15000"/>
            </a:spcAft>
            <a:buChar char="••"/>
          </a:pPr>
          <a:r>
            <a:rPr lang="en-US" sz="1400" kern="1200" smtClean="0"/>
            <a:t>Developers</a:t>
          </a:r>
          <a:endParaRPr lang="en-US" sz="1400" kern="1200"/>
        </a:p>
        <a:p>
          <a:pPr marL="114300" lvl="1" indent="-114300" algn="l" defTabSz="622300" rtl="0">
            <a:lnSpc>
              <a:spcPct val="90000"/>
            </a:lnSpc>
            <a:spcBef>
              <a:spcPct val="0"/>
            </a:spcBef>
            <a:spcAft>
              <a:spcPct val="15000"/>
            </a:spcAft>
            <a:buChar char="••"/>
          </a:pPr>
          <a:r>
            <a:rPr lang="en-US" sz="1400" kern="1200" smtClean="0"/>
            <a:t>Office 365</a:t>
          </a:r>
          <a:endParaRPr lang="en-US" sz="1400" kern="1200"/>
        </a:p>
      </dsp:txBody>
      <dsp:txXfrm>
        <a:off x="6607683" y="1707275"/>
        <a:ext cx="1930598" cy="2267370"/>
      </dsp:txXfrm>
    </dsp:sp>
    <dsp:sp modelId="{9334FFB0-3A20-48F3-8C5C-EC0F5ABBB163}">
      <dsp:nvSpPr>
        <dsp:cNvPr id="0" name=""/>
        <dsp:cNvSpPr/>
      </dsp:nvSpPr>
      <dsp:spPr>
        <a:xfrm>
          <a:off x="8808566" y="949452"/>
          <a:ext cx="1930598" cy="757823"/>
        </a:xfrm>
        <a:prstGeom prst="rect">
          <a:avLst/>
        </a:prstGeom>
        <a:solidFill>
          <a:schemeClr val="bg1">
            <a:lumMod val="85000"/>
          </a:schemeClr>
        </a:solidFill>
        <a:ln w="9525" cap="flat" cmpd="sng" algn="ctr">
          <a:solidFill>
            <a:schemeClr val="accent5"/>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en-US" sz="1400" b="1" kern="1200" dirty="0" smtClean="0">
              <a:solidFill>
                <a:schemeClr val="tx1"/>
              </a:solidFill>
            </a:rPr>
            <a:t>Your Content </a:t>
          </a:r>
          <a:br>
            <a:rPr lang="en-US" sz="1400" b="1" kern="1200" dirty="0" smtClean="0">
              <a:solidFill>
                <a:schemeClr val="tx1"/>
              </a:solidFill>
            </a:rPr>
          </a:br>
          <a:r>
            <a:rPr lang="en-US" sz="1400" b="1" kern="1200" dirty="0" smtClean="0">
              <a:solidFill>
                <a:schemeClr val="tx1"/>
              </a:solidFill>
            </a:rPr>
            <a:t>+ Best of Web</a:t>
          </a:r>
          <a:endParaRPr lang="en-US" sz="1400" b="1" kern="1200" dirty="0">
            <a:solidFill>
              <a:schemeClr val="tx1"/>
            </a:solidFill>
          </a:endParaRPr>
        </a:p>
      </dsp:txBody>
      <dsp:txXfrm>
        <a:off x="8808566" y="949452"/>
        <a:ext cx="1930598" cy="757823"/>
      </dsp:txXfrm>
    </dsp:sp>
    <dsp:sp modelId="{D29EBE46-0B83-409C-A492-585E827BDEA0}">
      <dsp:nvSpPr>
        <dsp:cNvPr id="0" name=""/>
        <dsp:cNvSpPr/>
      </dsp:nvSpPr>
      <dsp:spPr>
        <a:xfrm>
          <a:off x="8808566" y="1707275"/>
          <a:ext cx="1930598" cy="2267370"/>
        </a:xfrm>
        <a:prstGeom prst="rect">
          <a:avLst/>
        </a:prstGeom>
        <a:solidFill>
          <a:schemeClr val="bg1">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smtClean="0"/>
            <a:t>Content Authoring</a:t>
          </a:r>
          <a:endParaRPr lang="en-US" sz="1400" kern="1200"/>
        </a:p>
        <a:p>
          <a:pPr marL="114300" lvl="1" indent="-114300" algn="l" defTabSz="622300" rtl="0">
            <a:lnSpc>
              <a:spcPct val="90000"/>
            </a:lnSpc>
            <a:spcBef>
              <a:spcPct val="0"/>
            </a:spcBef>
            <a:spcAft>
              <a:spcPct val="15000"/>
            </a:spcAft>
            <a:buChar char="••"/>
          </a:pPr>
          <a:r>
            <a:rPr lang="en-US" sz="1400" kern="1200" smtClean="0"/>
            <a:t>Content Reuse</a:t>
          </a:r>
          <a:endParaRPr lang="en-US" sz="1400" kern="1200"/>
        </a:p>
        <a:p>
          <a:pPr marL="114300" lvl="1" indent="-114300" algn="l" defTabSz="622300" rtl="0">
            <a:lnSpc>
              <a:spcPct val="90000"/>
            </a:lnSpc>
            <a:spcBef>
              <a:spcPct val="0"/>
            </a:spcBef>
            <a:spcAft>
              <a:spcPct val="15000"/>
            </a:spcAft>
            <a:buChar char="••"/>
          </a:pPr>
          <a:r>
            <a:rPr lang="en-US" sz="1400" kern="1200" smtClean="0"/>
            <a:t>Content Crawl</a:t>
          </a:r>
          <a:endParaRPr lang="en-US" sz="1400" kern="1200"/>
        </a:p>
        <a:p>
          <a:pPr marL="114300" lvl="1" indent="-114300" algn="l" defTabSz="622300" rtl="0">
            <a:lnSpc>
              <a:spcPct val="90000"/>
            </a:lnSpc>
            <a:spcBef>
              <a:spcPct val="0"/>
            </a:spcBef>
            <a:spcAft>
              <a:spcPct val="15000"/>
            </a:spcAft>
            <a:buChar char="••"/>
          </a:pPr>
          <a:r>
            <a:rPr lang="en-US" sz="1400" kern="1200" smtClean="0"/>
            <a:t>Catalogs</a:t>
          </a:r>
          <a:endParaRPr lang="en-US" sz="1400" kern="1200"/>
        </a:p>
      </dsp:txBody>
      <dsp:txXfrm>
        <a:off x="8808566" y="1707275"/>
        <a:ext cx="1930598" cy="22673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D9C60-6D4F-46BD-9239-2621131BDBBD}">
      <dsp:nvSpPr>
        <dsp:cNvPr id="0" name=""/>
        <dsp:cNvSpPr/>
      </dsp:nvSpPr>
      <dsp:spPr>
        <a:xfrm>
          <a:off x="3357" y="169130"/>
          <a:ext cx="3273623" cy="720000"/>
        </a:xfrm>
        <a:prstGeom prst="rect">
          <a:avLst/>
        </a:prstGeom>
        <a:solidFill>
          <a:schemeClr val="bg1">
            <a:lumMod val="95000"/>
          </a:schemeClr>
        </a:solidFill>
        <a:ln w="10795" cap="flat" cmpd="sng" algn="ctr">
          <a:solidFill>
            <a:schemeClr val="accent5"/>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en-US" sz="2500" kern="1200" baseline="0" dirty="0" smtClean="0">
              <a:solidFill>
                <a:schemeClr val="tx1"/>
              </a:solidFill>
            </a:rPr>
            <a:t>Content Production</a:t>
          </a:r>
          <a:endParaRPr lang="en-US" sz="2500" kern="1200" dirty="0">
            <a:solidFill>
              <a:schemeClr val="tx1"/>
            </a:solidFill>
          </a:endParaRPr>
        </a:p>
      </dsp:txBody>
      <dsp:txXfrm>
        <a:off x="3357" y="169130"/>
        <a:ext cx="3273623" cy="720000"/>
      </dsp:txXfrm>
    </dsp:sp>
    <dsp:sp modelId="{79D2541A-7C67-45AF-9440-2E3466141A8C}">
      <dsp:nvSpPr>
        <dsp:cNvPr id="0" name=""/>
        <dsp:cNvSpPr/>
      </dsp:nvSpPr>
      <dsp:spPr>
        <a:xfrm>
          <a:off x="3357" y="889130"/>
          <a:ext cx="3273623" cy="2830781"/>
        </a:xfrm>
        <a:prstGeom prst="rect">
          <a:avLst/>
        </a:prstGeom>
        <a:solidFill>
          <a:schemeClr val="bg1">
            <a:alpha val="90000"/>
          </a:schemeClr>
        </a:solidFill>
        <a:ln w="10795" cap="flat" cmpd="sng" algn="ctr">
          <a:solidFill>
            <a:schemeClr val="accent5">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en-US" sz="2500" kern="1200" baseline="0" smtClean="0"/>
            <a:t>Account Management</a:t>
          </a:r>
          <a:endParaRPr lang="en-US" sz="2500" kern="1200"/>
        </a:p>
        <a:p>
          <a:pPr marL="228600" lvl="1" indent="-228600" algn="l" defTabSz="1111250" rtl="0">
            <a:lnSpc>
              <a:spcPct val="90000"/>
            </a:lnSpc>
            <a:spcBef>
              <a:spcPct val="0"/>
            </a:spcBef>
            <a:spcAft>
              <a:spcPct val="15000"/>
            </a:spcAft>
            <a:buChar char="••"/>
          </a:pPr>
          <a:r>
            <a:rPr lang="en-US" sz="2500" kern="1200" baseline="0" smtClean="0"/>
            <a:t>Survey</a:t>
          </a:r>
          <a:endParaRPr lang="en-US" sz="2500" kern="1200"/>
        </a:p>
        <a:p>
          <a:pPr marL="228600" lvl="1" indent="-228600" algn="l" defTabSz="1111250" rtl="0">
            <a:lnSpc>
              <a:spcPct val="90000"/>
            </a:lnSpc>
            <a:spcBef>
              <a:spcPct val="0"/>
            </a:spcBef>
            <a:spcAft>
              <a:spcPct val="15000"/>
            </a:spcAft>
            <a:buChar char="••"/>
          </a:pPr>
          <a:r>
            <a:rPr lang="en-US" sz="2500" kern="1200" baseline="0" dirty="0" err="1" smtClean="0"/>
            <a:t>eCommerce</a:t>
          </a:r>
          <a:r>
            <a:rPr lang="en-US" sz="2500" kern="1200" baseline="0" dirty="0" smtClean="0"/>
            <a:t> / Transaction support</a:t>
          </a:r>
          <a:endParaRPr lang="en-US" sz="2500" kern="1200" dirty="0"/>
        </a:p>
      </dsp:txBody>
      <dsp:txXfrm>
        <a:off x="3357" y="889130"/>
        <a:ext cx="3273623" cy="2830781"/>
      </dsp:txXfrm>
    </dsp:sp>
    <dsp:sp modelId="{F05C9292-3694-45DD-A5B4-347FF2D1F403}">
      <dsp:nvSpPr>
        <dsp:cNvPr id="0" name=""/>
        <dsp:cNvSpPr/>
      </dsp:nvSpPr>
      <dsp:spPr>
        <a:xfrm>
          <a:off x="3735288" y="169130"/>
          <a:ext cx="3273623" cy="720000"/>
        </a:xfrm>
        <a:prstGeom prst="rect">
          <a:avLst/>
        </a:prstGeom>
        <a:solidFill>
          <a:schemeClr val="bg1">
            <a:lumMod val="95000"/>
          </a:schemeClr>
        </a:solidFill>
        <a:ln w="10795" cap="flat" cmpd="sng" algn="ctr">
          <a:solidFill>
            <a:schemeClr val="accent5"/>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en-US" sz="2500" kern="1200" baseline="0" dirty="0" smtClean="0">
              <a:solidFill>
                <a:schemeClr val="tx1"/>
              </a:solidFill>
            </a:rPr>
            <a:t>In-Page Integration</a:t>
          </a:r>
          <a:endParaRPr lang="en-US" sz="2500" kern="1200" dirty="0">
            <a:solidFill>
              <a:schemeClr val="tx1"/>
            </a:solidFill>
          </a:endParaRPr>
        </a:p>
      </dsp:txBody>
      <dsp:txXfrm>
        <a:off x="3735288" y="169130"/>
        <a:ext cx="3273623" cy="720000"/>
      </dsp:txXfrm>
    </dsp:sp>
    <dsp:sp modelId="{EE903B4F-DDD5-4983-8100-66BF36663DC3}">
      <dsp:nvSpPr>
        <dsp:cNvPr id="0" name=""/>
        <dsp:cNvSpPr/>
      </dsp:nvSpPr>
      <dsp:spPr>
        <a:xfrm>
          <a:off x="3735288" y="889130"/>
          <a:ext cx="3273623" cy="2830781"/>
        </a:xfrm>
        <a:prstGeom prst="rect">
          <a:avLst/>
        </a:prstGeom>
        <a:solidFill>
          <a:schemeClr val="bg1">
            <a:alpha val="90000"/>
          </a:schemeClr>
        </a:solidFill>
        <a:ln w="10795" cap="flat" cmpd="sng" algn="ctr">
          <a:solidFill>
            <a:schemeClr val="accent5">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en-US" sz="2500" kern="1200" baseline="0" smtClean="0"/>
            <a:t>Weather</a:t>
          </a:r>
          <a:endParaRPr lang="en-US" sz="2500" kern="1200"/>
        </a:p>
        <a:p>
          <a:pPr marL="228600" lvl="1" indent="-228600" algn="l" defTabSz="1111250" rtl="0">
            <a:lnSpc>
              <a:spcPct val="90000"/>
            </a:lnSpc>
            <a:spcBef>
              <a:spcPct val="0"/>
            </a:spcBef>
            <a:spcAft>
              <a:spcPct val="15000"/>
            </a:spcAft>
            <a:buChar char="••"/>
          </a:pPr>
          <a:r>
            <a:rPr lang="en-US" sz="2500" kern="1200" baseline="0" smtClean="0"/>
            <a:t>Social “like” button</a:t>
          </a:r>
          <a:endParaRPr lang="en-US" sz="2500" kern="1200"/>
        </a:p>
        <a:p>
          <a:pPr marL="228600" lvl="1" indent="-228600" algn="l" defTabSz="1111250" rtl="0">
            <a:lnSpc>
              <a:spcPct val="90000"/>
            </a:lnSpc>
            <a:spcBef>
              <a:spcPct val="0"/>
            </a:spcBef>
            <a:spcAft>
              <a:spcPct val="15000"/>
            </a:spcAft>
            <a:buChar char="••"/>
          </a:pPr>
          <a:r>
            <a:rPr lang="en-US" sz="2500" kern="1200" baseline="0" smtClean="0"/>
            <a:t>Analytics script</a:t>
          </a:r>
          <a:endParaRPr lang="en-US" sz="2500" kern="1200"/>
        </a:p>
        <a:p>
          <a:pPr marL="228600" lvl="1" indent="-228600" algn="l" defTabSz="1111250" rtl="0">
            <a:lnSpc>
              <a:spcPct val="90000"/>
            </a:lnSpc>
            <a:spcBef>
              <a:spcPct val="0"/>
            </a:spcBef>
            <a:spcAft>
              <a:spcPct val="15000"/>
            </a:spcAft>
            <a:buChar char="••"/>
          </a:pPr>
          <a:r>
            <a:rPr lang="en-US" sz="2500" kern="1200" baseline="0" dirty="0" smtClean="0"/>
            <a:t>Outsourced commenting on page</a:t>
          </a:r>
          <a:endParaRPr lang="en-US" sz="2500" kern="1200" dirty="0"/>
        </a:p>
      </dsp:txBody>
      <dsp:txXfrm>
        <a:off x="3735288" y="889130"/>
        <a:ext cx="3273623" cy="2830781"/>
      </dsp:txXfrm>
    </dsp:sp>
    <dsp:sp modelId="{84936AF0-77DF-434E-8FE5-71666D458761}">
      <dsp:nvSpPr>
        <dsp:cNvPr id="0" name=""/>
        <dsp:cNvSpPr/>
      </dsp:nvSpPr>
      <dsp:spPr>
        <a:xfrm>
          <a:off x="7467219" y="169130"/>
          <a:ext cx="3273623" cy="720000"/>
        </a:xfrm>
        <a:prstGeom prst="rect">
          <a:avLst/>
        </a:prstGeom>
        <a:solidFill>
          <a:schemeClr val="bg1">
            <a:lumMod val="95000"/>
          </a:schemeClr>
        </a:solidFill>
        <a:ln w="10795" cap="flat" cmpd="sng" algn="ctr">
          <a:solidFill>
            <a:schemeClr val="accent5"/>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en-US" sz="2500" kern="1200" baseline="0" smtClean="0">
              <a:solidFill>
                <a:schemeClr val="tx1"/>
              </a:solidFill>
            </a:rPr>
            <a:t>Mobile Companion</a:t>
          </a:r>
          <a:endParaRPr lang="en-US" sz="2500" kern="1200">
            <a:solidFill>
              <a:schemeClr val="tx1"/>
            </a:solidFill>
          </a:endParaRPr>
        </a:p>
      </dsp:txBody>
      <dsp:txXfrm>
        <a:off x="7467219" y="169130"/>
        <a:ext cx="3273623" cy="720000"/>
      </dsp:txXfrm>
    </dsp:sp>
    <dsp:sp modelId="{05A8B49D-497B-4FCA-8448-E0A8DB4F47C1}">
      <dsp:nvSpPr>
        <dsp:cNvPr id="0" name=""/>
        <dsp:cNvSpPr/>
      </dsp:nvSpPr>
      <dsp:spPr>
        <a:xfrm>
          <a:off x="7467219" y="889130"/>
          <a:ext cx="3273623" cy="2830781"/>
        </a:xfrm>
        <a:prstGeom prst="rect">
          <a:avLst/>
        </a:prstGeom>
        <a:solidFill>
          <a:schemeClr val="bg1">
            <a:alpha val="90000"/>
          </a:schemeClr>
        </a:solidFill>
        <a:ln w="10795" cap="flat" cmpd="sng" algn="ctr">
          <a:solidFill>
            <a:schemeClr val="accent5">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en-US" sz="2500" kern="1200" baseline="0" smtClean="0"/>
            <a:t>Many sites have companion apps</a:t>
          </a:r>
          <a:endParaRPr lang="en-US" sz="2500" kern="1200"/>
        </a:p>
        <a:p>
          <a:pPr marL="228600" lvl="1" indent="-228600" algn="l" defTabSz="1111250" rtl="0">
            <a:lnSpc>
              <a:spcPct val="90000"/>
            </a:lnSpc>
            <a:spcBef>
              <a:spcPct val="0"/>
            </a:spcBef>
            <a:spcAft>
              <a:spcPct val="15000"/>
            </a:spcAft>
            <a:buChar char="••"/>
          </a:pPr>
          <a:r>
            <a:rPr lang="en-US" sz="2500" kern="1200" baseline="0" smtClean="0"/>
            <a:t>IE: Engadget, MSNBC, Live, etc.</a:t>
          </a:r>
          <a:endParaRPr lang="en-US" sz="2500" kern="1200"/>
        </a:p>
      </dsp:txBody>
      <dsp:txXfrm>
        <a:off x="7467219" y="889130"/>
        <a:ext cx="3273623" cy="283078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7" name="TextBox 6"/>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0" y="8685213"/>
            <a:ext cx="5909309" cy="400110"/>
          </a:xfrm>
          <a:prstGeom prst="rect">
            <a:avLst/>
          </a:prstGeom>
          <a:noFill/>
        </p:spPr>
        <p:txBody>
          <a:bodyPr wrap="square" rtlCol="0">
            <a:spAutoFit/>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3" name="TextBox 2"/>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4" name="TextBox 3"/>
          <p:cNvSpPr txBox="1"/>
          <p:nvPr/>
        </p:nvSpPr>
        <p:spPr>
          <a:xfrm>
            <a:off x="0" y="8685213"/>
            <a:ext cx="5909309" cy="400110"/>
          </a:xfrm>
          <a:prstGeom prst="rect">
            <a:avLst/>
          </a:prstGeom>
          <a:noFill/>
        </p:spPr>
        <p:txBody>
          <a:bodyPr wrap="square" rtlCol="0">
            <a:spAutoFit/>
          </a:bodyPr>
          <a:lstStyle/>
          <a:p>
            <a:pPr marL="0" algn="l"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navigation structure in SharePoint 2013 will use taxonomy to generate</a:t>
            </a:r>
            <a:r>
              <a:rPr lang="en-US" baseline="0" dirty="0" smtClean="0"/>
              <a:t> the URLs and paths to content. Even when creating new content, SharePoint will automatically add a new term to the taxonomy that maps to this new page. </a:t>
            </a:r>
          </a:p>
          <a:p>
            <a:endParaRPr lang="en-US" baseline="0" dirty="0" smtClean="0"/>
          </a:p>
          <a:p>
            <a:r>
              <a:rPr lang="en-US" baseline="0" dirty="0" smtClean="0"/>
              <a:t>When navigating to a term that points to a rollup page, SharePoint will automatically generate a Page Layout (.ASPX) that will be used to display the contents. Developers &amp; designers are free to update this template to use specific display templates using within the content by search web part.</a:t>
            </a:r>
            <a:endParaRPr lang="en-US" dirty="0"/>
          </a:p>
        </p:txBody>
      </p:sp>
    </p:spTree>
    <p:extLst>
      <p:ext uri="{BB962C8B-B14F-4D97-AF65-F5344CB8AC3E}">
        <p14:creationId xmlns:p14="http://schemas.microsoft.com/office/powerpoint/2010/main" val="508197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8479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WCM sites are</a:t>
            </a:r>
            <a:r>
              <a:rPr lang="en-US" baseline="0" dirty="0" smtClean="0"/>
              <a:t> driven by content which may be products, articles or anything else. With the new search &amp; navigation capabilities added to SharePoint 2013 WCM sites, Microsoft has also made it easier to manage content by the introduction of </a:t>
            </a:r>
            <a:r>
              <a:rPr lang="en-US" b="1" baseline="0" dirty="0" smtClean="0"/>
              <a:t>Catalogs</a:t>
            </a:r>
            <a:r>
              <a:rPr lang="en-US" baseline="0" dirty="0" smtClean="0"/>
              <a:t>. A catalog is a special type of SharePoint list that is registered within search for pre-defined queries. Once a catalog has been created, it can be published and shared across site collections. This allows customers to have a content authoring site, working with products or articles or whatever type of content in a list-like fashion while rendering it in a different way.</a:t>
            </a:r>
            <a:endParaRPr lang="en-US" dirty="0"/>
          </a:p>
        </p:txBody>
      </p:sp>
    </p:spTree>
    <p:extLst>
      <p:ext uri="{BB962C8B-B14F-4D97-AF65-F5344CB8AC3E}">
        <p14:creationId xmlns:p14="http://schemas.microsoft.com/office/powerpoint/2010/main" val="3072805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 version of SharePoint WCM sites included a powerful web part used for content</a:t>
            </a:r>
            <a:r>
              <a:rPr lang="en-US" baseline="0" dirty="0" smtClean="0"/>
              <a:t> aggregation and rollup: Content by Query Web Part (CBQ). New in </a:t>
            </a:r>
            <a:r>
              <a:rPr lang="en-US" dirty="0" smtClean="0"/>
              <a:t>SharePoint </a:t>
            </a:r>
            <a:r>
              <a:rPr lang="en-US" baseline="0" dirty="0" smtClean="0"/>
              <a:t>2013 is the Content by Search Web Part (CBS).</a:t>
            </a:r>
          </a:p>
          <a:p>
            <a:endParaRPr lang="en-US" baseline="0" dirty="0" smtClean="0"/>
          </a:p>
          <a:p>
            <a:r>
              <a:rPr lang="en-US" baseline="0" dirty="0" smtClean="0"/>
              <a:t>The CBS, when placed on a page, allows developers &amp; designers to pull content directly from the search index. The query can be designed to pull content based on values on the page or within the URL, such as terms in a term site. The results are then written to the page in JSON format and a display template is used to render the content in HTML. </a:t>
            </a:r>
          </a:p>
          <a:p>
            <a:endParaRPr lang="en-US" baseline="0" dirty="0" smtClean="0"/>
          </a:p>
          <a:p>
            <a:r>
              <a:rPr lang="en-US" baseline="0" dirty="0" smtClean="0"/>
              <a:t>When search engines hit the page, SharePoint detects this is not a regular user and instead renders the HTML server side so the engine does not parse through the JSON, rather it parses the standard HTML page. There is also a property on the CBS Web Part that allows developers to force server-side rendering if they choose as in the case for accessibility reasons.</a:t>
            </a:r>
            <a:endParaRPr lang="en-US" dirty="0"/>
          </a:p>
        </p:txBody>
      </p:sp>
    </p:spTree>
    <p:extLst>
      <p:ext uri="{BB962C8B-B14F-4D97-AF65-F5344CB8AC3E}">
        <p14:creationId xmlns:p14="http://schemas.microsoft.com/office/powerpoint/2010/main" val="1330602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picture in this slide shows how all the pieces of managed navigation,</a:t>
            </a:r>
            <a:r>
              <a:rPr lang="en-US" baseline="0" dirty="0" smtClean="0"/>
              <a:t> CBS, display templates and search all come together to construct a dynamic page pulling products from a catalog using the CBS and displaying them using a display template.</a:t>
            </a:r>
            <a:endParaRPr lang="en-US" dirty="0"/>
          </a:p>
        </p:txBody>
      </p:sp>
    </p:spTree>
    <p:extLst>
      <p:ext uri="{BB962C8B-B14F-4D97-AF65-F5344CB8AC3E}">
        <p14:creationId xmlns:p14="http://schemas.microsoft.com/office/powerpoint/2010/main" val="2089096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effectLst/>
                <a:latin typeface="Segoe UI" pitchFamily="34" charset="0"/>
                <a:ea typeface="+mn-ea"/>
                <a:cs typeface="+mn-cs"/>
              </a:rPr>
              <a:t>A major part of the Image Renditions value proposition that’s worth calling out on this slide is that the cropped images’ file size is also reduced, so a 4 MB image with a rendition would only result in a 400 kb download.</a:t>
            </a:r>
          </a:p>
          <a:p>
            <a:endParaRPr lang="en-US" dirty="0"/>
          </a:p>
        </p:txBody>
      </p:sp>
    </p:spTree>
    <p:extLst>
      <p:ext uri="{BB962C8B-B14F-4D97-AF65-F5344CB8AC3E}">
        <p14:creationId xmlns:p14="http://schemas.microsoft.com/office/powerpoint/2010/main" val="2969532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smtClean="0"/>
          </a:p>
          <a:p>
            <a:endParaRPr lang="fi-FI" dirty="0" smtClean="0"/>
          </a:p>
          <a:p>
            <a:r>
              <a:rPr lang="fi-FI" dirty="0" smtClean="0"/>
              <a:t>Default</a:t>
            </a:r>
            <a:r>
              <a:rPr lang="fi-FI" baseline="0" dirty="0" smtClean="0"/>
              <a:t> Video control is HTML5, if browser supports that and video matches supported types. Fallback using Silverlight</a:t>
            </a:r>
          </a:p>
          <a:p>
            <a:endParaRPr lang="fi-FI" baseline="0" dirty="0" smtClean="0"/>
          </a:p>
          <a:p>
            <a:r>
              <a:rPr lang="en-US" sz="900" i="1" kern="1200" dirty="0" smtClean="0">
                <a:solidFill>
                  <a:schemeClr val="tx1"/>
                </a:solidFill>
                <a:effectLst/>
                <a:latin typeface="Segoe UI Light" pitchFamily="34" charset="0"/>
                <a:ea typeface="+mn-ea"/>
                <a:cs typeface="+mn-cs"/>
              </a:rPr>
              <a:t>·         Video player page out of box with: HTML5 video player (with Silverlight fallback for unsupported types) and metadata about the video and all the properties the user fills in like name, description, owner, people in video, keywords. Option to provide a download link and an embed code for your video. Ability to add related items by simply dragging and dropping the relevant files that you feel the viewers of this video should view. The users also have the ability to choose thumbnails or use auto-generated thumbnails. </a:t>
            </a:r>
            <a:endParaRPr lang="en-US" sz="900" kern="1200" dirty="0" smtClean="0">
              <a:solidFill>
                <a:schemeClr val="tx1"/>
              </a:solidFill>
              <a:effectLst/>
              <a:latin typeface="Segoe UI Light" pitchFamily="34" charset="0"/>
              <a:ea typeface="+mn-ea"/>
              <a:cs typeface="+mn-cs"/>
            </a:endParaRPr>
          </a:p>
          <a:p>
            <a:r>
              <a:rPr lang="en-US" sz="900" i="1" kern="1200" dirty="0" smtClean="0">
                <a:solidFill>
                  <a:schemeClr val="tx1"/>
                </a:solidFill>
                <a:effectLst/>
                <a:latin typeface="Segoe UI Light" pitchFamily="34" charset="0"/>
                <a:ea typeface="+mn-ea"/>
                <a:cs typeface="+mn-cs"/>
              </a:rPr>
              <a:t>·         Tagging, ratings, number of views/unique users can be tracked using analytics. Also the ability to use videos in places like site/user feeds.</a:t>
            </a:r>
            <a:endParaRPr lang="en-US" sz="900" kern="1200" dirty="0" smtClean="0">
              <a:solidFill>
                <a:schemeClr val="tx1"/>
              </a:solidFill>
              <a:effectLst/>
              <a:latin typeface="Segoe UI Light" pitchFamily="34" charset="0"/>
              <a:ea typeface="+mn-ea"/>
              <a:cs typeface="+mn-cs"/>
            </a:endParaRPr>
          </a:p>
          <a:p>
            <a:r>
              <a:rPr lang="en-US" sz="900" i="1" kern="1200" dirty="0" smtClean="0">
                <a:solidFill>
                  <a:schemeClr val="tx1"/>
                </a:solidFill>
                <a:effectLst/>
                <a:latin typeface="Segoe UI Light" pitchFamily="34" charset="0"/>
                <a:ea typeface="+mn-ea"/>
                <a:cs typeface="+mn-cs"/>
              </a:rPr>
              <a:t>·         You can create different renditions of the videos that the user can switch (low res / high res. Etc.)</a:t>
            </a:r>
            <a:endParaRPr lang="en-US" sz="900" kern="1200" dirty="0" smtClean="0">
              <a:solidFill>
                <a:schemeClr val="tx1"/>
              </a:solidFill>
              <a:effectLst/>
              <a:latin typeface="Segoe UI Light" pitchFamily="34" charset="0"/>
              <a:ea typeface="+mn-ea"/>
              <a:cs typeface="+mn-cs"/>
            </a:endParaRPr>
          </a:p>
          <a:p>
            <a:r>
              <a:rPr lang="en-US" sz="900" i="1" kern="1200" dirty="0" smtClean="0">
                <a:solidFill>
                  <a:schemeClr val="tx1"/>
                </a:solidFill>
                <a:effectLst/>
                <a:latin typeface="Segoe UI Light" pitchFamily="34" charset="0"/>
                <a:ea typeface="+mn-ea"/>
                <a:cs typeface="+mn-cs"/>
              </a:rPr>
              <a:t>·         Video is a first class citizen in search so that search results that are videos contain relevant information such as number of views, length. There is even a “Videos” search vertical, like the “People” vertical.</a:t>
            </a:r>
            <a:endParaRPr lang="en-US" sz="900" kern="1200" dirty="0" smtClean="0">
              <a:solidFill>
                <a:schemeClr val="tx1"/>
              </a:solidFill>
              <a:effectLst/>
              <a:latin typeface="Segoe UI Light" pitchFamily="34" charset="0"/>
              <a:ea typeface="+mn-ea"/>
              <a:cs typeface="+mn-cs"/>
            </a:endParaRPr>
          </a:p>
          <a:p>
            <a:r>
              <a:rPr lang="en-US" sz="900" i="1" kern="1200" dirty="0" smtClean="0">
                <a:solidFill>
                  <a:schemeClr val="tx1"/>
                </a:solidFill>
                <a:effectLst/>
                <a:latin typeface="Segoe UI Light" pitchFamily="34" charset="0"/>
                <a:ea typeface="+mn-ea"/>
                <a:cs typeface="+mn-cs"/>
              </a:rPr>
              <a:t>·         Ability to add videos from other locations, such as </a:t>
            </a:r>
            <a:r>
              <a:rPr lang="en-US" sz="900" i="1" kern="1200" dirty="0" err="1" smtClean="0">
                <a:solidFill>
                  <a:schemeClr val="tx1"/>
                </a:solidFill>
                <a:effectLst/>
                <a:latin typeface="Segoe UI Light" pitchFamily="34" charset="0"/>
                <a:ea typeface="+mn-ea"/>
                <a:cs typeface="+mn-cs"/>
              </a:rPr>
              <a:t>youtube</a:t>
            </a:r>
            <a:r>
              <a:rPr lang="en-US" sz="900" i="1" kern="1200" dirty="0" smtClean="0">
                <a:solidFill>
                  <a:schemeClr val="tx1"/>
                </a:solidFill>
                <a:effectLst/>
                <a:latin typeface="Segoe UI Light" pitchFamily="34" charset="0"/>
                <a:ea typeface="+mn-ea"/>
                <a:cs typeface="+mn-cs"/>
              </a:rPr>
              <a:t> or any other URL. </a:t>
            </a:r>
            <a:endParaRPr lang="en-US" sz="900" kern="1200" dirty="0" smtClean="0">
              <a:solidFill>
                <a:schemeClr val="tx1"/>
              </a:solidFill>
              <a:effectLst/>
              <a:latin typeface="Segoe UI Light" pitchFamily="34" charset="0"/>
              <a:ea typeface="+mn-ea"/>
              <a:cs typeface="+mn-cs"/>
            </a:endParaRPr>
          </a:p>
          <a:p>
            <a:r>
              <a:rPr lang="en-US" sz="900" i="1" kern="1200" dirty="0" smtClean="0">
                <a:solidFill>
                  <a:schemeClr val="tx1"/>
                </a:solidFill>
                <a:effectLst/>
                <a:latin typeface="Segoe UI Light" pitchFamily="34" charset="0"/>
                <a:ea typeface="+mn-ea"/>
                <a:cs typeface="+mn-cs"/>
              </a:rPr>
              <a:t>·         Streaming support for the videos is still possible through the BLOB cache in SharePoint. </a:t>
            </a:r>
            <a:endParaRPr lang="en-US" sz="900" kern="1200" dirty="0" smtClean="0">
              <a:solidFill>
                <a:schemeClr val="tx1"/>
              </a:solidFill>
              <a:effectLst/>
              <a:latin typeface="Segoe UI Light" pitchFamily="34" charset="0"/>
              <a:ea typeface="+mn-ea"/>
              <a:cs typeface="+mn-cs"/>
            </a:endParaRPr>
          </a:p>
          <a:p>
            <a:endParaRPr lang="fi-FI" dirty="0" smtClean="0"/>
          </a:p>
          <a:p>
            <a:r>
              <a:rPr lang="fi-FI" dirty="0" smtClean="0"/>
              <a:t>Video</a:t>
            </a:r>
            <a:r>
              <a:rPr lang="fi-FI" baseline="0" dirty="0" smtClean="0"/>
              <a:t> renditions - </a:t>
            </a:r>
            <a:endParaRPr lang="en-US" dirty="0"/>
          </a:p>
        </p:txBody>
      </p:sp>
    </p:spTree>
    <p:extLst>
      <p:ext uri="{BB962C8B-B14F-4D97-AF65-F5344CB8AC3E}">
        <p14:creationId xmlns:p14="http://schemas.microsoft.com/office/powerpoint/2010/main" val="3077007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Branding</a:t>
            </a:r>
            <a:r>
              <a:rPr lang="en-US" baseline="0" dirty="0" smtClean="0"/>
              <a:t> WCM sites is now much easier in SharePoint 2013 with the Design Manager. SharePoint allows developers &amp; designers to copy non-SharePoint specific design assets and upload them to SharePoint. Then, with a behind-the-scenes automatic creation of SharePoint specific assets (*.MASTER &amp; *.ASPX), designers can work with the HTML files in any tool they are comfortable with, getting a real design-time preview of the pages they are working within.</a:t>
            </a:r>
            <a:endParaRPr lang="en-US" dirty="0"/>
          </a:p>
        </p:txBody>
      </p:sp>
    </p:spTree>
    <p:extLst>
      <p:ext uri="{BB962C8B-B14F-4D97-AF65-F5344CB8AC3E}">
        <p14:creationId xmlns:p14="http://schemas.microsoft.com/office/powerpoint/2010/main" val="936525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design manager helps implement</a:t>
            </a:r>
            <a:r>
              <a:rPr lang="en-US" baseline="0" dirty="0" smtClean="0"/>
              <a:t> a custom brand in a wizard like approach. After uploading the assets the designer when connect, creates &amp; customizes the master page(s) and page layout(s). Finally, when everything is complete, they can export a design package as a *.WSP to implement the custom brand in a production environment.</a:t>
            </a:r>
            <a:endParaRPr lang="en-US" dirty="0"/>
          </a:p>
        </p:txBody>
      </p:sp>
    </p:spTree>
    <p:extLst>
      <p:ext uri="{BB962C8B-B14F-4D97-AF65-F5344CB8AC3E}">
        <p14:creationId xmlns:p14="http://schemas.microsoft.com/office/powerpoint/2010/main" val="1908339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customizing the master page &amp; page layouts, SharePoint’s Design Manager provides a snippet gallery to make it easier to add SharePoint components</a:t>
            </a:r>
            <a:r>
              <a:rPr lang="en-US" baseline="0" dirty="0" smtClean="0"/>
              <a:t> to the page. For instance things like navigation controls, search boxes and Web Part Zones can be added using the snippet manager. It generates an HTML representation of the control so any design tool can render how it will look when it is used in SharePoint, even if the tool doesn’t understand SharePoint or ASP.NET.</a:t>
            </a:r>
            <a:endParaRPr lang="en-US" dirty="0"/>
          </a:p>
        </p:txBody>
      </p:sp>
    </p:spTree>
    <p:extLst>
      <p:ext uri="{BB962C8B-B14F-4D97-AF65-F5344CB8AC3E}">
        <p14:creationId xmlns:p14="http://schemas.microsoft.com/office/powerpoint/2010/main" val="2275146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a:t>
            </a:fld>
            <a:endParaRPr lang="en-US"/>
          </a:p>
        </p:txBody>
      </p:sp>
    </p:spTree>
    <p:extLst>
      <p:ext uri="{BB962C8B-B14F-4D97-AF65-F5344CB8AC3E}">
        <p14:creationId xmlns:p14="http://schemas.microsoft.com/office/powerpoint/2010/main" val="542965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to SharePoint 2013</a:t>
            </a:r>
            <a:r>
              <a:rPr lang="en-US" baseline="0" dirty="0" smtClean="0"/>
              <a:t> are channels. A channel can be associated with a master page allowing for specific branding implementations for specific devices. Each channel is tied to a device using User Agent strings.</a:t>
            </a:r>
            <a:endParaRPr lang="en-US" dirty="0"/>
          </a:p>
        </p:txBody>
      </p:sp>
    </p:spTree>
    <p:extLst>
      <p:ext uri="{BB962C8B-B14F-4D97-AF65-F5344CB8AC3E}">
        <p14:creationId xmlns:p14="http://schemas.microsoft.com/office/powerpoint/2010/main" val="48962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92610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completely replaced the analytics</a:t>
            </a:r>
            <a:r>
              <a:rPr lang="en-US" baseline="0" dirty="0" smtClean="0"/>
              <a:t> engine in SharePoint 2010 with a new one written from scratch and built for scale from the ground up in SharePoint 2013. This engine is used to drive recommendations for content in a site showing content people will most likely be interested in based on the browsing activities of other users on the site.</a:t>
            </a:r>
            <a:endParaRPr lang="en-US" dirty="0"/>
          </a:p>
        </p:txBody>
      </p:sp>
    </p:spTree>
    <p:extLst>
      <p:ext uri="{BB962C8B-B14F-4D97-AF65-F5344CB8AC3E}">
        <p14:creationId xmlns:p14="http://schemas.microsoft.com/office/powerpoint/2010/main" val="1292651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244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FAST Search Server 2010 for Internet Sites</a:t>
            </a:r>
            <a:r>
              <a:rPr lang="en-US" baseline="0" dirty="0" smtClean="0"/>
              <a:t> brings the following:</a:t>
            </a:r>
          </a:p>
          <a:p>
            <a:pPr marL="171450" indent="-171450" algn="l">
              <a:buFont typeface="Arial" pitchFamily="34" charset="0"/>
              <a:buChar char="•"/>
            </a:pPr>
            <a:r>
              <a:rPr lang="en-US" baseline="0" dirty="0" smtClean="0"/>
              <a:t>Easily managing content transformation through powerful processing tools</a:t>
            </a:r>
          </a:p>
          <a:p>
            <a:pPr marL="171450" indent="-171450" algn="l">
              <a:buFont typeface="Arial" pitchFamily="34" charset="0"/>
              <a:buChar char="•"/>
            </a:pPr>
            <a:r>
              <a:rPr lang="en-US" baseline="0" dirty="0" smtClean="0"/>
              <a:t>Advanced scalability, flexibility, connectivity and linguistics with FAST ESP</a:t>
            </a:r>
          </a:p>
          <a:p>
            <a:pPr marL="171450" indent="-171450" algn="l">
              <a:buFont typeface="Arial" pitchFamily="34" charset="0"/>
              <a:buChar char="•"/>
            </a:pPr>
            <a:r>
              <a:rPr lang="en-US" baseline="0" dirty="0" smtClean="0"/>
              <a:t>Open &amp; extensible platform, no code customization, familiar development tools</a:t>
            </a:r>
          </a:p>
          <a:p>
            <a:pPr marL="171450" indent="-171450" algn="l">
              <a:buFont typeface="Arial" pitchFamily="34" charset="0"/>
              <a:buChar char="•"/>
            </a:pPr>
            <a:endParaRPr lang="en-US" baseline="0" dirty="0" smtClean="0"/>
          </a:p>
          <a:p>
            <a:pPr marL="0" indent="0" algn="l">
              <a:buFont typeface="Arial" pitchFamily="34" charset="0"/>
              <a:buNone/>
            </a:pPr>
            <a:r>
              <a:rPr lang="en-US" baseline="0" dirty="0" smtClean="0"/>
              <a:t>SharePoint Server 2010 for Internet Sites brings the following:</a:t>
            </a:r>
          </a:p>
          <a:p>
            <a:pPr marL="171450" indent="-171450" algn="l">
              <a:buFont typeface="Arial" pitchFamily="34" charset="0"/>
              <a:buChar char="•"/>
            </a:pPr>
            <a:r>
              <a:rPr lang="en-US" baseline="0" dirty="0" smtClean="0"/>
              <a:t>Taxonomy driven navigation &amp; page URLs</a:t>
            </a:r>
          </a:p>
          <a:p>
            <a:pPr marL="171450" indent="-171450" algn="l">
              <a:buFont typeface="Arial" pitchFamily="34" charset="0"/>
              <a:buChar char="•"/>
            </a:pPr>
            <a:r>
              <a:rPr lang="en-US" baseline="0" dirty="0" smtClean="0"/>
              <a:t>Create, edit, translate, approve, schedule, publish and expire content</a:t>
            </a:r>
          </a:p>
          <a:p>
            <a:pPr marL="171450" indent="-171450" algn="l">
              <a:buFont typeface="Arial" pitchFamily="34" charset="0"/>
              <a:buChar char="•"/>
            </a:pPr>
            <a:r>
              <a:rPr lang="en-US" baseline="0" dirty="0" smtClean="0"/>
              <a:t>Built-in user experiences for authors &amp; visitors</a:t>
            </a:r>
          </a:p>
          <a:p>
            <a:pPr marL="171450" indent="-171450" algn="l">
              <a:buFont typeface="Arial" pitchFamily="34" charset="0"/>
              <a:buChar char="•"/>
            </a:pPr>
            <a:endParaRPr lang="en-US" baseline="0" dirty="0" smtClean="0"/>
          </a:p>
          <a:p>
            <a:pPr marL="0" indent="0" algn="l">
              <a:buFont typeface="Arial" pitchFamily="34" charset="0"/>
              <a:buNone/>
            </a:pPr>
            <a:r>
              <a:rPr lang="en-US" baseline="0" dirty="0" smtClean="0"/>
              <a:t>With these new changes to search, WCM sites can now be implemented two different or mixed ways: </a:t>
            </a:r>
          </a:p>
          <a:p>
            <a:pPr marL="171450" indent="-171450" algn="l">
              <a:buFont typeface="Arial" pitchFamily="34" charset="0"/>
              <a:buChar char="•"/>
            </a:pPr>
            <a:r>
              <a:rPr lang="en-US" b="1" baseline="0" dirty="0" smtClean="0"/>
              <a:t>Structured Authoring: </a:t>
            </a:r>
            <a:r>
              <a:rPr lang="en-US" baseline="0" dirty="0" smtClean="0"/>
              <a:t>This is done by navigating to a location in the site &amp; creating content page-by-page. This is how WCM sites were created in pre-SharePoint 2013.</a:t>
            </a:r>
          </a:p>
          <a:p>
            <a:pPr marL="171450" indent="-171450" algn="l">
              <a:buFont typeface="Arial" pitchFamily="34" charset="0"/>
              <a:buChar char="•"/>
            </a:pPr>
            <a:r>
              <a:rPr lang="en-US" b="1" baseline="0" dirty="0" smtClean="0"/>
              <a:t>Search Based Sites: </a:t>
            </a:r>
            <a:r>
              <a:rPr lang="en-US" baseline="0" dirty="0" smtClean="0"/>
              <a:t>This new scenario, facilitated by the improvements in search in SharePoint 2013, involves rendering pages directly from the search index. This means that existing product databases or content not living within SharePoint can easily be included in WCM sites in SharePoint 2013.</a:t>
            </a:r>
          </a:p>
          <a:p>
            <a:pPr marL="171450" indent="-171450" algn="l">
              <a:buFont typeface="Arial" pitchFamily="34" charset="0"/>
              <a:buChar char="•"/>
            </a:pPr>
            <a:endParaRPr lang="en-US" baseline="0" dirty="0" smtClean="0"/>
          </a:p>
          <a:p>
            <a:pPr marL="0" indent="0" algn="l">
              <a:buFont typeface="Arial" pitchFamily="34" charset="0"/>
              <a:buNone/>
            </a:pPr>
            <a:r>
              <a:rPr lang="en-US" baseline="0" dirty="0" smtClean="0"/>
              <a:t>These two scenarios are not mutually exclusive… they can very easily be mixed.</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a:t>
            </a:fld>
            <a:endParaRPr lang="en-US"/>
          </a:p>
        </p:txBody>
      </p:sp>
    </p:spTree>
    <p:extLst>
      <p:ext uri="{BB962C8B-B14F-4D97-AF65-F5344CB8AC3E}">
        <p14:creationId xmlns:p14="http://schemas.microsoft.com/office/powerpoint/2010/main" val="79606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look at SharePoint 2013 WCM around some guiding</a:t>
            </a:r>
            <a:r>
              <a:rPr lang="en-US" baseline="0" dirty="0" smtClean="0"/>
              <a:t> pillars:</a:t>
            </a:r>
          </a:p>
          <a:p>
            <a:pPr marL="171450" indent="-171450">
              <a:buFont typeface="Arial" pitchFamily="34" charset="0"/>
              <a:buChar char="•"/>
            </a:pPr>
            <a:r>
              <a:rPr lang="en-US" b="1" baseline="0" dirty="0" smtClean="0"/>
              <a:t>Engaging Experiences: </a:t>
            </a:r>
            <a:r>
              <a:rPr lang="en-US" baseline="0" dirty="0" smtClean="0"/>
              <a:t>WCM sites are not easier to implement &amp; brand for traditional desktop browsers as well as for mobile devices such as phones &amp; tablets. By using taxonomies, sites are much easier to navigate and consumable by users visiting the site. Clean URLs (no /Pages or .</a:t>
            </a:r>
            <a:r>
              <a:rPr lang="en-US" baseline="0" dirty="0" err="1" smtClean="0"/>
              <a:t>aspx</a:t>
            </a:r>
            <a:r>
              <a:rPr lang="en-US" baseline="0" dirty="0" smtClean="0"/>
              <a:t> in the path) provide site implementers the most flexibility in crafting SEO friendly URLs.</a:t>
            </a:r>
          </a:p>
          <a:p>
            <a:pPr marL="171450" indent="-171450">
              <a:buFont typeface="Arial" pitchFamily="34" charset="0"/>
              <a:buChar char="•"/>
            </a:pPr>
            <a:r>
              <a:rPr lang="en-US" b="1" baseline="0" dirty="0" smtClean="0"/>
              <a:t>Comprehensive Content Management: </a:t>
            </a:r>
            <a:r>
              <a:rPr lang="en-US" baseline="0" dirty="0" smtClean="0"/>
              <a:t>WCM leverages all the existing and new capabilities the lifecycle of content included in the SharePoint platform. A new feature, catalogs, facilitate content reuse across multiple sites.</a:t>
            </a:r>
          </a:p>
          <a:p>
            <a:pPr marL="171450" indent="-171450">
              <a:buFont typeface="Arial" pitchFamily="34" charset="0"/>
              <a:buChar char="•"/>
            </a:pPr>
            <a:r>
              <a:rPr lang="en-US" b="1" baseline="0" dirty="0" smtClean="0"/>
              <a:t>Dynamic Content: </a:t>
            </a:r>
            <a:r>
              <a:rPr lang="en-US" baseline="0" dirty="0" smtClean="0"/>
              <a:t>With the new metadata based navigation &amp; dynamic URLs, SharePoint introduced automatic topic pages that will show all content in the site matching the taxonomy reflected in the URL. The new analytics engine is built for scale and is used to drive relevance and recommendations for users browsing the site.</a:t>
            </a:r>
          </a:p>
          <a:p>
            <a:pPr marL="171450" indent="-171450">
              <a:buFont typeface="Arial" pitchFamily="34" charset="0"/>
              <a:buChar char="•"/>
            </a:pPr>
            <a:r>
              <a:rPr lang="en-US" b="1" baseline="0" dirty="0" smtClean="0"/>
              <a:t>Fast to Market: </a:t>
            </a:r>
            <a:r>
              <a:rPr lang="en-US" baseline="0" dirty="0" smtClean="0"/>
              <a:t>New investments such as the SharePoint App Model &amp; the Design Manager make it easier for developers and web designers alike to create rich and engaging experiences quickly.</a:t>
            </a:r>
          </a:p>
          <a:p>
            <a:pPr marL="171450" indent="-171450">
              <a:buFont typeface="Arial" pitchFamily="34" charset="0"/>
              <a:buChar char="•"/>
            </a:pPr>
            <a:r>
              <a:rPr lang="en-US" baseline="0" dirty="0" smtClean="0"/>
              <a:t>Your Content + Best of the Web: Not only can you create sites using structured content authoring but the improvements to the platform around search facilitate search based sites and inclusion of content not only from the existing site but from external sources as well.</a:t>
            </a:r>
            <a:endParaRPr lang="en-US" dirty="0"/>
          </a:p>
        </p:txBody>
      </p:sp>
    </p:spTree>
    <p:extLst>
      <p:ext uri="{BB962C8B-B14F-4D97-AF65-F5344CB8AC3E}">
        <p14:creationId xmlns:p14="http://schemas.microsoft.com/office/powerpoint/2010/main" val="2913816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content model</a:t>
            </a:r>
            <a:r>
              <a:rPr lang="en-US" baseline="0" dirty="0" smtClean="0"/>
              <a:t> for SharePoint 2013 sites is centered on two main components: the search index &amp; shared metadata. The metadata, facilitated by Managed Metadata taxonomies, drives the navigation and ability to find content both in the index as well as traditionally authored content. The search index consists of content coming from content catalogs and other sources configured using the search management tools. SharePoint automatically generates rollup pages for each term in the taxonomy which lead to detail pages. Each of these pages is a template which can be customized by developers.</a:t>
            </a:r>
            <a:endParaRPr lang="en-US" dirty="0"/>
          </a:p>
        </p:txBody>
      </p:sp>
    </p:spTree>
    <p:extLst>
      <p:ext uri="{BB962C8B-B14F-4D97-AF65-F5344CB8AC3E}">
        <p14:creationId xmlns:p14="http://schemas.microsoft.com/office/powerpoint/2010/main" val="2161518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SharePoint App Model can be leveraged within SharePoint 2013 Web Content Management sites to extend add</a:t>
            </a:r>
            <a:r>
              <a:rPr lang="en-US" baseline="0" dirty="0" smtClean="0"/>
              <a:t> capabilities to the user experience. Such apps could be content production apps that support eCommerce, surveys or account/profile management or apps that integrate content into a page such as displaying stock quotes, weather, social commenting capabilities or analytics scripts. Finally apps could be used to create mobile companions to the site as many leading sites do.</a:t>
            </a:r>
            <a:endParaRPr lang="en-US" dirty="0"/>
          </a:p>
        </p:txBody>
      </p:sp>
    </p:spTree>
    <p:extLst>
      <p:ext uri="{BB962C8B-B14F-4D97-AF65-F5344CB8AC3E}">
        <p14:creationId xmlns:p14="http://schemas.microsoft.com/office/powerpoint/2010/main" val="1828775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paid special attention in SharePoint 2013 to search engine optimization (SEO). The table on this slide depicts</a:t>
            </a:r>
            <a:r>
              <a:rPr lang="en-US" baseline="0" dirty="0" smtClean="0"/>
              <a:t> some of the important changes in this release.</a:t>
            </a:r>
          </a:p>
          <a:p>
            <a:endParaRPr lang="en-US" baseline="0" dirty="0" smtClean="0"/>
          </a:p>
          <a:p>
            <a:r>
              <a:rPr lang="en-US" baseline="0" dirty="0" smtClean="0"/>
              <a:t>A big change involves the home page redirect HTTP status code returned when a user browses to a page. Previously a HTTP 302 status was returned which simply tells the requestor that the resource was found. For search engines this isn’t desired… rather it is more helpful to return a status code of HTTP 301 which says “this resource should now be found here”, telling the search engine to update it’s reference.</a:t>
            </a:r>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7</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65977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WCM sites are based on SharePoint sites, lists</a:t>
            </a:r>
            <a:r>
              <a:rPr lang="en-US" baseline="0" dirty="0" smtClean="0"/>
              <a:t> &amp; libraries, developers could use all the standard APIs to interact with the content. This includes the server-side API and client-side APIs. However this meant that developers had to have a firm understanding of how the content was managed in these libraries. A better approach was to leverage the Publishing namespace in the server side API. This was also true for the taxonomy which had a robust server-side API.</a:t>
            </a:r>
          </a:p>
          <a:p>
            <a:endParaRPr lang="en-US" baseline="0" dirty="0" smtClean="0"/>
          </a:p>
          <a:p>
            <a:r>
              <a:rPr lang="en-US" baseline="0" dirty="0" smtClean="0"/>
              <a:t>Unfortunately these special namespaces were only available in the server-side API in previous versions of SharePoint. SharePoint 2013 changes this by adding a Publishing &amp; Taxonomy namespace to the client side object model (CSOM) enabling client-side &amp; remote development opportunities.</a:t>
            </a:r>
            <a:endParaRPr lang="en-US" dirty="0"/>
          </a:p>
        </p:txBody>
      </p:sp>
    </p:spTree>
    <p:extLst>
      <p:ext uri="{BB962C8B-B14F-4D97-AF65-F5344CB8AC3E}">
        <p14:creationId xmlns:p14="http://schemas.microsoft.com/office/powerpoint/2010/main" val="2321175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2010 introduced the Managed</a:t>
            </a:r>
            <a:r>
              <a:rPr lang="en-US" baseline="0" dirty="0" smtClean="0"/>
              <a:t> Metadata Service which provides taxonomy services to SharePoint sites. SharePoint </a:t>
            </a:r>
            <a:r>
              <a:rPr lang="en-US" dirty="0" smtClean="0"/>
              <a:t>2013 </a:t>
            </a:r>
            <a:r>
              <a:rPr lang="en-US" baseline="0" dirty="0" smtClean="0"/>
              <a:t>builds and delivers on the potential and promises of what SharePoint 2010 introduced.</a:t>
            </a:r>
          </a:p>
          <a:p>
            <a:endParaRPr lang="en-US" baseline="0" dirty="0" smtClean="0"/>
          </a:p>
          <a:p>
            <a:r>
              <a:rPr lang="en-US" baseline="0" dirty="0" smtClean="0"/>
              <a:t>Some of the investments &amp; additions to taxonomy in SharePoint </a:t>
            </a:r>
            <a:r>
              <a:rPr lang="en-US" dirty="0" smtClean="0"/>
              <a:t>2013 </a:t>
            </a:r>
            <a:r>
              <a:rPr lang="en-US" baseline="0" dirty="0" smtClean="0"/>
              <a:t>include:</a:t>
            </a:r>
          </a:p>
          <a:p>
            <a:pPr marL="171450" indent="-171450">
              <a:buFont typeface="Arial" pitchFamily="34" charset="0"/>
              <a:buChar char="•"/>
            </a:pPr>
            <a:r>
              <a:rPr lang="en-US" baseline="0" dirty="0" smtClean="0"/>
              <a:t>Added CSOM interfaces for working with term sets off the server.</a:t>
            </a:r>
          </a:p>
          <a:p>
            <a:pPr marL="171450" indent="-171450">
              <a:buFont typeface="Arial" pitchFamily="34" charset="0"/>
              <a:buChar char="•"/>
            </a:pPr>
            <a:r>
              <a:rPr lang="en-US" baseline="0" dirty="0" smtClean="0"/>
              <a:t>In SharePoint 2010, anyone could read term sets in a group, only some could write to it. SharePoint </a:t>
            </a:r>
            <a:r>
              <a:rPr lang="en-US" dirty="0" smtClean="0"/>
              <a:t>2013 </a:t>
            </a:r>
            <a:r>
              <a:rPr lang="en-US" baseline="0" dirty="0" smtClean="0"/>
              <a:t>adds read/write permissions to groups.</a:t>
            </a:r>
          </a:p>
          <a:p>
            <a:pPr marL="171450" indent="-171450">
              <a:buFont typeface="Arial" pitchFamily="34" charset="0"/>
              <a:buChar char="•"/>
            </a:pPr>
            <a:r>
              <a:rPr lang="en-US" baseline="0" dirty="0" smtClean="0"/>
              <a:t>Term sets now have an “intended use” property to indicate if it should be used for tagging, search, navigation, etc.</a:t>
            </a:r>
          </a:p>
          <a:p>
            <a:pPr marL="171450" indent="-171450">
              <a:buFont typeface="Arial" pitchFamily="34" charset="0"/>
              <a:buChar char="•"/>
            </a:pPr>
            <a:r>
              <a:rPr lang="en-US" baseline="0" dirty="0" smtClean="0"/>
              <a:t>New management pages were added to reduce the number of people &amp; instances that needed to access the Term Store Manager administration tool.</a:t>
            </a:r>
          </a:p>
          <a:p>
            <a:pPr marL="171450" indent="-171450">
              <a:buFont typeface="Arial" pitchFamily="34" charset="0"/>
              <a:buChar char="•"/>
            </a:pPr>
            <a:r>
              <a:rPr lang="en-US" baseline="0" dirty="0" smtClean="0"/>
              <a:t>SharePoint 2010 enabled the copy &amp; reuse of terms. SharePoint </a:t>
            </a:r>
            <a:r>
              <a:rPr lang="en-US" dirty="0" smtClean="0"/>
              <a:t>2013 </a:t>
            </a:r>
            <a:r>
              <a:rPr lang="en-US" baseline="0" dirty="0" smtClean="0"/>
              <a:t>introduces pinning which is like reuse, but it blocks any changes where it is being reused. A term set or a set of terms can be pinned.</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9</a:t>
            </a:fld>
            <a:endParaRPr lang="en-US"/>
          </a:p>
        </p:txBody>
      </p:sp>
    </p:spTree>
    <p:extLst>
      <p:ext uri="{BB962C8B-B14F-4D97-AF65-F5344CB8AC3E}">
        <p14:creationId xmlns:p14="http://schemas.microsoft.com/office/powerpoint/2010/main" val="12118749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WCM in SP2013</a:t>
            </a:r>
            <a:endParaRPr lang="en-US" dirty="0"/>
          </a:p>
        </p:txBody>
      </p:sp>
      <p:sp>
        <p:nvSpPr>
          <p:cNvPr id="5" name="Text Placeholder 4"/>
          <p:cNvSpPr>
            <a:spLocks noGrp="1"/>
          </p:cNvSpPr>
          <p:nvPr>
            <p:ph type="body" sz="quarter" idx="12"/>
          </p:nvPr>
        </p:nvSpPr>
        <p:spPr/>
        <p:txBody>
          <a:bodyPr/>
          <a:lstStyle/>
          <a:p>
            <a:r>
              <a:rPr lang="en-US" dirty="0" smtClean="0"/>
              <a:t>Name</a:t>
            </a:r>
            <a:endParaRPr lang="en-US" dirty="0"/>
          </a:p>
          <a:p>
            <a:r>
              <a:rPr lang="en-US" dirty="0"/>
              <a:t>Title</a:t>
            </a:r>
          </a:p>
          <a:p>
            <a:r>
              <a:rPr lang="en-US" smtClean="0"/>
              <a:t>Company</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Site Navigation &amp; Topic Pages</a:t>
            </a:r>
            <a:endParaRPr lang="en-US" dirty="0"/>
          </a:p>
        </p:txBody>
      </p:sp>
      <p:sp>
        <p:nvSpPr>
          <p:cNvPr id="5" name="Content Placeholder 4"/>
          <p:cNvSpPr>
            <a:spLocks noGrp="1"/>
          </p:cNvSpPr>
          <p:nvPr>
            <p:ph type="body" sz="quarter" idx="10"/>
          </p:nvPr>
        </p:nvSpPr>
        <p:spPr/>
        <p:txBody>
          <a:bodyPr/>
          <a:lstStyle/>
          <a:p>
            <a:r>
              <a:rPr lang="en-US" dirty="0" smtClean="0"/>
              <a:t>Navigation based on taxonomy</a:t>
            </a:r>
          </a:p>
          <a:p>
            <a:pPr lvl="1"/>
            <a:r>
              <a:rPr lang="en-US" dirty="0" smtClean="0"/>
              <a:t>Enables clean URLs (www.contoso.com/careers)</a:t>
            </a:r>
          </a:p>
          <a:p>
            <a:pPr lvl="1"/>
            <a:r>
              <a:rPr lang="en-US" dirty="0" smtClean="0"/>
              <a:t>Enables multilingual URLs</a:t>
            </a:r>
          </a:p>
          <a:p>
            <a:r>
              <a:rPr lang="en-US" dirty="0" smtClean="0"/>
              <a:t>Allows for easy reorganization of content by </a:t>
            </a:r>
            <a:br>
              <a:rPr lang="en-US" dirty="0" smtClean="0"/>
            </a:br>
            <a:r>
              <a:rPr lang="en-US" dirty="0" smtClean="0"/>
              <a:t>modifying the term set</a:t>
            </a:r>
          </a:p>
          <a:p>
            <a:r>
              <a:rPr lang="en-US" dirty="0" smtClean="0"/>
              <a:t>Automatic generation of term-driven page</a:t>
            </a:r>
          </a:p>
          <a:p>
            <a:pPr lvl="1"/>
            <a:r>
              <a:rPr lang="en-US" dirty="0" smtClean="0"/>
              <a:t>“Home page” for a term » contains search results for a term</a:t>
            </a:r>
          </a:p>
          <a:p>
            <a:pPr lvl="1"/>
            <a:r>
              <a:rPr lang="en-US" dirty="0" smtClean="0"/>
              <a:t>Template can be customized by designers &amp; developers</a:t>
            </a:r>
          </a:p>
          <a:p>
            <a:pPr lvl="1"/>
            <a:endParaRPr lang="en-US" dirty="0"/>
          </a:p>
        </p:txBody>
      </p:sp>
      <p:pic>
        <p:nvPicPr>
          <p:cNvPr id="1026" name="Picture 2" descr="C:\Users\andrew.RIVERCITY\Desktop\GYBO\StepB\New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438" y="1163713"/>
            <a:ext cx="2861540" cy="16935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18108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a:t>Managed Navigation</a:t>
            </a:r>
          </a:p>
        </p:txBody>
      </p:sp>
      <p:sp>
        <p:nvSpPr>
          <p:cNvPr id="3" name="Content Placeholder 2"/>
          <p:cNvSpPr>
            <a:spLocks noGrp="1"/>
          </p:cNvSpPr>
          <p:nvPr>
            <p:ph sz="quarter" idx="13"/>
          </p:nvPr>
        </p:nvSpPr>
        <p:spPr/>
        <p:txBody>
          <a:bodyPr/>
          <a:lstStyle/>
          <a:p>
            <a:r>
              <a:rPr lang="en-US" dirty="0"/>
              <a:t>Drive your navigation and URLs based on </a:t>
            </a:r>
            <a:br>
              <a:rPr lang="en-US" dirty="0"/>
            </a:br>
            <a:r>
              <a:rPr lang="en-US" dirty="0"/>
              <a:t>Term Store hierarchies</a:t>
            </a:r>
          </a:p>
          <a:p>
            <a:r>
              <a:rPr lang="en-US" dirty="0"/>
              <a:t>Clean URLs for actual end users</a:t>
            </a:r>
          </a:p>
          <a:p>
            <a:pPr lvl="1"/>
            <a:r>
              <a:rPr lang="en-US" sz="1800" dirty="0">
                <a:solidFill>
                  <a:schemeClr val="bg1"/>
                </a:solidFill>
              </a:rPr>
              <a:t>www.contoso.com/careers</a:t>
            </a:r>
          </a:p>
          <a:p>
            <a:pPr lvl="1"/>
            <a:r>
              <a:rPr lang="en-US" sz="1800" dirty="0">
                <a:solidFill>
                  <a:schemeClr val="bg1"/>
                </a:solidFill>
              </a:rPr>
              <a:t>www.contoso.com/aboutus</a:t>
            </a:r>
          </a:p>
          <a:p>
            <a:r>
              <a:rPr lang="en-US" dirty="0"/>
              <a:t>Define settings for navigation </a:t>
            </a:r>
            <a:br>
              <a:rPr lang="en-US" dirty="0"/>
            </a:br>
            <a:r>
              <a:rPr lang="en-US" dirty="0"/>
              <a:t>in terms store manager</a:t>
            </a:r>
          </a:p>
          <a:p>
            <a:r>
              <a:rPr lang="en-US" dirty="0"/>
              <a:t>Provides also dynamic topic</a:t>
            </a:r>
            <a:br>
              <a:rPr lang="en-US" dirty="0"/>
            </a:br>
            <a:r>
              <a:rPr lang="en-US" dirty="0"/>
              <a:t>pages capability for minimizing</a:t>
            </a:r>
            <a:br>
              <a:rPr lang="en-US" dirty="0"/>
            </a:br>
            <a:r>
              <a:rPr lang="en-US" dirty="0"/>
              <a:t>amount of </a:t>
            </a:r>
            <a:r>
              <a:rPr lang="en-US" i="1" dirty="0"/>
              <a:t>physical</a:t>
            </a:r>
            <a:r>
              <a:rPr lang="en-US" dirty="0"/>
              <a:t> pages for </a:t>
            </a:r>
            <a:r>
              <a:rPr lang="en-US" dirty="0" smtClean="0"/>
              <a:t/>
            </a:r>
            <a:br>
              <a:rPr lang="en-US" dirty="0" smtClean="0"/>
            </a:br>
            <a:r>
              <a:rPr lang="en-US" dirty="0" smtClean="0"/>
              <a:t>catalog </a:t>
            </a:r>
            <a:r>
              <a:rPr lang="en-US" dirty="0"/>
              <a:t>type sites</a:t>
            </a:r>
          </a:p>
        </p:txBody>
      </p:sp>
      <p:pic>
        <p:nvPicPr>
          <p:cNvPr id="2050" name="Picture 2" descr="C:\Users\andrew.RIVERCITY\Desktop\GYBO\StepB\New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5199" y="3837740"/>
            <a:ext cx="3267075" cy="19335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ndrew.RIVERCITY\Desktop\GYBO\StepA\5-31-2012 1-04-34 P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0437" y="1225609"/>
            <a:ext cx="5001837" cy="2519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97501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Cross Site Publishing &amp; Catalogs</a:t>
            </a:r>
            <a:endParaRPr lang="en-US" dirty="0"/>
          </a:p>
        </p:txBody>
      </p:sp>
      <p:sp>
        <p:nvSpPr>
          <p:cNvPr id="5" name="Content Placeholder 4"/>
          <p:cNvSpPr>
            <a:spLocks noGrp="1"/>
          </p:cNvSpPr>
          <p:nvPr>
            <p:ph type="body" sz="quarter" idx="10"/>
          </p:nvPr>
        </p:nvSpPr>
        <p:spPr/>
        <p:txBody>
          <a:bodyPr/>
          <a:lstStyle/>
          <a:p>
            <a:r>
              <a:rPr lang="en-US" smtClean="0"/>
              <a:t>New list functional characteristic: Catalog</a:t>
            </a:r>
          </a:p>
          <a:p>
            <a:r>
              <a:rPr lang="en-US" smtClean="0"/>
              <a:t>Flagged in search for pre-defined search queries</a:t>
            </a:r>
          </a:p>
          <a:p>
            <a:r>
              <a:rPr lang="en-US" smtClean="0"/>
              <a:t>Enables content to be “published” across </a:t>
            </a:r>
            <a:br>
              <a:rPr lang="en-US" smtClean="0"/>
            </a:br>
            <a:r>
              <a:rPr lang="en-US" smtClean="0"/>
              <a:t>site collections</a:t>
            </a:r>
          </a:p>
          <a:p>
            <a:r>
              <a:rPr lang="en-US" smtClean="0"/>
              <a:t>Facilitates real content reuse</a:t>
            </a:r>
          </a:p>
          <a:p>
            <a:r>
              <a:rPr lang="en-US" smtClean="0"/>
              <a:t>Content surfaced throughout site collections via Content by Search Web Part (CBS)</a:t>
            </a:r>
            <a:endParaRPr lang="en-US" dirty="0" smtClean="0"/>
          </a:p>
        </p:txBody>
      </p:sp>
    </p:spTree>
    <p:extLst>
      <p:ext uri="{BB962C8B-B14F-4D97-AF65-F5344CB8AC3E}">
        <p14:creationId xmlns:p14="http://schemas.microsoft.com/office/powerpoint/2010/main" val="103016906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Content by Search Web Part</a:t>
            </a:r>
            <a:endParaRPr lang="en-US" dirty="0"/>
          </a:p>
        </p:txBody>
      </p:sp>
      <p:sp>
        <p:nvSpPr>
          <p:cNvPr id="9" name="Content Placeholder 8"/>
          <p:cNvSpPr>
            <a:spLocks noGrp="1"/>
          </p:cNvSpPr>
          <p:nvPr>
            <p:ph type="body" sz="quarter" idx="10"/>
          </p:nvPr>
        </p:nvSpPr>
        <p:spPr/>
        <p:txBody>
          <a:bodyPr/>
          <a:lstStyle/>
          <a:p>
            <a:r>
              <a:rPr lang="en-US" dirty="0" smtClean="0"/>
              <a:t>Similar to Content by Query Web Part</a:t>
            </a:r>
          </a:p>
          <a:p>
            <a:r>
              <a:rPr lang="en-US" dirty="0" smtClean="0"/>
              <a:t>Exposes results as JSON on page</a:t>
            </a:r>
          </a:p>
          <a:p>
            <a:r>
              <a:rPr lang="en-US" dirty="0" smtClean="0"/>
              <a:t>Customize search results rending</a:t>
            </a:r>
          </a:p>
          <a:p>
            <a:pPr lvl="1"/>
            <a:r>
              <a:rPr lang="en-US" dirty="0" smtClean="0"/>
              <a:t>Easier to customize than CBQ styles</a:t>
            </a:r>
          </a:p>
          <a:p>
            <a:pPr lvl="1"/>
            <a:r>
              <a:rPr lang="en-US" dirty="0" smtClean="0"/>
              <a:t>Client-side solution using returned results as JSON</a:t>
            </a:r>
          </a:p>
          <a:p>
            <a:pPr lvl="1"/>
            <a:r>
              <a:rPr lang="en-US" dirty="0" smtClean="0"/>
              <a:t>Server side via custom Display Templates</a:t>
            </a:r>
          </a:p>
          <a:p>
            <a:r>
              <a:rPr lang="en-US" dirty="0" smtClean="0"/>
              <a:t>Content is only editable at the source, not in different presentations (presentation = search results)</a:t>
            </a:r>
          </a:p>
          <a:p>
            <a:endParaRPr lang="en-US" dirty="0"/>
          </a:p>
        </p:txBody>
      </p:sp>
    </p:spTree>
    <p:extLst>
      <p:ext uri="{BB962C8B-B14F-4D97-AF65-F5344CB8AC3E}">
        <p14:creationId xmlns:p14="http://schemas.microsoft.com/office/powerpoint/2010/main" val="169470880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auto">
          <a:xfrm>
            <a:off x="187270" y="2579533"/>
            <a:ext cx="2167830" cy="2241482"/>
          </a:xfrm>
          <a:prstGeom prst="roundRect">
            <a:avLst>
              <a:gd name="adj" fmla="val 5743"/>
            </a:avLst>
          </a:prstGeom>
          <a:solidFill>
            <a:schemeClr val="bg1"/>
          </a:solidFill>
          <a:ln w="19050">
            <a:solidFill>
              <a:schemeClr val="tx1">
                <a:lumMod val="50000"/>
                <a:lumOff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08808" tIns="54405" rIns="108808" bIns="54405" numCol="1" rtlCol="0" anchor="ctr" anchorCtr="0" compatLnSpc="1">
            <a:prstTxWarp prst="textNoShape">
              <a:avLst/>
            </a:prstTxWarp>
          </a:bodyPr>
          <a:lstStyle/>
          <a:p>
            <a:pPr algn="ctr" defTabSz="1087780"/>
            <a:endParaRPr lang="en-US" sz="2600" dirty="0">
              <a:solidFill>
                <a:schemeClr val="tx1"/>
              </a:solidFill>
            </a:endParaRPr>
          </a:p>
        </p:txBody>
      </p:sp>
      <p:sp>
        <p:nvSpPr>
          <p:cNvPr id="14" name="TextBox 13"/>
          <p:cNvSpPr txBox="1"/>
          <p:nvPr/>
        </p:nvSpPr>
        <p:spPr>
          <a:xfrm>
            <a:off x="226515" y="3172218"/>
            <a:ext cx="1795504" cy="1679537"/>
          </a:xfrm>
          <a:prstGeom prst="rect">
            <a:avLst/>
          </a:prstGeom>
          <a:noFill/>
        </p:spPr>
        <p:txBody>
          <a:bodyPr wrap="none" lIns="108813" tIns="54407" rIns="108813" bIns="54407" rtlCol="0">
            <a:spAutoFit/>
          </a:bodyPr>
          <a:lstStyle/>
          <a:p>
            <a:r>
              <a:rPr lang="en-US" sz="1700" dirty="0"/>
              <a:t>Audio</a:t>
            </a:r>
          </a:p>
          <a:p>
            <a:r>
              <a:rPr lang="en-US" sz="1700" dirty="0"/>
              <a:t>Cameras</a:t>
            </a:r>
          </a:p>
          <a:p>
            <a:r>
              <a:rPr lang="en-US" sz="1700" b="1" dirty="0">
                <a:solidFill>
                  <a:srgbClr val="0070C0"/>
                </a:solidFill>
              </a:rPr>
              <a:t>Computers</a:t>
            </a:r>
          </a:p>
          <a:p>
            <a:r>
              <a:rPr lang="en-US" sz="1700" dirty="0"/>
              <a:t>Home appliances</a:t>
            </a:r>
          </a:p>
          <a:p>
            <a:r>
              <a:rPr lang="en-US" sz="1700" dirty="0"/>
              <a:t>Phones</a:t>
            </a:r>
          </a:p>
          <a:p>
            <a:r>
              <a:rPr lang="en-US" sz="1700" dirty="0"/>
              <a:t>TV and video</a:t>
            </a:r>
          </a:p>
        </p:txBody>
      </p:sp>
      <p:sp>
        <p:nvSpPr>
          <p:cNvPr id="19" name="TextBox 18"/>
          <p:cNvSpPr txBox="1"/>
          <p:nvPr/>
        </p:nvSpPr>
        <p:spPr>
          <a:xfrm>
            <a:off x="187270" y="2671337"/>
            <a:ext cx="2167830" cy="479209"/>
          </a:xfrm>
          <a:prstGeom prst="rect">
            <a:avLst/>
          </a:prstGeom>
          <a:noFill/>
        </p:spPr>
        <p:txBody>
          <a:bodyPr wrap="square" lIns="108813" tIns="54407" rIns="108813" bIns="54407" rtlCol="0">
            <a:spAutoFit/>
          </a:bodyPr>
          <a:lstStyle/>
          <a:p>
            <a:r>
              <a:rPr lang="en-US" sz="1200" dirty="0"/>
              <a:t>TERM STORE </a:t>
            </a:r>
            <a:endParaRPr lang="en-US" sz="1200" b="1" dirty="0"/>
          </a:p>
          <a:p>
            <a:r>
              <a:rPr lang="en-US" sz="1200" b="1" dirty="0"/>
              <a:t>NAVIGATION TAXONOMY</a:t>
            </a:r>
          </a:p>
        </p:txBody>
      </p:sp>
      <p:sp>
        <p:nvSpPr>
          <p:cNvPr id="22" name="Rounded Rectangle 21"/>
          <p:cNvSpPr/>
          <p:nvPr/>
        </p:nvSpPr>
        <p:spPr bwMode="auto">
          <a:xfrm>
            <a:off x="9368378" y="4190259"/>
            <a:ext cx="2443145" cy="345026"/>
          </a:xfrm>
          <a:prstGeom prst="roundRect">
            <a:avLst>
              <a:gd name="adj" fmla="val 26484"/>
            </a:avLst>
          </a:prstGeom>
          <a:solidFill>
            <a:schemeClr val="bg1"/>
          </a:solidFill>
          <a:ln w="19050">
            <a:solidFill>
              <a:schemeClr val="tx1">
                <a:lumMod val="50000"/>
                <a:lumOff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08808" tIns="54405" rIns="108808" bIns="54405" numCol="1" rtlCol="0" anchor="ctr" anchorCtr="0" compatLnSpc="1">
            <a:prstTxWarp prst="textNoShape">
              <a:avLst/>
            </a:prstTxWarp>
          </a:bodyPr>
          <a:lstStyle/>
          <a:p>
            <a:pPr algn="ctr" defTabSz="1087780"/>
            <a:r>
              <a:rPr lang="en-US" sz="2600" dirty="0">
                <a:solidFill>
                  <a:schemeClr val="tx1"/>
                </a:solidFill>
              </a:rPr>
              <a:t>Search</a:t>
            </a:r>
          </a:p>
        </p:txBody>
      </p:sp>
      <p:sp>
        <p:nvSpPr>
          <p:cNvPr id="23" name="Rounded Rectangle 22"/>
          <p:cNvSpPr/>
          <p:nvPr/>
        </p:nvSpPr>
        <p:spPr bwMode="auto">
          <a:xfrm>
            <a:off x="9368379" y="4624274"/>
            <a:ext cx="2443146" cy="1265275"/>
          </a:xfrm>
          <a:prstGeom prst="roundRect">
            <a:avLst>
              <a:gd name="adj" fmla="val 5743"/>
            </a:avLst>
          </a:prstGeom>
          <a:solidFill>
            <a:schemeClr val="bg1"/>
          </a:solidFill>
          <a:ln w="19050">
            <a:solidFill>
              <a:schemeClr val="tx1">
                <a:lumMod val="50000"/>
                <a:lumOff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08808" tIns="54405" rIns="108808" bIns="54405" numCol="1" rtlCol="0" anchor="ctr" anchorCtr="0" compatLnSpc="1">
            <a:prstTxWarp prst="textNoShape">
              <a:avLst/>
            </a:prstTxWarp>
          </a:bodyPr>
          <a:lstStyle/>
          <a:p>
            <a:pPr algn="ctr" defTabSz="1087780"/>
            <a:endParaRPr lang="en-US" sz="2600" dirty="0">
              <a:solidFill>
                <a:schemeClr val="tx1"/>
              </a:solidFill>
            </a:endParaRPr>
          </a:p>
        </p:txBody>
      </p:sp>
      <p:sp>
        <p:nvSpPr>
          <p:cNvPr id="24" name="TextBox 23"/>
          <p:cNvSpPr txBox="1"/>
          <p:nvPr/>
        </p:nvSpPr>
        <p:spPr>
          <a:xfrm>
            <a:off x="9604089" y="4783537"/>
            <a:ext cx="1468800" cy="261610"/>
          </a:xfrm>
          <a:prstGeom prst="rect">
            <a:avLst/>
          </a:prstGeom>
          <a:noFill/>
        </p:spPr>
        <p:txBody>
          <a:bodyPr wrap="none" lIns="0" tIns="0" rIns="0" bIns="0" rtlCol="0">
            <a:spAutoFit/>
          </a:bodyPr>
          <a:lstStyle/>
          <a:p>
            <a:r>
              <a:rPr lang="en-US" sz="1700">
                <a:gradFill>
                  <a:gsLst>
                    <a:gs pos="0">
                      <a:schemeClr val="tx1"/>
                    </a:gs>
                    <a:gs pos="86000">
                      <a:schemeClr val="tx1"/>
                    </a:gs>
                  </a:gsLst>
                  <a:lin ang="5400000" scaled="0"/>
                </a:gradFill>
              </a:rPr>
              <a:t>Product Catalog</a:t>
            </a:r>
            <a:endParaRPr lang="en-US" sz="1700" dirty="0">
              <a:gradFill>
                <a:gsLst>
                  <a:gs pos="0">
                    <a:schemeClr val="tx1"/>
                  </a:gs>
                  <a:gs pos="86000">
                    <a:schemeClr val="tx1"/>
                  </a:gs>
                </a:gsLst>
                <a:lin ang="5400000" scaled="0"/>
              </a:gradFill>
            </a:endParaRPr>
          </a:p>
        </p:txBody>
      </p:sp>
      <p:pic>
        <p:nvPicPr>
          <p:cNvPr id="25" name="Picture 24"/>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572295" y="5020194"/>
            <a:ext cx="1971720" cy="499968"/>
          </a:xfrm>
          <a:prstGeom prst="rect">
            <a:avLst/>
          </a:prstGeom>
          <a:ln>
            <a:noFill/>
          </a:ln>
          <a:effectLst/>
        </p:spPr>
      </p:pic>
      <p:sp>
        <p:nvSpPr>
          <p:cNvPr id="30" name="TextBox 29"/>
          <p:cNvSpPr txBox="1"/>
          <p:nvPr/>
        </p:nvSpPr>
        <p:spPr>
          <a:xfrm>
            <a:off x="9065181" y="2750615"/>
            <a:ext cx="2663310" cy="633097"/>
          </a:xfrm>
          <a:prstGeom prst="rect">
            <a:avLst/>
          </a:prstGeom>
          <a:noFill/>
        </p:spPr>
        <p:txBody>
          <a:bodyPr wrap="square" lIns="108813" tIns="54407" rIns="108813" bIns="54407" rtlCol="0">
            <a:spAutoFit/>
          </a:bodyPr>
          <a:lstStyle/>
          <a:p>
            <a:r>
              <a:rPr lang="en-US" sz="1700" dirty="0"/>
              <a:t>Filter query by</a:t>
            </a:r>
          </a:p>
          <a:p>
            <a:r>
              <a:rPr lang="en-US" sz="1700" b="1" dirty="0">
                <a:solidFill>
                  <a:srgbClr val="0070C0"/>
                </a:solidFill>
              </a:rPr>
              <a:t>CATEGORY: COMPUTERS</a:t>
            </a:r>
          </a:p>
        </p:txBody>
      </p:sp>
      <p:cxnSp>
        <p:nvCxnSpPr>
          <p:cNvPr id="29" name="Elbow Connector 28"/>
          <p:cNvCxnSpPr/>
          <p:nvPr/>
        </p:nvCxnSpPr>
        <p:spPr>
          <a:xfrm rot="5400000" flipH="1" flipV="1">
            <a:off x="1766641" y="878249"/>
            <a:ext cx="1176920" cy="2225650"/>
          </a:xfrm>
          <a:prstGeom prst="bentConnector2">
            <a:avLst/>
          </a:prstGeom>
          <a:ln w="28575">
            <a:solidFill>
              <a:schemeClr val="bg1">
                <a:lumMod val="7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01573" y="1874546"/>
            <a:ext cx="3460739" cy="633097"/>
          </a:xfrm>
          <a:prstGeom prst="rect">
            <a:avLst/>
          </a:prstGeom>
          <a:solidFill>
            <a:schemeClr val="bg1"/>
          </a:solidFill>
        </p:spPr>
        <p:txBody>
          <a:bodyPr wrap="square" lIns="108813" tIns="54407" rIns="108813" bIns="54407" rtlCol="0">
            <a:spAutoFit/>
          </a:bodyPr>
          <a:lstStyle/>
          <a:p>
            <a:r>
              <a:rPr lang="en-US" sz="1700" dirty="0"/>
              <a:t>Friendly URL</a:t>
            </a:r>
          </a:p>
          <a:p>
            <a:r>
              <a:rPr lang="en-US" sz="1700" b="1" dirty="0">
                <a:solidFill>
                  <a:srgbClr val="0070C0"/>
                </a:solidFill>
              </a:rPr>
              <a:t>http://contoso.com/computers</a:t>
            </a:r>
          </a:p>
        </p:txBody>
      </p:sp>
      <p:cxnSp>
        <p:nvCxnSpPr>
          <p:cNvPr id="42" name="Elbow Connector 41"/>
          <p:cNvCxnSpPr>
            <a:stCxn id="18" idx="2"/>
          </p:cNvCxnSpPr>
          <p:nvPr/>
        </p:nvCxnSpPr>
        <p:spPr>
          <a:xfrm rot="16200000" flipH="1">
            <a:off x="2027767" y="4064435"/>
            <a:ext cx="683575" cy="2196738"/>
          </a:xfrm>
          <a:prstGeom prst="bentConnector2">
            <a:avLst/>
          </a:prstGeom>
          <a:ln w="28575">
            <a:solidFill>
              <a:schemeClr val="bg1">
                <a:lumMod val="7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09443" y="4872721"/>
            <a:ext cx="2451372" cy="633097"/>
          </a:xfrm>
          <a:prstGeom prst="rect">
            <a:avLst/>
          </a:prstGeom>
          <a:solidFill>
            <a:schemeClr val="bg1"/>
          </a:solidFill>
        </p:spPr>
        <p:txBody>
          <a:bodyPr wrap="square" lIns="108813" tIns="54407" rIns="108813" bIns="54407" rtlCol="0">
            <a:spAutoFit/>
          </a:bodyPr>
          <a:lstStyle/>
          <a:p>
            <a:r>
              <a:rPr lang="en-US" sz="1700" dirty="0"/>
              <a:t>Use page</a:t>
            </a:r>
          </a:p>
          <a:p>
            <a:r>
              <a:rPr lang="en-US" sz="1700" b="1" dirty="0">
                <a:solidFill>
                  <a:srgbClr val="0070C0"/>
                </a:solidFill>
              </a:rPr>
              <a:t>maincategory.aspx</a:t>
            </a:r>
          </a:p>
        </p:txBody>
      </p:sp>
      <p:cxnSp>
        <p:nvCxnSpPr>
          <p:cNvPr id="2058" name="Elbow Connector 2057"/>
          <p:cNvCxnSpPr>
            <a:endCxn id="22" idx="0"/>
          </p:cNvCxnSpPr>
          <p:nvPr/>
        </p:nvCxnSpPr>
        <p:spPr>
          <a:xfrm>
            <a:off x="8957372" y="3546529"/>
            <a:ext cx="1632581" cy="643730"/>
          </a:xfrm>
          <a:prstGeom prst="bentConnector2">
            <a:avLst/>
          </a:prstGeom>
          <a:ln w="28575">
            <a:solidFill>
              <a:schemeClr val="bg1">
                <a:lumMod val="7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3562312" y="1499898"/>
            <a:ext cx="5329204" cy="43195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ounded Rectangle 30"/>
          <p:cNvSpPr/>
          <p:nvPr/>
        </p:nvSpPr>
        <p:spPr bwMode="auto">
          <a:xfrm>
            <a:off x="3651268" y="2579535"/>
            <a:ext cx="4965949" cy="3186670"/>
          </a:xfrm>
          <a:prstGeom prst="roundRect">
            <a:avLst>
              <a:gd name="adj" fmla="val 3296"/>
            </a:avLst>
          </a:prstGeom>
          <a:noFill/>
          <a:ln w="15875">
            <a:prstDash val="sysDash"/>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08808" tIns="54405" rIns="108808" bIns="54405" numCol="1" rtlCol="0" anchor="ctr" anchorCtr="0" compatLnSpc="1">
            <a:prstTxWarp prst="textNoShape">
              <a:avLst/>
            </a:prstTxWarp>
          </a:bodyPr>
          <a:lstStyle/>
          <a:p>
            <a:pPr algn="ctr" defTabSz="1087780"/>
            <a:endParaRPr lang="en-US" sz="2600" dirty="0">
              <a:solidFill>
                <a:schemeClr val="tx1"/>
              </a:solidFill>
            </a:endParaRPr>
          </a:p>
        </p:txBody>
      </p:sp>
      <p:sp>
        <p:nvSpPr>
          <p:cNvPr id="32" name="TextBox 31"/>
          <p:cNvSpPr txBox="1"/>
          <p:nvPr/>
        </p:nvSpPr>
        <p:spPr>
          <a:xfrm>
            <a:off x="3718709" y="2592077"/>
            <a:ext cx="2715855" cy="294543"/>
          </a:xfrm>
          <a:prstGeom prst="rect">
            <a:avLst/>
          </a:prstGeom>
          <a:noFill/>
        </p:spPr>
        <p:txBody>
          <a:bodyPr wrap="square" lIns="108813" tIns="54407" rIns="108813" bIns="54407" rtlCol="0">
            <a:spAutoFit/>
          </a:bodyPr>
          <a:lstStyle/>
          <a:p>
            <a:r>
              <a:rPr lang="en-US" sz="1200" dirty="0">
                <a:solidFill>
                  <a:srgbClr val="EAB200"/>
                </a:solidFill>
              </a:rPr>
              <a:t>CONTENT SEARCH WEB PART</a:t>
            </a:r>
          </a:p>
        </p:txBody>
      </p:sp>
      <p:sp>
        <p:nvSpPr>
          <p:cNvPr id="2" name="Title 1"/>
          <p:cNvSpPr>
            <a:spLocks noGrp="1"/>
          </p:cNvSpPr>
          <p:nvPr>
            <p:ph type="title"/>
          </p:nvPr>
        </p:nvSpPr>
        <p:spPr/>
        <p:txBody>
          <a:bodyPr>
            <a:normAutofit/>
          </a:bodyPr>
          <a:lstStyle/>
          <a:p>
            <a:r>
              <a:rPr lang="en-US" dirty="0" smtClean="0"/>
              <a:t>Navigation, Search and Topic Pages</a:t>
            </a:r>
            <a:endParaRPr lang="en-US" dirty="0"/>
          </a:p>
        </p:txBody>
      </p:sp>
    </p:spTree>
    <p:extLst>
      <p:ext uri="{BB962C8B-B14F-4D97-AF65-F5344CB8AC3E}">
        <p14:creationId xmlns:p14="http://schemas.microsoft.com/office/powerpoint/2010/main" val="33187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Image renditions</a:t>
            </a:r>
            <a:endParaRPr lang="en-US" dirty="0"/>
          </a:p>
        </p:txBody>
      </p:sp>
      <p:sp>
        <p:nvSpPr>
          <p:cNvPr id="3" name="Content Placeholder 2"/>
          <p:cNvSpPr>
            <a:spLocks noGrp="1"/>
          </p:cNvSpPr>
          <p:nvPr>
            <p:ph type="body" sz="quarter" idx="10"/>
          </p:nvPr>
        </p:nvSpPr>
        <p:spPr>
          <a:xfrm>
            <a:off x="519113" y="1447798"/>
            <a:ext cx="8655710" cy="4716695"/>
          </a:xfrm>
        </p:spPr>
        <p:txBody>
          <a:bodyPr/>
          <a:lstStyle/>
          <a:p>
            <a:r>
              <a:rPr lang="en-US" sz="3600" dirty="0" smtClean="0"/>
              <a:t>Image transformation dynamically in SharePoint</a:t>
            </a:r>
          </a:p>
          <a:p>
            <a:r>
              <a:rPr lang="en-US" sz="3600" dirty="0"/>
              <a:t>R</a:t>
            </a:r>
            <a:r>
              <a:rPr lang="en-US" sz="3600" dirty="0" smtClean="0"/>
              <a:t>enditions are actual thumbnails</a:t>
            </a:r>
          </a:p>
          <a:p>
            <a:pPr lvl="1"/>
            <a:r>
              <a:rPr lang="en-US" sz="2000" dirty="0" smtClean="0"/>
              <a:t>Thumbnails on created on fly and cached for following requests</a:t>
            </a:r>
          </a:p>
          <a:p>
            <a:r>
              <a:rPr lang="en-US" sz="3600" dirty="0" smtClean="0"/>
              <a:t>Consistency sized images</a:t>
            </a:r>
          </a:p>
          <a:p>
            <a:pPr lvl="1"/>
            <a:r>
              <a:rPr lang="en-US" sz="2000" dirty="0" smtClean="0"/>
              <a:t>Resizing will resize actual image, not only it's </a:t>
            </a:r>
            <a:br>
              <a:rPr lang="en-US" sz="2000" dirty="0" smtClean="0"/>
            </a:br>
            <a:r>
              <a:rPr lang="en-US" sz="2000" dirty="0" smtClean="0"/>
              <a:t>presentation</a:t>
            </a:r>
          </a:p>
          <a:p>
            <a:pPr lvl="1"/>
            <a:r>
              <a:rPr lang="en-US" sz="2000" dirty="0" smtClean="0"/>
              <a:t>Optimizes page payload</a:t>
            </a:r>
          </a:p>
          <a:p>
            <a:r>
              <a:rPr lang="en-US" sz="3600" dirty="0" smtClean="0"/>
              <a:t>Cropping for targeting </a:t>
            </a:r>
            <a:br>
              <a:rPr lang="en-US" sz="3600" dirty="0" smtClean="0"/>
            </a:br>
            <a:r>
              <a:rPr lang="en-US" sz="3600" dirty="0" smtClean="0"/>
              <a:t>areas of pictures</a:t>
            </a:r>
            <a:endParaRPr lang="en-US" sz="3600" dirty="0"/>
          </a:p>
        </p:txBody>
      </p:sp>
      <p:pic>
        <p:nvPicPr>
          <p:cNvPr id="7" name="Picture 6"/>
          <p:cNvPicPr>
            <a:picLocks noChangeAspect="1"/>
          </p:cNvPicPr>
          <p:nvPr/>
        </p:nvPicPr>
        <p:blipFill>
          <a:blip r:embed="rId3"/>
          <a:stretch>
            <a:fillRect/>
          </a:stretch>
        </p:blipFill>
        <p:spPr>
          <a:xfrm>
            <a:off x="5352828" y="4395509"/>
            <a:ext cx="3261236" cy="2270644"/>
          </a:xfrm>
          <a:prstGeom prst="rect">
            <a:avLst/>
          </a:prstGeom>
          <a:ln>
            <a:solidFill>
              <a:schemeClr val="bg1">
                <a:lumMod val="85000"/>
              </a:schemeClr>
            </a:solidFill>
          </a:ln>
        </p:spPr>
      </p:pic>
      <p:pic>
        <p:nvPicPr>
          <p:cNvPr id="4" name="Picture 3"/>
          <p:cNvPicPr>
            <a:picLocks noChangeAspect="1"/>
          </p:cNvPicPr>
          <p:nvPr/>
        </p:nvPicPr>
        <p:blipFill>
          <a:blip r:embed="rId4"/>
          <a:stretch>
            <a:fillRect/>
          </a:stretch>
        </p:blipFill>
        <p:spPr>
          <a:xfrm>
            <a:off x="8593516" y="3121289"/>
            <a:ext cx="3074609" cy="3433475"/>
          </a:xfrm>
          <a:prstGeom prst="rect">
            <a:avLst/>
          </a:prstGeom>
        </p:spPr>
      </p:pic>
      <p:pic>
        <p:nvPicPr>
          <p:cNvPr id="5" name="Picture 4"/>
          <p:cNvPicPr>
            <a:picLocks noChangeAspect="1"/>
          </p:cNvPicPr>
          <p:nvPr/>
        </p:nvPicPr>
        <p:blipFill>
          <a:blip r:embed="rId5"/>
          <a:stretch>
            <a:fillRect/>
          </a:stretch>
        </p:blipFill>
        <p:spPr>
          <a:xfrm>
            <a:off x="9102768" y="117211"/>
            <a:ext cx="2725183" cy="2892689"/>
          </a:xfrm>
          <a:prstGeom prst="rect">
            <a:avLst/>
          </a:prstGeom>
        </p:spPr>
      </p:pic>
    </p:spTree>
    <p:extLst>
      <p:ext uri="{BB962C8B-B14F-4D97-AF65-F5344CB8AC3E}">
        <p14:creationId xmlns:p14="http://schemas.microsoft.com/office/powerpoint/2010/main" val="154756272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improvements</a:t>
            </a:r>
            <a:endParaRPr lang="en-US" dirty="0"/>
          </a:p>
        </p:txBody>
      </p:sp>
      <p:sp>
        <p:nvSpPr>
          <p:cNvPr id="3" name="Content Placeholder 2"/>
          <p:cNvSpPr>
            <a:spLocks noGrp="1"/>
          </p:cNvSpPr>
          <p:nvPr>
            <p:ph type="body" sz="quarter" idx="10"/>
          </p:nvPr>
        </p:nvSpPr>
        <p:spPr>
          <a:xfrm>
            <a:off x="519113" y="1447799"/>
            <a:ext cx="6130166" cy="2043636"/>
          </a:xfrm>
        </p:spPr>
        <p:txBody>
          <a:bodyPr/>
          <a:lstStyle/>
          <a:p>
            <a:r>
              <a:rPr lang="en-US" sz="3600" dirty="0" smtClean="0"/>
              <a:t>Enable easy enterprise podcast scenarios</a:t>
            </a:r>
          </a:p>
          <a:p>
            <a:r>
              <a:rPr lang="en-US" sz="3600" dirty="0" smtClean="0"/>
              <a:t>Video support improvements</a:t>
            </a:r>
          </a:p>
          <a:p>
            <a:pPr lvl="1"/>
            <a:r>
              <a:rPr lang="en-US" sz="2000" dirty="0" smtClean="0"/>
              <a:t>Embedding to any content page</a:t>
            </a:r>
          </a:p>
          <a:p>
            <a:pPr lvl="1"/>
            <a:r>
              <a:rPr lang="en-US" sz="2000" dirty="0" smtClean="0"/>
              <a:t>Thumbnail generation</a:t>
            </a:r>
          </a:p>
          <a:p>
            <a:pPr lvl="1"/>
            <a:r>
              <a:rPr lang="en-US" sz="2000" dirty="0" smtClean="0"/>
              <a:t>Renditions also for videos</a:t>
            </a:r>
          </a:p>
          <a:p>
            <a:pPr lvl="1"/>
            <a:r>
              <a:rPr lang="en-US" sz="2000" dirty="0" smtClean="0"/>
              <a:t>External video support to store </a:t>
            </a:r>
          </a:p>
          <a:p>
            <a:pPr lvl="1"/>
            <a:r>
              <a:rPr lang="en-US" sz="2000" dirty="0" smtClean="0"/>
              <a:t>Multiple encodings for single video</a:t>
            </a:r>
          </a:p>
          <a:p>
            <a:r>
              <a:rPr lang="en-US" sz="3600" dirty="0" smtClean="0"/>
              <a:t>Video player as HTML 5 implementation</a:t>
            </a:r>
          </a:p>
          <a:p>
            <a:pPr lvl="1"/>
            <a:r>
              <a:rPr lang="en-US" sz="2000" dirty="0" smtClean="0"/>
              <a:t>Fallback to Silverlight</a:t>
            </a:r>
            <a:endParaRPr lang="en-US" sz="2000" dirty="0"/>
          </a:p>
        </p:txBody>
      </p:sp>
      <p:pic>
        <p:nvPicPr>
          <p:cNvPr id="5" name="Picture 4"/>
          <p:cNvPicPr>
            <a:picLocks noChangeAspect="1"/>
          </p:cNvPicPr>
          <p:nvPr/>
        </p:nvPicPr>
        <p:blipFill>
          <a:blip r:embed="rId3"/>
          <a:stretch>
            <a:fillRect/>
          </a:stretch>
        </p:blipFill>
        <p:spPr>
          <a:xfrm>
            <a:off x="7354311" y="338660"/>
            <a:ext cx="4611144" cy="3152775"/>
          </a:xfrm>
          <a:prstGeom prst="rect">
            <a:avLst/>
          </a:prstGeom>
        </p:spPr>
      </p:pic>
      <p:pic>
        <p:nvPicPr>
          <p:cNvPr id="7" name="Picture 6"/>
          <p:cNvPicPr>
            <a:picLocks noChangeAspect="1"/>
          </p:cNvPicPr>
          <p:nvPr/>
        </p:nvPicPr>
        <p:blipFill>
          <a:blip r:embed="rId4"/>
          <a:stretch>
            <a:fillRect/>
          </a:stretch>
        </p:blipFill>
        <p:spPr>
          <a:xfrm>
            <a:off x="5834530" y="3612141"/>
            <a:ext cx="6130925" cy="2951927"/>
          </a:xfrm>
          <a:prstGeom prst="rect">
            <a:avLst/>
          </a:prstGeom>
          <a:ln>
            <a:solidFill>
              <a:schemeClr val="bg1">
                <a:lumMod val="85000"/>
              </a:schemeClr>
            </a:solidFill>
          </a:ln>
        </p:spPr>
      </p:pic>
    </p:spTree>
    <p:extLst>
      <p:ext uri="{BB962C8B-B14F-4D97-AF65-F5344CB8AC3E}">
        <p14:creationId xmlns:p14="http://schemas.microsoft.com/office/powerpoint/2010/main" val="356654492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Implementing Custom Branding</a:t>
            </a:r>
            <a:endParaRPr lang="en-US" dirty="0"/>
          </a:p>
        </p:txBody>
      </p:sp>
      <p:sp>
        <p:nvSpPr>
          <p:cNvPr id="5" name="Content Placeholder 4"/>
          <p:cNvSpPr>
            <a:spLocks noGrp="1"/>
          </p:cNvSpPr>
          <p:nvPr>
            <p:ph type="body" sz="quarter" idx="10"/>
          </p:nvPr>
        </p:nvSpPr>
        <p:spPr/>
        <p:txBody>
          <a:bodyPr/>
          <a:lstStyle/>
          <a:p>
            <a:r>
              <a:rPr lang="en-US" dirty="0"/>
              <a:t>Empowering Web Designers</a:t>
            </a:r>
          </a:p>
          <a:p>
            <a:pPr lvl="1"/>
            <a:r>
              <a:rPr lang="en-US" dirty="0"/>
              <a:t>Completely </a:t>
            </a:r>
            <a:r>
              <a:rPr lang="en-US" dirty="0" smtClean="0"/>
              <a:t>revamped </a:t>
            </a:r>
            <a:r>
              <a:rPr lang="en-US" dirty="0"/>
              <a:t>CSS classes</a:t>
            </a:r>
          </a:p>
          <a:p>
            <a:pPr lvl="1"/>
            <a:r>
              <a:rPr lang="en-US" dirty="0"/>
              <a:t>Minimizing ramp up </a:t>
            </a:r>
            <a:r>
              <a:rPr lang="en-US" dirty="0" smtClean="0"/>
              <a:t>time</a:t>
            </a:r>
            <a:endParaRPr lang="en-US" dirty="0"/>
          </a:p>
          <a:p>
            <a:r>
              <a:rPr lang="en-US" dirty="0" smtClean="0"/>
              <a:t>Develop SharePoint </a:t>
            </a:r>
            <a:r>
              <a:rPr lang="en-US" dirty="0"/>
              <a:t>2013 sites </a:t>
            </a:r>
            <a:r>
              <a:rPr lang="en-US" dirty="0" smtClean="0"/>
              <a:t>in </a:t>
            </a:r>
            <a:r>
              <a:rPr lang="en-US" i="1" dirty="0" smtClean="0"/>
              <a:t>any </a:t>
            </a:r>
            <a:r>
              <a:rPr lang="en-US" dirty="0" smtClean="0"/>
              <a:t>Web Design tool</a:t>
            </a:r>
          </a:p>
          <a:p>
            <a:pPr lvl="1"/>
            <a:r>
              <a:rPr lang="en-US" dirty="0" smtClean="0"/>
              <a:t>Expression Web, Adobe Dreamweaver, Notepad, etc…</a:t>
            </a:r>
          </a:p>
          <a:p>
            <a:r>
              <a:rPr lang="en-US" dirty="0" smtClean="0"/>
              <a:t>New </a:t>
            </a:r>
            <a:r>
              <a:rPr lang="en-US" dirty="0"/>
              <a:t>“Design Manager</a:t>
            </a:r>
            <a:r>
              <a:rPr lang="en-US" dirty="0" smtClean="0"/>
              <a:t>” tool makes it easier to implement custom branded sites</a:t>
            </a:r>
          </a:p>
        </p:txBody>
      </p:sp>
    </p:spTree>
    <p:extLst>
      <p:ext uri="{BB962C8B-B14F-4D97-AF65-F5344CB8AC3E}">
        <p14:creationId xmlns:p14="http://schemas.microsoft.com/office/powerpoint/2010/main" val="159740627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smtClean="0"/>
              <a:t>Design Manager: Implementing a Custom Brand</a:t>
            </a:r>
            <a:endParaRPr lang="en-US" sz="4400" dirty="0"/>
          </a:p>
        </p:txBody>
      </p:sp>
      <p:sp>
        <p:nvSpPr>
          <p:cNvPr id="8" name="Content Placeholder 7"/>
          <p:cNvSpPr>
            <a:spLocks noGrp="1"/>
          </p:cNvSpPr>
          <p:nvPr>
            <p:ph type="body" sz="quarter" idx="10"/>
          </p:nvPr>
        </p:nvSpPr>
        <p:spPr/>
        <p:txBody>
          <a:bodyPr/>
          <a:lstStyle/>
          <a:p>
            <a:r>
              <a:rPr lang="en-US" smtClean="0"/>
              <a:t>Wizard-like experience</a:t>
            </a:r>
          </a:p>
          <a:p>
            <a:r>
              <a:rPr lang="en-US" smtClean="0"/>
              <a:t>Step-by-step Approach:</a:t>
            </a:r>
          </a:p>
          <a:p>
            <a:pPr lvl="1"/>
            <a:r>
              <a:rPr lang="en-US" smtClean="0"/>
              <a:t>Upload design assets (HTML, CSS, images, etc.)</a:t>
            </a:r>
          </a:p>
          <a:p>
            <a:pPr lvl="1"/>
            <a:r>
              <a:rPr lang="en-US" smtClean="0"/>
              <a:t>Create master pages</a:t>
            </a:r>
          </a:p>
          <a:p>
            <a:pPr lvl="1"/>
            <a:r>
              <a:rPr lang="en-US" smtClean="0"/>
              <a:t>Create page layouts</a:t>
            </a:r>
          </a:p>
          <a:p>
            <a:r>
              <a:rPr lang="en-US" smtClean="0"/>
              <a:t>Server preview of current state of design</a:t>
            </a:r>
          </a:p>
          <a:p>
            <a:r>
              <a:rPr lang="en-US" smtClean="0"/>
              <a:t>Wizard like tool helps add SharePoint components</a:t>
            </a:r>
          </a:p>
          <a:p>
            <a:pPr lvl="1"/>
            <a:r>
              <a:rPr lang="en-US" smtClean="0"/>
              <a:t>Content placeholders</a:t>
            </a:r>
          </a:p>
          <a:p>
            <a:endParaRPr lang="en-US" dirty="0"/>
          </a:p>
        </p:txBody>
      </p:sp>
    </p:spTree>
    <p:extLst>
      <p:ext uri="{BB962C8B-B14F-4D97-AF65-F5344CB8AC3E}">
        <p14:creationId xmlns:p14="http://schemas.microsoft.com/office/powerpoint/2010/main" val="12645060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t>Design Manager: Adding SharePoint Components</a:t>
            </a:r>
            <a:endParaRPr lang="en-US" sz="4400" dirty="0"/>
          </a:p>
        </p:txBody>
      </p:sp>
      <p:sp>
        <p:nvSpPr>
          <p:cNvPr id="5" name="Content Placeholder 4"/>
          <p:cNvSpPr>
            <a:spLocks noGrp="1"/>
          </p:cNvSpPr>
          <p:nvPr>
            <p:ph type="body" sz="quarter" idx="10"/>
          </p:nvPr>
        </p:nvSpPr>
        <p:spPr/>
        <p:txBody>
          <a:bodyPr/>
          <a:lstStyle/>
          <a:p>
            <a:r>
              <a:rPr lang="en-US" dirty="0" smtClean="0"/>
              <a:t>Design Manager shows real-time preview of components</a:t>
            </a:r>
          </a:p>
          <a:p>
            <a:r>
              <a:rPr lang="en-US" dirty="0" smtClean="0"/>
              <a:t>Ribbon helps adding necessary components</a:t>
            </a:r>
          </a:p>
          <a:p>
            <a:r>
              <a:rPr lang="en-US" dirty="0" smtClean="0"/>
              <a:t>Generates HTML snippet that can be used in any Web design editor</a:t>
            </a:r>
          </a:p>
          <a:p>
            <a:pPr lvl="1"/>
            <a:r>
              <a:rPr lang="en-US" dirty="0" smtClean="0"/>
              <a:t>Web design tools only render HTML; ASP.NET &amp; SharePoint markup ignored</a:t>
            </a:r>
          </a:p>
          <a:p>
            <a:pPr lvl="1"/>
            <a:r>
              <a:rPr lang="en-US" dirty="0" smtClean="0"/>
              <a:t>SharePoint ignores HTML; renders ASP.NET &amp; SharePoint markup</a:t>
            </a:r>
          </a:p>
          <a:p>
            <a:endParaRPr lang="en-US" dirty="0"/>
          </a:p>
        </p:txBody>
      </p:sp>
    </p:spTree>
    <p:extLst>
      <p:ext uri="{BB962C8B-B14F-4D97-AF65-F5344CB8AC3E}">
        <p14:creationId xmlns:p14="http://schemas.microsoft.com/office/powerpoint/2010/main" val="187173195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Agenda</a:t>
            </a:r>
            <a:endParaRPr lang="en-US" dirty="0"/>
          </a:p>
        </p:txBody>
      </p:sp>
      <p:sp>
        <p:nvSpPr>
          <p:cNvPr id="7" name="Content Placeholder 6"/>
          <p:cNvSpPr>
            <a:spLocks noGrp="1"/>
          </p:cNvSpPr>
          <p:nvPr>
            <p:ph type="body" sz="quarter" idx="10"/>
          </p:nvPr>
        </p:nvSpPr>
        <p:spPr/>
        <p:txBody>
          <a:bodyPr/>
          <a:lstStyle/>
          <a:p>
            <a:r>
              <a:rPr lang="en-US" dirty="0" smtClean="0"/>
              <a:t>SharePoint 2013 WCM Platform Improvements</a:t>
            </a:r>
          </a:p>
          <a:p>
            <a:r>
              <a:rPr lang="en-US" dirty="0" smtClean="0"/>
              <a:t>Managing Content, Navigation and Authoring</a:t>
            </a:r>
          </a:p>
          <a:p>
            <a:r>
              <a:rPr lang="en-US" dirty="0" smtClean="0"/>
              <a:t>Content Reuse</a:t>
            </a:r>
          </a:p>
          <a:p>
            <a:r>
              <a:rPr lang="en-US" dirty="0" smtClean="0"/>
              <a:t>Branding Sites</a:t>
            </a:r>
          </a:p>
          <a:p>
            <a:r>
              <a:rPr lang="en-US" dirty="0" smtClean="0"/>
              <a:t>Usage Analytics</a:t>
            </a:r>
          </a:p>
          <a:p>
            <a:r>
              <a:rPr lang="en-US" dirty="0" smtClean="0"/>
              <a:t>Multilingual</a:t>
            </a:r>
          </a:p>
          <a:p>
            <a:endParaRPr lang="en-US" dirty="0" smtClean="0"/>
          </a:p>
          <a:p>
            <a:endParaRPr lang="en-US" dirty="0"/>
          </a:p>
        </p:txBody>
      </p:sp>
    </p:spTree>
    <p:extLst>
      <p:ext uri="{BB962C8B-B14F-4D97-AF65-F5344CB8AC3E}">
        <p14:creationId xmlns:p14="http://schemas.microsoft.com/office/powerpoint/2010/main" val="95170161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Adding SharePoint Components</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137" y="1103246"/>
            <a:ext cx="7312961" cy="5421572"/>
          </a:xfrm>
          <a:prstGeom prst="rect">
            <a:avLst/>
          </a:prstGeom>
          <a:noFill/>
          <a:ln>
            <a:solidFill>
              <a:schemeClr val="bg2">
                <a:lumMod val="40000"/>
                <a:lumOff val="60000"/>
              </a:schemeClr>
            </a:solidFill>
          </a:ln>
        </p:spPr>
      </p:pic>
    </p:spTree>
    <p:extLst>
      <p:ext uri="{BB962C8B-B14F-4D97-AF65-F5344CB8AC3E}">
        <p14:creationId xmlns:p14="http://schemas.microsoft.com/office/powerpoint/2010/main" val="377836194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Optimizing for Mobile Devices</a:t>
            </a:r>
            <a:endParaRPr lang="en-US" dirty="0"/>
          </a:p>
        </p:txBody>
      </p:sp>
      <p:sp>
        <p:nvSpPr>
          <p:cNvPr id="8" name="Content Placeholder 7"/>
          <p:cNvSpPr>
            <a:spLocks noGrp="1"/>
          </p:cNvSpPr>
          <p:nvPr>
            <p:ph type="body" sz="quarter" idx="10"/>
          </p:nvPr>
        </p:nvSpPr>
        <p:spPr/>
        <p:txBody>
          <a:bodyPr/>
          <a:lstStyle/>
          <a:p>
            <a:r>
              <a:rPr lang="en-US" dirty="0" smtClean="0"/>
              <a:t>Define “channels” for one or more devices</a:t>
            </a:r>
          </a:p>
          <a:p>
            <a:r>
              <a:rPr lang="en-US" dirty="0" smtClean="0"/>
              <a:t>Assign alternate master page per channel</a:t>
            </a:r>
          </a:p>
          <a:p>
            <a:r>
              <a:rPr lang="en-US" dirty="0" smtClean="0"/>
              <a:t>Selectively include/exclude portions of page layout per channel</a:t>
            </a:r>
          </a:p>
          <a:p>
            <a:r>
              <a:rPr lang="en-US" dirty="0" smtClean="0"/>
              <a:t>Preview the designs while authoring content</a:t>
            </a:r>
            <a:endParaRPr lang="en-US" dirty="0"/>
          </a:p>
        </p:txBody>
      </p:sp>
    </p:spTree>
    <p:extLst>
      <p:ext uri="{BB962C8B-B14F-4D97-AF65-F5344CB8AC3E}">
        <p14:creationId xmlns:p14="http://schemas.microsoft.com/office/powerpoint/2010/main" val="286363563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6" name="Text Placeholder 5"/>
          <p:cNvSpPr>
            <a:spLocks noGrp="1"/>
          </p:cNvSpPr>
          <p:nvPr>
            <p:ph type="body" sz="quarter" idx="11"/>
          </p:nvPr>
        </p:nvSpPr>
        <p:spPr/>
        <p:txBody>
          <a:bodyPr/>
          <a:lstStyle/>
          <a:p>
            <a:r>
              <a:rPr lang="en-US" dirty="0"/>
              <a:t>Design Manager</a:t>
            </a:r>
          </a:p>
        </p:txBody>
      </p:sp>
    </p:spTree>
    <p:extLst>
      <p:ext uri="{BB962C8B-B14F-4D97-AF65-F5344CB8AC3E}">
        <p14:creationId xmlns:p14="http://schemas.microsoft.com/office/powerpoint/2010/main" val="15825450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Usage Analytics</a:t>
            </a:r>
            <a:endParaRPr lang="en-US" dirty="0"/>
          </a:p>
        </p:txBody>
      </p:sp>
      <p:sp>
        <p:nvSpPr>
          <p:cNvPr id="9" name="Content Placeholder 8"/>
          <p:cNvSpPr>
            <a:spLocks noGrp="1"/>
          </p:cNvSpPr>
          <p:nvPr>
            <p:ph type="body" sz="quarter" idx="10"/>
          </p:nvPr>
        </p:nvSpPr>
        <p:spPr/>
        <p:txBody>
          <a:bodyPr/>
          <a:lstStyle/>
          <a:p>
            <a:r>
              <a:rPr lang="en-US" sz="2400" dirty="0" smtClean="0"/>
              <a:t>Built for scale from the ground up</a:t>
            </a:r>
          </a:p>
          <a:p>
            <a:pPr lvl="1"/>
            <a:r>
              <a:rPr lang="en-US" sz="2000" dirty="0" smtClean="0"/>
              <a:t>Detail data rolled up every 15 days &amp; </a:t>
            </a:r>
            <a:r>
              <a:rPr lang="en-US" sz="2000" dirty="0" err="1" smtClean="0"/>
              <a:t>anonymize</a:t>
            </a:r>
            <a:endParaRPr lang="en-US" sz="2000" dirty="0" smtClean="0"/>
          </a:p>
          <a:p>
            <a:pPr lvl="1"/>
            <a:r>
              <a:rPr lang="en-US" sz="2000" dirty="0" smtClean="0"/>
              <a:t>Daily events purged every 15 days; monthly events after 3yrs</a:t>
            </a:r>
          </a:p>
          <a:p>
            <a:pPr lvl="1"/>
            <a:r>
              <a:rPr lang="en-US" sz="2000" dirty="0" smtClean="0"/>
              <a:t>Lifetime counts always retained</a:t>
            </a:r>
          </a:p>
          <a:p>
            <a:r>
              <a:rPr lang="en-US" sz="2400" dirty="0" smtClean="0"/>
              <a:t>Counts views &amp; unique items/day</a:t>
            </a:r>
          </a:p>
          <a:p>
            <a:pPr lvl="1"/>
            <a:r>
              <a:rPr lang="en-US" sz="2000" dirty="0" smtClean="0"/>
              <a:t>Shows recent (2-weeks) and lifetime count</a:t>
            </a:r>
          </a:p>
          <a:p>
            <a:pPr lvl="1"/>
            <a:r>
              <a:rPr lang="en-US" sz="2000" dirty="0" smtClean="0"/>
              <a:t>Trims least visited content</a:t>
            </a:r>
          </a:p>
          <a:p>
            <a:pPr lvl="1"/>
            <a:r>
              <a:rPr lang="en-US" sz="2000" dirty="0" smtClean="0"/>
              <a:t>Pushes aggregate data to reporting database</a:t>
            </a:r>
          </a:p>
          <a:p>
            <a:r>
              <a:rPr lang="en-US" sz="2400" dirty="0" smtClean="0"/>
              <a:t>Drives recommendations capabilities on content</a:t>
            </a:r>
          </a:p>
          <a:p>
            <a:pPr lvl="1"/>
            <a:r>
              <a:rPr lang="en-US" sz="2000" dirty="0" smtClean="0"/>
              <a:t>Calculations injected into search index as sortable managed properties</a:t>
            </a:r>
          </a:p>
          <a:p>
            <a:pPr lvl="1"/>
            <a:r>
              <a:rPr lang="en-US" sz="2000" dirty="0" smtClean="0"/>
              <a:t>Deep integration with search engine</a:t>
            </a:r>
          </a:p>
          <a:p>
            <a:pPr lvl="1"/>
            <a:r>
              <a:rPr lang="en-US" sz="2000" dirty="0" smtClean="0"/>
              <a:t>Can influence search relevance based on content usage</a:t>
            </a:r>
          </a:p>
          <a:p>
            <a:r>
              <a:rPr lang="en-US" sz="2400" dirty="0" smtClean="0"/>
              <a:t>Includes preconfigured CBS Web Part – “Top Pages”</a:t>
            </a:r>
            <a:endParaRPr lang="en-US" sz="24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6087" y="276748"/>
            <a:ext cx="3719720" cy="321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363001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WCM Platform Improvements</a:t>
            </a:r>
            <a:endParaRPr lang="en-US" dirty="0"/>
          </a:p>
        </p:txBody>
      </p:sp>
      <p:sp>
        <p:nvSpPr>
          <p:cNvPr id="5" name="Content Placeholder 4"/>
          <p:cNvSpPr>
            <a:spLocks noGrp="1"/>
          </p:cNvSpPr>
          <p:nvPr>
            <p:ph type="body" sz="quarter" idx="10"/>
          </p:nvPr>
        </p:nvSpPr>
        <p:spPr/>
        <p:txBody>
          <a:bodyPr/>
          <a:lstStyle/>
          <a:p>
            <a:r>
              <a:rPr lang="en-US" dirty="0" smtClean="0"/>
              <a:t>SharePoint </a:t>
            </a:r>
            <a:r>
              <a:rPr lang="en-US" dirty="0"/>
              <a:t>2013 unifies </a:t>
            </a:r>
            <a:r>
              <a:rPr lang="en-US" dirty="0" smtClean="0"/>
              <a:t>SharePoint 2010 platforms</a:t>
            </a:r>
          </a:p>
          <a:p>
            <a:pPr lvl="1"/>
            <a:r>
              <a:rPr lang="en-US" dirty="0" smtClean="0"/>
              <a:t>FAST Search Server 2010 for Internet Sites</a:t>
            </a:r>
          </a:p>
          <a:p>
            <a:pPr lvl="1"/>
            <a:r>
              <a:rPr lang="en-US" dirty="0" smtClean="0"/>
              <a:t>SharePoint Server 2010 for Internet Sites</a:t>
            </a:r>
          </a:p>
          <a:p>
            <a:r>
              <a:rPr lang="en-US" dirty="0" smtClean="0"/>
              <a:t>WCM as a Search-Based Application</a:t>
            </a:r>
          </a:p>
          <a:p>
            <a:pPr lvl="1"/>
            <a:r>
              <a:rPr lang="en-US" dirty="0" smtClean="0"/>
              <a:t>Use traditional “authored content” (SharePoint 2010)</a:t>
            </a:r>
          </a:p>
          <a:p>
            <a:pPr lvl="1"/>
            <a:r>
              <a:rPr lang="en-US" dirty="0" smtClean="0"/>
              <a:t>Consume &amp; integrate indexed content into Publishing site</a:t>
            </a:r>
          </a:p>
          <a:p>
            <a:r>
              <a:rPr lang="en-US" dirty="0" smtClean="0"/>
              <a:t>Leverage the new SharePoint App Model to inject common applications</a:t>
            </a:r>
          </a:p>
          <a:p>
            <a:pPr lvl="1"/>
            <a:endParaRPr lang="en-US" dirty="0"/>
          </a:p>
        </p:txBody>
      </p:sp>
    </p:spTree>
    <p:extLst>
      <p:ext uri="{BB962C8B-B14F-4D97-AF65-F5344CB8AC3E}">
        <p14:creationId xmlns:p14="http://schemas.microsoft.com/office/powerpoint/2010/main" val="196865563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a:t>
            </a:r>
            <a:r>
              <a:rPr lang="en-US" dirty="0"/>
              <a:t>2013 </a:t>
            </a:r>
            <a:r>
              <a:rPr lang="en-US" dirty="0" smtClean="0"/>
              <a:t>WCM Pillars</a:t>
            </a:r>
            <a:endParaRPr lang="en-US" dirty="0"/>
          </a:p>
        </p:txBody>
      </p:sp>
      <p:graphicFrame>
        <p:nvGraphicFramePr>
          <p:cNvPr id="8" name="Diagram 7"/>
          <p:cNvGraphicFramePr/>
          <p:nvPr>
            <p:extLst>
              <p:ext uri="{D42A27DB-BD31-4B8C-83A1-F6EECF244321}">
                <p14:modId xmlns:p14="http://schemas.microsoft.com/office/powerpoint/2010/main" val="3897842599"/>
              </p:ext>
            </p:extLst>
          </p:nvPr>
        </p:nvGraphicFramePr>
        <p:xfrm>
          <a:off x="760411" y="1524000"/>
          <a:ext cx="10744201" cy="4924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660573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a:t>
            </a:r>
            <a:r>
              <a:rPr lang="en-US" dirty="0"/>
              <a:t>2013 Content </a:t>
            </a:r>
            <a:r>
              <a:rPr lang="en-US" dirty="0" smtClean="0"/>
              <a:t>Model</a:t>
            </a:r>
            <a:endParaRPr lang="en-US" dirty="0"/>
          </a:p>
        </p:txBody>
      </p:sp>
      <p:sp>
        <p:nvSpPr>
          <p:cNvPr id="9" name="Rounded Rectangle 8"/>
          <p:cNvSpPr/>
          <p:nvPr/>
        </p:nvSpPr>
        <p:spPr>
          <a:xfrm>
            <a:off x="304720" y="1874520"/>
            <a:ext cx="507868" cy="3840480"/>
          </a:xfrm>
          <a:prstGeom prst="roundRect">
            <a:avLst/>
          </a:prstGeom>
        </p:spPr>
        <p:style>
          <a:lnRef idx="1">
            <a:schemeClr val="accent2"/>
          </a:lnRef>
          <a:fillRef idx="3">
            <a:schemeClr val="accent2"/>
          </a:fillRef>
          <a:effectRef idx="2">
            <a:schemeClr val="accent2"/>
          </a:effectRef>
          <a:fontRef idx="minor">
            <a:schemeClr val="lt1"/>
          </a:fontRef>
        </p:style>
        <p:txBody>
          <a:bodyPr vert="vert270" lIns="117208" tIns="58604" rIns="117208" bIns="58604" rtlCol="0" anchor="ctr"/>
          <a:lstStyle/>
          <a:p>
            <a:pPr algn="ctr"/>
            <a:r>
              <a:rPr lang="en-US" dirty="0" smtClean="0"/>
              <a:t>Shared Metadata</a:t>
            </a:r>
            <a:endParaRPr lang="en-US" dirty="0"/>
          </a:p>
        </p:txBody>
      </p:sp>
      <p:sp>
        <p:nvSpPr>
          <p:cNvPr id="10" name="Rounded Rectangle 9"/>
          <p:cNvSpPr/>
          <p:nvPr/>
        </p:nvSpPr>
        <p:spPr>
          <a:xfrm>
            <a:off x="1422030" y="2225616"/>
            <a:ext cx="2437765" cy="1203385"/>
          </a:xfrm>
          <a:prstGeom prst="roundRect">
            <a:avLst/>
          </a:prstGeom>
        </p:spPr>
        <p:style>
          <a:lnRef idx="1">
            <a:schemeClr val="accent1"/>
          </a:lnRef>
          <a:fillRef idx="3">
            <a:schemeClr val="accent1"/>
          </a:fillRef>
          <a:effectRef idx="2">
            <a:schemeClr val="accent1"/>
          </a:effectRef>
          <a:fontRef idx="minor">
            <a:schemeClr val="lt1"/>
          </a:fontRef>
        </p:style>
        <p:txBody>
          <a:bodyPr lIns="117208" tIns="58604" rIns="117208" bIns="58604" rtlCol="0" anchor="ctr"/>
          <a:lstStyle/>
          <a:p>
            <a:pPr algn="ctr"/>
            <a:r>
              <a:rPr lang="en-US" dirty="0" smtClean="0"/>
              <a:t>Authored Content</a:t>
            </a:r>
            <a:endParaRPr lang="en-US" dirty="0"/>
          </a:p>
        </p:txBody>
      </p:sp>
      <p:sp>
        <p:nvSpPr>
          <p:cNvPr id="11" name="Rounded Rectangle 10"/>
          <p:cNvSpPr/>
          <p:nvPr/>
        </p:nvSpPr>
        <p:spPr>
          <a:xfrm>
            <a:off x="1117309" y="4709160"/>
            <a:ext cx="2336191" cy="1005840"/>
          </a:xfrm>
          <a:prstGeom prst="roundRect">
            <a:avLst/>
          </a:prstGeom>
        </p:spPr>
        <p:style>
          <a:lnRef idx="1">
            <a:schemeClr val="accent1"/>
          </a:lnRef>
          <a:fillRef idx="3">
            <a:schemeClr val="accent1"/>
          </a:fillRef>
          <a:effectRef idx="2">
            <a:schemeClr val="accent1"/>
          </a:effectRef>
          <a:fontRef idx="minor">
            <a:schemeClr val="lt1"/>
          </a:fontRef>
        </p:style>
        <p:txBody>
          <a:bodyPr lIns="117208" tIns="58604" rIns="117208" bIns="58604" rtlCol="0" anchor="ctr"/>
          <a:lstStyle/>
          <a:p>
            <a:pPr algn="ctr"/>
            <a:r>
              <a:rPr lang="en-US" dirty="0" smtClean="0"/>
              <a:t>Item Catalog</a:t>
            </a:r>
            <a:endParaRPr lang="en-US" dirty="0"/>
          </a:p>
        </p:txBody>
      </p:sp>
      <p:sp>
        <p:nvSpPr>
          <p:cNvPr id="12" name="Rounded Rectangle 11"/>
          <p:cNvSpPr/>
          <p:nvPr/>
        </p:nvSpPr>
        <p:spPr>
          <a:xfrm>
            <a:off x="3555074" y="4709160"/>
            <a:ext cx="2336191" cy="1005840"/>
          </a:xfrm>
          <a:prstGeom prst="roundRect">
            <a:avLst/>
          </a:prstGeom>
        </p:spPr>
        <p:style>
          <a:lnRef idx="1">
            <a:schemeClr val="accent1"/>
          </a:lnRef>
          <a:fillRef idx="3">
            <a:schemeClr val="accent1"/>
          </a:fillRef>
          <a:effectRef idx="2">
            <a:schemeClr val="accent1"/>
          </a:effectRef>
          <a:fontRef idx="minor">
            <a:schemeClr val="lt1"/>
          </a:fontRef>
        </p:style>
        <p:txBody>
          <a:bodyPr lIns="117208" tIns="58604" rIns="117208" bIns="58604" rtlCol="0" anchor="ctr"/>
          <a:lstStyle/>
          <a:p>
            <a:pPr algn="ctr"/>
            <a:r>
              <a:rPr lang="en-US" dirty="0" smtClean="0"/>
              <a:t>Item Catalog</a:t>
            </a:r>
            <a:endParaRPr lang="en-US" dirty="0"/>
          </a:p>
        </p:txBody>
      </p:sp>
      <p:sp>
        <p:nvSpPr>
          <p:cNvPr id="13" name="Rounded Rectangle 12"/>
          <p:cNvSpPr/>
          <p:nvPr/>
        </p:nvSpPr>
        <p:spPr>
          <a:xfrm>
            <a:off x="5992839" y="4709160"/>
            <a:ext cx="2336191" cy="1005840"/>
          </a:xfrm>
          <a:prstGeom prst="roundRect">
            <a:avLst/>
          </a:prstGeom>
        </p:spPr>
        <p:style>
          <a:lnRef idx="1">
            <a:schemeClr val="accent1"/>
          </a:lnRef>
          <a:fillRef idx="3">
            <a:schemeClr val="accent1"/>
          </a:fillRef>
          <a:effectRef idx="2">
            <a:schemeClr val="accent1"/>
          </a:effectRef>
          <a:fontRef idx="minor">
            <a:schemeClr val="lt1"/>
          </a:fontRef>
        </p:style>
        <p:txBody>
          <a:bodyPr lIns="117208" tIns="58604" rIns="117208" bIns="58604" rtlCol="0" anchor="ctr"/>
          <a:lstStyle/>
          <a:p>
            <a:pPr algn="ctr"/>
            <a:r>
              <a:rPr lang="en-US" dirty="0" smtClean="0"/>
              <a:t>Reusable Content</a:t>
            </a:r>
            <a:endParaRPr lang="en-US" dirty="0"/>
          </a:p>
        </p:txBody>
      </p:sp>
      <p:sp>
        <p:nvSpPr>
          <p:cNvPr id="14" name="Rounded Rectangle 13"/>
          <p:cNvSpPr/>
          <p:nvPr/>
        </p:nvSpPr>
        <p:spPr>
          <a:xfrm>
            <a:off x="9040045" y="4709159"/>
            <a:ext cx="2336191" cy="991175"/>
          </a:xfrm>
          <a:prstGeom prst="roundRect">
            <a:avLst/>
          </a:prstGeom>
        </p:spPr>
        <p:style>
          <a:lnRef idx="1">
            <a:schemeClr val="accent1"/>
          </a:lnRef>
          <a:fillRef idx="3">
            <a:schemeClr val="accent1"/>
          </a:fillRef>
          <a:effectRef idx="2">
            <a:schemeClr val="accent1"/>
          </a:effectRef>
          <a:fontRef idx="minor">
            <a:schemeClr val="lt1"/>
          </a:fontRef>
        </p:style>
        <p:txBody>
          <a:bodyPr lIns="117208" tIns="58604" rIns="117208" bIns="58604" rtlCol="0" anchor="ctr"/>
          <a:lstStyle/>
          <a:p>
            <a:pPr algn="ctr"/>
            <a:r>
              <a:rPr lang="en-US" dirty="0" smtClean="0"/>
              <a:t>External Content</a:t>
            </a:r>
            <a:endParaRPr lang="en-US" dirty="0"/>
          </a:p>
        </p:txBody>
      </p:sp>
      <p:sp>
        <p:nvSpPr>
          <p:cNvPr id="15" name="Rounded Rectangle 14"/>
          <p:cNvSpPr/>
          <p:nvPr/>
        </p:nvSpPr>
        <p:spPr>
          <a:xfrm>
            <a:off x="9022798" y="1882714"/>
            <a:ext cx="2336191" cy="944593"/>
          </a:xfrm>
          <a:prstGeom prst="roundRect">
            <a:avLst/>
          </a:prstGeom>
        </p:spPr>
        <p:style>
          <a:lnRef idx="1">
            <a:schemeClr val="accent6"/>
          </a:lnRef>
          <a:fillRef idx="3">
            <a:schemeClr val="accent6"/>
          </a:fillRef>
          <a:effectRef idx="2">
            <a:schemeClr val="accent6"/>
          </a:effectRef>
          <a:fontRef idx="minor">
            <a:schemeClr val="lt1"/>
          </a:fontRef>
        </p:style>
        <p:txBody>
          <a:bodyPr lIns="117208" tIns="58604" rIns="117208" bIns="58604" rtlCol="0" anchor="ctr"/>
          <a:lstStyle/>
          <a:p>
            <a:pPr algn="ctr"/>
            <a:r>
              <a:rPr lang="en-US" dirty="0" smtClean="0">
                <a:solidFill>
                  <a:schemeClr val="tx1"/>
                </a:solidFill>
              </a:rPr>
              <a:t>Product Page</a:t>
            </a:r>
            <a:endParaRPr lang="en-US" dirty="0">
              <a:solidFill>
                <a:schemeClr val="tx1"/>
              </a:solidFill>
            </a:endParaRPr>
          </a:p>
        </p:txBody>
      </p:sp>
      <p:sp>
        <p:nvSpPr>
          <p:cNvPr id="16" name="Rounded Rectangle 15"/>
          <p:cNvSpPr/>
          <p:nvPr/>
        </p:nvSpPr>
        <p:spPr>
          <a:xfrm>
            <a:off x="5281824" y="1874520"/>
            <a:ext cx="2437765" cy="1005840"/>
          </a:xfrm>
          <a:prstGeom prst="roundRect">
            <a:avLst/>
          </a:prstGeom>
        </p:spPr>
        <p:style>
          <a:lnRef idx="1">
            <a:schemeClr val="accent6"/>
          </a:lnRef>
          <a:fillRef idx="3">
            <a:schemeClr val="accent6"/>
          </a:fillRef>
          <a:effectRef idx="2">
            <a:schemeClr val="accent6"/>
          </a:effectRef>
          <a:fontRef idx="minor">
            <a:schemeClr val="lt1"/>
          </a:fontRef>
        </p:style>
        <p:txBody>
          <a:bodyPr lIns="117208" tIns="58604" rIns="117208" bIns="58604" rtlCol="0" anchor="ctr"/>
          <a:lstStyle/>
          <a:p>
            <a:pPr algn="ctr"/>
            <a:r>
              <a:rPr lang="en-US" dirty="0" smtClean="0">
                <a:solidFill>
                  <a:schemeClr val="tx1"/>
                </a:solidFill>
              </a:rPr>
              <a:t>Rollup Page</a:t>
            </a:r>
            <a:endParaRPr lang="en-US" dirty="0">
              <a:solidFill>
                <a:schemeClr val="tx1"/>
              </a:solidFill>
            </a:endParaRPr>
          </a:p>
        </p:txBody>
      </p:sp>
      <p:sp>
        <p:nvSpPr>
          <p:cNvPr id="17" name="Rounded Rectangle 16"/>
          <p:cNvSpPr/>
          <p:nvPr/>
        </p:nvSpPr>
        <p:spPr>
          <a:xfrm>
            <a:off x="1422029" y="3611880"/>
            <a:ext cx="6703854" cy="457200"/>
          </a:xfrm>
          <a:prstGeom prst="roundRect">
            <a:avLst/>
          </a:prstGeom>
        </p:spPr>
        <p:style>
          <a:lnRef idx="1">
            <a:schemeClr val="accent3"/>
          </a:lnRef>
          <a:fillRef idx="3">
            <a:schemeClr val="accent3"/>
          </a:fillRef>
          <a:effectRef idx="2">
            <a:schemeClr val="accent3"/>
          </a:effectRef>
          <a:fontRef idx="minor">
            <a:schemeClr val="lt1"/>
          </a:fontRef>
        </p:style>
        <p:txBody>
          <a:bodyPr lIns="117208" tIns="58604" rIns="117208" bIns="58604" rtlCol="0" anchor="ctr"/>
          <a:lstStyle/>
          <a:p>
            <a:pPr algn="ctr"/>
            <a:r>
              <a:rPr lang="en-US" dirty="0" smtClean="0">
                <a:solidFill>
                  <a:schemeClr val="tx1"/>
                </a:solidFill>
              </a:rPr>
              <a:t>Indexed Content</a:t>
            </a:r>
            <a:endParaRPr lang="en-US" dirty="0">
              <a:solidFill>
                <a:schemeClr val="tx1"/>
              </a:solidFill>
            </a:endParaRPr>
          </a:p>
        </p:txBody>
      </p:sp>
      <p:sp>
        <p:nvSpPr>
          <p:cNvPr id="18" name="Rounded Rectangle 17"/>
          <p:cNvSpPr/>
          <p:nvPr/>
        </p:nvSpPr>
        <p:spPr>
          <a:xfrm>
            <a:off x="8633751" y="3611880"/>
            <a:ext cx="3047206" cy="457200"/>
          </a:xfrm>
          <a:prstGeom prst="roundRect">
            <a:avLst/>
          </a:prstGeom>
        </p:spPr>
        <p:style>
          <a:lnRef idx="1">
            <a:schemeClr val="accent3"/>
          </a:lnRef>
          <a:fillRef idx="3">
            <a:schemeClr val="accent3"/>
          </a:fillRef>
          <a:effectRef idx="2">
            <a:schemeClr val="accent3"/>
          </a:effectRef>
          <a:fontRef idx="minor">
            <a:schemeClr val="lt1"/>
          </a:fontRef>
        </p:style>
        <p:txBody>
          <a:bodyPr lIns="117208" tIns="58604" rIns="117208" bIns="58604" rtlCol="0" anchor="ctr"/>
          <a:lstStyle/>
          <a:p>
            <a:pPr algn="ctr"/>
            <a:r>
              <a:rPr lang="en-US" dirty="0" smtClean="0">
                <a:solidFill>
                  <a:schemeClr val="tx1"/>
                </a:solidFill>
              </a:rPr>
              <a:t>Federated Content</a:t>
            </a:r>
            <a:endParaRPr lang="en-US" dirty="0">
              <a:solidFill>
                <a:schemeClr val="tx1"/>
              </a:solidFill>
            </a:endParaRPr>
          </a:p>
        </p:txBody>
      </p:sp>
      <p:cxnSp>
        <p:nvCxnSpPr>
          <p:cNvPr id="20" name="Straight Arrow Connector 19"/>
          <p:cNvCxnSpPr/>
          <p:nvPr/>
        </p:nvCxnSpPr>
        <p:spPr>
          <a:xfrm>
            <a:off x="914162" y="2606040"/>
            <a:ext cx="406294" cy="0"/>
          </a:xfrm>
          <a:prstGeom prst="straightConnector1">
            <a:avLst/>
          </a:prstGeom>
          <a:ln w="28575">
            <a:tailEnd type="stealth" w="lg" len="lg"/>
          </a:ln>
        </p:spPr>
        <p:style>
          <a:lnRef idx="2">
            <a:schemeClr val="accent4"/>
          </a:lnRef>
          <a:fillRef idx="0">
            <a:schemeClr val="accent4"/>
          </a:fillRef>
          <a:effectRef idx="1">
            <a:schemeClr val="accent4"/>
          </a:effectRef>
          <a:fontRef idx="minor">
            <a:schemeClr val="tx1"/>
          </a:fontRef>
        </p:style>
      </p:cxnSp>
      <p:cxnSp>
        <p:nvCxnSpPr>
          <p:cNvPr id="21" name="Straight Arrow Connector 20"/>
          <p:cNvCxnSpPr/>
          <p:nvPr/>
        </p:nvCxnSpPr>
        <p:spPr>
          <a:xfrm>
            <a:off x="914162" y="2057400"/>
            <a:ext cx="4266089" cy="0"/>
          </a:xfrm>
          <a:prstGeom prst="straightConnector1">
            <a:avLst/>
          </a:prstGeom>
          <a:ln w="28575">
            <a:tailEnd type="stealth" w="lg" len="lg"/>
          </a:ln>
        </p:spPr>
        <p:style>
          <a:lnRef idx="2">
            <a:schemeClr val="accent4"/>
          </a:lnRef>
          <a:fillRef idx="0">
            <a:schemeClr val="accent4"/>
          </a:fillRef>
          <a:effectRef idx="1">
            <a:schemeClr val="accent4"/>
          </a:effectRef>
          <a:fontRef idx="minor">
            <a:schemeClr val="tx1"/>
          </a:fontRef>
        </p:style>
      </p:cxnSp>
      <p:pic>
        <p:nvPicPr>
          <p:cNvPr id="24" name="Picture 2" descr="\\rivercity-zeus\Development\Microsoft DVD_Art_Sept-2-2010\Artwork_Imagery\Icons - Illustrations\_ WINDOWS VISTA ICONS\Cog Wheel Gea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83" y="2649602"/>
            <a:ext cx="609441" cy="548640"/>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V="1">
            <a:off x="2031471" y="4160520"/>
            <a:ext cx="457081" cy="457200"/>
          </a:xfrm>
          <a:prstGeom prst="straightConnector1">
            <a:avLst/>
          </a:prstGeom>
          <a:ln w="28575">
            <a:tailEnd type="stealth" w="lg" len="lg"/>
          </a:ln>
        </p:spPr>
        <p:style>
          <a:lnRef idx="2">
            <a:schemeClr val="accent4"/>
          </a:lnRef>
          <a:fillRef idx="0">
            <a:schemeClr val="accent4"/>
          </a:fillRef>
          <a:effectRef idx="1">
            <a:schemeClr val="accent4"/>
          </a:effectRef>
          <a:fontRef idx="minor">
            <a:schemeClr val="tx1"/>
          </a:fontRef>
        </p:style>
      </p:cxnSp>
      <p:cxnSp>
        <p:nvCxnSpPr>
          <p:cNvPr id="31" name="Straight Arrow Connector 30"/>
          <p:cNvCxnSpPr/>
          <p:nvPr/>
        </p:nvCxnSpPr>
        <p:spPr>
          <a:xfrm flipV="1">
            <a:off x="4494629" y="4160520"/>
            <a:ext cx="457081" cy="457200"/>
          </a:xfrm>
          <a:prstGeom prst="straightConnector1">
            <a:avLst/>
          </a:prstGeom>
          <a:ln w="28575">
            <a:tailEnd type="stealth" w="lg" len="lg"/>
          </a:ln>
        </p:spPr>
        <p:style>
          <a:lnRef idx="2">
            <a:schemeClr val="accent4"/>
          </a:lnRef>
          <a:fillRef idx="0">
            <a:schemeClr val="accent4"/>
          </a:fillRef>
          <a:effectRef idx="1">
            <a:schemeClr val="accent4"/>
          </a:effectRef>
          <a:fontRef idx="minor">
            <a:schemeClr val="tx1"/>
          </a:fontRef>
        </p:style>
      </p:cxnSp>
      <p:cxnSp>
        <p:nvCxnSpPr>
          <p:cNvPr id="32" name="Straight Arrow Connector 31"/>
          <p:cNvCxnSpPr/>
          <p:nvPr/>
        </p:nvCxnSpPr>
        <p:spPr>
          <a:xfrm flipV="1">
            <a:off x="6783388" y="4173460"/>
            <a:ext cx="457081" cy="457200"/>
          </a:xfrm>
          <a:prstGeom prst="straightConnector1">
            <a:avLst/>
          </a:prstGeom>
          <a:ln w="28575">
            <a:tailEnd type="stealth" w="lg" len="lg"/>
          </a:ln>
        </p:spPr>
        <p:style>
          <a:lnRef idx="2">
            <a:schemeClr val="accent4"/>
          </a:lnRef>
          <a:fillRef idx="0">
            <a:schemeClr val="accent4"/>
          </a:fillRef>
          <a:effectRef idx="1">
            <a:schemeClr val="accent4"/>
          </a:effectRef>
          <a:fontRef idx="minor">
            <a:schemeClr val="tx1"/>
          </a:fontRef>
        </p:style>
      </p:cxnSp>
      <p:cxnSp>
        <p:nvCxnSpPr>
          <p:cNvPr id="33" name="Straight Arrow Connector 32"/>
          <p:cNvCxnSpPr/>
          <p:nvPr/>
        </p:nvCxnSpPr>
        <p:spPr>
          <a:xfrm flipH="1" flipV="1">
            <a:off x="10055781" y="4160520"/>
            <a:ext cx="457081" cy="457200"/>
          </a:xfrm>
          <a:prstGeom prst="straightConnector1">
            <a:avLst/>
          </a:prstGeom>
          <a:ln w="28575">
            <a:tailEnd type="stealth" w="lg" len="lg"/>
          </a:ln>
        </p:spPr>
        <p:style>
          <a:lnRef idx="2">
            <a:schemeClr val="accent4"/>
          </a:lnRef>
          <a:fillRef idx="0">
            <a:schemeClr val="accent4"/>
          </a:fillRef>
          <a:effectRef idx="1">
            <a:schemeClr val="accent4"/>
          </a:effectRef>
          <a:fontRef idx="minor">
            <a:schemeClr val="tx1"/>
          </a:fontRef>
        </p:style>
      </p:cxnSp>
      <p:cxnSp>
        <p:nvCxnSpPr>
          <p:cNvPr id="34" name="Straight Arrow Connector 33"/>
          <p:cNvCxnSpPr/>
          <p:nvPr/>
        </p:nvCxnSpPr>
        <p:spPr>
          <a:xfrm flipV="1">
            <a:off x="6193111" y="3017951"/>
            <a:ext cx="457081" cy="457200"/>
          </a:xfrm>
          <a:prstGeom prst="straightConnector1">
            <a:avLst/>
          </a:prstGeom>
          <a:ln w="28575">
            <a:tailEnd type="stealth" w="lg" len="lg"/>
          </a:ln>
        </p:spPr>
        <p:style>
          <a:lnRef idx="2">
            <a:schemeClr val="accent4"/>
          </a:lnRef>
          <a:fillRef idx="0">
            <a:schemeClr val="accent4"/>
          </a:fillRef>
          <a:effectRef idx="1">
            <a:schemeClr val="accent4"/>
          </a:effectRef>
          <a:fontRef idx="minor">
            <a:schemeClr val="tx1"/>
          </a:fontRef>
        </p:style>
      </p:cxnSp>
      <p:cxnSp>
        <p:nvCxnSpPr>
          <p:cNvPr id="37" name="Straight Arrow Connector 36"/>
          <p:cNvCxnSpPr/>
          <p:nvPr/>
        </p:nvCxnSpPr>
        <p:spPr>
          <a:xfrm flipH="1" flipV="1">
            <a:off x="8751135" y="3067121"/>
            <a:ext cx="457081" cy="457200"/>
          </a:xfrm>
          <a:prstGeom prst="straightConnector1">
            <a:avLst/>
          </a:prstGeom>
          <a:ln w="28575">
            <a:tailEnd type="stealth" w="lg" len="lg"/>
          </a:ln>
        </p:spPr>
        <p:style>
          <a:lnRef idx="2">
            <a:schemeClr val="accent4"/>
          </a:lnRef>
          <a:fillRef idx="0">
            <a:schemeClr val="accent4"/>
          </a:fillRef>
          <a:effectRef idx="1">
            <a:schemeClr val="accent4"/>
          </a:effectRef>
          <a:fontRef idx="minor">
            <a:schemeClr val="tx1"/>
          </a:fontRef>
        </p:style>
      </p:cxnSp>
      <p:cxnSp>
        <p:nvCxnSpPr>
          <p:cNvPr id="39" name="Straight Arrow Connector 38"/>
          <p:cNvCxnSpPr/>
          <p:nvPr/>
        </p:nvCxnSpPr>
        <p:spPr>
          <a:xfrm flipV="1">
            <a:off x="7664969" y="3067121"/>
            <a:ext cx="457081" cy="457200"/>
          </a:xfrm>
          <a:prstGeom prst="straightConnector1">
            <a:avLst/>
          </a:prstGeom>
          <a:ln w="28575">
            <a:tailEnd type="stealth" w="lg" len="lg"/>
          </a:ln>
        </p:spPr>
        <p:style>
          <a:lnRef idx="2">
            <a:schemeClr val="accent4"/>
          </a:lnRef>
          <a:fillRef idx="0">
            <a:schemeClr val="accent4"/>
          </a:fillRef>
          <a:effectRef idx="1">
            <a:schemeClr val="accent4"/>
          </a:effectRef>
          <a:fontRef idx="minor">
            <a:schemeClr val="tx1"/>
          </a:fontRef>
        </p:style>
      </p:cxnSp>
      <p:cxnSp>
        <p:nvCxnSpPr>
          <p:cNvPr id="40" name="Straight Arrow Connector 39"/>
          <p:cNvCxnSpPr/>
          <p:nvPr/>
        </p:nvCxnSpPr>
        <p:spPr>
          <a:xfrm flipV="1">
            <a:off x="8633751" y="2423160"/>
            <a:ext cx="253934" cy="274320"/>
          </a:xfrm>
          <a:prstGeom prst="straightConnector1">
            <a:avLst/>
          </a:prstGeom>
          <a:ln w="28575">
            <a:tailEnd type="stealth" w="lg" len="lg"/>
          </a:ln>
        </p:spPr>
        <p:style>
          <a:lnRef idx="2">
            <a:schemeClr val="accent4"/>
          </a:lnRef>
          <a:fillRef idx="0">
            <a:schemeClr val="accent4"/>
          </a:fillRef>
          <a:effectRef idx="1">
            <a:schemeClr val="accent4"/>
          </a:effectRef>
          <a:fontRef idx="minor">
            <a:schemeClr val="tx1"/>
          </a:fontRef>
        </p:style>
      </p:cxnSp>
      <p:pic>
        <p:nvPicPr>
          <p:cNvPr id="2050" name="Picture 2" descr="\\rivercity-zeus\Development\Microsoft DVD_Art_Sept-2-2010\Artwork_Imagery\Icons - Illustrations\_ WINDOWS VISTA ICONS\Cog Wheel Gea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7731" y="3063671"/>
            <a:ext cx="406294" cy="36576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rivercity-zeus\Development\Microsoft DVD_Art_Sept-2-2010\Artwork_Imagery\Icons - Illustrations\_ WINDOWS VISTA ICONS\Cog Wheel Gea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4175" y="4251960"/>
            <a:ext cx="406294" cy="36576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rivercity-zeus\Development\Microsoft DVD_Art_Sept-2-2010\Artwork_Imagery\Icons - Illustrations\_ WINDOWS VISTA ICONS\Cog Wheel Gea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0809" y="4251960"/>
            <a:ext cx="406294" cy="36576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rivercity-zeus\Development\Microsoft DVD_Art_Sept-2-2010\Artwork_Imagery\Icons - Illustrations\_ WINDOWS VISTA ICONS\Cog Wheel Gea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258" y="4251960"/>
            <a:ext cx="406294" cy="36576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rivercity-zeus\Development\Microsoft DVD_Art_Sept-2-2010\Artwork_Imagery\Icons - Illustrations\_ WINDOWS VISTA ICONS\Cog Wheel Gea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5781" y="4297680"/>
            <a:ext cx="406294"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06559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SharePoint </a:t>
            </a:r>
            <a:r>
              <a:rPr lang="en-US" dirty="0"/>
              <a:t>2013 WCM </a:t>
            </a:r>
            <a:r>
              <a:rPr lang="en-US" dirty="0" smtClean="0"/>
              <a:t>&amp; App Model</a:t>
            </a:r>
            <a:endParaRPr lang="en-US" dirty="0"/>
          </a:p>
        </p:txBody>
      </p:sp>
      <p:sp>
        <p:nvSpPr>
          <p:cNvPr id="16" name="Text Placeholder 15"/>
          <p:cNvSpPr>
            <a:spLocks noGrp="1"/>
          </p:cNvSpPr>
          <p:nvPr>
            <p:ph type="body" sz="quarter" idx="10"/>
          </p:nvPr>
        </p:nvSpPr>
        <p:spPr>
          <a:xfrm>
            <a:off x="519112" y="976497"/>
            <a:ext cx="11149013" cy="2043636"/>
          </a:xfrm>
        </p:spPr>
        <p:txBody>
          <a:bodyPr/>
          <a:lstStyle/>
          <a:p>
            <a:pPr marL="0" indent="0">
              <a:buNone/>
            </a:pPr>
            <a:r>
              <a:rPr lang="en-US" sz="3600" dirty="0" smtClean="0"/>
              <a:t>Publishing sites can utilize the new SharePoint App Model</a:t>
            </a:r>
            <a:endParaRPr lang="en-US" sz="3600" dirty="0"/>
          </a:p>
        </p:txBody>
      </p:sp>
      <p:graphicFrame>
        <p:nvGraphicFramePr>
          <p:cNvPr id="17" name="Content Placeholder 16"/>
          <p:cNvGraphicFramePr>
            <a:graphicFrameLocks noGrp="1"/>
          </p:cNvGraphicFramePr>
          <p:nvPr>
            <p:ph idx="4294967295"/>
            <p:extLst>
              <p:ext uri="{D42A27DB-BD31-4B8C-83A1-F6EECF244321}">
                <p14:modId xmlns:p14="http://schemas.microsoft.com/office/powerpoint/2010/main" val="1495722509"/>
              </p:ext>
            </p:extLst>
          </p:nvPr>
        </p:nvGraphicFramePr>
        <p:xfrm>
          <a:off x="824393" y="1684802"/>
          <a:ext cx="10744200" cy="38890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150011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smtClean="0"/>
              <a:t>Numerous SEO improvements in site and page level</a:t>
            </a:r>
            <a:endParaRPr lang="en-US" dirty="0"/>
          </a:p>
        </p:txBody>
      </p:sp>
      <p:sp>
        <p:nvSpPr>
          <p:cNvPr id="2" name="Title 1"/>
          <p:cNvSpPr>
            <a:spLocks noGrp="1"/>
          </p:cNvSpPr>
          <p:nvPr>
            <p:ph type="title"/>
          </p:nvPr>
        </p:nvSpPr>
        <p:spPr/>
        <p:txBody>
          <a:bodyPr/>
          <a:lstStyle/>
          <a:p>
            <a:r>
              <a:rPr lang="en-US" sz="4800" dirty="0" smtClean="0"/>
              <a:t>Search Engine Optimization improvements</a:t>
            </a:r>
            <a:endParaRPr lang="en-US" sz="4800" dirty="0"/>
          </a:p>
        </p:txBody>
      </p:sp>
      <p:graphicFrame>
        <p:nvGraphicFramePr>
          <p:cNvPr id="5" name="Content Placeholder 4"/>
          <p:cNvGraphicFramePr>
            <a:graphicFrameLocks/>
          </p:cNvGraphicFramePr>
          <p:nvPr>
            <p:extLst/>
          </p:nvPr>
        </p:nvGraphicFramePr>
        <p:xfrm>
          <a:off x="531805" y="2089605"/>
          <a:ext cx="8706791" cy="3649345"/>
        </p:xfrm>
        <a:graphic>
          <a:graphicData uri="http://schemas.openxmlformats.org/drawingml/2006/table">
            <a:tbl>
              <a:tblPr firstRow="1" bandRow="1">
                <a:tableStyleId>{5C22544A-7EE6-4342-B048-85BDC9FD1C3A}</a:tableStyleId>
              </a:tblPr>
              <a:tblGrid>
                <a:gridCol w="2195211"/>
                <a:gridCol w="3460636"/>
                <a:gridCol w="3050944"/>
              </a:tblGrid>
              <a:tr h="404250">
                <a:tc>
                  <a:txBody>
                    <a:bodyPr/>
                    <a:lstStyle/>
                    <a:p>
                      <a:r>
                        <a:rPr lang="en-US" sz="2000" dirty="0" smtClean="0"/>
                        <a:t>Features</a:t>
                      </a:r>
                      <a:endParaRPr lang="en-US" sz="2000" dirty="0"/>
                    </a:p>
                  </a:txBody>
                  <a:tcPr marL="114233" marR="114233" marT="50579" marB="50579"/>
                </a:tc>
                <a:tc>
                  <a:txBody>
                    <a:bodyPr/>
                    <a:lstStyle/>
                    <a:p>
                      <a:r>
                        <a:rPr lang="en-US" sz="2000" dirty="0" smtClean="0"/>
                        <a:t>SharePoint 2010</a:t>
                      </a:r>
                      <a:endParaRPr lang="en-US" sz="2000" dirty="0"/>
                    </a:p>
                  </a:txBody>
                  <a:tcPr marL="114233" marR="114233" marT="50579" marB="50579"/>
                </a:tc>
                <a:tc>
                  <a:txBody>
                    <a:bodyPr/>
                    <a:lstStyle/>
                    <a:p>
                      <a:r>
                        <a:rPr lang="en-US" sz="2000" dirty="0" smtClean="0"/>
                        <a:t>SharePoint 2013</a:t>
                      </a:r>
                      <a:endParaRPr lang="en-US" sz="2000" dirty="0"/>
                    </a:p>
                  </a:txBody>
                  <a:tcPr marL="114233" marR="114233" marT="50579" marB="50579"/>
                </a:tc>
              </a:tr>
              <a:tr h="328370">
                <a:tc>
                  <a:txBody>
                    <a:bodyPr/>
                    <a:lstStyle/>
                    <a:p>
                      <a:r>
                        <a:rPr lang="en-US" sz="1500" dirty="0" smtClean="0"/>
                        <a:t>Clean</a:t>
                      </a:r>
                      <a:r>
                        <a:rPr lang="en-US" sz="1500" baseline="0" dirty="0" smtClean="0"/>
                        <a:t> URLs</a:t>
                      </a:r>
                      <a:endParaRPr lang="en-US" sz="1500" dirty="0"/>
                    </a:p>
                  </a:txBody>
                  <a:tcPr marL="114233" marR="114233" marT="50579" marB="50579"/>
                </a:tc>
                <a:tc>
                  <a:txBody>
                    <a:bodyPr/>
                    <a:lstStyle/>
                    <a:p>
                      <a:pPr marL="0" marR="0" lvl="1" indent="0" algn="l" defTabSz="1013521" rtl="0" eaLnBrk="1" fontAlgn="auto" latinLnBrk="0" hangingPunct="1">
                        <a:lnSpc>
                          <a:spcPct val="100000"/>
                        </a:lnSpc>
                        <a:spcBef>
                          <a:spcPts val="0"/>
                        </a:spcBef>
                        <a:spcAft>
                          <a:spcPts val="0"/>
                        </a:spcAft>
                        <a:buClrTx/>
                        <a:buSzTx/>
                        <a:buFontTx/>
                        <a:buNone/>
                        <a:tabLst/>
                        <a:defRPr/>
                      </a:pPr>
                      <a:r>
                        <a:rPr lang="en-US" sz="1300" u="sng" dirty="0" smtClean="0"/>
                        <a:t>http://www.c.com/Pages/cars.aspx</a:t>
                      </a:r>
                    </a:p>
                  </a:txBody>
                  <a:tcPr marL="114233" marR="114233" marT="50579" marB="50579"/>
                </a:tc>
                <a:tc>
                  <a:txBody>
                    <a:bodyPr/>
                    <a:lstStyle/>
                    <a:p>
                      <a:pPr marL="0" marR="0" lvl="1" indent="0" algn="l" defTabSz="1013521" rtl="0" eaLnBrk="1" fontAlgn="auto" latinLnBrk="0" hangingPunct="1">
                        <a:lnSpc>
                          <a:spcPct val="100000"/>
                        </a:lnSpc>
                        <a:spcBef>
                          <a:spcPts val="0"/>
                        </a:spcBef>
                        <a:spcAft>
                          <a:spcPts val="0"/>
                        </a:spcAft>
                        <a:buClrTx/>
                        <a:buSzTx/>
                        <a:buFontTx/>
                        <a:buNone/>
                        <a:tabLst/>
                        <a:defRPr/>
                      </a:pPr>
                      <a:r>
                        <a:rPr lang="en-US" sz="1300" u="sng" dirty="0" smtClean="0"/>
                        <a:t>http://www.c.com/cars </a:t>
                      </a:r>
                    </a:p>
                  </a:txBody>
                  <a:tcPr marL="114233" marR="114233" marT="50579" marB="50579"/>
                </a:tc>
              </a:tr>
              <a:tr h="328370">
                <a:tc>
                  <a:txBody>
                    <a:bodyPr/>
                    <a:lstStyle/>
                    <a:p>
                      <a:r>
                        <a:rPr lang="en-US" sz="1500" dirty="0" smtClean="0"/>
                        <a:t>Home</a:t>
                      </a:r>
                      <a:r>
                        <a:rPr lang="en-US" sz="1500" baseline="0" dirty="0" smtClean="0"/>
                        <a:t> Page</a:t>
                      </a:r>
                      <a:r>
                        <a:rPr lang="en-US" sz="1500" dirty="0" smtClean="0"/>
                        <a:t> Redirects</a:t>
                      </a:r>
                      <a:endParaRPr lang="en-US" sz="1500" dirty="0"/>
                    </a:p>
                  </a:txBody>
                  <a:tcPr marL="114233" marR="114233" marT="50579" marB="50579"/>
                </a:tc>
                <a:tc>
                  <a:txBody>
                    <a:bodyPr/>
                    <a:lstStyle/>
                    <a:p>
                      <a:r>
                        <a:rPr lang="en-US" sz="1300" dirty="0" smtClean="0"/>
                        <a:t>HTTP</a:t>
                      </a:r>
                      <a:r>
                        <a:rPr lang="en-US" sz="1300" baseline="0" dirty="0" smtClean="0"/>
                        <a:t> </a:t>
                      </a:r>
                      <a:r>
                        <a:rPr lang="en-US" sz="1300" dirty="0" smtClean="0"/>
                        <a:t>302 for</a:t>
                      </a:r>
                      <a:r>
                        <a:rPr lang="en-US" sz="1300" baseline="0" dirty="0" smtClean="0"/>
                        <a:t> </a:t>
                      </a:r>
                      <a:r>
                        <a:rPr lang="en-US" sz="1300" u="sng" dirty="0" smtClean="0"/>
                        <a:t>http://www.c.com</a:t>
                      </a:r>
                      <a:r>
                        <a:rPr lang="en-US" sz="1300" baseline="0" dirty="0" smtClean="0"/>
                        <a:t> to redirect to /pages/default.aspx</a:t>
                      </a:r>
                      <a:endParaRPr lang="en-US" sz="1300" dirty="0"/>
                    </a:p>
                  </a:txBody>
                  <a:tcPr marL="114233" marR="114233" marT="50579" marB="50579"/>
                </a:tc>
                <a:tc>
                  <a:txBody>
                    <a:bodyPr/>
                    <a:lstStyle/>
                    <a:p>
                      <a:r>
                        <a:rPr lang="en-US" sz="1300" dirty="0" smtClean="0"/>
                        <a:t>Home page served</a:t>
                      </a:r>
                      <a:r>
                        <a:rPr lang="en-US" sz="1300" baseline="0" dirty="0" smtClean="0"/>
                        <a:t> from address www.c.com – no redirect for browser</a:t>
                      </a:r>
                      <a:endParaRPr lang="en-US" sz="1300" dirty="0"/>
                    </a:p>
                  </a:txBody>
                  <a:tcPr marL="114233" marR="114233" marT="50579" marB="50579"/>
                </a:tc>
              </a:tr>
              <a:tr h="664957">
                <a:tc>
                  <a:txBody>
                    <a:bodyPr/>
                    <a:lstStyle/>
                    <a:p>
                      <a:r>
                        <a:rPr lang="en-US" sz="1500" dirty="0" smtClean="0"/>
                        <a:t>Country</a:t>
                      </a:r>
                      <a:r>
                        <a:rPr lang="en-US" sz="1500" baseline="0" dirty="0" smtClean="0"/>
                        <a:t> code</a:t>
                      </a:r>
                      <a:r>
                        <a:rPr lang="en-US" sz="1500" dirty="0" smtClean="0"/>
                        <a:t> top-level domains (</a:t>
                      </a:r>
                      <a:r>
                        <a:rPr lang="en-US" sz="1500" dirty="0" err="1" smtClean="0"/>
                        <a:t>ccTLDs</a:t>
                      </a:r>
                      <a:r>
                        <a:rPr lang="en-US" sz="1500" dirty="0" smtClean="0"/>
                        <a:t>)</a:t>
                      </a:r>
                      <a:endParaRPr lang="en-US" sz="1500" dirty="0"/>
                    </a:p>
                  </a:txBody>
                  <a:tcPr marL="114233" marR="114233" marT="50579" marB="50579"/>
                </a:tc>
                <a:tc>
                  <a:txBody>
                    <a:bodyPr/>
                    <a:lstStyle/>
                    <a:p>
                      <a:pPr marL="0" marR="0" lvl="1" indent="0" algn="l" defTabSz="1013521" rtl="0" eaLnBrk="1" fontAlgn="auto" latinLnBrk="0" hangingPunct="1">
                        <a:lnSpc>
                          <a:spcPct val="100000"/>
                        </a:lnSpc>
                        <a:spcBef>
                          <a:spcPts val="0"/>
                        </a:spcBef>
                        <a:spcAft>
                          <a:spcPts val="0"/>
                        </a:spcAft>
                        <a:buClrTx/>
                        <a:buSzTx/>
                        <a:buFontTx/>
                        <a:buNone/>
                        <a:tabLst/>
                        <a:defRPr/>
                      </a:pPr>
                      <a:r>
                        <a:rPr lang="en-US" sz="1300" u="sng" dirty="0" smtClean="0"/>
                        <a:t>http://www.c.com/en-us/Pages/cars.aspx</a:t>
                      </a:r>
                    </a:p>
                    <a:p>
                      <a:pPr marL="0" marR="0" lvl="1" indent="0" algn="l" defTabSz="1013521" rtl="0" eaLnBrk="1" fontAlgn="auto" latinLnBrk="0" hangingPunct="1">
                        <a:lnSpc>
                          <a:spcPct val="100000"/>
                        </a:lnSpc>
                        <a:spcBef>
                          <a:spcPts val="0"/>
                        </a:spcBef>
                        <a:spcAft>
                          <a:spcPts val="0"/>
                        </a:spcAft>
                        <a:buClrTx/>
                        <a:buSzTx/>
                        <a:buFontTx/>
                        <a:buNone/>
                        <a:tabLst/>
                        <a:defRPr/>
                      </a:pPr>
                      <a:r>
                        <a:rPr lang="en-US" sz="1300" u="sng" dirty="0" smtClean="0"/>
                        <a:t>http://www.c.com/es-mx/Pages/coches.aspx</a:t>
                      </a:r>
                    </a:p>
                  </a:txBody>
                  <a:tcPr marL="114233" marR="114233" marT="50579" marB="50579"/>
                </a:tc>
                <a:tc>
                  <a:txBody>
                    <a:bodyPr/>
                    <a:lstStyle/>
                    <a:p>
                      <a:pPr marL="0" marR="0" lvl="1" indent="0" algn="l" defTabSz="1013521" rtl="0" eaLnBrk="1" fontAlgn="auto" latinLnBrk="0" hangingPunct="1">
                        <a:lnSpc>
                          <a:spcPct val="100000"/>
                        </a:lnSpc>
                        <a:spcBef>
                          <a:spcPts val="0"/>
                        </a:spcBef>
                        <a:spcAft>
                          <a:spcPts val="0"/>
                        </a:spcAft>
                        <a:buClrTx/>
                        <a:buSzTx/>
                        <a:buFontTx/>
                        <a:buNone/>
                        <a:tabLst/>
                        <a:defRPr/>
                      </a:pPr>
                      <a:r>
                        <a:rPr lang="en-US" sz="1300" u="sng" dirty="0" smtClean="0"/>
                        <a:t>http://www.c.com/cars</a:t>
                      </a:r>
                      <a:r>
                        <a:rPr lang="en-US" sz="1300" u="sng" baseline="0" dirty="0" smtClean="0"/>
                        <a:t> </a:t>
                      </a:r>
                      <a:endParaRPr lang="en-US" sz="1300" u="sng" dirty="0" smtClean="0"/>
                    </a:p>
                    <a:p>
                      <a:pPr marL="0" marR="0" lvl="1" indent="0" algn="l" defTabSz="1013521" rtl="0" eaLnBrk="1" fontAlgn="auto" latinLnBrk="0" hangingPunct="1">
                        <a:lnSpc>
                          <a:spcPct val="100000"/>
                        </a:lnSpc>
                        <a:spcBef>
                          <a:spcPts val="0"/>
                        </a:spcBef>
                        <a:spcAft>
                          <a:spcPts val="0"/>
                        </a:spcAft>
                        <a:buClrTx/>
                        <a:buSzTx/>
                        <a:buFontTx/>
                        <a:buNone/>
                        <a:tabLst/>
                        <a:defRPr/>
                      </a:pPr>
                      <a:r>
                        <a:rPr lang="en-US" sz="1300" u="sng" dirty="0" smtClean="0"/>
                        <a:t>http://www.c.mx/coches </a:t>
                      </a:r>
                    </a:p>
                  </a:txBody>
                  <a:tcPr marL="114233" marR="114233" marT="50579" marB="50579"/>
                </a:tc>
              </a:tr>
              <a:tr h="495305">
                <a:tc>
                  <a:txBody>
                    <a:bodyPr/>
                    <a:lstStyle/>
                    <a:p>
                      <a:r>
                        <a:rPr lang="en-US" sz="1500" dirty="0" smtClean="0"/>
                        <a:t>XML Sitemaps</a:t>
                      </a:r>
                      <a:endParaRPr lang="en-US" sz="1500" dirty="0"/>
                    </a:p>
                  </a:txBody>
                  <a:tcPr marL="114233" marR="114233" marT="50579" marB="50579"/>
                </a:tc>
                <a:tc>
                  <a:txBody>
                    <a:bodyPr/>
                    <a:lstStyle/>
                    <a:p>
                      <a:r>
                        <a:rPr lang="en-US" sz="1300" dirty="0" smtClean="0"/>
                        <a:t>None</a:t>
                      </a:r>
                      <a:endParaRPr lang="en-US" sz="1300" dirty="0"/>
                    </a:p>
                  </a:txBody>
                  <a:tcPr marL="114233" marR="114233" marT="50579" marB="50579"/>
                </a:tc>
                <a:tc>
                  <a:txBody>
                    <a:bodyPr/>
                    <a:lstStyle/>
                    <a:p>
                      <a:r>
                        <a:rPr lang="en-US" sz="1300" dirty="0" smtClean="0"/>
                        <a:t>Automatically generated and referenced in robots.txt</a:t>
                      </a:r>
                      <a:endParaRPr lang="en-US" sz="1300" dirty="0"/>
                    </a:p>
                  </a:txBody>
                  <a:tcPr marL="114233" marR="114233" marT="50579" marB="50579"/>
                </a:tc>
              </a:tr>
              <a:tr h="692591">
                <a:tc>
                  <a:txBody>
                    <a:bodyPr/>
                    <a:lstStyle/>
                    <a:p>
                      <a:r>
                        <a:rPr lang="en-US" sz="1500" dirty="0" smtClean="0"/>
                        <a:t>SEO Properties</a:t>
                      </a:r>
                      <a:endParaRPr lang="en-US" sz="1500" baseline="0" dirty="0" smtClean="0"/>
                    </a:p>
                    <a:p>
                      <a:r>
                        <a:rPr lang="en-US" sz="1500" baseline="0" dirty="0" smtClean="0"/>
                        <a:t>(e.g. Meta Description)</a:t>
                      </a:r>
                      <a:endParaRPr lang="en-US" sz="1500" dirty="0"/>
                    </a:p>
                  </a:txBody>
                  <a:tcPr marL="114233" marR="114233" marT="50579" marB="50579"/>
                </a:tc>
                <a:tc>
                  <a:txBody>
                    <a:bodyPr/>
                    <a:lstStyle/>
                    <a:p>
                      <a:r>
                        <a:rPr lang="en-US" sz="1300" dirty="0" smtClean="0"/>
                        <a:t>&lt;title&gt;</a:t>
                      </a:r>
                      <a:r>
                        <a:rPr lang="en-US" sz="1300" baseline="0" dirty="0" smtClean="0"/>
                        <a:t> and &lt;h1&gt; must be identical</a:t>
                      </a:r>
                      <a:endParaRPr lang="en-US" sz="1300" dirty="0"/>
                    </a:p>
                  </a:txBody>
                  <a:tcPr marL="114233" marR="114233" marT="50579" marB="50579"/>
                </a:tc>
                <a:tc>
                  <a:txBody>
                    <a:bodyPr/>
                    <a:lstStyle/>
                    <a:p>
                      <a:r>
                        <a:rPr lang="en-US" sz="1300" dirty="0" smtClean="0"/>
                        <a:t>Browser title</a:t>
                      </a:r>
                    </a:p>
                    <a:p>
                      <a:r>
                        <a:rPr lang="en-US" sz="1300" dirty="0" smtClean="0"/>
                        <a:t>Meta</a:t>
                      </a:r>
                      <a:r>
                        <a:rPr lang="en-US" sz="1300" baseline="0" dirty="0" smtClean="0"/>
                        <a:t> description</a:t>
                      </a:r>
                    </a:p>
                    <a:p>
                      <a:r>
                        <a:rPr lang="en-US" sz="1300" dirty="0" smtClean="0"/>
                        <a:t>Meta keywords</a:t>
                      </a:r>
                    </a:p>
                  </a:txBody>
                  <a:tcPr marL="114233" marR="114233" marT="50579" marB="50579"/>
                </a:tc>
              </a:tr>
              <a:tr h="328370">
                <a:tc>
                  <a:txBody>
                    <a:bodyPr/>
                    <a:lstStyle/>
                    <a:p>
                      <a:r>
                        <a:rPr lang="en-US" sz="1500" dirty="0" smtClean="0"/>
                        <a:t>Webmaster Tools integration</a:t>
                      </a:r>
                      <a:endParaRPr lang="en-US" sz="1500" dirty="0"/>
                    </a:p>
                  </a:txBody>
                  <a:tcPr marL="114233" marR="114233" marT="50579" marB="50579"/>
                </a:tc>
                <a:tc>
                  <a:txBody>
                    <a:bodyPr/>
                    <a:lstStyle/>
                    <a:p>
                      <a:r>
                        <a:rPr lang="en-US" sz="1300" dirty="0" smtClean="0"/>
                        <a:t>None</a:t>
                      </a:r>
                      <a:endParaRPr lang="en-US" sz="1300" dirty="0"/>
                    </a:p>
                  </a:txBody>
                  <a:tcPr marL="114233" marR="114233" marT="50579" marB="50579"/>
                </a:tc>
                <a:tc>
                  <a:txBody>
                    <a:bodyPr/>
                    <a:lstStyle/>
                    <a:p>
                      <a:r>
                        <a:rPr lang="en-US" sz="1300" dirty="0" smtClean="0"/>
                        <a:t>Assists with ownership</a:t>
                      </a:r>
                      <a:r>
                        <a:rPr lang="en-US" sz="1300" baseline="0" dirty="0" smtClean="0"/>
                        <a:t> verification</a:t>
                      </a:r>
                      <a:endParaRPr lang="en-US" sz="1300" dirty="0"/>
                    </a:p>
                  </a:txBody>
                  <a:tcPr marL="114233" marR="114233" marT="50579" marB="50579"/>
                </a:tc>
              </a:tr>
            </a:tbl>
          </a:graphicData>
        </a:graphic>
      </p:graphicFrame>
      <p:pic>
        <p:nvPicPr>
          <p:cNvPr id="7" name="Picture 6"/>
          <p:cNvPicPr>
            <a:picLocks noChangeAspect="1"/>
          </p:cNvPicPr>
          <p:nvPr/>
        </p:nvPicPr>
        <p:blipFill>
          <a:blip r:embed="rId3"/>
          <a:stretch>
            <a:fillRect/>
          </a:stretch>
        </p:blipFill>
        <p:spPr>
          <a:xfrm>
            <a:off x="9000818" y="4104269"/>
            <a:ext cx="3061255" cy="1959776"/>
          </a:xfrm>
          <a:prstGeom prst="rect">
            <a:avLst/>
          </a:prstGeom>
          <a:ln>
            <a:solidFill>
              <a:schemeClr val="bg1">
                <a:lumMod val="85000"/>
              </a:schemeClr>
            </a:solidFill>
          </a:ln>
        </p:spPr>
      </p:pic>
    </p:spTree>
    <p:extLst>
      <p:ext uri="{BB962C8B-B14F-4D97-AF65-F5344CB8AC3E}">
        <p14:creationId xmlns:p14="http://schemas.microsoft.com/office/powerpoint/2010/main" val="253748101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a:t>
            </a:r>
            <a:r>
              <a:rPr lang="en-US" dirty="0"/>
              <a:t>2013 WCM </a:t>
            </a:r>
            <a:r>
              <a:rPr lang="en-US" dirty="0" smtClean="0"/>
              <a:t>CSOM</a:t>
            </a:r>
            <a:endParaRPr lang="en-US" dirty="0"/>
          </a:p>
        </p:txBody>
      </p:sp>
      <p:sp>
        <p:nvSpPr>
          <p:cNvPr id="5" name="Content Placeholder 4"/>
          <p:cNvSpPr>
            <a:spLocks noGrp="1"/>
          </p:cNvSpPr>
          <p:nvPr>
            <p:ph type="body" sz="quarter" idx="10"/>
          </p:nvPr>
        </p:nvSpPr>
        <p:spPr/>
        <p:txBody>
          <a:bodyPr/>
          <a:lstStyle/>
          <a:p>
            <a:r>
              <a:rPr lang="en-US" dirty="0" smtClean="0"/>
              <a:t>SharePoint 2010 content available off the server using same CSOM &amp; REST as SharePoint Foundation</a:t>
            </a:r>
          </a:p>
          <a:p>
            <a:pPr lvl="1"/>
            <a:r>
              <a:rPr lang="en-US" dirty="0" smtClean="0"/>
              <a:t>No context around Publishing</a:t>
            </a:r>
          </a:p>
          <a:p>
            <a:pPr lvl="1"/>
            <a:r>
              <a:rPr lang="en-US" dirty="0" smtClean="0"/>
              <a:t>Required intimate knowledge how Publishing worked</a:t>
            </a:r>
          </a:p>
          <a:p>
            <a:r>
              <a:rPr lang="en-US" dirty="0" smtClean="0"/>
              <a:t>SharePoint 2013 Publishing surfaced via CSOM</a:t>
            </a:r>
          </a:p>
          <a:p>
            <a:pPr lvl="1"/>
            <a:r>
              <a:rPr lang="en-US" dirty="0" smtClean="0"/>
              <a:t>Microsoft.SharePoint.Client.Publishing.dll</a:t>
            </a:r>
          </a:p>
          <a:p>
            <a:pPr lvl="1"/>
            <a:r>
              <a:rPr lang="en-US" dirty="0" smtClean="0"/>
              <a:t>Microsoft.SharePoint.Client.Taxonomy.dll</a:t>
            </a:r>
          </a:p>
        </p:txBody>
      </p:sp>
    </p:spTree>
    <p:extLst>
      <p:ext uri="{BB962C8B-B14F-4D97-AF65-F5344CB8AC3E}">
        <p14:creationId xmlns:p14="http://schemas.microsoft.com/office/powerpoint/2010/main" val="389509356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Taxonomy in SharePoint </a:t>
            </a:r>
            <a:r>
              <a:rPr lang="en-US" dirty="0"/>
              <a:t>2013</a:t>
            </a:r>
          </a:p>
        </p:txBody>
      </p:sp>
      <p:sp>
        <p:nvSpPr>
          <p:cNvPr id="5" name="Content Placeholder 4"/>
          <p:cNvSpPr>
            <a:spLocks noGrp="1"/>
          </p:cNvSpPr>
          <p:nvPr>
            <p:ph type="body" sz="quarter" idx="10"/>
          </p:nvPr>
        </p:nvSpPr>
        <p:spPr/>
        <p:txBody>
          <a:bodyPr/>
          <a:lstStyle/>
          <a:p>
            <a:r>
              <a:rPr lang="en-US" dirty="0" smtClean="0"/>
              <a:t>Taxonomies introduced in SharePoint Server 2010</a:t>
            </a:r>
          </a:p>
          <a:p>
            <a:r>
              <a:rPr lang="en-US" dirty="0" smtClean="0"/>
              <a:t>SharePoint </a:t>
            </a:r>
            <a:r>
              <a:rPr lang="en-US" dirty="0"/>
              <a:t>2013– </a:t>
            </a:r>
            <a:r>
              <a:rPr lang="en-US" dirty="0" smtClean="0"/>
              <a:t>Building &amp; delivering on SP2010</a:t>
            </a:r>
          </a:p>
          <a:p>
            <a:r>
              <a:rPr lang="en-US" dirty="0" smtClean="0"/>
              <a:t>Improvements &amp; Additions:</a:t>
            </a:r>
          </a:p>
          <a:p>
            <a:pPr lvl="1"/>
            <a:r>
              <a:rPr lang="en-US" dirty="0" smtClean="0"/>
              <a:t>Added concept of “intended use”</a:t>
            </a:r>
          </a:p>
          <a:p>
            <a:pPr lvl="1"/>
            <a:r>
              <a:rPr lang="en-US" dirty="0" smtClean="0"/>
              <a:t>New management pages (so Term Store Manager isn’t req.)</a:t>
            </a:r>
          </a:p>
          <a:p>
            <a:pPr lvl="1"/>
            <a:r>
              <a:rPr lang="en-US" dirty="0" smtClean="0"/>
              <a:t>UI for management of custom properties on terms</a:t>
            </a:r>
          </a:p>
        </p:txBody>
      </p:sp>
    </p:spTree>
    <p:extLst>
      <p:ext uri="{BB962C8B-B14F-4D97-AF65-F5344CB8AC3E}">
        <p14:creationId xmlns:p14="http://schemas.microsoft.com/office/powerpoint/2010/main" val="314471856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276F72CE0555344AB9B749F625E26C3" ma:contentTypeVersion="5" ma:contentTypeDescription="Create a new document." ma:contentTypeScope="" ma:versionID="4adc00a1d33d4977991d291431edf7c5">
  <xsd:schema xmlns:xsd="http://www.w3.org/2001/XMLSchema" xmlns:xs="http://www.w3.org/2001/XMLSchema" xmlns:p="http://schemas.microsoft.com/office/2006/metadata/properties" xmlns:ns1="6e7a6285-2992-4427-9fe0-68311798b47d" xmlns:ns2="http://schemas.microsoft.com/sharepoint/v3" targetNamespace="http://schemas.microsoft.com/office/2006/metadata/properties" ma:root="true" ma:fieldsID="3e158f82118d7033ffdae65cd132d5c5" ns1:_="" ns2:_="">
    <xsd:import namespace="6e7a6285-2992-4427-9fe0-68311798b47d"/>
    <xsd:import namespace="http://schemas.microsoft.com/sharepoint/v3"/>
    <xsd:element name="properties">
      <xsd:complexType>
        <xsd:sequence>
          <xsd:element name="documentManagement">
            <xsd:complexType>
              <xsd:all>
                <xsd:element ref="ns1:Asset_x0020_Type" minOccurs="0"/>
                <xsd:element ref="ns2:AverageRating" minOccurs="0"/>
                <xsd:element ref="ns2:RatingCount" minOccurs="0"/>
                <xsd:element ref="ns2:PublishingStartDate" minOccurs="0"/>
                <xsd:element ref="ns2: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7a6285-2992-4427-9fe0-68311798b47d" elementFormDefault="qualified">
    <xsd:import namespace="http://schemas.microsoft.com/office/2006/documentManagement/types"/>
    <xsd:import namespace="http://schemas.microsoft.com/office/infopath/2007/PartnerControls"/>
    <xsd:element name="Asset_x0020_Type" ma:index="0" nillable="true" ma:displayName="Asset Type" ma:default="(N/A)" ma:format="Dropdown" ma:internalName="Asset_x0020_Type">
      <xsd:simpleType>
        <xsd:restriction base="dms:Choice">
          <xsd:enumeration value="(N/A)"/>
          <xsd:enumeration value="PowerPoint Template"/>
          <xsd:enumeration value="Word 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 nillable="true" ma:displayName="Rating (0-5)" ma:decimals="2" ma:description="Average value of all the ratings that have been submitted" ma:indexed="true" ma:internalName="AverageRating" ma:readOnly="true">
      <xsd:simpleType>
        <xsd:restriction base="dms:Number"/>
      </xsd:simpleType>
    </xsd:element>
    <xsd:element name="RatingCount" ma:index="4" nillable="true" ma:displayName="Number of Ratings" ma:decimals="0" ma:description="Number of ratings submitted" ma:internalName="RatingCount" ma:readOnly="true">
      <xsd:simpleType>
        <xsd:restriction base="dms:Number"/>
      </xsd:simpleType>
    </xsd:element>
    <xsd:element name="PublishingStartDate" ma:index="5" nillable="true" ma:displayName="Scheduling Start Date" ma:internalName="PublishingStartDate">
      <xsd:simpleType>
        <xsd:restriction base="dms:Unknown"/>
      </xsd:simpleType>
    </xsd:element>
    <xsd:element name="PublishingExpirationDate" ma:index="6"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Asset_x0020_Type xmlns="6e7a6285-2992-4427-9fe0-68311798b47d">(N/A)</Asset_x0020_Typ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E640A20D-FA67-4B29-8E28-BF564132A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7a6285-2992-4427-9fe0-68311798b47d"/>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sharepoint/v3"/>
    <ds:schemaRef ds:uri="http://purl.org/dc/elements/1.1/"/>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http://purl.org/dc/dcmitype/"/>
    <ds:schemaRef ds:uri="6e7a6285-2992-4427-9fe0-68311798b47d"/>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0</TotalTime>
  <Words>3027</Words>
  <Application>Microsoft Office PowerPoint</Application>
  <PresentationFormat>Benutzerdefiniert</PresentationFormat>
  <Paragraphs>296</Paragraphs>
  <Slides>24</Slides>
  <Notes>23</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24</vt:i4>
      </vt:variant>
    </vt:vector>
  </HeadingPairs>
  <TitlesOfParts>
    <vt:vector size="32" baseType="lpstr">
      <vt:lpstr>Arial</vt:lpstr>
      <vt:lpstr>Calibri</vt:lpstr>
      <vt:lpstr>Consolas</vt:lpstr>
      <vt:lpstr>Segoe UI</vt:lpstr>
      <vt:lpstr>Segoe UI Light</vt:lpstr>
      <vt:lpstr>Wingdings</vt:lpstr>
      <vt:lpstr>5-30055_SharePoint Template 2012 - 16x9 - White Background</vt:lpstr>
      <vt:lpstr>5-30055_SharePoint Template 2012 - 16x9 - Colored Accent Slides</vt:lpstr>
      <vt:lpstr>WCM in SP2013</vt:lpstr>
      <vt:lpstr>Agenda</vt:lpstr>
      <vt:lpstr>WCM Platform Improvements</vt:lpstr>
      <vt:lpstr>SharePoint 2013 WCM Pillars</vt:lpstr>
      <vt:lpstr>SharePoint 2013 Content Model</vt:lpstr>
      <vt:lpstr>SharePoint 2013 WCM &amp; App Model</vt:lpstr>
      <vt:lpstr>Search Engine Optimization improvements</vt:lpstr>
      <vt:lpstr>SharePoint 2013 WCM CSOM</vt:lpstr>
      <vt:lpstr>Taxonomy in SharePoint 2013</vt:lpstr>
      <vt:lpstr>Site Navigation &amp; Topic Pages</vt:lpstr>
      <vt:lpstr>PowerPoint-Präsentation</vt:lpstr>
      <vt:lpstr>Cross Site Publishing &amp; Catalogs</vt:lpstr>
      <vt:lpstr>Content by Search Web Part</vt:lpstr>
      <vt:lpstr>Navigation, Search and Topic Pages</vt:lpstr>
      <vt:lpstr>Image renditions</vt:lpstr>
      <vt:lpstr>Video improvements</vt:lpstr>
      <vt:lpstr>Implementing Custom Branding</vt:lpstr>
      <vt:lpstr>Design Manager: Implementing a Custom Brand</vt:lpstr>
      <vt:lpstr>Design Manager: Adding SharePoint Components</vt:lpstr>
      <vt:lpstr>Adding SharePoint Components</vt:lpstr>
      <vt:lpstr>Optimizing for Mobile Devices</vt:lpstr>
      <vt:lpstr>PowerPoint-Präsentation</vt:lpstr>
      <vt:lpstr>Usage Analytics</vt:lpstr>
      <vt:lpstr>PowerPoint-Präsentation</vt:lpstr>
    </vt:vector>
  </TitlesOfParts>
  <Manager>Vesa Juvonen</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SP2013 Ignite Developer</dc:title>
  <dc:creator>Vesa.Juvonen@microsoft.com</dc:creator>
  <cp:keywords>SharePoint; Ignite</cp:keywords>
  <dc:description>SP2013 Ignite - Developer</dc:description>
  <cp:lastModifiedBy>Alexander Pajer</cp:lastModifiedBy>
  <cp:revision>2</cp:revision>
  <dcterms:created xsi:type="dcterms:W3CDTF">2012-06-08T22:41:39Z</dcterms:created>
  <dcterms:modified xsi:type="dcterms:W3CDTF">2014-02-21T07:46:48Z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0x0101003276F72CE0555344AB9B749F625E26C3</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