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2">
  <p:sldMasterIdLst>
    <p:sldMasterId id="2147483648" r:id="rId1"/>
  </p:sldMasterIdLst>
  <p:notesMasterIdLst>
    <p:notesMasterId r:id="rId41"/>
  </p:notesMasterIdLst>
  <p:sldIdLst>
    <p:sldId id="681" r:id="rId2"/>
    <p:sldId id="682" r:id="rId3"/>
    <p:sldId id="945" r:id="rId4"/>
    <p:sldId id="889" r:id="rId5"/>
    <p:sldId id="891" r:id="rId6"/>
    <p:sldId id="1010" r:id="rId7"/>
    <p:sldId id="1007" r:id="rId8"/>
    <p:sldId id="1008" r:id="rId9"/>
    <p:sldId id="1020" r:id="rId10"/>
    <p:sldId id="947" r:id="rId11"/>
    <p:sldId id="949" r:id="rId12"/>
    <p:sldId id="951" r:id="rId13"/>
    <p:sldId id="948" r:id="rId14"/>
    <p:sldId id="1011" r:id="rId15"/>
    <p:sldId id="953" r:id="rId16"/>
    <p:sldId id="955" r:id="rId17"/>
    <p:sldId id="1012" r:id="rId18"/>
    <p:sldId id="954" r:id="rId19"/>
    <p:sldId id="965" r:id="rId20"/>
    <p:sldId id="966" r:id="rId21"/>
    <p:sldId id="1014" r:id="rId22"/>
    <p:sldId id="1015" r:id="rId23"/>
    <p:sldId id="1016" r:id="rId24"/>
    <p:sldId id="971" r:id="rId25"/>
    <p:sldId id="974" r:id="rId26"/>
    <p:sldId id="976" r:id="rId27"/>
    <p:sldId id="1017" r:id="rId28"/>
    <p:sldId id="977" r:id="rId29"/>
    <p:sldId id="1018" r:id="rId30"/>
    <p:sldId id="1019" r:id="rId31"/>
    <p:sldId id="894" r:id="rId32"/>
    <p:sldId id="1003" r:id="rId33"/>
    <p:sldId id="895" r:id="rId34"/>
    <p:sldId id="999" r:id="rId35"/>
    <p:sldId id="937" r:id="rId36"/>
    <p:sldId id="994" r:id="rId37"/>
    <p:sldId id="995" r:id="rId38"/>
    <p:sldId id="936" r:id="rId39"/>
    <p:sldId id="102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mou yosr" initials="ay" lastIdx="3" clrIdx="0">
    <p:extLst>
      <p:ext uri="{19B8F6BF-5375-455C-9EA6-DF929625EA0E}">
        <p15:presenceInfo xmlns:p15="http://schemas.microsoft.com/office/powerpoint/2012/main" userId="amamou yos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B4A"/>
    <a:srgbClr val="A4E6FE"/>
    <a:srgbClr val="42AFB6"/>
    <a:srgbClr val="009900"/>
    <a:srgbClr val="33CC33"/>
    <a:srgbClr val="074D67"/>
    <a:srgbClr val="FFFFFF"/>
    <a:srgbClr val="FCB414"/>
    <a:srgbClr val="C2C923"/>
    <a:srgbClr val="282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55" autoAdjust="0"/>
    <p:restoredTop sz="95007" autoAdjust="0"/>
  </p:normalViewPr>
  <p:slideViewPr>
    <p:cSldViewPr snapToGrid="0">
      <p:cViewPr varScale="1">
        <p:scale>
          <a:sx n="68" d="100"/>
          <a:sy n="68" d="100"/>
        </p:scale>
        <p:origin x="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mou yosr" userId="1275005516849b0a" providerId="LiveId" clId="{3EC194DE-74A4-463D-82D7-46C0158C9DDF}"/>
    <pc:docChg chg="undo custSel addSld delSld modSld sldOrd">
      <pc:chgData name="amamou yosr" userId="1275005516849b0a" providerId="LiveId" clId="{3EC194DE-74A4-463D-82D7-46C0158C9DDF}" dt="2023-03-01T08:15:59.508" v="10790"/>
      <pc:docMkLst>
        <pc:docMk/>
      </pc:docMkLst>
      <pc:sldChg chg="addSp delSp modSp add mod modTransition setBg">
        <pc:chgData name="amamou yosr" userId="1275005516849b0a" providerId="LiveId" clId="{3EC194DE-74A4-463D-82D7-46C0158C9DDF}" dt="2023-02-26T20:19:44.926" v="2102"/>
        <pc:sldMkLst>
          <pc:docMk/>
          <pc:sldMk cId="3286012739" sldId="269"/>
        </pc:sldMkLst>
        <pc:spChg chg="mod">
          <ac:chgData name="amamou yosr" userId="1275005516849b0a" providerId="LiveId" clId="{3EC194DE-74A4-463D-82D7-46C0158C9DDF}" dt="2023-02-26T11:01:29.139" v="1687" actId="2711"/>
          <ac:spMkLst>
            <pc:docMk/>
            <pc:sldMk cId="3286012739" sldId="269"/>
            <ac:spMk id="2" creationId="{DB0A9C50-B290-4C30-A65A-9D7AB111D154}"/>
          </ac:spMkLst>
        </pc:spChg>
        <pc:spChg chg="add mod">
          <ac:chgData name="amamou yosr" userId="1275005516849b0a" providerId="LiveId" clId="{3EC194DE-74A4-463D-82D7-46C0158C9DDF}" dt="2023-02-26T09:12:33.916" v="1364" actId="1076"/>
          <ac:spMkLst>
            <pc:docMk/>
            <pc:sldMk cId="3286012739" sldId="269"/>
            <ac:spMk id="4" creationId="{7C03A8E5-052D-2D1A-96F6-4C67D2BCA6AE}"/>
          </ac:spMkLst>
        </pc:spChg>
        <pc:spChg chg="add mod">
          <ac:chgData name="amamou yosr" userId="1275005516849b0a" providerId="LiveId" clId="{3EC194DE-74A4-463D-82D7-46C0158C9DDF}" dt="2023-02-26T09:12:43.486" v="1367" actId="1076"/>
          <ac:spMkLst>
            <pc:docMk/>
            <pc:sldMk cId="3286012739" sldId="269"/>
            <ac:spMk id="6" creationId="{4A5F5EAD-E25E-B78A-BC86-755DF9BC9586}"/>
          </ac:spMkLst>
        </pc:spChg>
        <pc:spChg chg="mod">
          <ac:chgData name="amamou yosr" userId="1275005516849b0a" providerId="LiveId" clId="{3EC194DE-74A4-463D-82D7-46C0158C9DDF}" dt="2023-02-26T09:44:31.316" v="1552" actId="207"/>
          <ac:spMkLst>
            <pc:docMk/>
            <pc:sldMk cId="3286012739" sldId="269"/>
            <ac:spMk id="8" creationId="{26961BBD-3C4F-D34A-0936-002CF20A26B2}"/>
          </ac:spMkLst>
        </pc:spChg>
        <pc:spChg chg="mod">
          <ac:chgData name="amamou yosr" userId="1275005516849b0a" providerId="LiveId" clId="{3EC194DE-74A4-463D-82D7-46C0158C9DDF}" dt="2023-02-26T09:42:51.959" v="1538"/>
          <ac:spMkLst>
            <pc:docMk/>
            <pc:sldMk cId="3286012739" sldId="269"/>
            <ac:spMk id="9" creationId="{11C8D56E-E846-70AD-A8B3-ECEBB450EBC9}"/>
          </ac:spMkLst>
        </pc:spChg>
        <pc:spChg chg="del mod">
          <ac:chgData name="amamou yosr" userId="1275005516849b0a" providerId="LiveId" clId="{3EC194DE-74A4-463D-82D7-46C0158C9DDF}" dt="2023-02-26T09:03:21.477" v="1329" actId="478"/>
          <ac:spMkLst>
            <pc:docMk/>
            <pc:sldMk cId="3286012739" sldId="269"/>
            <ac:spMk id="10" creationId="{68EB6B5D-84A6-4EA6-9AB4-A42F13EA240B}"/>
          </ac:spMkLst>
        </pc:spChg>
        <pc:spChg chg="mod">
          <ac:chgData name="amamou yosr" userId="1275005516849b0a" providerId="LiveId" clId="{3EC194DE-74A4-463D-82D7-46C0158C9DDF}" dt="2023-02-26T09:42:51.959" v="1538"/>
          <ac:spMkLst>
            <pc:docMk/>
            <pc:sldMk cId="3286012739" sldId="269"/>
            <ac:spMk id="11" creationId="{5226572D-71EE-F016-6C49-F86130AC7F6F}"/>
          </ac:spMkLst>
        </pc:spChg>
        <pc:spChg chg="mod">
          <ac:chgData name="amamou yosr" userId="1275005516849b0a" providerId="LiveId" clId="{3EC194DE-74A4-463D-82D7-46C0158C9DDF}" dt="2023-02-26T09:51:10.963" v="1557" actId="207"/>
          <ac:spMkLst>
            <pc:docMk/>
            <pc:sldMk cId="3286012739" sldId="269"/>
            <ac:spMk id="22" creationId="{4418C8C8-B29D-40CF-AFCF-1FA036E489DA}"/>
          </ac:spMkLst>
        </pc:spChg>
        <pc:spChg chg="add del mod">
          <ac:chgData name="amamou yosr" userId="1275005516849b0a" providerId="LiveId" clId="{3EC194DE-74A4-463D-82D7-46C0158C9DDF}" dt="2023-02-26T09:41:05.985" v="1477" actId="1076"/>
          <ac:spMkLst>
            <pc:docMk/>
            <pc:sldMk cId="3286012739" sldId="269"/>
            <ac:spMk id="27" creationId="{DB32FB98-AA78-407F-8B01-7D131DC871AB}"/>
          </ac:spMkLst>
        </pc:spChg>
        <pc:spChg chg="mod">
          <ac:chgData name="amamou yosr" userId="1275005516849b0a" providerId="LiveId" clId="{3EC194DE-74A4-463D-82D7-46C0158C9DDF}" dt="2023-02-26T09:42:22.707" v="1537" actId="20577"/>
          <ac:spMkLst>
            <pc:docMk/>
            <pc:sldMk cId="3286012739" sldId="269"/>
            <ac:spMk id="38" creationId="{1DB56F89-88A8-4B17-84B1-CDC47605E260}"/>
          </ac:spMkLst>
        </pc:spChg>
        <pc:spChg chg="mod">
          <ac:chgData name="amamou yosr" userId="1275005516849b0a" providerId="LiveId" clId="{3EC194DE-74A4-463D-82D7-46C0158C9DDF}" dt="2023-02-26T11:07:03.826" v="1803" actId="14100"/>
          <ac:spMkLst>
            <pc:docMk/>
            <pc:sldMk cId="3286012739" sldId="269"/>
            <ac:spMk id="40" creationId="{9B34563C-174F-444B-9718-74BAFE953073}"/>
          </ac:spMkLst>
        </pc:spChg>
        <pc:spChg chg="mod">
          <ac:chgData name="amamou yosr" userId="1275005516849b0a" providerId="LiveId" clId="{3EC194DE-74A4-463D-82D7-46C0158C9DDF}" dt="2023-02-26T11:05:21.883" v="1777" actId="1076"/>
          <ac:spMkLst>
            <pc:docMk/>
            <pc:sldMk cId="3286012739" sldId="269"/>
            <ac:spMk id="41" creationId="{5B79A9A8-08BB-4994-BE50-3BEA5E447041}"/>
          </ac:spMkLst>
        </pc:spChg>
        <pc:spChg chg="mod">
          <ac:chgData name="amamou yosr" userId="1275005516849b0a" providerId="LiveId" clId="{3EC194DE-74A4-463D-82D7-46C0158C9DDF}" dt="2023-02-26T11:05:47.219" v="1799" actId="1076"/>
          <ac:spMkLst>
            <pc:docMk/>
            <pc:sldMk cId="3286012739" sldId="269"/>
            <ac:spMk id="42" creationId="{6E6E7B75-2E38-4B24-9E99-2775F78B0960}"/>
          </ac:spMkLst>
        </pc:spChg>
        <pc:spChg chg="mod">
          <ac:chgData name="amamou yosr" userId="1275005516849b0a" providerId="LiveId" clId="{3EC194DE-74A4-463D-82D7-46C0158C9DDF}" dt="2023-02-26T11:05:44.189" v="1798" actId="1076"/>
          <ac:spMkLst>
            <pc:docMk/>
            <pc:sldMk cId="3286012739" sldId="269"/>
            <ac:spMk id="43" creationId="{5F45BD5F-FA74-499C-AF89-DCD111BEF369}"/>
          </ac:spMkLst>
        </pc:spChg>
        <pc:spChg chg="del mod">
          <ac:chgData name="amamou yosr" userId="1275005516849b0a" providerId="LiveId" clId="{3EC194DE-74A4-463D-82D7-46C0158C9DDF}" dt="2023-02-26T09:02:53.913" v="1327" actId="478"/>
          <ac:spMkLst>
            <pc:docMk/>
            <pc:sldMk cId="3286012739" sldId="269"/>
            <ac:spMk id="58" creationId="{ED9E4C6C-3348-4D24-9FDD-1824548723B0}"/>
          </ac:spMkLst>
        </pc:spChg>
        <pc:grpChg chg="add mod">
          <ac:chgData name="amamou yosr" userId="1275005516849b0a" providerId="LiveId" clId="{3EC194DE-74A4-463D-82D7-46C0158C9DDF}" dt="2023-02-26T09:43:36.303" v="1548" actId="1076"/>
          <ac:grpSpMkLst>
            <pc:docMk/>
            <pc:sldMk cId="3286012739" sldId="269"/>
            <ac:grpSpMk id="7" creationId="{A810F0E3-394D-B721-F12F-EC0021DBE1BD}"/>
          </ac:grpSpMkLst>
        </pc:grpChg>
      </pc:sldChg>
      <pc:sldChg chg="add del setBg">
        <pc:chgData name="amamou yosr" userId="1275005516849b0a" providerId="LiveId" clId="{3EC194DE-74A4-463D-82D7-46C0158C9DDF}" dt="2023-02-24T22:15:01.272" v="620"/>
        <pc:sldMkLst>
          <pc:docMk/>
          <pc:sldMk cId="3790350290" sldId="654"/>
        </pc:sldMkLst>
      </pc:sldChg>
      <pc:sldChg chg="delSp add del">
        <pc:chgData name="amamou yosr" userId="1275005516849b0a" providerId="LiveId" clId="{3EC194DE-74A4-463D-82D7-46C0158C9DDF}" dt="2023-02-24T20:51:39.279" v="3" actId="47"/>
        <pc:sldMkLst>
          <pc:docMk/>
          <pc:sldMk cId="283442301" sldId="683"/>
        </pc:sldMkLst>
        <pc:spChg chg="del">
          <ac:chgData name="amamou yosr" userId="1275005516849b0a" providerId="LiveId" clId="{3EC194DE-74A4-463D-82D7-46C0158C9DDF}" dt="2023-02-24T20:49:20.355" v="1" actId="478"/>
          <ac:spMkLst>
            <pc:docMk/>
            <pc:sldMk cId="283442301" sldId="683"/>
            <ac:spMk id="43" creationId="{15F9E255-61F9-4DFF-8290-1A613DA1B5BB}"/>
          </ac:spMkLst>
        </pc:spChg>
        <pc:spChg chg="del">
          <ac:chgData name="amamou yosr" userId="1275005516849b0a" providerId="LiveId" clId="{3EC194DE-74A4-463D-82D7-46C0158C9DDF}" dt="2023-02-24T20:49:20.355" v="1" actId="478"/>
          <ac:spMkLst>
            <pc:docMk/>
            <pc:sldMk cId="283442301" sldId="683"/>
            <ac:spMk id="49" creationId="{95080828-2C0C-49AD-BAB5-3A3969C24F8D}"/>
          </ac:spMkLst>
        </pc:spChg>
        <pc:spChg chg="del">
          <ac:chgData name="amamou yosr" userId="1275005516849b0a" providerId="LiveId" clId="{3EC194DE-74A4-463D-82D7-46C0158C9DDF}" dt="2023-02-24T20:49:20.355" v="1" actId="478"/>
          <ac:spMkLst>
            <pc:docMk/>
            <pc:sldMk cId="283442301" sldId="683"/>
            <ac:spMk id="57" creationId="{26A3202A-290F-40F8-B2BF-8600143622AC}"/>
          </ac:spMkLst>
        </pc:spChg>
        <pc:spChg chg="del">
          <ac:chgData name="amamou yosr" userId="1275005516849b0a" providerId="LiveId" clId="{3EC194DE-74A4-463D-82D7-46C0158C9DDF}" dt="2023-02-24T20:49:20.355" v="1" actId="478"/>
          <ac:spMkLst>
            <pc:docMk/>
            <pc:sldMk cId="283442301" sldId="683"/>
            <ac:spMk id="60" creationId="{7E72EB65-9A2A-42FC-AA18-CF1D2DEFF4C6}"/>
          </ac:spMkLst>
        </pc:spChg>
        <pc:spChg chg="del">
          <ac:chgData name="amamou yosr" userId="1275005516849b0a" providerId="LiveId" clId="{3EC194DE-74A4-463D-82D7-46C0158C9DDF}" dt="2023-02-24T20:49:20.355" v="1" actId="478"/>
          <ac:spMkLst>
            <pc:docMk/>
            <pc:sldMk cId="283442301" sldId="683"/>
            <ac:spMk id="62" creationId="{E5F7063C-F4D4-4AA3-AB81-0A82327D4988}"/>
          </ac:spMkLst>
        </pc:spChg>
        <pc:spChg chg="del">
          <ac:chgData name="amamou yosr" userId="1275005516849b0a" providerId="LiveId" clId="{3EC194DE-74A4-463D-82D7-46C0158C9DDF}" dt="2023-02-24T20:49:20.355" v="1" actId="478"/>
          <ac:spMkLst>
            <pc:docMk/>
            <pc:sldMk cId="283442301" sldId="683"/>
            <ac:spMk id="64" creationId="{A7118392-2AE3-4A3D-B015-9CB099000042}"/>
          </ac:spMkLst>
        </pc:spChg>
        <pc:spChg chg="del">
          <ac:chgData name="amamou yosr" userId="1275005516849b0a" providerId="LiveId" clId="{3EC194DE-74A4-463D-82D7-46C0158C9DDF}" dt="2023-02-24T20:49:20.355" v="1" actId="478"/>
          <ac:spMkLst>
            <pc:docMk/>
            <pc:sldMk cId="283442301" sldId="683"/>
            <ac:spMk id="98" creationId="{79819DB5-73D4-678F-B035-D81B65EC56F0}"/>
          </ac:spMkLst>
        </pc:spChg>
        <pc:spChg chg="del">
          <ac:chgData name="amamou yosr" userId="1275005516849b0a" providerId="LiveId" clId="{3EC194DE-74A4-463D-82D7-46C0158C9DDF}" dt="2023-02-24T20:49:20.355" v="1" actId="478"/>
          <ac:spMkLst>
            <pc:docMk/>
            <pc:sldMk cId="283442301" sldId="683"/>
            <ac:spMk id="100" creationId="{517D5EF2-135C-3CCF-A0D0-A30325521BC4}"/>
          </ac:spMkLst>
        </pc:spChg>
        <pc:grpChg chg="del">
          <ac:chgData name="amamou yosr" userId="1275005516849b0a" providerId="LiveId" clId="{3EC194DE-74A4-463D-82D7-46C0158C9DDF}" dt="2023-02-24T20:49:20.355" v="1" actId="478"/>
          <ac:grpSpMkLst>
            <pc:docMk/>
            <pc:sldMk cId="283442301" sldId="683"/>
            <ac:grpSpMk id="44" creationId="{591D7154-7104-477A-A267-29B7F59277CF}"/>
          </ac:grpSpMkLst>
        </pc:grpChg>
        <pc:grpChg chg="del">
          <ac:chgData name="amamou yosr" userId="1275005516849b0a" providerId="LiveId" clId="{3EC194DE-74A4-463D-82D7-46C0158C9DDF}" dt="2023-02-24T20:49:20.355" v="1" actId="478"/>
          <ac:grpSpMkLst>
            <pc:docMk/>
            <pc:sldMk cId="283442301" sldId="683"/>
            <ac:grpSpMk id="45" creationId="{CC228256-7909-4687-AC06-DF201365974E}"/>
          </ac:grpSpMkLst>
        </pc:grpChg>
        <pc:grpChg chg="del">
          <ac:chgData name="amamou yosr" userId="1275005516849b0a" providerId="LiveId" clId="{3EC194DE-74A4-463D-82D7-46C0158C9DDF}" dt="2023-02-24T20:49:20.355" v="1" actId="478"/>
          <ac:grpSpMkLst>
            <pc:docMk/>
            <pc:sldMk cId="283442301" sldId="683"/>
            <ac:grpSpMk id="47" creationId="{BBEF0DB3-6780-4955-A9AC-6120553D0EBB}"/>
          </ac:grpSpMkLst>
        </pc:grpChg>
        <pc:grpChg chg="del">
          <ac:chgData name="amamou yosr" userId="1275005516849b0a" providerId="LiveId" clId="{3EC194DE-74A4-463D-82D7-46C0158C9DDF}" dt="2023-02-24T20:49:20.355" v="1" actId="478"/>
          <ac:grpSpMkLst>
            <pc:docMk/>
            <pc:sldMk cId="283442301" sldId="683"/>
            <ac:grpSpMk id="48" creationId="{8AB3D930-A7D4-4663-A05F-C9537F60E040}"/>
          </ac:grpSpMkLst>
        </pc:grpChg>
        <pc:grpChg chg="del">
          <ac:chgData name="amamou yosr" userId="1275005516849b0a" providerId="LiveId" clId="{3EC194DE-74A4-463D-82D7-46C0158C9DDF}" dt="2023-02-24T20:49:20.355" v="1" actId="478"/>
          <ac:grpSpMkLst>
            <pc:docMk/>
            <pc:sldMk cId="283442301" sldId="683"/>
            <ac:grpSpMk id="89" creationId="{5A3F4BDA-D406-D667-F041-053050D4B81D}"/>
          </ac:grpSpMkLst>
        </pc:grpChg>
        <pc:grpChg chg="del">
          <ac:chgData name="amamou yosr" userId="1275005516849b0a" providerId="LiveId" clId="{3EC194DE-74A4-463D-82D7-46C0158C9DDF}" dt="2023-02-24T20:49:20.355" v="1" actId="478"/>
          <ac:grpSpMkLst>
            <pc:docMk/>
            <pc:sldMk cId="283442301" sldId="683"/>
            <ac:grpSpMk id="93" creationId="{847C38CE-8B71-9047-3B1A-A35862DB1AD8}"/>
          </ac:grpSpMkLst>
        </pc:grpChg>
      </pc:sldChg>
      <pc:sldChg chg="addSp delSp modSp add mod setBg modAnim">
        <pc:chgData name="amamou yosr" userId="1275005516849b0a" providerId="LiveId" clId="{3EC194DE-74A4-463D-82D7-46C0158C9DDF}" dt="2023-03-01T08:02:49.565" v="10703"/>
        <pc:sldMkLst>
          <pc:docMk/>
          <pc:sldMk cId="1621299432" sldId="889"/>
        </pc:sldMkLst>
        <pc:spChg chg="add mod">
          <ac:chgData name="amamou yosr" userId="1275005516849b0a" providerId="LiveId" clId="{3EC194DE-74A4-463D-82D7-46C0158C9DDF}" dt="2023-02-24T21:04:13.249" v="135" actId="1076"/>
          <ac:spMkLst>
            <pc:docMk/>
            <pc:sldMk cId="1621299432" sldId="889"/>
            <ac:spMk id="2" creationId="{3411F859-0587-4BCD-0750-61AE393EECB4}"/>
          </ac:spMkLst>
        </pc:spChg>
        <pc:spChg chg="add mod">
          <ac:chgData name="amamou yosr" userId="1275005516849b0a" providerId="LiveId" clId="{3EC194DE-74A4-463D-82D7-46C0158C9DDF}" dt="2023-02-24T21:09:39.919" v="185" actId="1076"/>
          <ac:spMkLst>
            <pc:docMk/>
            <pc:sldMk cId="1621299432" sldId="889"/>
            <ac:spMk id="4" creationId="{E077C929-3B7C-C46D-9113-889995F84129}"/>
          </ac:spMkLst>
        </pc:spChg>
        <pc:spChg chg="del mod">
          <ac:chgData name="amamou yosr" userId="1275005516849b0a" providerId="LiveId" clId="{3EC194DE-74A4-463D-82D7-46C0158C9DDF}" dt="2023-02-24T20:51:55.011" v="8" actId="478"/>
          <ac:spMkLst>
            <pc:docMk/>
            <pc:sldMk cId="1621299432" sldId="889"/>
            <ac:spMk id="5" creationId="{6699AC3C-FE44-4341-B799-F20DE8937C2B}"/>
          </ac:spMkLst>
        </pc:spChg>
        <pc:spChg chg="add mod">
          <ac:chgData name="amamou yosr" userId="1275005516849b0a" providerId="LiveId" clId="{3EC194DE-74A4-463D-82D7-46C0158C9DDF}" dt="2023-02-24T21:28:26.906" v="287" actId="20577"/>
          <ac:spMkLst>
            <pc:docMk/>
            <pc:sldMk cId="1621299432" sldId="889"/>
            <ac:spMk id="5" creationId="{C43ED981-06FF-5F63-0C29-565C7B64A646}"/>
          </ac:spMkLst>
        </pc:spChg>
        <pc:spChg chg="add del mod">
          <ac:chgData name="amamou yosr" userId="1275005516849b0a" providerId="LiveId" clId="{3EC194DE-74A4-463D-82D7-46C0158C9DDF}" dt="2023-02-24T21:26:13.007" v="253" actId="767"/>
          <ac:spMkLst>
            <pc:docMk/>
            <pc:sldMk cId="1621299432" sldId="889"/>
            <ac:spMk id="6" creationId="{772C8C6B-2504-BFCD-7093-DD114E06D612}"/>
          </ac:spMkLst>
        </pc:spChg>
        <pc:spChg chg="mod">
          <ac:chgData name="amamou yosr" userId="1275005516849b0a" providerId="LiveId" clId="{3EC194DE-74A4-463D-82D7-46C0158C9DDF}" dt="2023-03-01T08:02:10.501" v="10692" actId="1076"/>
          <ac:spMkLst>
            <pc:docMk/>
            <pc:sldMk cId="1621299432" sldId="889"/>
            <ac:spMk id="7" creationId="{646B6D87-E1DE-4867-BAAF-896622C069A4}"/>
          </ac:spMkLst>
        </pc:spChg>
        <pc:spChg chg="mod">
          <ac:chgData name="amamou yosr" userId="1275005516849b0a" providerId="LiveId" clId="{3EC194DE-74A4-463D-82D7-46C0158C9DDF}" dt="2023-02-24T20:52:38.110" v="18" actId="1076"/>
          <ac:spMkLst>
            <pc:docMk/>
            <pc:sldMk cId="1621299432" sldId="889"/>
            <ac:spMk id="8" creationId="{8D2D9C72-7C06-478C-8F3F-520540609BBA}"/>
          </ac:spMkLst>
        </pc:spChg>
        <pc:spChg chg="mod">
          <ac:chgData name="amamou yosr" userId="1275005516849b0a" providerId="LiveId" clId="{3EC194DE-74A4-463D-82D7-46C0158C9DDF}" dt="2023-02-24T21:10:38.378" v="201" actId="1076"/>
          <ac:spMkLst>
            <pc:docMk/>
            <pc:sldMk cId="1621299432" sldId="889"/>
            <ac:spMk id="9" creationId="{05AC4A42-C286-4210-AACA-FF60F9069255}"/>
          </ac:spMkLst>
        </pc:spChg>
        <pc:spChg chg="mod">
          <ac:chgData name="amamou yosr" userId="1275005516849b0a" providerId="LiveId" clId="{3EC194DE-74A4-463D-82D7-46C0158C9DDF}" dt="2023-02-24T21:15:50.940" v="222"/>
          <ac:spMkLst>
            <pc:docMk/>
            <pc:sldMk cId="1621299432" sldId="889"/>
            <ac:spMk id="10" creationId="{B97BDB4D-0C97-4B8E-9FB1-D40CEF97AF52}"/>
          </ac:spMkLst>
        </pc:spChg>
        <pc:spChg chg="add mod">
          <ac:chgData name="amamou yosr" userId="1275005516849b0a" providerId="LiveId" clId="{3EC194DE-74A4-463D-82D7-46C0158C9DDF}" dt="2023-02-24T21:28:03.644" v="284" actId="255"/>
          <ac:spMkLst>
            <pc:docMk/>
            <pc:sldMk cId="1621299432" sldId="889"/>
            <ac:spMk id="11" creationId="{E075574A-4938-925D-1E97-0E35C86FB345}"/>
          </ac:spMkLst>
        </pc:spChg>
        <pc:spChg chg="del mod">
          <ac:chgData name="amamou yosr" userId="1275005516849b0a" providerId="LiveId" clId="{3EC194DE-74A4-463D-82D7-46C0158C9DDF}" dt="2023-02-24T20:52:59.061" v="22" actId="478"/>
          <ac:spMkLst>
            <pc:docMk/>
            <pc:sldMk cId="1621299432" sldId="889"/>
            <ac:spMk id="16" creationId="{99951D41-35AA-4DAE-B4FB-F31A6AF4FCE2}"/>
          </ac:spMkLst>
        </pc:spChg>
        <pc:spChg chg="add mod">
          <ac:chgData name="amamou yosr" userId="1275005516849b0a" providerId="LiveId" clId="{3EC194DE-74A4-463D-82D7-46C0158C9DDF}" dt="2023-02-24T21:28:13.100" v="285" actId="255"/>
          <ac:spMkLst>
            <pc:docMk/>
            <pc:sldMk cId="1621299432" sldId="889"/>
            <ac:spMk id="16" creationId="{B5BCAE95-010E-71B8-3A16-CB37983D0674}"/>
          </ac:spMkLst>
        </pc:spChg>
        <pc:spChg chg="del mod">
          <ac:chgData name="amamou yosr" userId="1275005516849b0a" providerId="LiveId" clId="{3EC194DE-74A4-463D-82D7-46C0158C9DDF}" dt="2023-02-24T20:53:03.798" v="24" actId="478"/>
          <ac:spMkLst>
            <pc:docMk/>
            <pc:sldMk cId="1621299432" sldId="889"/>
            <ac:spMk id="17" creationId="{A8FA06A8-D60B-431D-81F9-32E33AC12CCE}"/>
          </ac:spMkLst>
        </pc:spChg>
        <pc:spChg chg="del mod">
          <ac:chgData name="amamou yosr" userId="1275005516849b0a" providerId="LiveId" clId="{3EC194DE-74A4-463D-82D7-46C0158C9DDF}" dt="2023-02-24T20:53:06.724" v="26" actId="478"/>
          <ac:spMkLst>
            <pc:docMk/>
            <pc:sldMk cId="1621299432" sldId="889"/>
            <ac:spMk id="18" creationId="{98D715D1-C756-442F-A053-BDE95ED3EA31}"/>
          </ac:spMkLst>
        </pc:spChg>
        <pc:spChg chg="del mod">
          <ac:chgData name="amamou yosr" userId="1275005516849b0a" providerId="LiveId" clId="{3EC194DE-74A4-463D-82D7-46C0158C9DDF}" dt="2023-02-24T20:53:14.167" v="30" actId="478"/>
          <ac:spMkLst>
            <pc:docMk/>
            <pc:sldMk cId="1621299432" sldId="889"/>
            <ac:spMk id="19" creationId="{216962A0-44FC-46A7-8C84-C904BEA66175}"/>
          </ac:spMkLst>
        </pc:spChg>
        <pc:spChg chg="add mod">
          <ac:chgData name="amamou yosr" userId="1275005516849b0a" providerId="LiveId" clId="{3EC194DE-74A4-463D-82D7-46C0158C9DDF}" dt="2023-02-24T21:03:50.660" v="132" actId="1076"/>
          <ac:spMkLst>
            <pc:docMk/>
            <pc:sldMk cId="1621299432" sldId="889"/>
            <ac:spMk id="21" creationId="{AE58214B-D777-C2F3-7D05-8A98E9879CB2}"/>
          </ac:spMkLst>
        </pc:spChg>
        <pc:spChg chg="add mod">
          <ac:chgData name="amamou yosr" userId="1275005516849b0a" providerId="LiveId" clId="{3EC194DE-74A4-463D-82D7-46C0158C9DDF}" dt="2023-02-24T21:05:19.138" v="142" actId="255"/>
          <ac:spMkLst>
            <pc:docMk/>
            <pc:sldMk cId="1621299432" sldId="889"/>
            <ac:spMk id="22" creationId="{00704A9A-44C6-019E-B0F7-EECB25597494}"/>
          </ac:spMkLst>
        </pc:spChg>
        <pc:spChg chg="add mod">
          <ac:chgData name="amamou yosr" userId="1275005516849b0a" providerId="LiveId" clId="{3EC194DE-74A4-463D-82D7-46C0158C9DDF}" dt="2023-02-24T21:15:43.216" v="218"/>
          <ac:spMkLst>
            <pc:docMk/>
            <pc:sldMk cId="1621299432" sldId="889"/>
            <ac:spMk id="24" creationId="{CF8F430A-E673-DFFA-EB05-A2860095EF96}"/>
          </ac:spMkLst>
        </pc:spChg>
        <pc:spChg chg="add mod">
          <ac:chgData name="amamou yosr" userId="1275005516849b0a" providerId="LiveId" clId="{3EC194DE-74A4-463D-82D7-46C0158C9DDF}" dt="2023-02-24T21:12:09.294" v="212" actId="113"/>
          <ac:spMkLst>
            <pc:docMk/>
            <pc:sldMk cId="1621299432" sldId="889"/>
            <ac:spMk id="31" creationId="{188ED552-7DEF-D4CF-3D5F-B2DAE4F6BE6E}"/>
          </ac:spMkLst>
        </pc:spChg>
        <pc:spChg chg="del">
          <ac:chgData name="amamou yosr" userId="1275005516849b0a" providerId="LiveId" clId="{3EC194DE-74A4-463D-82D7-46C0158C9DDF}" dt="2023-02-24T20:53:31.989" v="34" actId="478"/>
          <ac:spMkLst>
            <pc:docMk/>
            <pc:sldMk cId="1621299432" sldId="889"/>
            <ac:spMk id="36" creationId="{B4598575-E0CD-4B0E-BD87-942520C95E42}"/>
          </ac:spMkLst>
        </pc:spChg>
        <pc:spChg chg="mod">
          <ac:chgData name="amamou yosr" userId="1275005516849b0a" providerId="LiveId" clId="{3EC194DE-74A4-463D-82D7-46C0158C9DDF}" dt="2023-02-24T20:53:42.566" v="37" actId="20577"/>
          <ac:spMkLst>
            <pc:docMk/>
            <pc:sldMk cId="1621299432" sldId="889"/>
            <ac:spMk id="37" creationId="{B47E0894-5FF6-4780-839E-0268CFD65858}"/>
          </ac:spMkLst>
        </pc:spChg>
        <pc:grpChg chg="del mod">
          <ac:chgData name="amamou yosr" userId="1275005516849b0a" providerId="LiveId" clId="{3EC194DE-74A4-463D-82D7-46C0158C9DDF}" dt="2023-02-24T20:52:05.925" v="12" actId="478"/>
          <ac:grpSpMkLst>
            <pc:docMk/>
            <pc:sldMk cId="1621299432" sldId="889"/>
            <ac:grpSpMk id="25" creationId="{7901864D-0A5D-4A38-A568-B89C1E96268B}"/>
          </ac:grpSpMkLst>
        </pc:grpChg>
      </pc:sldChg>
      <pc:sldChg chg="addSp delSp modSp new mod modTransition modAnim">
        <pc:chgData name="amamou yosr" userId="1275005516849b0a" providerId="LiveId" clId="{3EC194DE-74A4-463D-82D7-46C0158C9DDF}" dt="2023-03-01T08:04:05.171" v="10710"/>
        <pc:sldMkLst>
          <pc:docMk/>
          <pc:sldMk cId="1137043126" sldId="890"/>
        </pc:sldMkLst>
        <pc:spChg chg="del mod">
          <ac:chgData name="amamou yosr" userId="1275005516849b0a" providerId="LiveId" clId="{3EC194DE-74A4-463D-82D7-46C0158C9DDF}" dt="2023-02-24T21:54:19.170" v="454" actId="478"/>
          <ac:spMkLst>
            <pc:docMk/>
            <pc:sldMk cId="1137043126" sldId="890"/>
            <ac:spMk id="2" creationId="{D063581A-D140-1A2E-BD46-0646D600998C}"/>
          </ac:spMkLst>
        </pc:spChg>
        <pc:spChg chg="del">
          <ac:chgData name="amamou yosr" userId="1275005516849b0a" providerId="LiveId" clId="{3EC194DE-74A4-463D-82D7-46C0158C9DDF}" dt="2023-02-24T21:54:21.240" v="455" actId="478"/>
          <ac:spMkLst>
            <pc:docMk/>
            <pc:sldMk cId="1137043126" sldId="890"/>
            <ac:spMk id="3" creationId="{D0F0211E-8FBD-CB7B-4CF2-00D56E57D647}"/>
          </ac:spMkLst>
        </pc:spChg>
        <pc:spChg chg="add del mod">
          <ac:chgData name="amamou yosr" userId="1275005516849b0a" providerId="LiveId" clId="{3EC194DE-74A4-463D-82D7-46C0158C9DDF}" dt="2023-02-24T21:57:57.742" v="489" actId="21"/>
          <ac:spMkLst>
            <pc:docMk/>
            <pc:sldMk cId="1137043126" sldId="890"/>
            <ac:spMk id="4" creationId="{EF52DDA4-61AF-039D-DA62-922103CA064F}"/>
          </ac:spMkLst>
        </pc:spChg>
        <pc:spChg chg="add del mod">
          <ac:chgData name="amamou yosr" userId="1275005516849b0a" providerId="LiveId" clId="{3EC194DE-74A4-463D-82D7-46C0158C9DDF}" dt="2023-02-24T21:57:57.742" v="489" actId="21"/>
          <ac:spMkLst>
            <pc:docMk/>
            <pc:sldMk cId="1137043126" sldId="890"/>
            <ac:spMk id="5" creationId="{39895422-2F4B-4BC7-798C-F0F7D32A6603}"/>
          </ac:spMkLst>
        </pc:spChg>
        <pc:spChg chg="mod">
          <ac:chgData name="amamou yosr" userId="1275005516849b0a" providerId="LiveId" clId="{3EC194DE-74A4-463D-82D7-46C0158C9DDF}" dt="2023-02-26T20:24:07.849" v="2167"/>
          <ac:spMkLst>
            <pc:docMk/>
            <pc:sldMk cId="1137043126" sldId="890"/>
            <ac:spMk id="5" creationId="{63086ECC-62FE-6FA7-3764-579E3C56D06E}"/>
          </ac:spMkLst>
        </pc:spChg>
        <pc:spChg chg="mod">
          <ac:chgData name="amamou yosr" userId="1275005516849b0a" providerId="LiveId" clId="{3EC194DE-74A4-463D-82D7-46C0158C9DDF}" dt="2023-02-26T20:24:07.849" v="2167"/>
          <ac:spMkLst>
            <pc:docMk/>
            <pc:sldMk cId="1137043126" sldId="890"/>
            <ac:spMk id="6" creationId="{2E18AE31-0840-7343-5545-8123BEA7B5B7}"/>
          </ac:spMkLst>
        </pc:spChg>
        <pc:spChg chg="add del mod">
          <ac:chgData name="amamou yosr" userId="1275005516849b0a" providerId="LiveId" clId="{3EC194DE-74A4-463D-82D7-46C0158C9DDF}" dt="2023-02-24T21:57:57.742" v="489" actId="21"/>
          <ac:spMkLst>
            <pc:docMk/>
            <pc:sldMk cId="1137043126" sldId="890"/>
            <ac:spMk id="6" creationId="{FE667568-99B1-A480-C001-5E0CFE0988DB}"/>
          </ac:spMkLst>
        </pc:spChg>
        <pc:spChg chg="add mod">
          <ac:chgData name="amamou yosr" userId="1275005516849b0a" providerId="LiveId" clId="{3EC194DE-74A4-463D-82D7-46C0158C9DDF}" dt="2023-02-24T21:54:22.280" v="456"/>
          <ac:spMkLst>
            <pc:docMk/>
            <pc:sldMk cId="1137043126" sldId="890"/>
            <ac:spMk id="7" creationId="{D3902C58-1A07-EDF4-AE63-D53F937FBC2A}"/>
          </ac:spMkLst>
        </pc:spChg>
        <pc:spChg chg="mod">
          <ac:chgData name="amamou yosr" userId="1275005516849b0a" providerId="LiveId" clId="{3EC194DE-74A4-463D-82D7-46C0158C9DDF}" dt="2023-02-26T20:24:07.849" v="2167"/>
          <ac:spMkLst>
            <pc:docMk/>
            <pc:sldMk cId="1137043126" sldId="890"/>
            <ac:spMk id="8" creationId="{9246198E-55BC-295C-81E9-221AD64A0A3A}"/>
          </ac:spMkLst>
        </pc:spChg>
        <pc:spChg chg="mod">
          <ac:chgData name="amamou yosr" userId="1275005516849b0a" providerId="LiveId" clId="{3EC194DE-74A4-463D-82D7-46C0158C9DDF}" dt="2023-02-26T20:24:07.849" v="2167"/>
          <ac:spMkLst>
            <pc:docMk/>
            <pc:sldMk cId="1137043126" sldId="890"/>
            <ac:spMk id="9" creationId="{25EFD32C-85AE-A656-21D7-EE8C20988CD5}"/>
          </ac:spMkLst>
        </pc:spChg>
        <pc:spChg chg="mod">
          <ac:chgData name="amamou yosr" userId="1275005516849b0a" providerId="LiveId" clId="{3EC194DE-74A4-463D-82D7-46C0158C9DDF}" dt="2023-02-24T21:54:22.280" v="456"/>
          <ac:spMkLst>
            <pc:docMk/>
            <pc:sldMk cId="1137043126" sldId="890"/>
            <ac:spMk id="9" creationId="{86BF443C-2DEE-E270-52E0-AED1B1A94B71}"/>
          </ac:spMkLst>
        </pc:spChg>
        <pc:spChg chg="mod">
          <ac:chgData name="amamou yosr" userId="1275005516849b0a" providerId="LiveId" clId="{3EC194DE-74A4-463D-82D7-46C0158C9DDF}" dt="2023-02-26T20:24:07.849" v="2167"/>
          <ac:spMkLst>
            <pc:docMk/>
            <pc:sldMk cId="1137043126" sldId="890"/>
            <ac:spMk id="10" creationId="{014F5B8E-3930-592B-C9DF-200DA69E23AB}"/>
          </ac:spMkLst>
        </pc:spChg>
        <pc:spChg chg="mod">
          <ac:chgData name="amamou yosr" userId="1275005516849b0a" providerId="LiveId" clId="{3EC194DE-74A4-463D-82D7-46C0158C9DDF}" dt="2023-02-24T21:54:22.280" v="456"/>
          <ac:spMkLst>
            <pc:docMk/>
            <pc:sldMk cId="1137043126" sldId="890"/>
            <ac:spMk id="10" creationId="{38431024-3F28-461D-3729-25D3C22E6AE9}"/>
          </ac:spMkLst>
        </pc:spChg>
        <pc:spChg chg="mod">
          <ac:chgData name="amamou yosr" userId="1275005516849b0a" providerId="LiveId" clId="{3EC194DE-74A4-463D-82D7-46C0158C9DDF}" dt="2023-02-24T21:54:22.280" v="456"/>
          <ac:spMkLst>
            <pc:docMk/>
            <pc:sldMk cId="1137043126" sldId="890"/>
            <ac:spMk id="11" creationId="{EEC656E4-E635-D180-5F15-43EF28E3A941}"/>
          </ac:spMkLst>
        </pc:spChg>
        <pc:spChg chg="mod">
          <ac:chgData name="amamou yosr" userId="1275005516849b0a" providerId="LiveId" clId="{3EC194DE-74A4-463D-82D7-46C0158C9DDF}" dt="2023-02-24T21:54:22.280" v="456"/>
          <ac:spMkLst>
            <pc:docMk/>
            <pc:sldMk cId="1137043126" sldId="890"/>
            <ac:spMk id="13" creationId="{A7963815-4E60-4B36-83BD-CFD838E7AE36}"/>
          </ac:spMkLst>
        </pc:spChg>
        <pc:spChg chg="mod">
          <ac:chgData name="amamou yosr" userId="1275005516849b0a" providerId="LiveId" clId="{3EC194DE-74A4-463D-82D7-46C0158C9DDF}" dt="2023-02-24T21:54:22.280" v="456"/>
          <ac:spMkLst>
            <pc:docMk/>
            <pc:sldMk cId="1137043126" sldId="890"/>
            <ac:spMk id="14" creationId="{9005D3A3-AC8B-F5D4-DCB9-3668B06D9531}"/>
          </ac:spMkLst>
        </pc:spChg>
        <pc:spChg chg="mod">
          <ac:chgData name="amamou yosr" userId="1275005516849b0a" providerId="LiveId" clId="{3EC194DE-74A4-463D-82D7-46C0158C9DDF}" dt="2023-02-24T21:54:22.280" v="456"/>
          <ac:spMkLst>
            <pc:docMk/>
            <pc:sldMk cId="1137043126" sldId="890"/>
            <ac:spMk id="15" creationId="{D65AFB45-308F-0254-4CEA-1953761BCF56}"/>
          </ac:spMkLst>
        </pc:spChg>
        <pc:spChg chg="mod">
          <ac:chgData name="amamou yosr" userId="1275005516849b0a" providerId="LiveId" clId="{3EC194DE-74A4-463D-82D7-46C0158C9DDF}" dt="2023-02-24T21:54:22.280" v="456"/>
          <ac:spMkLst>
            <pc:docMk/>
            <pc:sldMk cId="1137043126" sldId="890"/>
            <ac:spMk id="16" creationId="{E4851C09-B7B7-C304-6219-73A1ECC7658F}"/>
          </ac:spMkLst>
        </pc:spChg>
        <pc:spChg chg="add mod">
          <ac:chgData name="amamou yosr" userId="1275005516849b0a" providerId="LiveId" clId="{3EC194DE-74A4-463D-82D7-46C0158C9DDF}" dt="2023-02-24T21:58:28.499" v="503" actId="1076"/>
          <ac:spMkLst>
            <pc:docMk/>
            <pc:sldMk cId="1137043126" sldId="890"/>
            <ac:spMk id="17" creationId="{3A035BA2-75E1-02B9-31F7-3938BB36D22C}"/>
          </ac:spMkLst>
        </pc:spChg>
        <pc:spChg chg="add del mod">
          <ac:chgData name="amamou yosr" userId="1275005516849b0a" providerId="LiveId" clId="{3EC194DE-74A4-463D-82D7-46C0158C9DDF}" dt="2023-02-24T21:57:57.742" v="489" actId="21"/>
          <ac:spMkLst>
            <pc:docMk/>
            <pc:sldMk cId="1137043126" sldId="890"/>
            <ac:spMk id="18" creationId="{D1FF8BA7-337A-C10B-F5D1-127725837E52}"/>
          </ac:spMkLst>
        </pc:spChg>
        <pc:spChg chg="add del mod">
          <ac:chgData name="amamou yosr" userId="1275005516849b0a" providerId="LiveId" clId="{3EC194DE-74A4-463D-82D7-46C0158C9DDF}" dt="2023-02-24T21:57:57.742" v="489" actId="21"/>
          <ac:spMkLst>
            <pc:docMk/>
            <pc:sldMk cId="1137043126" sldId="890"/>
            <ac:spMk id="19" creationId="{4344D703-0B9C-4FF9-C106-00E103013A9C}"/>
          </ac:spMkLst>
        </pc:spChg>
        <pc:spChg chg="add del mod">
          <ac:chgData name="amamou yosr" userId="1275005516849b0a" providerId="LiveId" clId="{3EC194DE-74A4-463D-82D7-46C0158C9DDF}" dt="2023-02-24T21:57:57.742" v="489" actId="21"/>
          <ac:spMkLst>
            <pc:docMk/>
            <pc:sldMk cId="1137043126" sldId="890"/>
            <ac:spMk id="20" creationId="{EE07CA36-4739-BC0B-0302-70F0D8D77290}"/>
          </ac:spMkLst>
        </pc:spChg>
        <pc:spChg chg="add del mod">
          <ac:chgData name="amamou yosr" userId="1275005516849b0a" providerId="LiveId" clId="{3EC194DE-74A4-463D-82D7-46C0158C9DDF}" dt="2023-02-24T21:57:57.742" v="489" actId="21"/>
          <ac:spMkLst>
            <pc:docMk/>
            <pc:sldMk cId="1137043126" sldId="890"/>
            <ac:spMk id="21" creationId="{E1017191-0343-B74B-BF33-51009834C673}"/>
          </ac:spMkLst>
        </pc:spChg>
        <pc:spChg chg="add mod">
          <ac:chgData name="amamou yosr" userId="1275005516849b0a" providerId="LiveId" clId="{3EC194DE-74A4-463D-82D7-46C0158C9DDF}" dt="2023-02-24T21:59:32.663" v="599" actId="207"/>
          <ac:spMkLst>
            <pc:docMk/>
            <pc:sldMk cId="1137043126" sldId="890"/>
            <ac:spMk id="22" creationId="{13EC173B-F9CE-6A0B-CBE8-293E650E7B19}"/>
          </ac:spMkLst>
        </pc:spChg>
        <pc:spChg chg="add del mod">
          <ac:chgData name="amamou yosr" userId="1275005516849b0a" providerId="LiveId" clId="{3EC194DE-74A4-463D-82D7-46C0158C9DDF}" dt="2023-02-24T21:58:05.819" v="492"/>
          <ac:spMkLst>
            <pc:docMk/>
            <pc:sldMk cId="1137043126" sldId="890"/>
            <ac:spMk id="24" creationId="{1289E021-4977-5C23-4263-06657F06346D}"/>
          </ac:spMkLst>
        </pc:spChg>
        <pc:spChg chg="add del mod">
          <ac:chgData name="amamou yosr" userId="1275005516849b0a" providerId="LiveId" clId="{3EC194DE-74A4-463D-82D7-46C0158C9DDF}" dt="2023-02-24T21:58:53.037" v="523" actId="767"/>
          <ac:spMkLst>
            <pc:docMk/>
            <pc:sldMk cId="1137043126" sldId="890"/>
            <ac:spMk id="25" creationId="{3825297C-EE7F-E362-413B-2928FAEA1592}"/>
          </ac:spMkLst>
        </pc:spChg>
        <pc:spChg chg="add del mod">
          <ac:chgData name="amamou yosr" userId="1275005516849b0a" providerId="LiveId" clId="{3EC194DE-74A4-463D-82D7-46C0158C9DDF}" dt="2023-02-24T21:58:28.985" v="504"/>
          <ac:spMkLst>
            <pc:docMk/>
            <pc:sldMk cId="1137043126" sldId="890"/>
            <ac:spMk id="26" creationId="{8860BB77-1EA7-3B3D-F47A-AB7CE9035B93}"/>
          </ac:spMkLst>
        </pc:spChg>
        <pc:spChg chg="add del mod">
          <ac:chgData name="amamou yosr" userId="1275005516849b0a" providerId="LiveId" clId="{3EC194DE-74A4-463D-82D7-46C0158C9DDF}" dt="2023-02-24T21:58:28.985" v="504"/>
          <ac:spMkLst>
            <pc:docMk/>
            <pc:sldMk cId="1137043126" sldId="890"/>
            <ac:spMk id="27" creationId="{97C5A9F5-A0FE-B7A9-2E33-33BB1744F12B}"/>
          </ac:spMkLst>
        </pc:spChg>
        <pc:spChg chg="add del mod">
          <ac:chgData name="amamou yosr" userId="1275005516849b0a" providerId="LiveId" clId="{3EC194DE-74A4-463D-82D7-46C0158C9DDF}" dt="2023-02-24T21:58:28.985" v="504"/>
          <ac:spMkLst>
            <pc:docMk/>
            <pc:sldMk cId="1137043126" sldId="890"/>
            <ac:spMk id="28" creationId="{902F22AA-726E-80AB-DCBC-E31FB9FE9B0F}"/>
          </ac:spMkLst>
        </pc:spChg>
        <pc:spChg chg="mod">
          <ac:chgData name="amamou yosr" userId="1275005516849b0a" providerId="LiveId" clId="{3EC194DE-74A4-463D-82D7-46C0158C9DDF}" dt="2023-02-24T21:58:12.895" v="494"/>
          <ac:spMkLst>
            <pc:docMk/>
            <pc:sldMk cId="1137043126" sldId="890"/>
            <ac:spMk id="30" creationId="{4E94968A-E93C-40E5-C214-EDBBFBBAF9DC}"/>
          </ac:spMkLst>
        </pc:spChg>
        <pc:spChg chg="mod">
          <ac:chgData name="amamou yosr" userId="1275005516849b0a" providerId="LiveId" clId="{3EC194DE-74A4-463D-82D7-46C0158C9DDF}" dt="2023-02-24T21:58:12.895" v="494"/>
          <ac:spMkLst>
            <pc:docMk/>
            <pc:sldMk cId="1137043126" sldId="890"/>
            <ac:spMk id="31" creationId="{C96A5CCE-9674-FB49-7528-EA1C77BD54E1}"/>
          </ac:spMkLst>
        </pc:spChg>
        <pc:spChg chg="mod">
          <ac:chgData name="amamou yosr" userId="1275005516849b0a" providerId="LiveId" clId="{3EC194DE-74A4-463D-82D7-46C0158C9DDF}" dt="2023-02-24T21:58:12.895" v="494"/>
          <ac:spMkLst>
            <pc:docMk/>
            <pc:sldMk cId="1137043126" sldId="890"/>
            <ac:spMk id="32" creationId="{47A6BE8B-D5F0-A3AA-90AC-F1FEDD5DDBE5}"/>
          </ac:spMkLst>
        </pc:spChg>
        <pc:spChg chg="mod">
          <ac:chgData name="amamou yosr" userId="1275005516849b0a" providerId="LiveId" clId="{3EC194DE-74A4-463D-82D7-46C0158C9DDF}" dt="2023-02-24T21:58:12.895" v="494"/>
          <ac:spMkLst>
            <pc:docMk/>
            <pc:sldMk cId="1137043126" sldId="890"/>
            <ac:spMk id="34" creationId="{0A2188CE-56CF-72F1-A96B-3B8A84A56D9B}"/>
          </ac:spMkLst>
        </pc:spChg>
        <pc:spChg chg="mod">
          <ac:chgData name="amamou yosr" userId="1275005516849b0a" providerId="LiveId" clId="{3EC194DE-74A4-463D-82D7-46C0158C9DDF}" dt="2023-02-24T21:58:12.895" v="494"/>
          <ac:spMkLst>
            <pc:docMk/>
            <pc:sldMk cId="1137043126" sldId="890"/>
            <ac:spMk id="35" creationId="{8314FB76-349A-40F2-38D2-018C24C42026}"/>
          </ac:spMkLst>
        </pc:spChg>
        <pc:spChg chg="mod">
          <ac:chgData name="amamou yosr" userId="1275005516849b0a" providerId="LiveId" clId="{3EC194DE-74A4-463D-82D7-46C0158C9DDF}" dt="2023-02-24T21:58:12.895" v="494"/>
          <ac:spMkLst>
            <pc:docMk/>
            <pc:sldMk cId="1137043126" sldId="890"/>
            <ac:spMk id="36" creationId="{045717FD-28CB-1436-E795-5FB6EF09A387}"/>
          </ac:spMkLst>
        </pc:spChg>
        <pc:spChg chg="mod">
          <ac:chgData name="amamou yosr" userId="1275005516849b0a" providerId="LiveId" clId="{3EC194DE-74A4-463D-82D7-46C0158C9DDF}" dt="2023-02-24T21:58:12.895" v="494"/>
          <ac:spMkLst>
            <pc:docMk/>
            <pc:sldMk cId="1137043126" sldId="890"/>
            <ac:spMk id="37" creationId="{9467ABEF-5636-19F2-27A3-34EA0546E74B}"/>
          </ac:spMkLst>
        </pc:spChg>
        <pc:spChg chg="add del mod">
          <ac:chgData name="amamou yosr" userId="1275005516849b0a" providerId="LiveId" clId="{3EC194DE-74A4-463D-82D7-46C0158C9DDF}" dt="2023-02-24T21:58:28.985" v="504"/>
          <ac:spMkLst>
            <pc:docMk/>
            <pc:sldMk cId="1137043126" sldId="890"/>
            <ac:spMk id="38" creationId="{EA6723D2-10FB-A723-1E98-B43DCDF5A420}"/>
          </ac:spMkLst>
        </pc:spChg>
        <pc:spChg chg="add del mod">
          <ac:chgData name="amamou yosr" userId="1275005516849b0a" providerId="LiveId" clId="{3EC194DE-74A4-463D-82D7-46C0158C9DDF}" dt="2023-02-24T21:58:28.985" v="504"/>
          <ac:spMkLst>
            <pc:docMk/>
            <pc:sldMk cId="1137043126" sldId="890"/>
            <ac:spMk id="39" creationId="{4C39CC10-29F8-6A30-C607-8569489D24DF}"/>
          </ac:spMkLst>
        </pc:spChg>
        <pc:spChg chg="add del mod">
          <ac:chgData name="amamou yosr" userId="1275005516849b0a" providerId="LiveId" clId="{3EC194DE-74A4-463D-82D7-46C0158C9DDF}" dt="2023-02-24T21:58:28.985" v="504"/>
          <ac:spMkLst>
            <pc:docMk/>
            <pc:sldMk cId="1137043126" sldId="890"/>
            <ac:spMk id="40" creationId="{2E88C74C-FF3D-BE0A-F36E-ED10A22487C3}"/>
          </ac:spMkLst>
        </pc:spChg>
        <pc:spChg chg="add del mod">
          <ac:chgData name="amamou yosr" userId="1275005516849b0a" providerId="LiveId" clId="{3EC194DE-74A4-463D-82D7-46C0158C9DDF}" dt="2023-02-24T21:58:28.985" v="504"/>
          <ac:spMkLst>
            <pc:docMk/>
            <pc:sldMk cId="1137043126" sldId="890"/>
            <ac:spMk id="41" creationId="{63F24575-358C-E262-B17A-FEA032CEC2F8}"/>
          </ac:spMkLst>
        </pc:spChg>
        <pc:spChg chg="add del mod">
          <ac:chgData name="amamou yosr" userId="1275005516849b0a" providerId="LiveId" clId="{3EC194DE-74A4-463D-82D7-46C0158C9DDF}" dt="2023-02-24T21:58:50.353" v="518"/>
          <ac:spMkLst>
            <pc:docMk/>
            <pc:sldMk cId="1137043126" sldId="890"/>
            <ac:spMk id="42" creationId="{58E2E063-ACC3-93D0-9211-CB82D82A2A2B}"/>
          </ac:spMkLst>
        </pc:spChg>
        <pc:spChg chg="add del mod">
          <ac:chgData name="amamou yosr" userId="1275005516849b0a" providerId="LiveId" clId="{3EC194DE-74A4-463D-82D7-46C0158C9DDF}" dt="2023-02-24T21:58:50.353" v="518"/>
          <ac:spMkLst>
            <pc:docMk/>
            <pc:sldMk cId="1137043126" sldId="890"/>
            <ac:spMk id="43" creationId="{81103DBA-1D53-7D1B-3ECD-46255EA1674A}"/>
          </ac:spMkLst>
        </pc:spChg>
        <pc:spChg chg="add del mod">
          <ac:chgData name="amamou yosr" userId="1275005516849b0a" providerId="LiveId" clId="{3EC194DE-74A4-463D-82D7-46C0158C9DDF}" dt="2023-02-24T21:58:50.353" v="518"/>
          <ac:spMkLst>
            <pc:docMk/>
            <pc:sldMk cId="1137043126" sldId="890"/>
            <ac:spMk id="44" creationId="{663F34D9-37F1-FAC7-326D-B9B190B74AD8}"/>
          </ac:spMkLst>
        </pc:spChg>
        <pc:spChg chg="mod">
          <ac:chgData name="amamou yosr" userId="1275005516849b0a" providerId="LiveId" clId="{3EC194DE-74A4-463D-82D7-46C0158C9DDF}" dt="2023-02-24T21:58:37.288" v="513"/>
          <ac:spMkLst>
            <pc:docMk/>
            <pc:sldMk cId="1137043126" sldId="890"/>
            <ac:spMk id="46" creationId="{B6D5D7E1-97EB-1217-34C8-C08E5D574BD0}"/>
          </ac:spMkLst>
        </pc:spChg>
        <pc:spChg chg="mod">
          <ac:chgData name="amamou yosr" userId="1275005516849b0a" providerId="LiveId" clId="{3EC194DE-74A4-463D-82D7-46C0158C9DDF}" dt="2023-02-24T21:58:37.288" v="513"/>
          <ac:spMkLst>
            <pc:docMk/>
            <pc:sldMk cId="1137043126" sldId="890"/>
            <ac:spMk id="47" creationId="{B907CE72-B597-D3BD-1B72-DFC2A49BCCE0}"/>
          </ac:spMkLst>
        </pc:spChg>
        <pc:spChg chg="mod">
          <ac:chgData name="amamou yosr" userId="1275005516849b0a" providerId="LiveId" clId="{3EC194DE-74A4-463D-82D7-46C0158C9DDF}" dt="2023-02-24T21:58:37.288" v="513"/>
          <ac:spMkLst>
            <pc:docMk/>
            <pc:sldMk cId="1137043126" sldId="890"/>
            <ac:spMk id="48" creationId="{6BBD76DB-6CC4-0838-0D0E-30B03092FEFC}"/>
          </ac:spMkLst>
        </pc:spChg>
        <pc:spChg chg="mod">
          <ac:chgData name="amamou yosr" userId="1275005516849b0a" providerId="LiveId" clId="{3EC194DE-74A4-463D-82D7-46C0158C9DDF}" dt="2023-02-24T21:58:37.288" v="513"/>
          <ac:spMkLst>
            <pc:docMk/>
            <pc:sldMk cId="1137043126" sldId="890"/>
            <ac:spMk id="50" creationId="{529B1E49-304F-0DC6-5620-657D6685C93D}"/>
          </ac:spMkLst>
        </pc:spChg>
        <pc:spChg chg="mod">
          <ac:chgData name="amamou yosr" userId="1275005516849b0a" providerId="LiveId" clId="{3EC194DE-74A4-463D-82D7-46C0158C9DDF}" dt="2023-02-24T21:58:37.288" v="513"/>
          <ac:spMkLst>
            <pc:docMk/>
            <pc:sldMk cId="1137043126" sldId="890"/>
            <ac:spMk id="51" creationId="{6F7D954B-8028-9172-CA83-ADDCB818C719}"/>
          </ac:spMkLst>
        </pc:spChg>
        <pc:spChg chg="mod">
          <ac:chgData name="amamou yosr" userId="1275005516849b0a" providerId="LiveId" clId="{3EC194DE-74A4-463D-82D7-46C0158C9DDF}" dt="2023-02-24T21:58:37.288" v="513"/>
          <ac:spMkLst>
            <pc:docMk/>
            <pc:sldMk cId="1137043126" sldId="890"/>
            <ac:spMk id="52" creationId="{30E9D4A2-8B91-13FC-C925-24C2323A2829}"/>
          </ac:spMkLst>
        </pc:spChg>
        <pc:spChg chg="mod">
          <ac:chgData name="amamou yosr" userId="1275005516849b0a" providerId="LiveId" clId="{3EC194DE-74A4-463D-82D7-46C0158C9DDF}" dt="2023-02-24T21:58:37.288" v="513"/>
          <ac:spMkLst>
            <pc:docMk/>
            <pc:sldMk cId="1137043126" sldId="890"/>
            <ac:spMk id="53" creationId="{9820E126-9BA0-225C-5924-2BF8B25096D1}"/>
          </ac:spMkLst>
        </pc:spChg>
        <pc:spChg chg="add del mod">
          <ac:chgData name="amamou yosr" userId="1275005516849b0a" providerId="LiveId" clId="{3EC194DE-74A4-463D-82D7-46C0158C9DDF}" dt="2023-02-24T21:58:50.353" v="518"/>
          <ac:spMkLst>
            <pc:docMk/>
            <pc:sldMk cId="1137043126" sldId="890"/>
            <ac:spMk id="54" creationId="{A4B914FB-367C-4246-4414-684DB3D32818}"/>
          </ac:spMkLst>
        </pc:spChg>
        <pc:spChg chg="add del mod">
          <ac:chgData name="amamou yosr" userId="1275005516849b0a" providerId="LiveId" clId="{3EC194DE-74A4-463D-82D7-46C0158C9DDF}" dt="2023-02-24T21:58:50.353" v="518"/>
          <ac:spMkLst>
            <pc:docMk/>
            <pc:sldMk cId="1137043126" sldId="890"/>
            <ac:spMk id="55" creationId="{C70CE5F0-5203-5BC8-A14B-9F6F768DD0C4}"/>
          </ac:spMkLst>
        </pc:spChg>
        <pc:spChg chg="add del mod">
          <ac:chgData name="amamou yosr" userId="1275005516849b0a" providerId="LiveId" clId="{3EC194DE-74A4-463D-82D7-46C0158C9DDF}" dt="2023-02-24T21:58:50.353" v="518"/>
          <ac:spMkLst>
            <pc:docMk/>
            <pc:sldMk cId="1137043126" sldId="890"/>
            <ac:spMk id="56" creationId="{A1FF4762-B072-3884-E52A-3E7187FE24F9}"/>
          </ac:spMkLst>
        </pc:spChg>
        <pc:spChg chg="add del mod">
          <ac:chgData name="amamou yosr" userId="1275005516849b0a" providerId="LiveId" clId="{3EC194DE-74A4-463D-82D7-46C0158C9DDF}" dt="2023-02-24T21:58:50.353" v="518"/>
          <ac:spMkLst>
            <pc:docMk/>
            <pc:sldMk cId="1137043126" sldId="890"/>
            <ac:spMk id="57" creationId="{6A07F746-7CFB-7038-2C9E-E99ED3BB7B3E}"/>
          </ac:spMkLst>
        </pc:spChg>
        <pc:spChg chg="add mod">
          <ac:chgData name="amamou yosr" userId="1275005516849b0a" providerId="LiveId" clId="{3EC194DE-74A4-463D-82D7-46C0158C9DDF}" dt="2023-02-24T22:01:08.617" v="608" actId="1076"/>
          <ac:spMkLst>
            <pc:docMk/>
            <pc:sldMk cId="1137043126" sldId="890"/>
            <ac:spMk id="58" creationId="{BE4225B5-98BD-539A-07E4-B7171FB3DDB1}"/>
          </ac:spMkLst>
        </pc:spChg>
        <pc:spChg chg="add mod">
          <ac:chgData name="amamou yosr" userId="1275005516849b0a" providerId="LiveId" clId="{3EC194DE-74A4-463D-82D7-46C0158C9DDF}" dt="2023-03-01T08:03:05.844" v="10707" actId="1076"/>
          <ac:spMkLst>
            <pc:docMk/>
            <pc:sldMk cId="1137043126" sldId="890"/>
            <ac:spMk id="59" creationId="{ADAA8327-009D-E05B-D518-E1071B98EE66}"/>
          </ac:spMkLst>
        </pc:spChg>
        <pc:spChg chg="add mod">
          <ac:chgData name="amamou yosr" userId="1275005516849b0a" providerId="LiveId" clId="{3EC194DE-74A4-463D-82D7-46C0158C9DDF}" dt="2023-02-24T21:59:07.566" v="595" actId="1036"/>
          <ac:spMkLst>
            <pc:docMk/>
            <pc:sldMk cId="1137043126" sldId="890"/>
            <ac:spMk id="60" creationId="{7BC93AB4-8F87-9EC1-969F-E7CE2BA17BA8}"/>
          </ac:spMkLst>
        </pc:spChg>
        <pc:spChg chg="mod">
          <ac:chgData name="amamou yosr" userId="1275005516849b0a" providerId="LiveId" clId="{3EC194DE-74A4-463D-82D7-46C0158C9DDF}" dt="2023-02-24T21:58:54.228" v="524"/>
          <ac:spMkLst>
            <pc:docMk/>
            <pc:sldMk cId="1137043126" sldId="890"/>
            <ac:spMk id="62" creationId="{07CE4FE2-EB1F-9FA9-CFB4-1F32FFB1F31D}"/>
          </ac:spMkLst>
        </pc:spChg>
        <pc:spChg chg="mod">
          <ac:chgData name="amamou yosr" userId="1275005516849b0a" providerId="LiveId" clId="{3EC194DE-74A4-463D-82D7-46C0158C9DDF}" dt="2023-02-24T21:58:54.228" v="524"/>
          <ac:spMkLst>
            <pc:docMk/>
            <pc:sldMk cId="1137043126" sldId="890"/>
            <ac:spMk id="63" creationId="{E19A1AD7-FDBB-78E9-45BB-FB2511F9238B}"/>
          </ac:spMkLst>
        </pc:spChg>
        <pc:spChg chg="mod">
          <ac:chgData name="amamou yosr" userId="1275005516849b0a" providerId="LiveId" clId="{3EC194DE-74A4-463D-82D7-46C0158C9DDF}" dt="2023-02-24T21:58:54.228" v="524"/>
          <ac:spMkLst>
            <pc:docMk/>
            <pc:sldMk cId="1137043126" sldId="890"/>
            <ac:spMk id="64" creationId="{AC793764-D068-AD35-4726-AAD81A4CBAFB}"/>
          </ac:spMkLst>
        </pc:spChg>
        <pc:spChg chg="mod">
          <ac:chgData name="amamou yosr" userId="1275005516849b0a" providerId="LiveId" clId="{3EC194DE-74A4-463D-82D7-46C0158C9DDF}" dt="2023-02-24T21:58:54.228" v="524"/>
          <ac:spMkLst>
            <pc:docMk/>
            <pc:sldMk cId="1137043126" sldId="890"/>
            <ac:spMk id="66" creationId="{C3CBEC7D-BC5B-D9F5-8CA9-7397695056EA}"/>
          </ac:spMkLst>
        </pc:spChg>
        <pc:spChg chg="mod">
          <ac:chgData name="amamou yosr" userId="1275005516849b0a" providerId="LiveId" clId="{3EC194DE-74A4-463D-82D7-46C0158C9DDF}" dt="2023-02-24T21:58:54.228" v="524"/>
          <ac:spMkLst>
            <pc:docMk/>
            <pc:sldMk cId="1137043126" sldId="890"/>
            <ac:spMk id="67" creationId="{F788F233-6321-C296-AF13-7919B334DF0F}"/>
          </ac:spMkLst>
        </pc:spChg>
        <pc:spChg chg="mod">
          <ac:chgData name="amamou yosr" userId="1275005516849b0a" providerId="LiveId" clId="{3EC194DE-74A4-463D-82D7-46C0158C9DDF}" dt="2023-02-24T21:58:54.228" v="524"/>
          <ac:spMkLst>
            <pc:docMk/>
            <pc:sldMk cId="1137043126" sldId="890"/>
            <ac:spMk id="68" creationId="{9256ACE6-A84E-81A2-268B-F9FFB1AA8A1E}"/>
          </ac:spMkLst>
        </pc:spChg>
        <pc:spChg chg="mod">
          <ac:chgData name="amamou yosr" userId="1275005516849b0a" providerId="LiveId" clId="{3EC194DE-74A4-463D-82D7-46C0158C9DDF}" dt="2023-02-24T21:58:54.228" v="524"/>
          <ac:spMkLst>
            <pc:docMk/>
            <pc:sldMk cId="1137043126" sldId="890"/>
            <ac:spMk id="69" creationId="{67527958-348D-1453-2643-EBCAC189C29B}"/>
          </ac:spMkLst>
        </pc:spChg>
        <pc:spChg chg="add mod">
          <ac:chgData name="amamou yosr" userId="1275005516849b0a" providerId="LiveId" clId="{3EC194DE-74A4-463D-82D7-46C0158C9DDF}" dt="2023-02-24T21:59:07.566" v="595" actId="1036"/>
          <ac:spMkLst>
            <pc:docMk/>
            <pc:sldMk cId="1137043126" sldId="890"/>
            <ac:spMk id="70" creationId="{BA5AD802-FBBF-B9B1-ADA5-C66BA90693AF}"/>
          </ac:spMkLst>
        </pc:spChg>
        <pc:spChg chg="add mod">
          <ac:chgData name="amamou yosr" userId="1275005516849b0a" providerId="LiveId" clId="{3EC194DE-74A4-463D-82D7-46C0158C9DDF}" dt="2023-02-24T22:01:42.518" v="614" actId="1076"/>
          <ac:spMkLst>
            <pc:docMk/>
            <pc:sldMk cId="1137043126" sldId="890"/>
            <ac:spMk id="71" creationId="{FE5124EB-A778-2592-6DE0-3261DF9ABBBE}"/>
          </ac:spMkLst>
        </pc:spChg>
        <pc:spChg chg="add mod">
          <ac:chgData name="amamou yosr" userId="1275005516849b0a" providerId="LiveId" clId="{3EC194DE-74A4-463D-82D7-46C0158C9DDF}" dt="2023-02-24T21:59:07.566" v="595" actId="1036"/>
          <ac:spMkLst>
            <pc:docMk/>
            <pc:sldMk cId="1137043126" sldId="890"/>
            <ac:spMk id="72" creationId="{DBBFB1DA-63B1-50AC-D99B-7D0E575198B9}"/>
          </ac:spMkLst>
        </pc:spChg>
        <pc:spChg chg="add mod">
          <ac:chgData name="amamou yosr" userId="1275005516849b0a" providerId="LiveId" clId="{3EC194DE-74A4-463D-82D7-46C0158C9DDF}" dt="2023-02-24T21:59:07.566" v="595" actId="1036"/>
          <ac:spMkLst>
            <pc:docMk/>
            <pc:sldMk cId="1137043126" sldId="890"/>
            <ac:spMk id="73" creationId="{E82EC566-9C6E-BFFC-8FEF-C50276FED161}"/>
          </ac:spMkLst>
        </pc:spChg>
        <pc:spChg chg="mod">
          <ac:chgData name="amamou yosr" userId="1275005516849b0a" providerId="LiveId" clId="{3EC194DE-74A4-463D-82D7-46C0158C9DDF}" dt="2023-02-24T22:00:58.298" v="604"/>
          <ac:spMkLst>
            <pc:docMk/>
            <pc:sldMk cId="1137043126" sldId="890"/>
            <ac:spMk id="75" creationId="{652BF31A-98EE-6EAC-B8BB-DD00D3FF7182}"/>
          </ac:spMkLst>
        </pc:spChg>
        <pc:spChg chg="mod">
          <ac:chgData name="amamou yosr" userId="1275005516849b0a" providerId="LiveId" clId="{3EC194DE-74A4-463D-82D7-46C0158C9DDF}" dt="2023-02-24T22:00:58.298" v="604"/>
          <ac:spMkLst>
            <pc:docMk/>
            <pc:sldMk cId="1137043126" sldId="890"/>
            <ac:spMk id="76" creationId="{C2755F90-BDF7-3E60-A009-5A939034FC8C}"/>
          </ac:spMkLst>
        </pc:spChg>
        <pc:spChg chg="mod">
          <ac:chgData name="amamou yosr" userId="1275005516849b0a" providerId="LiveId" clId="{3EC194DE-74A4-463D-82D7-46C0158C9DDF}" dt="2023-02-24T22:00:58.298" v="604"/>
          <ac:spMkLst>
            <pc:docMk/>
            <pc:sldMk cId="1137043126" sldId="890"/>
            <ac:spMk id="77" creationId="{4D6F144D-FC14-D5E0-3509-C8F60E63C768}"/>
          </ac:spMkLst>
        </pc:spChg>
        <pc:spChg chg="mod">
          <ac:chgData name="amamou yosr" userId="1275005516849b0a" providerId="LiveId" clId="{3EC194DE-74A4-463D-82D7-46C0158C9DDF}" dt="2023-02-24T22:00:58.298" v="604"/>
          <ac:spMkLst>
            <pc:docMk/>
            <pc:sldMk cId="1137043126" sldId="890"/>
            <ac:spMk id="78" creationId="{3EF7A402-0C71-3420-2945-C38D8276D806}"/>
          </ac:spMkLst>
        </pc:spChg>
        <pc:spChg chg="mod">
          <ac:chgData name="amamou yosr" userId="1275005516849b0a" providerId="LiveId" clId="{3EC194DE-74A4-463D-82D7-46C0158C9DDF}" dt="2023-02-24T22:00:58.298" v="604"/>
          <ac:spMkLst>
            <pc:docMk/>
            <pc:sldMk cId="1137043126" sldId="890"/>
            <ac:spMk id="79" creationId="{32F739F4-BBD3-5FE2-49EC-CA847521A168}"/>
          </ac:spMkLst>
        </pc:spChg>
        <pc:spChg chg="mod">
          <ac:chgData name="amamou yosr" userId="1275005516849b0a" providerId="LiveId" clId="{3EC194DE-74A4-463D-82D7-46C0158C9DDF}" dt="2023-02-24T22:00:58.298" v="604"/>
          <ac:spMkLst>
            <pc:docMk/>
            <pc:sldMk cId="1137043126" sldId="890"/>
            <ac:spMk id="80" creationId="{F3AE1A3E-0C3E-6708-4ED3-3435E534A7FC}"/>
          </ac:spMkLst>
        </pc:spChg>
        <pc:spChg chg="mod">
          <ac:chgData name="amamou yosr" userId="1275005516849b0a" providerId="LiveId" clId="{3EC194DE-74A4-463D-82D7-46C0158C9DDF}" dt="2023-02-24T22:00:58.298" v="604"/>
          <ac:spMkLst>
            <pc:docMk/>
            <pc:sldMk cId="1137043126" sldId="890"/>
            <ac:spMk id="81" creationId="{5BD47EB0-B8F0-6A46-3175-E0B1C5E4A43B}"/>
          </ac:spMkLst>
        </pc:spChg>
        <pc:spChg chg="mod">
          <ac:chgData name="amamou yosr" userId="1275005516849b0a" providerId="LiveId" clId="{3EC194DE-74A4-463D-82D7-46C0158C9DDF}" dt="2023-02-24T22:00:58.298" v="604"/>
          <ac:spMkLst>
            <pc:docMk/>
            <pc:sldMk cId="1137043126" sldId="890"/>
            <ac:spMk id="82" creationId="{EED14C7D-7795-7BE9-078B-928CC96BACA7}"/>
          </ac:spMkLst>
        </pc:spChg>
        <pc:spChg chg="mod">
          <ac:chgData name="amamou yosr" userId="1275005516849b0a" providerId="LiveId" clId="{3EC194DE-74A4-463D-82D7-46C0158C9DDF}" dt="2023-02-24T22:00:58.298" v="604"/>
          <ac:spMkLst>
            <pc:docMk/>
            <pc:sldMk cId="1137043126" sldId="890"/>
            <ac:spMk id="83" creationId="{D319CD93-BDF5-071D-B159-2A01C2969480}"/>
          </ac:spMkLst>
        </pc:spChg>
        <pc:spChg chg="mod">
          <ac:chgData name="amamou yosr" userId="1275005516849b0a" providerId="LiveId" clId="{3EC194DE-74A4-463D-82D7-46C0158C9DDF}" dt="2023-02-24T22:00:58.298" v="604"/>
          <ac:spMkLst>
            <pc:docMk/>
            <pc:sldMk cId="1137043126" sldId="890"/>
            <ac:spMk id="84" creationId="{5997B25A-E586-FABC-E082-1AEC97628647}"/>
          </ac:spMkLst>
        </pc:spChg>
        <pc:spChg chg="mod">
          <ac:chgData name="amamou yosr" userId="1275005516849b0a" providerId="LiveId" clId="{3EC194DE-74A4-463D-82D7-46C0158C9DDF}" dt="2023-02-24T22:00:58.298" v="604"/>
          <ac:spMkLst>
            <pc:docMk/>
            <pc:sldMk cId="1137043126" sldId="890"/>
            <ac:spMk id="85" creationId="{39027673-5B8A-09A6-B0B1-E66659178AF4}"/>
          </ac:spMkLst>
        </pc:spChg>
        <pc:spChg chg="mod">
          <ac:chgData name="amamou yosr" userId="1275005516849b0a" providerId="LiveId" clId="{3EC194DE-74A4-463D-82D7-46C0158C9DDF}" dt="2023-02-24T22:00:58.298" v="604"/>
          <ac:spMkLst>
            <pc:docMk/>
            <pc:sldMk cId="1137043126" sldId="890"/>
            <ac:spMk id="86" creationId="{1DB7FF89-05D5-88F5-CFD9-D565886A2296}"/>
          </ac:spMkLst>
        </pc:spChg>
        <pc:spChg chg="mod">
          <ac:chgData name="amamou yosr" userId="1275005516849b0a" providerId="LiveId" clId="{3EC194DE-74A4-463D-82D7-46C0158C9DDF}" dt="2023-02-24T22:00:58.298" v="604"/>
          <ac:spMkLst>
            <pc:docMk/>
            <pc:sldMk cId="1137043126" sldId="890"/>
            <ac:spMk id="87" creationId="{6F2D7B1A-840F-DF57-9EA7-8C33263B3B69}"/>
          </ac:spMkLst>
        </pc:spChg>
        <pc:spChg chg="mod">
          <ac:chgData name="amamou yosr" userId="1275005516849b0a" providerId="LiveId" clId="{3EC194DE-74A4-463D-82D7-46C0158C9DDF}" dt="2023-02-24T22:00:58.298" v="604"/>
          <ac:spMkLst>
            <pc:docMk/>
            <pc:sldMk cId="1137043126" sldId="890"/>
            <ac:spMk id="88" creationId="{D83ACE7D-57B1-B6A8-6BC0-BE14D4C3D4D2}"/>
          </ac:spMkLst>
        </pc:spChg>
        <pc:grpChg chg="add del mod">
          <ac:chgData name="amamou yosr" userId="1275005516849b0a" providerId="LiveId" clId="{3EC194DE-74A4-463D-82D7-46C0158C9DDF}" dt="2023-02-26T20:24:54.326" v="2174"/>
          <ac:grpSpMkLst>
            <pc:docMk/>
            <pc:sldMk cId="1137043126" sldId="890"/>
            <ac:grpSpMk id="2" creationId="{40833DBE-5192-50E6-2527-0D44845028C9}"/>
          </ac:grpSpMkLst>
        </pc:grpChg>
        <pc:grpChg chg="mod">
          <ac:chgData name="amamou yosr" userId="1275005516849b0a" providerId="LiveId" clId="{3EC194DE-74A4-463D-82D7-46C0158C9DDF}" dt="2023-02-26T20:24:07.849" v="2167"/>
          <ac:grpSpMkLst>
            <pc:docMk/>
            <pc:sldMk cId="1137043126" sldId="890"/>
            <ac:grpSpMk id="3" creationId="{B47CE589-E1E7-B327-70A0-02A2302E769F}"/>
          </ac:grpSpMkLst>
        </pc:grpChg>
        <pc:grpChg chg="add del mod">
          <ac:chgData name="amamou yosr" userId="1275005516849b0a" providerId="LiveId" clId="{3EC194DE-74A4-463D-82D7-46C0158C9DDF}" dt="2023-02-24T21:57:57.742" v="489" actId="21"/>
          <ac:grpSpMkLst>
            <pc:docMk/>
            <pc:sldMk cId="1137043126" sldId="890"/>
            <ac:grpSpMk id="8" creationId="{D6A15737-2E20-2CC9-FD43-335D04F5CFEF}"/>
          </ac:grpSpMkLst>
        </pc:grpChg>
        <pc:grpChg chg="add del mod">
          <ac:chgData name="amamou yosr" userId="1275005516849b0a" providerId="LiveId" clId="{3EC194DE-74A4-463D-82D7-46C0158C9DDF}" dt="2023-02-24T21:57:57.742" v="489" actId="21"/>
          <ac:grpSpMkLst>
            <pc:docMk/>
            <pc:sldMk cId="1137043126" sldId="890"/>
            <ac:grpSpMk id="12" creationId="{F53A0A8C-A24E-DB89-9FE8-A0D3B3DB7540}"/>
          </ac:grpSpMkLst>
        </pc:grpChg>
        <pc:grpChg chg="add del mod">
          <ac:chgData name="amamou yosr" userId="1275005516849b0a" providerId="LiveId" clId="{3EC194DE-74A4-463D-82D7-46C0158C9DDF}" dt="2023-02-24T21:58:28.985" v="504"/>
          <ac:grpSpMkLst>
            <pc:docMk/>
            <pc:sldMk cId="1137043126" sldId="890"/>
            <ac:grpSpMk id="29" creationId="{108F47C0-F178-BCCC-FE76-A9885BA98A11}"/>
          </ac:grpSpMkLst>
        </pc:grpChg>
        <pc:grpChg chg="add del mod">
          <ac:chgData name="amamou yosr" userId="1275005516849b0a" providerId="LiveId" clId="{3EC194DE-74A4-463D-82D7-46C0158C9DDF}" dt="2023-02-24T21:58:28.985" v="504"/>
          <ac:grpSpMkLst>
            <pc:docMk/>
            <pc:sldMk cId="1137043126" sldId="890"/>
            <ac:grpSpMk id="33" creationId="{3CD11C51-2E08-59C2-6C8B-88E9EF26F1B7}"/>
          </ac:grpSpMkLst>
        </pc:grpChg>
        <pc:grpChg chg="add del mod">
          <ac:chgData name="amamou yosr" userId="1275005516849b0a" providerId="LiveId" clId="{3EC194DE-74A4-463D-82D7-46C0158C9DDF}" dt="2023-02-24T21:58:50.353" v="518"/>
          <ac:grpSpMkLst>
            <pc:docMk/>
            <pc:sldMk cId="1137043126" sldId="890"/>
            <ac:grpSpMk id="45" creationId="{D9A73A83-11DB-969E-799F-C3CF061B66E6}"/>
          </ac:grpSpMkLst>
        </pc:grpChg>
        <pc:grpChg chg="add del mod">
          <ac:chgData name="amamou yosr" userId="1275005516849b0a" providerId="LiveId" clId="{3EC194DE-74A4-463D-82D7-46C0158C9DDF}" dt="2023-02-24T21:58:50.353" v="518"/>
          <ac:grpSpMkLst>
            <pc:docMk/>
            <pc:sldMk cId="1137043126" sldId="890"/>
            <ac:grpSpMk id="49" creationId="{338D3092-E878-00C6-CC08-2D562ED9A1A1}"/>
          </ac:grpSpMkLst>
        </pc:grpChg>
        <pc:grpChg chg="add del mod">
          <ac:chgData name="amamou yosr" userId="1275005516849b0a" providerId="LiveId" clId="{3EC194DE-74A4-463D-82D7-46C0158C9DDF}" dt="2023-02-24T21:59:39.977" v="600" actId="478"/>
          <ac:grpSpMkLst>
            <pc:docMk/>
            <pc:sldMk cId="1137043126" sldId="890"/>
            <ac:grpSpMk id="61" creationId="{78C1A6E9-EB9D-8E79-C338-6473CB935B2F}"/>
          </ac:grpSpMkLst>
        </pc:grpChg>
        <pc:grpChg chg="add mod">
          <ac:chgData name="amamou yosr" userId="1275005516849b0a" providerId="LiveId" clId="{3EC194DE-74A4-463D-82D7-46C0158C9DDF}" dt="2023-02-24T21:59:07.566" v="595" actId="1036"/>
          <ac:grpSpMkLst>
            <pc:docMk/>
            <pc:sldMk cId="1137043126" sldId="890"/>
            <ac:grpSpMk id="65" creationId="{12590B6F-B3CE-2D6A-A8A5-191FFF2F40B1}"/>
          </ac:grpSpMkLst>
        </pc:grpChg>
        <pc:grpChg chg="add mod">
          <ac:chgData name="amamou yosr" userId="1275005516849b0a" providerId="LiveId" clId="{3EC194DE-74A4-463D-82D7-46C0158C9DDF}" dt="2023-02-24T22:01:33.619" v="612" actId="1076"/>
          <ac:grpSpMkLst>
            <pc:docMk/>
            <pc:sldMk cId="1137043126" sldId="890"/>
            <ac:grpSpMk id="74" creationId="{62E0C0BF-B7F3-E566-280C-E071A9D4A432}"/>
          </ac:grpSpMkLst>
        </pc:grpChg>
        <pc:picChg chg="add mod">
          <ac:chgData name="amamou yosr" userId="1275005516849b0a" providerId="LiveId" clId="{3EC194DE-74A4-463D-82D7-46C0158C9DDF}" dt="2023-02-24T22:26:48.978" v="685" actId="14100"/>
          <ac:picMkLst>
            <pc:docMk/>
            <pc:sldMk cId="1137043126" sldId="890"/>
            <ac:picMk id="23" creationId="{5BA78CEF-ADAF-74A8-E69F-4420CFA89D06}"/>
          </ac:picMkLst>
        </pc:picChg>
        <pc:cxnChg chg="mod">
          <ac:chgData name="amamou yosr" userId="1275005516849b0a" providerId="LiveId" clId="{3EC194DE-74A4-463D-82D7-46C0158C9DDF}" dt="2023-02-26T20:24:07.849" v="2167"/>
          <ac:cxnSpMkLst>
            <pc:docMk/>
            <pc:sldMk cId="1137043126" sldId="890"/>
            <ac:cxnSpMk id="4" creationId="{28E004F4-4E18-75FC-8403-34B3DB37D062}"/>
          </ac:cxnSpMkLst>
        </pc:cxnChg>
      </pc:sldChg>
      <pc:sldChg chg="addSp delSp modSp add del mod">
        <pc:chgData name="amamou yosr" userId="1275005516849b0a" providerId="LiveId" clId="{3EC194DE-74A4-463D-82D7-46C0158C9DDF}" dt="2023-02-24T21:40:11.774" v="297" actId="47"/>
        <pc:sldMkLst>
          <pc:docMk/>
          <pc:sldMk cId="1639827625" sldId="890"/>
        </pc:sldMkLst>
        <pc:spChg chg="del">
          <ac:chgData name="amamou yosr" userId="1275005516849b0a" providerId="LiveId" clId="{3EC194DE-74A4-463D-82D7-46C0158C9DDF}" dt="2023-02-24T21:30:07.777" v="295" actId="478"/>
          <ac:spMkLst>
            <pc:docMk/>
            <pc:sldMk cId="1639827625" sldId="890"/>
            <ac:spMk id="2" creationId="{3411F859-0587-4BCD-0750-61AE393EECB4}"/>
          </ac:spMkLst>
        </pc:spChg>
        <pc:spChg chg="del">
          <ac:chgData name="amamou yosr" userId="1275005516849b0a" providerId="LiveId" clId="{3EC194DE-74A4-463D-82D7-46C0158C9DDF}" dt="2023-02-24T21:30:07.777" v="295" actId="478"/>
          <ac:spMkLst>
            <pc:docMk/>
            <pc:sldMk cId="1639827625" sldId="890"/>
            <ac:spMk id="4" creationId="{E077C929-3B7C-C46D-9113-889995F84129}"/>
          </ac:spMkLst>
        </pc:spChg>
        <pc:spChg chg="del">
          <ac:chgData name="amamou yosr" userId="1275005516849b0a" providerId="LiveId" clId="{3EC194DE-74A4-463D-82D7-46C0158C9DDF}" dt="2023-02-24T21:30:07.777" v="295" actId="478"/>
          <ac:spMkLst>
            <pc:docMk/>
            <pc:sldMk cId="1639827625" sldId="890"/>
            <ac:spMk id="5" creationId="{C43ED981-06FF-5F63-0C29-565C7B64A646}"/>
          </ac:spMkLst>
        </pc:spChg>
        <pc:spChg chg="add">
          <ac:chgData name="amamou yosr" userId="1275005516849b0a" providerId="LiveId" clId="{3EC194DE-74A4-463D-82D7-46C0158C9DDF}" dt="2023-02-24T21:40:08.926" v="296" actId="22"/>
          <ac:spMkLst>
            <pc:docMk/>
            <pc:sldMk cId="1639827625" sldId="890"/>
            <ac:spMk id="6" creationId="{CE413B23-3FD3-6FCE-DEC3-DF280028CF1A}"/>
          </ac:spMkLst>
        </pc:spChg>
        <pc:spChg chg="del mod">
          <ac:chgData name="amamou yosr" userId="1275005516849b0a" providerId="LiveId" clId="{3EC194DE-74A4-463D-82D7-46C0158C9DDF}" dt="2023-02-24T21:30:07.777" v="295" actId="478"/>
          <ac:spMkLst>
            <pc:docMk/>
            <pc:sldMk cId="1639827625" sldId="890"/>
            <ac:spMk id="7" creationId="{646B6D87-E1DE-4867-BAAF-896622C069A4}"/>
          </ac:spMkLst>
        </pc:spChg>
        <pc:spChg chg="del">
          <ac:chgData name="amamou yosr" userId="1275005516849b0a" providerId="LiveId" clId="{3EC194DE-74A4-463D-82D7-46C0158C9DDF}" dt="2023-02-24T21:30:07.777" v="295" actId="478"/>
          <ac:spMkLst>
            <pc:docMk/>
            <pc:sldMk cId="1639827625" sldId="890"/>
            <ac:spMk id="8" creationId="{8D2D9C72-7C06-478C-8F3F-520540609BBA}"/>
          </ac:spMkLst>
        </pc:spChg>
        <pc:spChg chg="del">
          <ac:chgData name="amamou yosr" userId="1275005516849b0a" providerId="LiveId" clId="{3EC194DE-74A4-463D-82D7-46C0158C9DDF}" dt="2023-02-24T21:30:07.777" v="295" actId="478"/>
          <ac:spMkLst>
            <pc:docMk/>
            <pc:sldMk cId="1639827625" sldId="890"/>
            <ac:spMk id="9" creationId="{05AC4A42-C286-4210-AACA-FF60F9069255}"/>
          </ac:spMkLst>
        </pc:spChg>
        <pc:spChg chg="del">
          <ac:chgData name="amamou yosr" userId="1275005516849b0a" providerId="LiveId" clId="{3EC194DE-74A4-463D-82D7-46C0158C9DDF}" dt="2023-02-24T21:30:07.777" v="295" actId="478"/>
          <ac:spMkLst>
            <pc:docMk/>
            <pc:sldMk cId="1639827625" sldId="890"/>
            <ac:spMk id="10" creationId="{B97BDB4D-0C97-4B8E-9FB1-D40CEF97AF52}"/>
          </ac:spMkLst>
        </pc:spChg>
        <pc:spChg chg="del">
          <ac:chgData name="amamou yosr" userId="1275005516849b0a" providerId="LiveId" clId="{3EC194DE-74A4-463D-82D7-46C0158C9DDF}" dt="2023-02-24T21:30:07.777" v="295" actId="478"/>
          <ac:spMkLst>
            <pc:docMk/>
            <pc:sldMk cId="1639827625" sldId="890"/>
            <ac:spMk id="11" creationId="{E075574A-4938-925D-1E97-0E35C86FB345}"/>
          </ac:spMkLst>
        </pc:spChg>
        <pc:spChg chg="del">
          <ac:chgData name="amamou yosr" userId="1275005516849b0a" providerId="LiveId" clId="{3EC194DE-74A4-463D-82D7-46C0158C9DDF}" dt="2023-02-24T21:30:07.777" v="295" actId="478"/>
          <ac:spMkLst>
            <pc:docMk/>
            <pc:sldMk cId="1639827625" sldId="890"/>
            <ac:spMk id="12" creationId="{EB7F232D-FAED-4EBA-AF9E-886F160D1176}"/>
          </ac:spMkLst>
        </pc:spChg>
        <pc:spChg chg="del">
          <ac:chgData name="amamou yosr" userId="1275005516849b0a" providerId="LiveId" clId="{3EC194DE-74A4-463D-82D7-46C0158C9DDF}" dt="2023-02-24T21:30:07.777" v="295" actId="478"/>
          <ac:spMkLst>
            <pc:docMk/>
            <pc:sldMk cId="1639827625" sldId="890"/>
            <ac:spMk id="13" creationId="{09B39FB3-1BC3-4549-91A1-687D7612A06D}"/>
          </ac:spMkLst>
        </pc:spChg>
        <pc:spChg chg="del">
          <ac:chgData name="amamou yosr" userId="1275005516849b0a" providerId="LiveId" clId="{3EC194DE-74A4-463D-82D7-46C0158C9DDF}" dt="2023-02-24T21:30:07.777" v="295" actId="478"/>
          <ac:spMkLst>
            <pc:docMk/>
            <pc:sldMk cId="1639827625" sldId="890"/>
            <ac:spMk id="14" creationId="{AC7E0AF7-C526-45DF-B379-A68937F7C333}"/>
          </ac:spMkLst>
        </pc:spChg>
        <pc:spChg chg="del">
          <ac:chgData name="amamou yosr" userId="1275005516849b0a" providerId="LiveId" clId="{3EC194DE-74A4-463D-82D7-46C0158C9DDF}" dt="2023-02-24T21:30:07.777" v="295" actId="478"/>
          <ac:spMkLst>
            <pc:docMk/>
            <pc:sldMk cId="1639827625" sldId="890"/>
            <ac:spMk id="15" creationId="{2584F672-2525-4E1A-AD1E-7C8514ADEB7D}"/>
          </ac:spMkLst>
        </pc:spChg>
        <pc:spChg chg="del">
          <ac:chgData name="amamou yosr" userId="1275005516849b0a" providerId="LiveId" clId="{3EC194DE-74A4-463D-82D7-46C0158C9DDF}" dt="2023-02-24T21:30:07.777" v="295" actId="478"/>
          <ac:spMkLst>
            <pc:docMk/>
            <pc:sldMk cId="1639827625" sldId="890"/>
            <ac:spMk id="16" creationId="{B5BCAE95-010E-71B8-3A16-CB37983D0674}"/>
          </ac:spMkLst>
        </pc:spChg>
        <pc:spChg chg="del">
          <ac:chgData name="amamou yosr" userId="1275005516849b0a" providerId="LiveId" clId="{3EC194DE-74A4-463D-82D7-46C0158C9DDF}" dt="2023-02-24T21:30:07.777" v="295" actId="478"/>
          <ac:spMkLst>
            <pc:docMk/>
            <pc:sldMk cId="1639827625" sldId="890"/>
            <ac:spMk id="21" creationId="{AE58214B-D777-C2F3-7D05-8A98E9879CB2}"/>
          </ac:spMkLst>
        </pc:spChg>
        <pc:spChg chg="del">
          <ac:chgData name="amamou yosr" userId="1275005516849b0a" providerId="LiveId" clId="{3EC194DE-74A4-463D-82D7-46C0158C9DDF}" dt="2023-02-24T21:30:07.777" v="295" actId="478"/>
          <ac:spMkLst>
            <pc:docMk/>
            <pc:sldMk cId="1639827625" sldId="890"/>
            <ac:spMk id="22" creationId="{00704A9A-44C6-019E-B0F7-EECB25597494}"/>
          </ac:spMkLst>
        </pc:spChg>
        <pc:spChg chg="del">
          <ac:chgData name="amamou yosr" userId="1275005516849b0a" providerId="LiveId" clId="{3EC194DE-74A4-463D-82D7-46C0158C9DDF}" dt="2023-02-24T21:30:07.777" v="295" actId="478"/>
          <ac:spMkLst>
            <pc:docMk/>
            <pc:sldMk cId="1639827625" sldId="890"/>
            <ac:spMk id="24" creationId="{CF8F430A-E673-DFFA-EB05-A2860095EF96}"/>
          </ac:spMkLst>
        </pc:spChg>
        <pc:spChg chg="del">
          <ac:chgData name="amamou yosr" userId="1275005516849b0a" providerId="LiveId" clId="{3EC194DE-74A4-463D-82D7-46C0158C9DDF}" dt="2023-02-24T21:30:07.777" v="295" actId="478"/>
          <ac:spMkLst>
            <pc:docMk/>
            <pc:sldMk cId="1639827625" sldId="890"/>
            <ac:spMk id="31" creationId="{188ED552-7DEF-D4CF-3D5F-B2DAE4F6BE6E}"/>
          </ac:spMkLst>
        </pc:spChg>
        <pc:spChg chg="del">
          <ac:chgData name="amamou yosr" userId="1275005516849b0a" providerId="LiveId" clId="{3EC194DE-74A4-463D-82D7-46C0158C9DDF}" dt="2023-02-24T21:30:07.777" v="295" actId="478"/>
          <ac:spMkLst>
            <pc:docMk/>
            <pc:sldMk cId="1639827625" sldId="890"/>
            <ac:spMk id="37" creationId="{B47E0894-5FF6-4780-839E-0268CFD65858}"/>
          </ac:spMkLst>
        </pc:spChg>
      </pc:sldChg>
      <pc:sldChg chg="addSp add del mod">
        <pc:chgData name="amamou yosr" userId="1275005516849b0a" providerId="LiveId" clId="{3EC194DE-74A4-463D-82D7-46C0158C9DDF}" dt="2023-02-24T21:41:02.727" v="301" actId="47"/>
        <pc:sldMkLst>
          <pc:docMk/>
          <pc:sldMk cId="2166552992" sldId="890"/>
        </pc:sldMkLst>
        <pc:spChg chg="add">
          <ac:chgData name="amamou yosr" userId="1275005516849b0a" providerId="LiveId" clId="{3EC194DE-74A4-463D-82D7-46C0158C9DDF}" dt="2023-02-24T21:40:18.059" v="299" actId="22"/>
          <ac:spMkLst>
            <pc:docMk/>
            <pc:sldMk cId="2166552992" sldId="890"/>
            <ac:spMk id="6" creationId="{C7D03335-E684-557E-4397-99B1A2048949}"/>
          </ac:spMkLst>
        </pc:spChg>
      </pc:sldChg>
      <pc:sldChg chg="add del">
        <pc:chgData name="amamou yosr" userId="1275005516849b0a" providerId="LiveId" clId="{3EC194DE-74A4-463D-82D7-46C0158C9DDF}" dt="2023-02-24T21:29:42.830" v="289" actId="2890"/>
        <pc:sldMkLst>
          <pc:docMk/>
          <pc:sldMk cId="4214723257" sldId="890"/>
        </pc:sldMkLst>
      </pc:sldChg>
      <pc:sldChg chg="addSp delSp modSp add del mod ord">
        <pc:chgData name="amamou yosr" userId="1275005516849b0a" providerId="LiveId" clId="{3EC194DE-74A4-463D-82D7-46C0158C9DDF}" dt="2023-02-24T21:54:11.332" v="451" actId="47"/>
        <pc:sldMkLst>
          <pc:docMk/>
          <pc:sldMk cId="2646006581" sldId="891"/>
        </pc:sldMkLst>
        <pc:spChg chg="add del mod">
          <ac:chgData name="amamou yosr" userId="1275005516849b0a" providerId="LiveId" clId="{3EC194DE-74A4-463D-82D7-46C0158C9DDF}" dt="2023-02-24T21:54:07.567" v="450" actId="21"/>
          <ac:spMkLst>
            <pc:docMk/>
            <pc:sldMk cId="2646006581" sldId="891"/>
            <ac:spMk id="2" creationId="{E3C62409-A3C9-42F8-8477-F37460D67E56}"/>
          </ac:spMkLst>
        </pc:spChg>
        <pc:spChg chg="add del mod">
          <ac:chgData name="amamou yosr" userId="1275005516849b0a" providerId="LiveId" clId="{3EC194DE-74A4-463D-82D7-46C0158C9DDF}" dt="2023-02-24T21:54:07.567" v="450" actId="21"/>
          <ac:spMkLst>
            <pc:docMk/>
            <pc:sldMk cId="2646006581" sldId="891"/>
            <ac:spMk id="3" creationId="{F90FED0B-8563-435E-8F2A-72C627E0321E}"/>
          </ac:spMkLst>
        </pc:spChg>
        <pc:spChg chg="add del mod">
          <ac:chgData name="amamou yosr" userId="1275005516849b0a" providerId="LiveId" clId="{3EC194DE-74A4-463D-82D7-46C0158C9DDF}" dt="2023-02-24T21:54:07.567" v="450" actId="21"/>
          <ac:spMkLst>
            <pc:docMk/>
            <pc:sldMk cId="2646006581" sldId="891"/>
            <ac:spMk id="4" creationId="{0457CCB5-B122-48C6-A865-6832B21BB2D2}"/>
          </ac:spMkLst>
        </pc:spChg>
        <pc:spChg chg="add del mod">
          <ac:chgData name="amamou yosr" userId="1275005516849b0a" providerId="LiveId" clId="{3EC194DE-74A4-463D-82D7-46C0158C9DDF}" dt="2023-02-24T21:41:29.562" v="312" actId="478"/>
          <ac:spMkLst>
            <pc:docMk/>
            <pc:sldMk cId="2646006581" sldId="891"/>
            <ac:spMk id="5" creationId="{557570A1-FB58-46B3-9202-469BCE19A8A0}"/>
          </ac:spMkLst>
        </pc:spChg>
        <pc:spChg chg="add del mod">
          <ac:chgData name="amamou yosr" userId="1275005516849b0a" providerId="LiveId" clId="{3EC194DE-74A4-463D-82D7-46C0158C9DDF}" dt="2023-02-24T21:43:36.890" v="332" actId="478"/>
          <ac:spMkLst>
            <pc:docMk/>
            <pc:sldMk cId="2646006581" sldId="891"/>
            <ac:spMk id="6" creationId="{B4598575-E0CD-4B0E-BD87-942520C95E42}"/>
          </ac:spMkLst>
        </pc:spChg>
        <pc:spChg chg="add del mod">
          <ac:chgData name="amamou yosr" userId="1275005516849b0a" providerId="LiveId" clId="{3EC194DE-74A4-463D-82D7-46C0158C9DDF}" dt="2023-02-24T21:41:23.003" v="309" actId="478"/>
          <ac:spMkLst>
            <pc:docMk/>
            <pc:sldMk cId="2646006581" sldId="891"/>
            <ac:spMk id="7" creationId="{6699AC3C-FE44-4341-B799-F20DE8937C2B}"/>
          </ac:spMkLst>
        </pc:spChg>
        <pc:spChg chg="add del mod">
          <ac:chgData name="amamou yosr" userId="1275005516849b0a" providerId="LiveId" clId="{3EC194DE-74A4-463D-82D7-46C0158C9DDF}" dt="2023-02-24T21:54:07.567" v="450" actId="21"/>
          <ac:spMkLst>
            <pc:docMk/>
            <pc:sldMk cId="2646006581" sldId="891"/>
            <ac:spMk id="8" creationId="{79E344B5-0EEC-44C3-86CA-E51665796601}"/>
          </ac:spMkLst>
        </pc:spChg>
        <pc:spChg chg="add del mod">
          <ac:chgData name="amamou yosr" userId="1275005516849b0a" providerId="LiveId" clId="{3EC194DE-74A4-463D-82D7-46C0158C9DDF}" dt="2023-02-24T21:41:45.061" v="316" actId="478"/>
          <ac:spMkLst>
            <pc:docMk/>
            <pc:sldMk cId="2646006581" sldId="891"/>
            <ac:spMk id="9" creationId="{19112C41-77AC-40BF-85CB-9A5CA2FCD1D4}"/>
          </ac:spMkLst>
        </pc:spChg>
        <pc:spChg chg="add del mod">
          <ac:chgData name="amamou yosr" userId="1275005516849b0a" providerId="LiveId" clId="{3EC194DE-74A4-463D-82D7-46C0158C9DDF}" dt="2023-02-24T21:41:40.637" v="315" actId="478"/>
          <ac:spMkLst>
            <pc:docMk/>
            <pc:sldMk cId="2646006581" sldId="891"/>
            <ac:spMk id="10" creationId="{8E23CC86-15FF-44B7-9D6E-A6E17D571369}"/>
          </ac:spMkLst>
        </pc:spChg>
        <pc:spChg chg="add del mod">
          <ac:chgData name="amamou yosr" userId="1275005516849b0a" providerId="LiveId" clId="{3EC194DE-74A4-463D-82D7-46C0158C9DDF}" dt="2023-02-24T21:41:40.637" v="315" actId="478"/>
          <ac:spMkLst>
            <pc:docMk/>
            <pc:sldMk cId="2646006581" sldId="891"/>
            <ac:spMk id="11" creationId="{A42C070E-8FD7-495B-B4FB-F01345119E8C}"/>
          </ac:spMkLst>
        </pc:spChg>
        <pc:spChg chg="add del mod">
          <ac:chgData name="amamou yosr" userId="1275005516849b0a" providerId="LiveId" clId="{3EC194DE-74A4-463D-82D7-46C0158C9DDF}" dt="2023-02-24T21:41:48.877" v="317" actId="478"/>
          <ac:spMkLst>
            <pc:docMk/>
            <pc:sldMk cId="2646006581" sldId="891"/>
            <ac:spMk id="12" creationId="{3C355073-D76F-4041-9556-200ED6B5E402}"/>
          </ac:spMkLst>
        </pc:spChg>
        <pc:spChg chg="add del mod">
          <ac:chgData name="amamou yosr" userId="1275005516849b0a" providerId="LiveId" clId="{3EC194DE-74A4-463D-82D7-46C0158C9DDF}" dt="2023-02-24T21:41:35.213" v="313" actId="478"/>
          <ac:spMkLst>
            <pc:docMk/>
            <pc:sldMk cId="2646006581" sldId="891"/>
            <ac:spMk id="13" creationId="{5CCC70B3-CABC-4603-BA55-688B54C3E115}"/>
          </ac:spMkLst>
        </pc:spChg>
        <pc:spChg chg="add del mod">
          <ac:chgData name="amamou yosr" userId="1275005516849b0a" providerId="LiveId" clId="{3EC194DE-74A4-463D-82D7-46C0158C9DDF}" dt="2023-02-24T21:44:25.177" v="340" actId="478"/>
          <ac:spMkLst>
            <pc:docMk/>
            <pc:sldMk cId="2646006581" sldId="891"/>
            <ac:spMk id="14" creationId="{98BAA4FC-18CB-40E8-B754-AA6B00E8C686}"/>
          </ac:spMkLst>
        </pc:spChg>
        <pc:spChg chg="add del mod">
          <ac:chgData name="amamou yosr" userId="1275005516849b0a" providerId="LiveId" clId="{3EC194DE-74A4-463D-82D7-46C0158C9DDF}" dt="2023-02-24T21:44:25.179" v="342"/>
          <ac:spMkLst>
            <pc:docMk/>
            <pc:sldMk cId="2646006581" sldId="891"/>
            <ac:spMk id="15" creationId="{94327242-64BF-4B71-AFE7-EE3326ED33A1}"/>
          </ac:spMkLst>
        </pc:spChg>
        <pc:spChg chg="add del mod">
          <ac:chgData name="amamou yosr" userId="1275005516849b0a" providerId="LiveId" clId="{3EC194DE-74A4-463D-82D7-46C0158C9DDF}" dt="2023-02-24T21:42:00.633" v="321" actId="478"/>
          <ac:spMkLst>
            <pc:docMk/>
            <pc:sldMk cId="2646006581" sldId="891"/>
            <ac:spMk id="16" creationId="{0D0F352D-DD1A-468A-8101-49FEA575C460}"/>
          </ac:spMkLst>
        </pc:spChg>
        <pc:spChg chg="add del mod">
          <ac:chgData name="amamou yosr" userId="1275005516849b0a" providerId="LiveId" clId="{3EC194DE-74A4-463D-82D7-46C0158C9DDF}" dt="2023-02-24T21:41:56.581" v="319" actId="478"/>
          <ac:spMkLst>
            <pc:docMk/>
            <pc:sldMk cId="2646006581" sldId="891"/>
            <ac:spMk id="17" creationId="{4B969EF5-6FFF-4270-95DE-736EC97BD816}"/>
          </ac:spMkLst>
        </pc:spChg>
        <pc:spChg chg="add del mod">
          <ac:chgData name="amamou yosr" userId="1275005516849b0a" providerId="LiveId" clId="{3EC194DE-74A4-463D-82D7-46C0158C9DDF}" dt="2023-02-24T21:44:36.840" v="348" actId="478"/>
          <ac:spMkLst>
            <pc:docMk/>
            <pc:sldMk cId="2646006581" sldId="891"/>
            <ac:spMk id="18" creationId="{FA7A2565-B2F7-4141-BB36-BE87B8175472}"/>
          </ac:spMkLst>
        </pc:spChg>
        <pc:spChg chg="add del mod">
          <ac:chgData name="amamou yosr" userId="1275005516849b0a" providerId="LiveId" clId="{3EC194DE-74A4-463D-82D7-46C0158C9DDF}" dt="2023-02-24T21:44:32.374" v="346" actId="478"/>
          <ac:spMkLst>
            <pc:docMk/>
            <pc:sldMk cId="2646006581" sldId="891"/>
            <ac:spMk id="19" creationId="{5BA25071-CE52-476C-93EE-BF19E8979394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25" creationId="{EEF28ACF-A522-480D-A04C-2E6D9D3C3ED1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26" creationId="{7E4B2975-DBA5-4F70-97B1-127BDDAB029B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27" creationId="{6A39BC08-35DD-4B5C-B04E-7798FFAA6AD2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28" creationId="{8898ABD6-1D8D-4FBD-ABEA-13139C7A9C85}"/>
          </ac:spMkLst>
        </pc:spChg>
        <pc:spChg chg="add mod">
          <ac:chgData name="amamou yosr" userId="1275005516849b0a" providerId="LiveId" clId="{3EC194DE-74A4-463D-82D7-46C0158C9DDF}" dt="2023-02-24T21:45:20.651" v="360" actId="1076"/>
          <ac:spMkLst>
            <pc:docMk/>
            <pc:sldMk cId="2646006581" sldId="891"/>
            <ac:spMk id="29" creationId="{E5233817-508F-4D74-8646-D14D9F6818E5}"/>
          </ac:spMkLst>
        </pc:spChg>
        <pc:spChg chg="add mod">
          <ac:chgData name="amamou yosr" userId="1275005516849b0a" providerId="LiveId" clId="{3EC194DE-74A4-463D-82D7-46C0158C9DDF}" dt="2023-02-24T21:45:20.651" v="360" actId="1076"/>
          <ac:spMkLst>
            <pc:docMk/>
            <pc:sldMk cId="2646006581" sldId="891"/>
            <ac:spMk id="30" creationId="{02A60180-E49B-4B2C-A1A8-589A7AA9A998}"/>
          </ac:spMkLst>
        </pc:spChg>
        <pc:spChg chg="add mod">
          <ac:chgData name="amamou yosr" userId="1275005516849b0a" providerId="LiveId" clId="{3EC194DE-74A4-463D-82D7-46C0158C9DDF}" dt="2023-02-24T21:45:20.651" v="360" actId="1076"/>
          <ac:spMkLst>
            <pc:docMk/>
            <pc:sldMk cId="2646006581" sldId="891"/>
            <ac:spMk id="31" creationId="{D620D40E-45B7-49CB-A5CB-18E210D0D6AB}"/>
          </ac:spMkLst>
        </pc:spChg>
        <pc:spChg chg="add mod">
          <ac:chgData name="amamou yosr" userId="1275005516849b0a" providerId="LiveId" clId="{3EC194DE-74A4-463D-82D7-46C0158C9DDF}" dt="2023-02-24T21:45:20.651" v="360" actId="1076"/>
          <ac:spMkLst>
            <pc:docMk/>
            <pc:sldMk cId="2646006581" sldId="891"/>
            <ac:spMk id="32" creationId="{43C613E0-4B7F-43DB-AB53-414629A70A07}"/>
          </ac:spMkLst>
        </pc:spChg>
        <pc:spChg chg="add mod">
          <ac:chgData name="amamou yosr" userId="1275005516849b0a" providerId="LiveId" clId="{3EC194DE-74A4-463D-82D7-46C0158C9DDF}" dt="2023-02-24T21:45:20.651" v="360" actId="1076"/>
          <ac:spMkLst>
            <pc:docMk/>
            <pc:sldMk cId="2646006581" sldId="891"/>
            <ac:spMk id="33" creationId="{860B828D-3873-4492-A36F-560566B49F72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34" creationId="{4335F57B-98F4-41FC-9781-85B7F7115C1B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35" creationId="{A9421139-6C84-413B-BDC2-20F241DB7A10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36" creationId="{0064BB9F-CB18-4A9A-B258-39AE079528BD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37" creationId="{3A600B19-9BA0-4E0D-8C72-6B38F005AD1C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38" creationId="{3F293CF7-E246-4D13-9796-37A8DC036434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39" creationId="{B72A3AC5-90B1-4842-8DD7-7F033BAD49AC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40" creationId="{C1EA4413-15B0-46B2-90EF-D5A23FAAA786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41" creationId="{B4E9D0D5-EAD7-4F1B-945D-4C5167BE8E75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42" creationId="{74439434-79D5-416E-A6C3-408CA060994D}"/>
          </ac:spMkLst>
        </pc:spChg>
        <pc:spChg chg="del">
          <ac:chgData name="amamou yosr" userId="1275005516849b0a" providerId="LiveId" clId="{3EC194DE-74A4-463D-82D7-46C0158C9DDF}" dt="2023-02-24T21:41:15.783" v="307" actId="478"/>
          <ac:spMkLst>
            <pc:docMk/>
            <pc:sldMk cId="2646006581" sldId="891"/>
            <ac:spMk id="43" creationId="{15F9E255-61F9-4DFF-8290-1A613DA1B5BB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46" creationId="{78A66ECA-4754-4A1D-9A7A-A93B87326A28}"/>
          </ac:spMkLst>
        </pc:spChg>
        <pc:spChg chg="del">
          <ac:chgData name="amamou yosr" userId="1275005516849b0a" providerId="LiveId" clId="{3EC194DE-74A4-463D-82D7-46C0158C9DDF}" dt="2023-02-24T21:41:15.783" v="307" actId="478"/>
          <ac:spMkLst>
            <pc:docMk/>
            <pc:sldMk cId="2646006581" sldId="891"/>
            <ac:spMk id="49" creationId="{95080828-2C0C-49AD-BAB5-3A3969C24F8D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50" creationId="{45952999-2A7D-4A8C-95F0-3A6FC095F47A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51" creationId="{F1659AE5-57AB-4831-900C-1068D758F7E9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52" creationId="{1AE161ED-EBE1-4EFE-8E17-B382D22B6EAF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53" creationId="{0D1E7C48-379C-413C-A532-EFB6B357E4E4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54" creationId="{5EA1C780-C5E1-4590-BEE4-F876181AD5F9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55" creationId="{9F1169A1-4292-4ED2-82C2-E60C5FDBBA3F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56" creationId="{60D489A1-5A7F-4728-8E68-68399283216E}"/>
          </ac:spMkLst>
        </pc:spChg>
        <pc:spChg chg="del">
          <ac:chgData name="amamou yosr" userId="1275005516849b0a" providerId="LiveId" clId="{3EC194DE-74A4-463D-82D7-46C0158C9DDF}" dt="2023-02-24T21:41:15.783" v="307" actId="478"/>
          <ac:spMkLst>
            <pc:docMk/>
            <pc:sldMk cId="2646006581" sldId="891"/>
            <ac:spMk id="57" creationId="{26A3202A-290F-40F8-B2BF-8600143622AC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58" creationId="{E1E8B110-2E5A-4204-AA27-87F89325B97D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59" creationId="{7F456C02-7BB3-4346-9640-CCEE3BD276BF}"/>
          </ac:spMkLst>
        </pc:spChg>
        <pc:spChg chg="del">
          <ac:chgData name="amamou yosr" userId="1275005516849b0a" providerId="LiveId" clId="{3EC194DE-74A4-463D-82D7-46C0158C9DDF}" dt="2023-02-24T21:41:15.783" v="307" actId="478"/>
          <ac:spMkLst>
            <pc:docMk/>
            <pc:sldMk cId="2646006581" sldId="891"/>
            <ac:spMk id="60" creationId="{7E72EB65-9A2A-42FC-AA18-CF1D2DEFF4C6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61" creationId="{039938D9-1112-4F5B-A1E9-BB2711B66403}"/>
          </ac:spMkLst>
        </pc:spChg>
        <pc:spChg chg="del">
          <ac:chgData name="amamou yosr" userId="1275005516849b0a" providerId="LiveId" clId="{3EC194DE-74A4-463D-82D7-46C0158C9DDF}" dt="2023-02-24T21:41:15.783" v="307" actId="478"/>
          <ac:spMkLst>
            <pc:docMk/>
            <pc:sldMk cId="2646006581" sldId="891"/>
            <ac:spMk id="62" creationId="{E5F7063C-F4D4-4AA3-AB81-0A82327D4988}"/>
          </ac:spMkLst>
        </pc:spChg>
        <pc:spChg chg="add mod">
          <ac:chgData name="amamou yosr" userId="1275005516849b0a" providerId="LiveId" clId="{3EC194DE-74A4-463D-82D7-46C0158C9DDF}" dt="2023-02-24T21:41:17.265" v="308"/>
          <ac:spMkLst>
            <pc:docMk/>
            <pc:sldMk cId="2646006581" sldId="891"/>
            <ac:spMk id="63" creationId="{A3DB39EC-2A1B-48AE-A25A-623863404CC0}"/>
          </ac:spMkLst>
        </pc:spChg>
        <pc:spChg chg="del">
          <ac:chgData name="amamou yosr" userId="1275005516849b0a" providerId="LiveId" clId="{3EC194DE-74A4-463D-82D7-46C0158C9DDF}" dt="2023-02-24T21:41:15.783" v="307" actId="478"/>
          <ac:spMkLst>
            <pc:docMk/>
            <pc:sldMk cId="2646006581" sldId="891"/>
            <ac:spMk id="64" creationId="{A7118392-2AE3-4A3D-B015-9CB099000042}"/>
          </ac:spMkLst>
        </pc:spChg>
        <pc:spChg chg="add del mod">
          <ac:chgData name="amamou yosr" userId="1275005516849b0a" providerId="LiveId" clId="{3EC194DE-74A4-463D-82D7-46C0158C9DDF}" dt="2023-02-24T21:54:07.567" v="450" actId="21"/>
          <ac:spMkLst>
            <pc:docMk/>
            <pc:sldMk cId="2646006581" sldId="891"/>
            <ac:spMk id="67" creationId="{36E2E27B-4A70-A2F8-8678-A560A99E9BB4}"/>
          </ac:spMkLst>
        </pc:spChg>
        <pc:spChg chg="add del mod">
          <ac:chgData name="amamou yosr" userId="1275005516849b0a" providerId="LiveId" clId="{3EC194DE-74A4-463D-82D7-46C0158C9DDF}" dt="2023-02-24T21:54:07.567" v="450" actId="21"/>
          <ac:spMkLst>
            <pc:docMk/>
            <pc:sldMk cId="2646006581" sldId="891"/>
            <ac:spMk id="68" creationId="{B51664CA-5494-5929-9EBD-AF5A861267CB}"/>
          </ac:spMkLst>
        </pc:spChg>
        <pc:spChg chg="del">
          <ac:chgData name="amamou yosr" userId="1275005516849b0a" providerId="LiveId" clId="{3EC194DE-74A4-463D-82D7-46C0158C9DDF}" dt="2023-02-24T21:41:15.783" v="307" actId="478"/>
          <ac:spMkLst>
            <pc:docMk/>
            <pc:sldMk cId="2646006581" sldId="891"/>
            <ac:spMk id="98" creationId="{79819DB5-73D4-678F-B035-D81B65EC56F0}"/>
          </ac:spMkLst>
        </pc:spChg>
        <pc:spChg chg="add del mod">
          <ac:chgData name="amamou yosr" userId="1275005516849b0a" providerId="LiveId" clId="{3EC194DE-74A4-463D-82D7-46C0158C9DDF}" dt="2023-02-24T21:54:07.567" v="450" actId="21"/>
          <ac:spMkLst>
            <pc:docMk/>
            <pc:sldMk cId="2646006581" sldId="891"/>
            <ac:spMk id="99" creationId="{3648090F-1193-F7DC-7A37-722015A4142A}"/>
          </ac:spMkLst>
        </pc:spChg>
        <pc:spChg chg="del">
          <ac:chgData name="amamou yosr" userId="1275005516849b0a" providerId="LiveId" clId="{3EC194DE-74A4-463D-82D7-46C0158C9DDF}" dt="2023-02-24T21:41:15.783" v="307" actId="478"/>
          <ac:spMkLst>
            <pc:docMk/>
            <pc:sldMk cId="2646006581" sldId="891"/>
            <ac:spMk id="100" creationId="{517D5EF2-135C-3CCF-A0D0-A30325521BC4}"/>
          </ac:spMkLst>
        </pc:spChg>
        <pc:spChg chg="add del mod">
          <ac:chgData name="amamou yosr" userId="1275005516849b0a" providerId="LiveId" clId="{3EC194DE-74A4-463D-82D7-46C0158C9DDF}" dt="2023-02-24T21:54:07.567" v="450" actId="21"/>
          <ac:spMkLst>
            <pc:docMk/>
            <pc:sldMk cId="2646006581" sldId="891"/>
            <ac:spMk id="101" creationId="{B1B4A664-24B5-C154-7638-4967CF668D48}"/>
          </ac:spMkLst>
        </pc:spChg>
        <pc:spChg chg="add del mod">
          <ac:chgData name="amamou yosr" userId="1275005516849b0a" providerId="LiveId" clId="{3EC194DE-74A4-463D-82D7-46C0158C9DDF}" dt="2023-02-24T21:54:07.567" v="450" actId="21"/>
          <ac:spMkLst>
            <pc:docMk/>
            <pc:sldMk cId="2646006581" sldId="891"/>
            <ac:spMk id="102" creationId="{44796C77-2F20-2CC5-7BF5-073541D47BE3}"/>
          </ac:spMkLst>
        </pc:spChg>
        <pc:spChg chg="add del mod">
          <ac:chgData name="amamou yosr" userId="1275005516849b0a" providerId="LiveId" clId="{3EC194DE-74A4-463D-82D7-46C0158C9DDF}" dt="2023-02-24T21:54:07.567" v="450" actId="21"/>
          <ac:spMkLst>
            <pc:docMk/>
            <pc:sldMk cId="2646006581" sldId="891"/>
            <ac:spMk id="103" creationId="{DEAC0893-31DD-A413-7EE0-BD9D603A922C}"/>
          </ac:spMkLst>
        </pc:spChg>
        <pc:grpChg chg="add del mod">
          <ac:chgData name="amamou yosr" userId="1275005516849b0a" providerId="LiveId" clId="{3EC194DE-74A4-463D-82D7-46C0158C9DDF}" dt="2023-02-24T21:41:37.943" v="314" actId="478"/>
          <ac:grpSpMkLst>
            <pc:docMk/>
            <pc:sldMk cId="2646006581" sldId="891"/>
            <ac:grpSpMk id="20" creationId="{C8CEA1E5-2837-4DF7-9F0F-2BBCE303F86D}"/>
          </ac:grpSpMkLst>
        </pc:grpChg>
        <pc:grpChg chg="add del mod">
          <ac:chgData name="amamou yosr" userId="1275005516849b0a" providerId="LiveId" clId="{3EC194DE-74A4-463D-82D7-46C0158C9DDF}" dt="2023-02-24T21:41:40.637" v="315" actId="478"/>
          <ac:grpSpMkLst>
            <pc:docMk/>
            <pc:sldMk cId="2646006581" sldId="891"/>
            <ac:grpSpMk id="21" creationId="{26DF9EA8-E89D-4490-A1C1-EAFB96EFFC5C}"/>
          </ac:grpSpMkLst>
        </pc:grpChg>
        <pc:grpChg chg="add del mod">
          <ac:chgData name="amamou yosr" userId="1275005516849b0a" providerId="LiveId" clId="{3EC194DE-74A4-463D-82D7-46C0158C9DDF}" dt="2023-02-24T21:54:07.567" v="450" actId="21"/>
          <ac:grpSpMkLst>
            <pc:docMk/>
            <pc:sldMk cId="2646006581" sldId="891"/>
            <ac:grpSpMk id="22" creationId="{64C4193E-9E7D-4D9B-A92C-2048B2B8C864}"/>
          </ac:grpSpMkLst>
        </pc:grpChg>
        <pc:grpChg chg="add del mod">
          <ac:chgData name="amamou yosr" userId="1275005516849b0a" providerId="LiveId" clId="{3EC194DE-74A4-463D-82D7-46C0158C9DDF}" dt="2023-02-24T21:45:21.188" v="361" actId="478"/>
          <ac:grpSpMkLst>
            <pc:docMk/>
            <pc:sldMk cId="2646006581" sldId="891"/>
            <ac:grpSpMk id="23" creationId="{E9CEA5CD-0411-4FB9-856F-7942DEC39136}"/>
          </ac:grpSpMkLst>
        </pc:grpChg>
        <pc:grpChg chg="add del mod">
          <ac:chgData name="amamou yosr" userId="1275005516849b0a" providerId="LiveId" clId="{3EC194DE-74A4-463D-82D7-46C0158C9DDF}" dt="2023-02-24T21:54:07.567" v="450" actId="21"/>
          <ac:grpSpMkLst>
            <pc:docMk/>
            <pc:sldMk cId="2646006581" sldId="891"/>
            <ac:grpSpMk id="24" creationId="{3271DA0D-467F-4E75-8266-F951DB03CFB5}"/>
          </ac:grpSpMkLst>
        </pc:grpChg>
        <pc:grpChg chg="del">
          <ac:chgData name="amamou yosr" userId="1275005516849b0a" providerId="LiveId" clId="{3EC194DE-74A4-463D-82D7-46C0158C9DDF}" dt="2023-02-24T21:41:15.783" v="307" actId="478"/>
          <ac:grpSpMkLst>
            <pc:docMk/>
            <pc:sldMk cId="2646006581" sldId="891"/>
            <ac:grpSpMk id="44" creationId="{591D7154-7104-477A-A267-29B7F59277CF}"/>
          </ac:grpSpMkLst>
        </pc:grpChg>
        <pc:grpChg chg="del">
          <ac:chgData name="amamou yosr" userId="1275005516849b0a" providerId="LiveId" clId="{3EC194DE-74A4-463D-82D7-46C0158C9DDF}" dt="2023-02-24T21:41:15.783" v="307" actId="478"/>
          <ac:grpSpMkLst>
            <pc:docMk/>
            <pc:sldMk cId="2646006581" sldId="891"/>
            <ac:grpSpMk id="45" creationId="{CC228256-7909-4687-AC06-DF201365974E}"/>
          </ac:grpSpMkLst>
        </pc:grpChg>
        <pc:grpChg chg="del">
          <ac:chgData name="amamou yosr" userId="1275005516849b0a" providerId="LiveId" clId="{3EC194DE-74A4-463D-82D7-46C0158C9DDF}" dt="2023-02-24T21:41:15.783" v="307" actId="478"/>
          <ac:grpSpMkLst>
            <pc:docMk/>
            <pc:sldMk cId="2646006581" sldId="891"/>
            <ac:grpSpMk id="47" creationId="{BBEF0DB3-6780-4955-A9AC-6120553D0EBB}"/>
          </ac:grpSpMkLst>
        </pc:grpChg>
        <pc:grpChg chg="del">
          <ac:chgData name="amamou yosr" userId="1275005516849b0a" providerId="LiveId" clId="{3EC194DE-74A4-463D-82D7-46C0158C9DDF}" dt="2023-02-24T21:41:15.783" v="307" actId="478"/>
          <ac:grpSpMkLst>
            <pc:docMk/>
            <pc:sldMk cId="2646006581" sldId="891"/>
            <ac:grpSpMk id="48" creationId="{8AB3D930-A7D4-4663-A05F-C9537F60E040}"/>
          </ac:grpSpMkLst>
        </pc:grpChg>
        <pc:grpChg chg="del">
          <ac:chgData name="amamou yosr" userId="1275005516849b0a" providerId="LiveId" clId="{3EC194DE-74A4-463D-82D7-46C0158C9DDF}" dt="2023-02-24T21:41:15.783" v="307" actId="478"/>
          <ac:grpSpMkLst>
            <pc:docMk/>
            <pc:sldMk cId="2646006581" sldId="891"/>
            <ac:grpSpMk id="89" creationId="{5A3F4BDA-D406-D667-F041-053050D4B81D}"/>
          </ac:grpSpMkLst>
        </pc:grpChg>
        <pc:grpChg chg="del">
          <ac:chgData name="amamou yosr" userId="1275005516849b0a" providerId="LiveId" clId="{3EC194DE-74A4-463D-82D7-46C0158C9DDF}" dt="2023-02-24T21:41:15.783" v="307" actId="478"/>
          <ac:grpSpMkLst>
            <pc:docMk/>
            <pc:sldMk cId="2646006581" sldId="891"/>
            <ac:grpSpMk id="93" creationId="{847C38CE-8B71-9047-3B1A-A35862DB1AD8}"/>
          </ac:grpSpMkLst>
        </pc:grpChg>
        <pc:picChg chg="add del mod">
          <ac:chgData name="amamou yosr" userId="1275005516849b0a" providerId="LiveId" clId="{3EC194DE-74A4-463D-82D7-46C0158C9DDF}" dt="2023-02-24T21:54:07.567" v="450" actId="21"/>
          <ac:picMkLst>
            <pc:docMk/>
            <pc:sldMk cId="2646006581" sldId="891"/>
            <ac:picMk id="104" creationId="{C2262F7F-A354-C044-384E-DDE37F4C83A9}"/>
          </ac:picMkLst>
        </pc:picChg>
      </pc:sldChg>
      <pc:sldChg chg="addSp delSp modSp add mod ord modTransition">
        <pc:chgData name="amamou yosr" userId="1275005516849b0a" providerId="LiveId" clId="{3EC194DE-74A4-463D-82D7-46C0158C9DDF}" dt="2023-02-26T20:24:51.760" v="2171"/>
        <pc:sldMkLst>
          <pc:docMk/>
          <pc:sldMk cId="2886406065" sldId="891"/>
        </pc:sldMkLst>
        <pc:spChg chg="add mod">
          <ac:chgData name="amamou yosr" userId="1275005516849b0a" providerId="LiveId" clId="{3EC194DE-74A4-463D-82D7-46C0158C9DDF}" dt="2023-02-24T22:21:32.427" v="674" actId="1076"/>
          <ac:spMkLst>
            <pc:docMk/>
            <pc:sldMk cId="2886406065" sldId="891"/>
            <ac:spMk id="2" creationId="{40DB45E6-3BD9-8174-A4DD-A054BC72E385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7" creationId="{67B7E8AA-F686-7B70-6ABF-2746E544A600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8" creationId="{988F43D8-0950-9447-6A80-198FC8E18809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9" creationId="{41AC2AD2-2A22-6C8A-09E4-DC2CC4A6F7FE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10" creationId="{A4B28554-E9FC-7DEA-076F-4847DF20F3F8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11" creationId="{52E59571-A7E6-BFC6-8CED-640AAD989ADE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15" creationId="{45CAFE12-8251-D14F-8B88-21AB157AEEEF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16" creationId="{E1ABAF32-6622-6AAE-1915-91002D5FB4E5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17" creationId="{A9814D32-725F-2694-65DB-4734F8DE5C53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18" creationId="{C0B3E0EB-FE4C-BF87-4842-66D8DEB46D02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19" creationId="{6FC08538-597D-5142-60D4-3D474D92A655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23" creationId="{65462C78-4535-41DC-7211-C01D36DC3EB4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24" creationId="{1CEEE0F8-5ED8-BA45-A414-98DF5C0FCE66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25" creationId="{E2BFF13E-0427-E7BE-25BA-FECA17BD7F41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26" creationId="{FE39E0AF-AC0C-A7DC-E165-07D4FF75D9FA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27" creationId="{0CEAC5AB-AFAA-5195-952B-37D8BDF515A7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31" creationId="{A55A4F25-D55F-EFB9-4DE0-210EAE4BE5D3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32" creationId="{323CEF9C-4DDB-DB1D-1D4B-E15E16EC2047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33" creationId="{F88ED9C3-1ECD-F174-3E6C-C9FFEE619B1F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34" creationId="{DC143579-CE5D-3922-A17A-FA3F1C5D638A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35" creationId="{0ABE1D0A-86E6-7863-FA76-120E72062F05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37" creationId="{03B38F2A-EEB1-5CDC-D799-864F384D003A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38" creationId="{8E03AEF2-00E1-A9A2-7F8A-2D81679D2712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39" creationId="{2A0A663F-BF69-6603-08AC-E118C443C306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40" creationId="{9749A224-90EB-7E4D-67B0-B9D27A7B9086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41" creationId="{2ECD4241-5733-4352-478C-B63706EFAEBC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42" creationId="{2D2CBC3C-01DF-2C76-3271-6CB602ACD4C8}"/>
          </ac:spMkLst>
        </pc:spChg>
        <pc:spChg chg="del">
          <ac:chgData name="amamou yosr" userId="1275005516849b0a" providerId="LiveId" clId="{3EC194DE-74A4-463D-82D7-46C0158C9DDF}" dt="2023-02-24T22:02:25.979" v="618" actId="478"/>
          <ac:spMkLst>
            <pc:docMk/>
            <pc:sldMk cId="2886406065" sldId="891"/>
            <ac:spMk id="43" creationId="{15F9E255-61F9-4DFF-8290-1A613DA1B5BB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46" creationId="{E2C4C9C3-2E99-257E-835A-090F7F265407}"/>
          </ac:spMkLst>
        </pc:spChg>
        <pc:spChg chg="del">
          <ac:chgData name="amamou yosr" userId="1275005516849b0a" providerId="LiveId" clId="{3EC194DE-74A4-463D-82D7-46C0158C9DDF}" dt="2023-02-24T22:02:25.979" v="618" actId="478"/>
          <ac:spMkLst>
            <pc:docMk/>
            <pc:sldMk cId="2886406065" sldId="891"/>
            <ac:spMk id="49" creationId="{95080828-2C0C-49AD-BAB5-3A3969C24F8D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50" creationId="{CBED4907-A88A-819D-F32C-7F8A7AFF000C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51" creationId="{A370E001-89EC-6EF3-17AD-CAA30D75FA68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52" creationId="{3B084426-11DE-4542-7BFC-BBB4D6096944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53" creationId="{09A1967C-3C49-5CF4-828D-4654AF245C78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54" creationId="{33E02407-B481-A45A-E1A0-0DEA61010028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55" creationId="{476CE035-23EB-94A3-1A50-9C82F0E25437}"/>
          </ac:spMkLst>
        </pc:spChg>
        <pc:spChg chg="mod">
          <ac:chgData name="amamou yosr" userId="1275005516849b0a" providerId="LiveId" clId="{3EC194DE-74A4-463D-82D7-46C0158C9DDF}" dt="2023-02-24T22:15:28.028" v="621"/>
          <ac:spMkLst>
            <pc:docMk/>
            <pc:sldMk cId="2886406065" sldId="891"/>
            <ac:spMk id="56" creationId="{1C4AF037-C672-094D-F453-E590D65E44B3}"/>
          </ac:spMkLst>
        </pc:spChg>
        <pc:spChg chg="del">
          <ac:chgData name="amamou yosr" userId="1275005516849b0a" providerId="LiveId" clId="{3EC194DE-74A4-463D-82D7-46C0158C9DDF}" dt="2023-02-24T22:02:25.979" v="618" actId="478"/>
          <ac:spMkLst>
            <pc:docMk/>
            <pc:sldMk cId="2886406065" sldId="891"/>
            <ac:spMk id="57" creationId="{26A3202A-290F-40F8-B2BF-8600143622AC}"/>
          </ac:spMkLst>
        </pc:spChg>
        <pc:spChg chg="add mod">
          <ac:chgData name="amamou yosr" userId="1275005516849b0a" providerId="LiveId" clId="{3EC194DE-74A4-463D-82D7-46C0158C9DDF}" dt="2023-02-24T22:15:34.187" v="623" actId="20577"/>
          <ac:spMkLst>
            <pc:docMk/>
            <pc:sldMk cId="2886406065" sldId="891"/>
            <ac:spMk id="58" creationId="{46A92CB3-7A0F-EB3C-6930-02DBC0B4097E}"/>
          </ac:spMkLst>
        </pc:spChg>
        <pc:spChg chg="add mod">
          <ac:chgData name="amamou yosr" userId="1275005516849b0a" providerId="LiveId" clId="{3EC194DE-74A4-463D-82D7-46C0158C9DDF}" dt="2023-02-24T22:20:10.036" v="658" actId="1076"/>
          <ac:spMkLst>
            <pc:docMk/>
            <pc:sldMk cId="2886406065" sldId="891"/>
            <ac:spMk id="59" creationId="{879998C8-4F59-4BB0-7D17-D824071E325D}"/>
          </ac:spMkLst>
        </pc:spChg>
        <pc:spChg chg="del">
          <ac:chgData name="amamou yosr" userId="1275005516849b0a" providerId="LiveId" clId="{3EC194DE-74A4-463D-82D7-46C0158C9DDF}" dt="2023-02-24T22:02:25.979" v="618" actId="478"/>
          <ac:spMkLst>
            <pc:docMk/>
            <pc:sldMk cId="2886406065" sldId="891"/>
            <ac:spMk id="60" creationId="{7E72EB65-9A2A-42FC-AA18-CF1D2DEFF4C6}"/>
          </ac:spMkLst>
        </pc:spChg>
        <pc:spChg chg="add mod">
          <ac:chgData name="amamou yosr" userId="1275005516849b0a" providerId="LiveId" clId="{3EC194DE-74A4-463D-82D7-46C0158C9DDF}" dt="2023-02-24T22:19:59.218" v="657" actId="1076"/>
          <ac:spMkLst>
            <pc:docMk/>
            <pc:sldMk cId="2886406065" sldId="891"/>
            <ac:spMk id="61" creationId="{778C2A1C-AA76-BCDB-6CE8-CC3CB669D32F}"/>
          </ac:spMkLst>
        </pc:spChg>
        <pc:spChg chg="del">
          <ac:chgData name="amamou yosr" userId="1275005516849b0a" providerId="LiveId" clId="{3EC194DE-74A4-463D-82D7-46C0158C9DDF}" dt="2023-02-24T22:02:25.979" v="618" actId="478"/>
          <ac:spMkLst>
            <pc:docMk/>
            <pc:sldMk cId="2886406065" sldId="891"/>
            <ac:spMk id="62" creationId="{E5F7063C-F4D4-4AA3-AB81-0A82327D4988}"/>
          </ac:spMkLst>
        </pc:spChg>
        <pc:spChg chg="add del mod">
          <ac:chgData name="amamou yosr" userId="1275005516849b0a" providerId="LiveId" clId="{3EC194DE-74A4-463D-82D7-46C0158C9DDF}" dt="2023-02-24T22:21:23.822" v="673"/>
          <ac:spMkLst>
            <pc:docMk/>
            <pc:sldMk cId="2886406065" sldId="891"/>
            <ac:spMk id="63" creationId="{15B3E653-9A21-4727-7EEF-AE4BD36E92FD}"/>
          </ac:spMkLst>
        </pc:spChg>
        <pc:spChg chg="del">
          <ac:chgData name="amamou yosr" userId="1275005516849b0a" providerId="LiveId" clId="{3EC194DE-74A4-463D-82D7-46C0158C9DDF}" dt="2023-02-24T22:02:25.979" v="618" actId="478"/>
          <ac:spMkLst>
            <pc:docMk/>
            <pc:sldMk cId="2886406065" sldId="891"/>
            <ac:spMk id="64" creationId="{A7118392-2AE3-4A3D-B015-9CB099000042}"/>
          </ac:spMkLst>
        </pc:spChg>
        <pc:spChg chg="add mod">
          <ac:chgData name="amamou yosr" userId="1275005516849b0a" providerId="LiveId" clId="{3EC194DE-74A4-463D-82D7-46C0158C9DDF}" dt="2023-02-24T22:21:22.534" v="671" actId="1076"/>
          <ac:spMkLst>
            <pc:docMk/>
            <pc:sldMk cId="2886406065" sldId="891"/>
            <ac:spMk id="65" creationId="{B020377F-B666-666D-B712-225EFF9CBD77}"/>
          </ac:spMkLst>
        </pc:spChg>
        <pc:spChg chg="add mod">
          <ac:chgData name="amamou yosr" userId="1275005516849b0a" providerId="LiveId" clId="{3EC194DE-74A4-463D-82D7-46C0158C9DDF}" dt="2023-02-24T22:23:13.317" v="684" actId="1076"/>
          <ac:spMkLst>
            <pc:docMk/>
            <pc:sldMk cId="2886406065" sldId="891"/>
            <ac:spMk id="67" creationId="{B5E348F3-9D88-DEA2-E10E-908DA99B5756}"/>
          </ac:spMkLst>
        </pc:spChg>
        <pc:spChg chg="del">
          <ac:chgData name="amamou yosr" userId="1275005516849b0a" providerId="LiveId" clId="{3EC194DE-74A4-463D-82D7-46C0158C9DDF}" dt="2023-02-24T22:02:25.979" v="618" actId="478"/>
          <ac:spMkLst>
            <pc:docMk/>
            <pc:sldMk cId="2886406065" sldId="891"/>
            <ac:spMk id="98" creationId="{79819DB5-73D4-678F-B035-D81B65EC56F0}"/>
          </ac:spMkLst>
        </pc:spChg>
        <pc:spChg chg="del">
          <ac:chgData name="amamou yosr" userId="1275005516849b0a" providerId="LiveId" clId="{3EC194DE-74A4-463D-82D7-46C0158C9DDF}" dt="2023-02-24T22:02:25.979" v="618" actId="478"/>
          <ac:spMkLst>
            <pc:docMk/>
            <pc:sldMk cId="2886406065" sldId="891"/>
            <ac:spMk id="100" creationId="{517D5EF2-135C-3CCF-A0D0-A30325521BC4}"/>
          </ac:spMkLst>
        </pc:spChg>
        <pc:grpChg chg="add mod">
          <ac:chgData name="amamou yosr" userId="1275005516849b0a" providerId="LiveId" clId="{3EC194DE-74A4-463D-82D7-46C0158C9DDF}" dt="2023-02-24T22:15:28.028" v="621"/>
          <ac:grpSpMkLst>
            <pc:docMk/>
            <pc:sldMk cId="2886406065" sldId="891"/>
            <ac:grpSpMk id="4" creationId="{14EC7B29-B6E7-44EC-FD2F-63DD1AC232E3}"/>
          </ac:grpSpMkLst>
        </pc:grpChg>
        <pc:grpChg chg="mod">
          <ac:chgData name="amamou yosr" userId="1275005516849b0a" providerId="LiveId" clId="{3EC194DE-74A4-463D-82D7-46C0158C9DDF}" dt="2023-02-24T22:15:28.028" v="621"/>
          <ac:grpSpMkLst>
            <pc:docMk/>
            <pc:sldMk cId="2886406065" sldId="891"/>
            <ac:grpSpMk id="5" creationId="{91A888D5-24D9-28DD-418C-480F74C7139B}"/>
          </ac:grpSpMkLst>
        </pc:grpChg>
        <pc:grpChg chg="add mod">
          <ac:chgData name="amamou yosr" userId="1275005516849b0a" providerId="LiveId" clId="{3EC194DE-74A4-463D-82D7-46C0158C9DDF}" dt="2023-02-24T22:15:28.028" v="621"/>
          <ac:grpSpMkLst>
            <pc:docMk/>
            <pc:sldMk cId="2886406065" sldId="891"/>
            <ac:grpSpMk id="12" creationId="{5949BDDF-5750-F524-8B28-6B64A8535838}"/>
          </ac:grpSpMkLst>
        </pc:grpChg>
        <pc:grpChg chg="mod">
          <ac:chgData name="amamou yosr" userId="1275005516849b0a" providerId="LiveId" clId="{3EC194DE-74A4-463D-82D7-46C0158C9DDF}" dt="2023-02-24T22:15:28.028" v="621"/>
          <ac:grpSpMkLst>
            <pc:docMk/>
            <pc:sldMk cId="2886406065" sldId="891"/>
            <ac:grpSpMk id="13" creationId="{329BCEEF-BD5A-AA0C-1160-EFF18DEB0C23}"/>
          </ac:grpSpMkLst>
        </pc:grpChg>
        <pc:grpChg chg="add mod">
          <ac:chgData name="amamou yosr" userId="1275005516849b0a" providerId="LiveId" clId="{3EC194DE-74A4-463D-82D7-46C0158C9DDF}" dt="2023-02-24T22:15:28.028" v="621"/>
          <ac:grpSpMkLst>
            <pc:docMk/>
            <pc:sldMk cId="2886406065" sldId="891"/>
            <ac:grpSpMk id="20" creationId="{B35B268A-9A48-264D-D042-291DB67728A9}"/>
          </ac:grpSpMkLst>
        </pc:grpChg>
        <pc:grpChg chg="mod">
          <ac:chgData name="amamou yosr" userId="1275005516849b0a" providerId="LiveId" clId="{3EC194DE-74A4-463D-82D7-46C0158C9DDF}" dt="2023-02-24T22:15:28.028" v="621"/>
          <ac:grpSpMkLst>
            <pc:docMk/>
            <pc:sldMk cId="2886406065" sldId="891"/>
            <ac:grpSpMk id="21" creationId="{4D2EF042-449B-741F-415F-ACDC46EB1ED9}"/>
          </ac:grpSpMkLst>
        </pc:grpChg>
        <pc:grpChg chg="add mod">
          <ac:chgData name="amamou yosr" userId="1275005516849b0a" providerId="LiveId" clId="{3EC194DE-74A4-463D-82D7-46C0158C9DDF}" dt="2023-02-24T22:15:28.028" v="621"/>
          <ac:grpSpMkLst>
            <pc:docMk/>
            <pc:sldMk cId="2886406065" sldId="891"/>
            <ac:grpSpMk id="28" creationId="{7581D5FB-5B98-14CF-D04F-C491355CE578}"/>
          </ac:grpSpMkLst>
        </pc:grpChg>
        <pc:grpChg chg="mod">
          <ac:chgData name="amamou yosr" userId="1275005516849b0a" providerId="LiveId" clId="{3EC194DE-74A4-463D-82D7-46C0158C9DDF}" dt="2023-02-24T22:15:28.028" v="621"/>
          <ac:grpSpMkLst>
            <pc:docMk/>
            <pc:sldMk cId="2886406065" sldId="891"/>
            <ac:grpSpMk id="29" creationId="{43CD2D4C-15CA-0203-2C7A-7E99E9D6EFA7}"/>
          </ac:grpSpMkLst>
        </pc:grpChg>
        <pc:grpChg chg="add mod">
          <ac:chgData name="amamou yosr" userId="1275005516849b0a" providerId="LiveId" clId="{3EC194DE-74A4-463D-82D7-46C0158C9DDF}" dt="2023-02-24T22:15:28.028" v="621"/>
          <ac:grpSpMkLst>
            <pc:docMk/>
            <pc:sldMk cId="2886406065" sldId="891"/>
            <ac:grpSpMk id="36" creationId="{F7CEDF3E-C516-DCE2-BD09-25734F542434}"/>
          </ac:grpSpMkLst>
        </pc:grpChg>
        <pc:grpChg chg="del">
          <ac:chgData name="amamou yosr" userId="1275005516849b0a" providerId="LiveId" clId="{3EC194DE-74A4-463D-82D7-46C0158C9DDF}" dt="2023-02-24T22:02:25.979" v="618" actId="478"/>
          <ac:grpSpMkLst>
            <pc:docMk/>
            <pc:sldMk cId="2886406065" sldId="891"/>
            <ac:grpSpMk id="44" creationId="{591D7154-7104-477A-A267-29B7F59277CF}"/>
          </ac:grpSpMkLst>
        </pc:grpChg>
        <pc:grpChg chg="del">
          <ac:chgData name="amamou yosr" userId="1275005516849b0a" providerId="LiveId" clId="{3EC194DE-74A4-463D-82D7-46C0158C9DDF}" dt="2023-02-24T22:02:25.979" v="618" actId="478"/>
          <ac:grpSpMkLst>
            <pc:docMk/>
            <pc:sldMk cId="2886406065" sldId="891"/>
            <ac:grpSpMk id="45" creationId="{CC228256-7909-4687-AC06-DF201365974E}"/>
          </ac:grpSpMkLst>
        </pc:grpChg>
        <pc:grpChg chg="del">
          <ac:chgData name="amamou yosr" userId="1275005516849b0a" providerId="LiveId" clId="{3EC194DE-74A4-463D-82D7-46C0158C9DDF}" dt="2023-02-24T22:02:25.979" v="618" actId="478"/>
          <ac:grpSpMkLst>
            <pc:docMk/>
            <pc:sldMk cId="2886406065" sldId="891"/>
            <ac:grpSpMk id="47" creationId="{BBEF0DB3-6780-4955-A9AC-6120553D0EBB}"/>
          </ac:grpSpMkLst>
        </pc:grpChg>
        <pc:grpChg chg="del">
          <ac:chgData name="amamou yosr" userId="1275005516849b0a" providerId="LiveId" clId="{3EC194DE-74A4-463D-82D7-46C0158C9DDF}" dt="2023-02-24T22:02:25.979" v="618" actId="478"/>
          <ac:grpSpMkLst>
            <pc:docMk/>
            <pc:sldMk cId="2886406065" sldId="891"/>
            <ac:grpSpMk id="48" creationId="{8AB3D930-A7D4-4663-A05F-C9537F60E040}"/>
          </ac:grpSpMkLst>
        </pc:grpChg>
        <pc:grpChg chg="del">
          <ac:chgData name="amamou yosr" userId="1275005516849b0a" providerId="LiveId" clId="{3EC194DE-74A4-463D-82D7-46C0158C9DDF}" dt="2023-02-24T22:02:25.979" v="618" actId="478"/>
          <ac:grpSpMkLst>
            <pc:docMk/>
            <pc:sldMk cId="2886406065" sldId="891"/>
            <ac:grpSpMk id="89" creationId="{5A3F4BDA-D406-D667-F041-053050D4B81D}"/>
          </ac:grpSpMkLst>
        </pc:grpChg>
        <pc:grpChg chg="del">
          <ac:chgData name="amamou yosr" userId="1275005516849b0a" providerId="LiveId" clId="{3EC194DE-74A4-463D-82D7-46C0158C9DDF}" dt="2023-02-24T22:02:25.979" v="618" actId="478"/>
          <ac:grpSpMkLst>
            <pc:docMk/>
            <pc:sldMk cId="2886406065" sldId="891"/>
            <ac:grpSpMk id="93" creationId="{847C38CE-8B71-9047-3B1A-A35862DB1AD8}"/>
          </ac:grpSpMkLst>
        </pc:grpChg>
        <pc:cxnChg chg="add mod">
          <ac:chgData name="amamou yosr" userId="1275005516849b0a" providerId="LiveId" clId="{3EC194DE-74A4-463D-82D7-46C0158C9DDF}" dt="2023-02-24T22:15:28.028" v="621"/>
          <ac:cxnSpMkLst>
            <pc:docMk/>
            <pc:sldMk cId="2886406065" sldId="891"/>
            <ac:cxnSpMk id="3" creationId="{7FE58F64-37AF-92E6-0ED1-F12CFB3A1575}"/>
          </ac:cxnSpMkLst>
        </pc:cxnChg>
        <pc:cxnChg chg="mod">
          <ac:chgData name="amamou yosr" userId="1275005516849b0a" providerId="LiveId" clId="{3EC194DE-74A4-463D-82D7-46C0158C9DDF}" dt="2023-02-24T22:15:28.028" v="621"/>
          <ac:cxnSpMkLst>
            <pc:docMk/>
            <pc:sldMk cId="2886406065" sldId="891"/>
            <ac:cxnSpMk id="6" creationId="{1456AF40-350E-1F1F-4273-DBB8C3522371}"/>
          </ac:cxnSpMkLst>
        </pc:cxnChg>
        <pc:cxnChg chg="mod">
          <ac:chgData name="amamou yosr" userId="1275005516849b0a" providerId="LiveId" clId="{3EC194DE-74A4-463D-82D7-46C0158C9DDF}" dt="2023-02-24T22:15:28.028" v="621"/>
          <ac:cxnSpMkLst>
            <pc:docMk/>
            <pc:sldMk cId="2886406065" sldId="891"/>
            <ac:cxnSpMk id="14" creationId="{8850551E-0FD4-6894-2501-C6667CED5A90}"/>
          </ac:cxnSpMkLst>
        </pc:cxnChg>
        <pc:cxnChg chg="mod">
          <ac:chgData name="amamou yosr" userId="1275005516849b0a" providerId="LiveId" clId="{3EC194DE-74A4-463D-82D7-46C0158C9DDF}" dt="2023-02-24T22:15:28.028" v="621"/>
          <ac:cxnSpMkLst>
            <pc:docMk/>
            <pc:sldMk cId="2886406065" sldId="891"/>
            <ac:cxnSpMk id="22" creationId="{055F01AE-8D97-7D64-E6CE-DB4E5DCC1788}"/>
          </ac:cxnSpMkLst>
        </pc:cxnChg>
        <pc:cxnChg chg="mod">
          <ac:chgData name="amamou yosr" userId="1275005516849b0a" providerId="LiveId" clId="{3EC194DE-74A4-463D-82D7-46C0158C9DDF}" dt="2023-02-24T22:15:28.028" v="621"/>
          <ac:cxnSpMkLst>
            <pc:docMk/>
            <pc:sldMk cId="2886406065" sldId="891"/>
            <ac:cxnSpMk id="30" creationId="{DAEC899F-1E05-A8B1-69AE-86488E47872B}"/>
          </ac:cxnSpMkLst>
        </pc:cxnChg>
      </pc:sldChg>
      <pc:sldChg chg="addSp delSp modSp add del mod">
        <pc:chgData name="amamou yosr" userId="1275005516849b0a" providerId="LiveId" clId="{3EC194DE-74A4-463D-82D7-46C0158C9DDF}" dt="2023-02-26T07:25:29.895" v="932" actId="47"/>
        <pc:sldMkLst>
          <pc:docMk/>
          <pc:sldMk cId="77925959" sldId="892"/>
        </pc:sldMkLst>
        <pc:spChg chg="add mod">
          <ac:chgData name="amamou yosr" userId="1275005516849b0a" providerId="LiveId" clId="{3EC194DE-74A4-463D-82D7-46C0158C9DDF}" dt="2023-02-26T07:02:38.267" v="736" actId="1076"/>
          <ac:spMkLst>
            <pc:docMk/>
            <pc:sldMk cId="77925959" sldId="892"/>
            <ac:spMk id="2" creationId="{349CC5BE-3550-FE42-84A1-1874C2BBC34C}"/>
          </ac:spMkLst>
        </pc:spChg>
        <pc:spChg chg="del">
          <ac:chgData name="amamou yosr" userId="1275005516849b0a" providerId="LiveId" clId="{3EC194DE-74A4-463D-82D7-46C0158C9DDF}" dt="2023-02-24T22:32:18.462" v="687" actId="478"/>
          <ac:spMkLst>
            <pc:docMk/>
            <pc:sldMk cId="77925959" sldId="892"/>
            <ac:spMk id="2" creationId="{40DB45E6-3BD9-8174-A4DD-A054BC72E385}"/>
          </ac:spMkLst>
        </pc:spChg>
        <pc:spChg chg="add mod">
          <ac:chgData name="amamou yosr" userId="1275005516849b0a" providerId="LiveId" clId="{3EC194DE-74A4-463D-82D7-46C0158C9DDF}" dt="2023-02-26T07:04:02.431" v="749" actId="1076"/>
          <ac:spMkLst>
            <pc:docMk/>
            <pc:sldMk cId="77925959" sldId="892"/>
            <ac:spMk id="3" creationId="{E093F4CE-C374-B366-DDE6-102045CCA96C}"/>
          </ac:spMkLst>
        </pc:spChg>
        <pc:spChg chg="add mod">
          <ac:chgData name="amamou yosr" userId="1275005516849b0a" providerId="LiveId" clId="{3EC194DE-74A4-463D-82D7-46C0158C9DDF}" dt="2023-02-26T07:16:23.528" v="846" actId="1076"/>
          <ac:spMkLst>
            <pc:docMk/>
            <pc:sldMk cId="77925959" sldId="892"/>
            <ac:spMk id="4" creationId="{A4B37BE9-D95F-A799-DDFE-8C5ABD58D306}"/>
          </ac:spMkLst>
        </pc:spChg>
        <pc:spChg chg="add mod">
          <ac:chgData name="amamou yosr" userId="1275005516849b0a" providerId="LiveId" clId="{3EC194DE-74A4-463D-82D7-46C0158C9DDF}" dt="2023-02-26T07:16:29.318" v="847" actId="1076"/>
          <ac:spMkLst>
            <pc:docMk/>
            <pc:sldMk cId="77925959" sldId="892"/>
            <ac:spMk id="5" creationId="{0D301578-D359-76E4-2643-893F66F6803D}"/>
          </ac:spMkLst>
        </pc:spChg>
        <pc:spChg chg="add mod">
          <ac:chgData name="amamou yosr" userId="1275005516849b0a" providerId="LiveId" clId="{3EC194DE-74A4-463D-82D7-46C0158C9DDF}" dt="2023-02-26T07:16:33.250" v="848" actId="1076"/>
          <ac:spMkLst>
            <pc:docMk/>
            <pc:sldMk cId="77925959" sldId="892"/>
            <ac:spMk id="6" creationId="{02586DE5-5D4C-D0EF-F560-B0D0D40CD18D}"/>
          </ac:spMkLst>
        </pc:spChg>
        <pc:spChg chg="add mod">
          <ac:chgData name="amamou yosr" userId="1275005516849b0a" providerId="LiveId" clId="{3EC194DE-74A4-463D-82D7-46C0158C9DDF}" dt="2023-02-26T07:23:05.148" v="916" actId="1076"/>
          <ac:spMkLst>
            <pc:docMk/>
            <pc:sldMk cId="77925959" sldId="892"/>
            <ac:spMk id="7" creationId="{85C732A0-4BD9-4F8A-821E-D93CFF883478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43" creationId="{39DD0C4F-DACD-9EB8-3BEF-8BB63050214F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44" creationId="{BB4DD6BF-2C0F-FAA9-8EBF-BA7B7E950584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45" creationId="{B2E90D21-FD82-5049-0A0D-6091D1D593DA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47" creationId="{9931D207-028E-0799-96BA-A442F43D6F52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48" creationId="{973553FF-2FA7-7DC2-592F-3F03A9EEA29B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49" creationId="{D9D52DFF-E1F5-3E2F-90EC-BC6CDE38D4D4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57" creationId="{E188CC27-B3A3-1DC5-D16E-8188B6F722B3}"/>
          </ac:spMkLst>
        </pc:spChg>
        <pc:spChg chg="del">
          <ac:chgData name="amamou yosr" userId="1275005516849b0a" providerId="LiveId" clId="{3EC194DE-74A4-463D-82D7-46C0158C9DDF}" dt="2023-02-24T22:32:18.462" v="687" actId="478"/>
          <ac:spMkLst>
            <pc:docMk/>
            <pc:sldMk cId="77925959" sldId="892"/>
            <ac:spMk id="58" creationId="{46A92CB3-7A0F-EB3C-6930-02DBC0B4097E}"/>
          </ac:spMkLst>
        </pc:spChg>
        <pc:spChg chg="del">
          <ac:chgData name="amamou yosr" userId="1275005516849b0a" providerId="LiveId" clId="{3EC194DE-74A4-463D-82D7-46C0158C9DDF}" dt="2023-02-24T22:32:18.462" v="687" actId="478"/>
          <ac:spMkLst>
            <pc:docMk/>
            <pc:sldMk cId="77925959" sldId="892"/>
            <ac:spMk id="59" creationId="{879998C8-4F59-4BB0-7D17-D824071E325D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60" creationId="{77CCF9AC-41D1-2781-89F9-E136640ABC8F}"/>
          </ac:spMkLst>
        </pc:spChg>
        <pc:spChg chg="del">
          <ac:chgData name="amamou yosr" userId="1275005516849b0a" providerId="LiveId" clId="{3EC194DE-74A4-463D-82D7-46C0158C9DDF}" dt="2023-02-24T22:32:18.462" v="687" actId="478"/>
          <ac:spMkLst>
            <pc:docMk/>
            <pc:sldMk cId="77925959" sldId="892"/>
            <ac:spMk id="61" creationId="{778C2A1C-AA76-BCDB-6CE8-CC3CB669D32F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62" creationId="{6C314613-32A9-27AC-968D-E31601530A07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63" creationId="{5584C7EF-5134-6A51-63EA-93DC5A23BE3F}"/>
          </ac:spMkLst>
        </pc:spChg>
        <pc:spChg chg="del">
          <ac:chgData name="amamou yosr" userId="1275005516849b0a" providerId="LiveId" clId="{3EC194DE-74A4-463D-82D7-46C0158C9DDF}" dt="2023-02-24T22:32:18.462" v="687" actId="478"/>
          <ac:spMkLst>
            <pc:docMk/>
            <pc:sldMk cId="77925959" sldId="892"/>
            <ac:spMk id="65" creationId="{B020377F-B666-666D-B712-225EFF9CBD77}"/>
          </ac:spMkLst>
        </pc:spChg>
        <pc:spChg chg="mod">
          <ac:chgData name="amamou yosr" userId="1275005516849b0a" providerId="LiveId" clId="{3EC194DE-74A4-463D-82D7-46C0158C9DDF}" dt="2023-02-24T22:55:42.028" v="688"/>
          <ac:spMkLst>
            <pc:docMk/>
            <pc:sldMk cId="77925959" sldId="892"/>
            <ac:spMk id="66" creationId="{D527039A-8FC2-55E8-A62D-81020613F598}"/>
          </ac:spMkLst>
        </pc:spChg>
        <pc:spChg chg="del">
          <ac:chgData name="amamou yosr" userId="1275005516849b0a" providerId="LiveId" clId="{3EC194DE-74A4-463D-82D7-46C0158C9DDF}" dt="2023-02-24T22:32:18.462" v="687" actId="478"/>
          <ac:spMkLst>
            <pc:docMk/>
            <pc:sldMk cId="77925959" sldId="892"/>
            <ac:spMk id="67" creationId="{B5E348F3-9D88-DEA2-E10E-908DA99B5756}"/>
          </ac:spMkLst>
        </pc:spChg>
        <pc:spChg chg="mod">
          <ac:chgData name="amamou yosr" userId="1275005516849b0a" providerId="LiveId" clId="{3EC194DE-74A4-463D-82D7-46C0158C9DDF}" dt="2023-02-24T22:55:42.028" v="688"/>
          <ac:spMkLst>
            <pc:docMk/>
            <pc:sldMk cId="77925959" sldId="892"/>
            <ac:spMk id="69" creationId="{A7E79914-F8B3-1B2C-697A-113960317FC1}"/>
          </ac:spMkLst>
        </pc:spChg>
        <pc:spChg chg="mod">
          <ac:chgData name="amamou yosr" userId="1275005516849b0a" providerId="LiveId" clId="{3EC194DE-74A4-463D-82D7-46C0158C9DDF}" dt="2023-02-24T22:55:42.028" v="688"/>
          <ac:spMkLst>
            <pc:docMk/>
            <pc:sldMk cId="77925959" sldId="892"/>
            <ac:spMk id="70" creationId="{4C075A88-486B-9956-6AB0-028D78ECE765}"/>
          </ac:spMkLst>
        </pc:spChg>
        <pc:spChg chg="mod">
          <ac:chgData name="amamou yosr" userId="1275005516849b0a" providerId="LiveId" clId="{3EC194DE-74A4-463D-82D7-46C0158C9DDF}" dt="2023-02-24T22:55:42.028" v="688"/>
          <ac:spMkLst>
            <pc:docMk/>
            <pc:sldMk cId="77925959" sldId="892"/>
            <ac:spMk id="71" creationId="{731773C0-3C92-D7CA-78AA-DF850DE955E6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72" creationId="{A037A091-9977-7EE2-939F-2BFE7C5C0FB4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73" creationId="{F9C35724-FAF5-ECEB-1C7C-3117CC0575AB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74" creationId="{28D4F4F8-DBFE-A933-9127-9BE26D2CB729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75" creationId="{5C64888A-17F8-6D6C-DE30-20FD2F13FC1B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76" creationId="{CBF2802D-1407-13BD-BBB0-F094E38B98C1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77" creationId="{59AC5659-DE81-329B-1247-9DDBDC752BC9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78" creationId="{4E5580C3-878D-9BB2-0F7A-33966F3525EB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79" creationId="{729A67A2-06BC-52A1-EEB5-3C5503C3FDF0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80" creationId="{AB6F8B14-6629-0761-187E-3299237115B5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81" creationId="{1FE55908-464D-4CEB-9F28-EF6554FB042B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82" creationId="{BDA85648-A543-23F7-3CFB-A88D692369DD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83" creationId="{2B159B56-7520-5C81-C96B-2D425581D177}"/>
          </ac:spMkLst>
        </pc:spChg>
        <pc:spChg chg="mod">
          <ac:chgData name="amamou yosr" userId="1275005516849b0a" providerId="LiveId" clId="{3EC194DE-74A4-463D-82D7-46C0158C9DDF}" dt="2023-02-24T22:55:42.028" v="688"/>
          <ac:spMkLst>
            <pc:docMk/>
            <pc:sldMk cId="77925959" sldId="892"/>
            <ac:spMk id="85" creationId="{75DDEF7A-DFC0-7758-F6F6-B2E1AA0E40D0}"/>
          </ac:spMkLst>
        </pc:spChg>
        <pc:spChg chg="mod">
          <ac:chgData name="amamou yosr" userId="1275005516849b0a" providerId="LiveId" clId="{3EC194DE-74A4-463D-82D7-46C0158C9DDF}" dt="2023-02-24T22:55:42.028" v="688"/>
          <ac:spMkLst>
            <pc:docMk/>
            <pc:sldMk cId="77925959" sldId="892"/>
            <ac:spMk id="86" creationId="{2E17C2DF-E55C-F7A7-B3C4-57FFE956E074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87" creationId="{38E7E991-958E-4C1E-951A-2BA2FF041F09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88" creationId="{580E56D0-D1AA-5067-6E52-436EFC8D598E}"/>
          </ac:spMkLst>
        </pc:spChg>
        <pc:spChg chg="add del mod">
          <ac:chgData name="amamou yosr" userId="1275005516849b0a" providerId="LiveId" clId="{3EC194DE-74A4-463D-82D7-46C0158C9DDF}" dt="2023-02-24T22:55:44.153" v="689"/>
          <ac:spMkLst>
            <pc:docMk/>
            <pc:sldMk cId="77925959" sldId="892"/>
            <ac:spMk id="89" creationId="{A267373F-FF98-FD4B-743F-D634C7C180B1}"/>
          </ac:spMkLst>
        </pc:spChg>
        <pc:spChg chg="add mod">
          <ac:chgData name="amamou yosr" userId="1275005516849b0a" providerId="LiveId" clId="{3EC194DE-74A4-463D-82D7-46C0158C9DDF}" dt="2023-02-26T07:16:41.803" v="849" actId="1076"/>
          <ac:spMkLst>
            <pc:docMk/>
            <pc:sldMk cId="77925959" sldId="892"/>
            <ac:spMk id="90" creationId="{043D077E-0E92-0EC0-64A4-C7127618A298}"/>
          </ac:spMkLst>
        </pc:spChg>
        <pc:spChg chg="add del mod">
          <ac:chgData name="amamou yosr" userId="1275005516849b0a" providerId="LiveId" clId="{3EC194DE-74A4-463D-82D7-46C0158C9DDF}" dt="2023-02-26T06:58:23.550" v="703" actId="478"/>
          <ac:spMkLst>
            <pc:docMk/>
            <pc:sldMk cId="77925959" sldId="892"/>
            <ac:spMk id="91" creationId="{B1C83024-7AD2-716D-007B-33FF7980CF12}"/>
          </ac:spMkLst>
        </pc:spChg>
        <pc:spChg chg="add mod">
          <ac:chgData name="amamou yosr" userId="1275005516849b0a" providerId="LiveId" clId="{3EC194DE-74A4-463D-82D7-46C0158C9DDF}" dt="2023-02-24T22:55:45.238" v="690"/>
          <ac:spMkLst>
            <pc:docMk/>
            <pc:sldMk cId="77925959" sldId="892"/>
            <ac:spMk id="92" creationId="{11458EEC-341C-AE63-D03D-20FD22FCA952}"/>
          </ac:spMkLst>
        </pc:spChg>
        <pc:spChg chg="add mod">
          <ac:chgData name="amamou yosr" userId="1275005516849b0a" providerId="LiveId" clId="{3EC194DE-74A4-463D-82D7-46C0158C9DDF}" dt="2023-02-24T22:55:45.238" v="690"/>
          <ac:spMkLst>
            <pc:docMk/>
            <pc:sldMk cId="77925959" sldId="892"/>
            <ac:spMk id="93" creationId="{6A5A9375-7FCC-2057-D5A2-2DE9B32A0C85}"/>
          </ac:spMkLst>
        </pc:spChg>
        <pc:spChg chg="add mod">
          <ac:chgData name="amamou yosr" userId="1275005516849b0a" providerId="LiveId" clId="{3EC194DE-74A4-463D-82D7-46C0158C9DDF}" dt="2023-02-24T22:55:45.238" v="690"/>
          <ac:spMkLst>
            <pc:docMk/>
            <pc:sldMk cId="77925959" sldId="892"/>
            <ac:spMk id="94" creationId="{A6FCFD6D-1913-841E-D80E-82B130D48B81}"/>
          </ac:spMkLst>
        </pc:spChg>
        <pc:spChg chg="add mod">
          <ac:chgData name="amamou yosr" userId="1275005516849b0a" providerId="LiveId" clId="{3EC194DE-74A4-463D-82D7-46C0158C9DDF}" dt="2023-02-24T22:55:45.238" v="690"/>
          <ac:spMkLst>
            <pc:docMk/>
            <pc:sldMk cId="77925959" sldId="892"/>
            <ac:spMk id="95" creationId="{36FD345E-E6C4-9CC0-3C49-ADCB62485670}"/>
          </ac:spMkLst>
        </pc:spChg>
        <pc:spChg chg="add mod">
          <ac:chgData name="amamou yosr" userId="1275005516849b0a" providerId="LiveId" clId="{3EC194DE-74A4-463D-82D7-46C0158C9DDF}" dt="2023-02-24T22:55:45.238" v="690"/>
          <ac:spMkLst>
            <pc:docMk/>
            <pc:sldMk cId="77925959" sldId="892"/>
            <ac:spMk id="96" creationId="{58D2B9EF-BF99-D563-BF51-3C78C1BF2ACA}"/>
          </ac:spMkLst>
        </pc:spChg>
        <pc:spChg chg="add mod">
          <ac:chgData name="amamou yosr" userId="1275005516849b0a" providerId="LiveId" clId="{3EC194DE-74A4-463D-82D7-46C0158C9DDF}" dt="2023-02-24T22:55:45.238" v="690"/>
          <ac:spMkLst>
            <pc:docMk/>
            <pc:sldMk cId="77925959" sldId="892"/>
            <ac:spMk id="97" creationId="{60C22C13-9400-773C-D434-F6E550E2597E}"/>
          </ac:spMkLst>
        </pc:spChg>
        <pc:spChg chg="add mod">
          <ac:chgData name="amamou yosr" userId="1275005516849b0a" providerId="LiveId" clId="{3EC194DE-74A4-463D-82D7-46C0158C9DDF}" dt="2023-02-24T22:55:45.238" v="690"/>
          <ac:spMkLst>
            <pc:docMk/>
            <pc:sldMk cId="77925959" sldId="892"/>
            <ac:spMk id="98" creationId="{F44A0F91-6CA7-2CE6-6783-70F0CF2019D5}"/>
          </ac:spMkLst>
        </pc:spChg>
        <pc:spChg chg="add mod">
          <ac:chgData name="amamou yosr" userId="1275005516849b0a" providerId="LiveId" clId="{3EC194DE-74A4-463D-82D7-46C0158C9DDF}" dt="2023-02-24T22:55:45.238" v="690"/>
          <ac:spMkLst>
            <pc:docMk/>
            <pc:sldMk cId="77925959" sldId="892"/>
            <ac:spMk id="99" creationId="{66A5B467-067B-9B72-07DF-834C85D868C4}"/>
          </ac:spMkLst>
        </pc:spChg>
        <pc:spChg chg="mod">
          <ac:chgData name="amamou yosr" userId="1275005516849b0a" providerId="LiveId" clId="{3EC194DE-74A4-463D-82D7-46C0158C9DDF}" dt="2023-02-24T22:55:45.238" v="690"/>
          <ac:spMkLst>
            <pc:docMk/>
            <pc:sldMk cId="77925959" sldId="892"/>
            <ac:spMk id="101" creationId="{219E6666-B8BB-232D-4D19-40FD74CB0EFB}"/>
          </ac:spMkLst>
        </pc:spChg>
        <pc:spChg chg="mod">
          <ac:chgData name="amamou yosr" userId="1275005516849b0a" providerId="LiveId" clId="{3EC194DE-74A4-463D-82D7-46C0158C9DDF}" dt="2023-02-24T22:55:45.238" v="690"/>
          <ac:spMkLst>
            <pc:docMk/>
            <pc:sldMk cId="77925959" sldId="892"/>
            <ac:spMk id="103" creationId="{3139CC0E-BB5A-2111-69CA-8189C1DE0A6C}"/>
          </ac:spMkLst>
        </pc:spChg>
        <pc:spChg chg="mod">
          <ac:chgData name="amamou yosr" userId="1275005516849b0a" providerId="LiveId" clId="{3EC194DE-74A4-463D-82D7-46C0158C9DDF}" dt="2023-02-24T22:55:45.238" v="690"/>
          <ac:spMkLst>
            <pc:docMk/>
            <pc:sldMk cId="77925959" sldId="892"/>
            <ac:spMk id="104" creationId="{A936E311-514E-F070-9B9C-67BDA9565EF1}"/>
          </ac:spMkLst>
        </pc:spChg>
        <pc:spChg chg="mod">
          <ac:chgData name="amamou yosr" userId="1275005516849b0a" providerId="LiveId" clId="{3EC194DE-74A4-463D-82D7-46C0158C9DDF}" dt="2023-02-24T22:55:45.238" v="690"/>
          <ac:spMkLst>
            <pc:docMk/>
            <pc:sldMk cId="77925959" sldId="892"/>
            <ac:spMk id="105" creationId="{56C94F50-DEE7-E01E-5C3C-88C1F965706E}"/>
          </ac:spMkLst>
        </pc:spChg>
        <pc:spChg chg="add mod">
          <ac:chgData name="amamou yosr" userId="1275005516849b0a" providerId="LiveId" clId="{3EC194DE-74A4-463D-82D7-46C0158C9DDF}" dt="2023-02-26T07:00:17.805" v="716" actId="1076"/>
          <ac:spMkLst>
            <pc:docMk/>
            <pc:sldMk cId="77925959" sldId="892"/>
            <ac:spMk id="106" creationId="{D9909ECE-18BF-81F8-9E7C-1944039E7635}"/>
          </ac:spMkLst>
        </pc:spChg>
        <pc:spChg chg="add del mod">
          <ac:chgData name="amamou yosr" userId="1275005516849b0a" providerId="LiveId" clId="{3EC194DE-74A4-463D-82D7-46C0158C9DDF}" dt="2023-02-26T06:57:59.311" v="693" actId="478"/>
          <ac:spMkLst>
            <pc:docMk/>
            <pc:sldMk cId="77925959" sldId="892"/>
            <ac:spMk id="107" creationId="{4F1B0D1C-484F-EF8C-E5EE-C8F224538150}"/>
          </ac:spMkLst>
        </pc:spChg>
        <pc:spChg chg="add del mod">
          <ac:chgData name="amamou yosr" userId="1275005516849b0a" providerId="LiveId" clId="{3EC194DE-74A4-463D-82D7-46C0158C9DDF}" dt="2023-02-26T06:58:03.448" v="695" actId="478"/>
          <ac:spMkLst>
            <pc:docMk/>
            <pc:sldMk cId="77925959" sldId="892"/>
            <ac:spMk id="108" creationId="{5E4523CE-7556-03AC-C33E-38B706BD48F1}"/>
          </ac:spMkLst>
        </pc:spChg>
        <pc:spChg chg="add del mod">
          <ac:chgData name="amamou yosr" userId="1275005516849b0a" providerId="LiveId" clId="{3EC194DE-74A4-463D-82D7-46C0158C9DDF}" dt="2023-02-26T06:58:07.277" v="697" actId="478"/>
          <ac:spMkLst>
            <pc:docMk/>
            <pc:sldMk cId="77925959" sldId="892"/>
            <ac:spMk id="109" creationId="{695E0496-81E7-A2C7-A21F-EBEE888A0F0E}"/>
          </ac:spMkLst>
        </pc:spChg>
        <pc:spChg chg="add del mod">
          <ac:chgData name="amamou yosr" userId="1275005516849b0a" providerId="LiveId" clId="{3EC194DE-74A4-463D-82D7-46C0158C9DDF}" dt="2023-02-26T06:58:10.157" v="698" actId="478"/>
          <ac:spMkLst>
            <pc:docMk/>
            <pc:sldMk cId="77925959" sldId="892"/>
            <ac:spMk id="110" creationId="{45D92E16-675C-2AF2-6742-B54A6660C612}"/>
          </ac:spMkLst>
        </pc:spChg>
        <pc:spChg chg="add del mod">
          <ac:chgData name="amamou yosr" userId="1275005516849b0a" providerId="LiveId" clId="{3EC194DE-74A4-463D-82D7-46C0158C9DDF}" dt="2023-02-26T06:58:14.481" v="699" actId="478"/>
          <ac:spMkLst>
            <pc:docMk/>
            <pc:sldMk cId="77925959" sldId="892"/>
            <ac:spMk id="111" creationId="{F69A78DC-6F3F-2631-84BD-CFC20BCA4CF0}"/>
          </ac:spMkLst>
        </pc:spChg>
        <pc:spChg chg="add del mod">
          <ac:chgData name="amamou yosr" userId="1275005516849b0a" providerId="LiveId" clId="{3EC194DE-74A4-463D-82D7-46C0158C9DDF}" dt="2023-02-26T06:58:17.709" v="700" actId="478"/>
          <ac:spMkLst>
            <pc:docMk/>
            <pc:sldMk cId="77925959" sldId="892"/>
            <ac:spMk id="112" creationId="{360A31B1-05C1-0B3C-BEE4-48E8D855A7D8}"/>
          </ac:spMkLst>
        </pc:spChg>
        <pc:spChg chg="add del mod">
          <ac:chgData name="amamou yosr" userId="1275005516849b0a" providerId="LiveId" clId="{3EC194DE-74A4-463D-82D7-46C0158C9DDF}" dt="2023-02-26T06:58:20.696" v="701" actId="478"/>
          <ac:spMkLst>
            <pc:docMk/>
            <pc:sldMk cId="77925959" sldId="892"/>
            <ac:spMk id="113" creationId="{181777A7-EED5-B6B1-58CD-ADF13FA8FD22}"/>
          </ac:spMkLst>
        </pc:spChg>
        <pc:spChg chg="add del mod">
          <ac:chgData name="amamou yosr" userId="1275005516849b0a" providerId="LiveId" clId="{3EC194DE-74A4-463D-82D7-46C0158C9DDF}" dt="2023-02-26T06:58:28.211" v="704" actId="478"/>
          <ac:spMkLst>
            <pc:docMk/>
            <pc:sldMk cId="77925959" sldId="892"/>
            <ac:spMk id="114" creationId="{6406C140-245C-3A6A-BF59-40CF8C059659}"/>
          </ac:spMkLst>
        </pc:spChg>
        <pc:spChg chg="add del mod">
          <ac:chgData name="amamou yosr" userId="1275005516849b0a" providerId="LiveId" clId="{3EC194DE-74A4-463D-82D7-46C0158C9DDF}" dt="2023-02-26T06:58:31.851" v="705" actId="478"/>
          <ac:spMkLst>
            <pc:docMk/>
            <pc:sldMk cId="77925959" sldId="892"/>
            <ac:spMk id="115" creationId="{5410D613-12AF-37C4-9656-9E4506BBAD34}"/>
          </ac:spMkLst>
        </pc:spChg>
        <pc:spChg chg="add del mod">
          <ac:chgData name="amamou yosr" userId="1275005516849b0a" providerId="LiveId" clId="{3EC194DE-74A4-463D-82D7-46C0158C9DDF}" dt="2023-02-26T06:59:09.341" v="709" actId="478"/>
          <ac:spMkLst>
            <pc:docMk/>
            <pc:sldMk cId="77925959" sldId="892"/>
            <ac:spMk id="116" creationId="{73BFD8F7-E87B-FAD5-B0FE-19458A85C1B6}"/>
          </ac:spMkLst>
        </pc:spChg>
        <pc:spChg chg="add mod">
          <ac:chgData name="amamou yosr" userId="1275005516849b0a" providerId="LiveId" clId="{3EC194DE-74A4-463D-82D7-46C0158C9DDF}" dt="2023-02-24T22:55:45.238" v="690"/>
          <ac:spMkLst>
            <pc:docMk/>
            <pc:sldMk cId="77925959" sldId="892"/>
            <ac:spMk id="117" creationId="{0AE2F24A-43E6-BDEB-2109-64671A91AA49}"/>
          </ac:spMkLst>
        </pc:spChg>
        <pc:spChg chg="mod">
          <ac:chgData name="amamou yosr" userId="1275005516849b0a" providerId="LiveId" clId="{3EC194DE-74A4-463D-82D7-46C0158C9DDF}" dt="2023-02-24T22:55:45.238" v="690"/>
          <ac:spMkLst>
            <pc:docMk/>
            <pc:sldMk cId="77925959" sldId="892"/>
            <ac:spMk id="119" creationId="{833AB557-88B9-6573-0758-E69668318ED3}"/>
          </ac:spMkLst>
        </pc:spChg>
        <pc:spChg chg="mod">
          <ac:chgData name="amamou yosr" userId="1275005516849b0a" providerId="LiveId" clId="{3EC194DE-74A4-463D-82D7-46C0158C9DDF}" dt="2023-02-24T22:55:45.238" v="690"/>
          <ac:spMkLst>
            <pc:docMk/>
            <pc:sldMk cId="77925959" sldId="892"/>
            <ac:spMk id="120" creationId="{7189F43E-2365-8C25-5CCC-03C820D84082}"/>
          </ac:spMkLst>
        </pc:spChg>
        <pc:spChg chg="add mod">
          <ac:chgData name="amamou yosr" userId="1275005516849b0a" providerId="LiveId" clId="{3EC194DE-74A4-463D-82D7-46C0158C9DDF}" dt="2023-02-24T22:55:45.238" v="690"/>
          <ac:spMkLst>
            <pc:docMk/>
            <pc:sldMk cId="77925959" sldId="892"/>
            <ac:spMk id="121" creationId="{4345C7B1-E656-6151-DBEF-6619B45CDC5A}"/>
          </ac:spMkLst>
        </pc:spChg>
        <pc:spChg chg="add mod">
          <ac:chgData name="amamou yosr" userId="1275005516849b0a" providerId="LiveId" clId="{3EC194DE-74A4-463D-82D7-46C0158C9DDF}" dt="2023-02-24T22:55:45.238" v="690"/>
          <ac:spMkLst>
            <pc:docMk/>
            <pc:sldMk cId="77925959" sldId="892"/>
            <ac:spMk id="122" creationId="{F7103A2D-C498-F81A-06E9-C3FA598CDD43}"/>
          </ac:spMkLst>
        </pc:spChg>
        <pc:spChg chg="add del mod">
          <ac:chgData name="amamou yosr" userId="1275005516849b0a" providerId="LiveId" clId="{3EC194DE-74A4-463D-82D7-46C0158C9DDF}" dt="2023-02-24T22:55:49.178" v="691" actId="478"/>
          <ac:spMkLst>
            <pc:docMk/>
            <pc:sldMk cId="77925959" sldId="892"/>
            <ac:spMk id="123" creationId="{AC8AA855-B8A8-FE19-6C1E-EC9E68AF5E67}"/>
          </ac:spMkLst>
        </pc:spChg>
        <pc:grpChg chg="del">
          <ac:chgData name="amamou yosr" userId="1275005516849b0a" providerId="LiveId" clId="{3EC194DE-74A4-463D-82D7-46C0158C9DDF}" dt="2023-02-24T22:32:18.462" v="687" actId="478"/>
          <ac:grpSpMkLst>
            <pc:docMk/>
            <pc:sldMk cId="77925959" sldId="892"/>
            <ac:grpSpMk id="4" creationId="{14EC7B29-B6E7-44EC-FD2F-63DD1AC232E3}"/>
          </ac:grpSpMkLst>
        </pc:grpChg>
        <pc:grpChg chg="del">
          <ac:chgData name="amamou yosr" userId="1275005516849b0a" providerId="LiveId" clId="{3EC194DE-74A4-463D-82D7-46C0158C9DDF}" dt="2023-02-24T22:32:18.462" v="687" actId="478"/>
          <ac:grpSpMkLst>
            <pc:docMk/>
            <pc:sldMk cId="77925959" sldId="892"/>
            <ac:grpSpMk id="12" creationId="{5949BDDF-5750-F524-8B28-6B64A8535838}"/>
          </ac:grpSpMkLst>
        </pc:grpChg>
        <pc:grpChg chg="del">
          <ac:chgData name="amamou yosr" userId="1275005516849b0a" providerId="LiveId" clId="{3EC194DE-74A4-463D-82D7-46C0158C9DDF}" dt="2023-02-24T22:32:18.462" v="687" actId="478"/>
          <ac:grpSpMkLst>
            <pc:docMk/>
            <pc:sldMk cId="77925959" sldId="892"/>
            <ac:grpSpMk id="20" creationId="{B35B268A-9A48-264D-D042-291DB67728A9}"/>
          </ac:grpSpMkLst>
        </pc:grpChg>
        <pc:grpChg chg="del">
          <ac:chgData name="amamou yosr" userId="1275005516849b0a" providerId="LiveId" clId="{3EC194DE-74A4-463D-82D7-46C0158C9DDF}" dt="2023-02-24T22:32:18.462" v="687" actId="478"/>
          <ac:grpSpMkLst>
            <pc:docMk/>
            <pc:sldMk cId="77925959" sldId="892"/>
            <ac:grpSpMk id="28" creationId="{7581D5FB-5B98-14CF-D04F-C491355CE578}"/>
          </ac:grpSpMkLst>
        </pc:grpChg>
        <pc:grpChg chg="del">
          <ac:chgData name="amamou yosr" userId="1275005516849b0a" providerId="LiveId" clId="{3EC194DE-74A4-463D-82D7-46C0158C9DDF}" dt="2023-02-24T22:32:18.462" v="687" actId="478"/>
          <ac:grpSpMkLst>
            <pc:docMk/>
            <pc:sldMk cId="77925959" sldId="892"/>
            <ac:grpSpMk id="36" creationId="{F7CEDF3E-C516-DCE2-BD09-25734F542434}"/>
          </ac:grpSpMkLst>
        </pc:grpChg>
        <pc:grpChg chg="add del mod">
          <ac:chgData name="amamou yosr" userId="1275005516849b0a" providerId="LiveId" clId="{3EC194DE-74A4-463D-82D7-46C0158C9DDF}" dt="2023-02-24T22:55:44.153" v="689"/>
          <ac:grpSpMkLst>
            <pc:docMk/>
            <pc:sldMk cId="77925959" sldId="892"/>
            <ac:grpSpMk id="64" creationId="{31CB12FD-0B98-D259-0806-215B568CC484}"/>
          </ac:grpSpMkLst>
        </pc:grpChg>
        <pc:grpChg chg="mod">
          <ac:chgData name="amamou yosr" userId="1275005516849b0a" providerId="LiveId" clId="{3EC194DE-74A4-463D-82D7-46C0158C9DDF}" dt="2023-02-24T22:55:42.028" v="688"/>
          <ac:grpSpMkLst>
            <pc:docMk/>
            <pc:sldMk cId="77925959" sldId="892"/>
            <ac:grpSpMk id="68" creationId="{60E892BE-789B-C667-55C6-B18DD8364248}"/>
          </ac:grpSpMkLst>
        </pc:grpChg>
        <pc:grpChg chg="add del mod">
          <ac:chgData name="amamou yosr" userId="1275005516849b0a" providerId="LiveId" clId="{3EC194DE-74A4-463D-82D7-46C0158C9DDF}" dt="2023-02-24T22:55:44.153" v="689"/>
          <ac:grpSpMkLst>
            <pc:docMk/>
            <pc:sldMk cId="77925959" sldId="892"/>
            <ac:grpSpMk id="84" creationId="{53FAF722-AA2B-41D0-A481-4E45A6546DA2}"/>
          </ac:grpSpMkLst>
        </pc:grpChg>
        <pc:grpChg chg="add mod">
          <ac:chgData name="amamou yosr" userId="1275005516849b0a" providerId="LiveId" clId="{3EC194DE-74A4-463D-82D7-46C0158C9DDF}" dt="2023-02-24T22:55:45.238" v="690"/>
          <ac:grpSpMkLst>
            <pc:docMk/>
            <pc:sldMk cId="77925959" sldId="892"/>
            <ac:grpSpMk id="100" creationId="{8BDC8EFB-55B9-4F42-D901-5F73EA2CC39A}"/>
          </ac:grpSpMkLst>
        </pc:grpChg>
        <pc:grpChg chg="mod">
          <ac:chgData name="amamou yosr" userId="1275005516849b0a" providerId="LiveId" clId="{3EC194DE-74A4-463D-82D7-46C0158C9DDF}" dt="2023-02-24T22:55:45.238" v="690"/>
          <ac:grpSpMkLst>
            <pc:docMk/>
            <pc:sldMk cId="77925959" sldId="892"/>
            <ac:grpSpMk id="102" creationId="{5B377B65-7A2A-C094-4459-AED85EC36103}"/>
          </ac:grpSpMkLst>
        </pc:grpChg>
        <pc:grpChg chg="add mod">
          <ac:chgData name="amamou yosr" userId="1275005516849b0a" providerId="LiveId" clId="{3EC194DE-74A4-463D-82D7-46C0158C9DDF}" dt="2023-02-24T22:55:45.238" v="690"/>
          <ac:grpSpMkLst>
            <pc:docMk/>
            <pc:sldMk cId="77925959" sldId="892"/>
            <ac:grpSpMk id="118" creationId="{1594C7BE-D97D-182F-A0B8-F44644208F09}"/>
          </ac:grpSpMkLst>
        </pc:grpChg>
        <pc:cxnChg chg="del">
          <ac:chgData name="amamou yosr" userId="1275005516849b0a" providerId="LiveId" clId="{3EC194DE-74A4-463D-82D7-46C0158C9DDF}" dt="2023-02-24T22:32:18.462" v="687" actId="478"/>
          <ac:cxnSpMkLst>
            <pc:docMk/>
            <pc:sldMk cId="77925959" sldId="892"/>
            <ac:cxnSpMk id="3" creationId="{7FE58F64-37AF-92E6-0ED1-F12CFB3A1575}"/>
          </ac:cxnSpMkLst>
        </pc:cxnChg>
      </pc:sldChg>
      <pc:sldChg chg="addSp delSp modSp add mod modTransition modAnim">
        <pc:chgData name="amamou yosr" userId="1275005516849b0a" providerId="LiveId" clId="{3EC194DE-74A4-463D-82D7-46C0158C9DDF}" dt="2023-03-01T08:04:51.135" v="10715"/>
        <pc:sldMkLst>
          <pc:docMk/>
          <pc:sldMk cId="2372886323" sldId="893"/>
        </pc:sldMkLst>
        <pc:spChg chg="del">
          <ac:chgData name="amamou yosr" userId="1275005516849b0a" providerId="LiveId" clId="{3EC194DE-74A4-463D-82D7-46C0158C9DDF}" dt="2023-02-26T07:18:43.837" v="857" actId="478"/>
          <ac:spMkLst>
            <pc:docMk/>
            <pc:sldMk cId="2372886323" sldId="893"/>
            <ac:spMk id="2" creationId="{349CC5BE-3550-FE42-84A1-1874C2BBC34C}"/>
          </ac:spMkLst>
        </pc:spChg>
        <pc:spChg chg="mod">
          <ac:chgData name="amamou yosr" userId="1275005516849b0a" providerId="LiveId" clId="{3EC194DE-74A4-463D-82D7-46C0158C9DDF}" dt="2023-02-26T20:21:25.040" v="2107"/>
          <ac:spMkLst>
            <pc:docMk/>
            <pc:sldMk cId="2372886323" sldId="893"/>
            <ac:spMk id="3" creationId="{1F1F72D4-3AEF-97CC-E197-E20A3A340DBF}"/>
          </ac:spMkLst>
        </pc:spChg>
        <pc:spChg chg="del">
          <ac:chgData name="amamou yosr" userId="1275005516849b0a" providerId="LiveId" clId="{3EC194DE-74A4-463D-82D7-46C0158C9DDF}" dt="2023-02-26T07:18:43.837" v="857" actId="478"/>
          <ac:spMkLst>
            <pc:docMk/>
            <pc:sldMk cId="2372886323" sldId="893"/>
            <ac:spMk id="3" creationId="{E093F4CE-C374-B366-DDE6-102045CCA96C}"/>
          </ac:spMkLst>
        </pc:spChg>
        <pc:spChg chg="del">
          <ac:chgData name="amamou yosr" userId="1275005516849b0a" providerId="LiveId" clId="{3EC194DE-74A4-463D-82D7-46C0158C9DDF}" dt="2023-02-26T07:18:43.837" v="857" actId="478"/>
          <ac:spMkLst>
            <pc:docMk/>
            <pc:sldMk cId="2372886323" sldId="893"/>
            <ac:spMk id="4" creationId="{A4B37BE9-D95F-A799-DDFE-8C5ABD58D306}"/>
          </ac:spMkLst>
        </pc:spChg>
        <pc:spChg chg="mod">
          <ac:chgData name="amamou yosr" userId="1275005516849b0a" providerId="LiveId" clId="{3EC194DE-74A4-463D-82D7-46C0158C9DDF}" dt="2023-02-26T20:21:25.040" v="2107"/>
          <ac:spMkLst>
            <pc:docMk/>
            <pc:sldMk cId="2372886323" sldId="893"/>
            <ac:spMk id="4" creationId="{B71DA409-FE5E-E6EB-3088-ECE7CDB618C7}"/>
          </ac:spMkLst>
        </pc:spChg>
        <pc:spChg chg="del">
          <ac:chgData name="amamou yosr" userId="1275005516849b0a" providerId="LiveId" clId="{3EC194DE-74A4-463D-82D7-46C0158C9DDF}" dt="2023-02-26T07:18:43.837" v="857" actId="478"/>
          <ac:spMkLst>
            <pc:docMk/>
            <pc:sldMk cId="2372886323" sldId="893"/>
            <ac:spMk id="5" creationId="{0D301578-D359-76E4-2643-893F66F6803D}"/>
          </ac:spMkLst>
        </pc:spChg>
        <pc:spChg chg="add del mod">
          <ac:chgData name="amamou yosr" userId="1275005516849b0a" providerId="LiveId" clId="{3EC194DE-74A4-463D-82D7-46C0158C9DDF}" dt="2023-02-26T20:23:17.407" v="2166"/>
          <ac:spMkLst>
            <pc:docMk/>
            <pc:sldMk cId="2372886323" sldId="893"/>
            <ac:spMk id="5" creationId="{26D61EFB-CD51-8677-F8C1-EAA10E9D8A4A}"/>
          </ac:spMkLst>
        </pc:spChg>
        <pc:spChg chg="del">
          <ac:chgData name="amamou yosr" userId="1275005516849b0a" providerId="LiveId" clId="{3EC194DE-74A4-463D-82D7-46C0158C9DDF}" dt="2023-02-26T07:18:43.837" v="857" actId="478"/>
          <ac:spMkLst>
            <pc:docMk/>
            <pc:sldMk cId="2372886323" sldId="893"/>
            <ac:spMk id="6" creationId="{02586DE5-5D4C-D0EF-F560-B0D0D40CD18D}"/>
          </ac:spMkLst>
        </pc:spChg>
        <pc:spChg chg="del">
          <ac:chgData name="amamou yosr" userId="1275005516849b0a" providerId="LiveId" clId="{3EC194DE-74A4-463D-82D7-46C0158C9DDF}" dt="2023-02-26T07:18:43.837" v="857" actId="478"/>
          <ac:spMkLst>
            <pc:docMk/>
            <pc:sldMk cId="2372886323" sldId="893"/>
            <ac:spMk id="7" creationId="{85C732A0-4BD9-4F8A-821E-D93CFF883478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8" creationId="{82727937-6B99-460F-AFBE-C1B123CD6E90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9" creationId="{85C732A0-4BD9-4F8A-821E-D93CFF883478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10" creationId="{9B3761EC-5709-4C06-828F-4842BF73FFE5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11" creationId="{FC6D65DC-903C-4706-80F2-0F26488B212F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12" creationId="{9303B1DA-561B-47E5-A1EF-E3BD9792E49C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13" creationId="{54162715-AD53-47DE-BF69-1E1532CEE94D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14" creationId="{DB046499-571C-4062-8C08-CDD03D133652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15" creationId="{E505CB29-6500-438B-9399-F94851220119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16" creationId="{7F2EC127-DD46-4486-A15B-02A16AAE6B29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17" creationId="{BBABDFBF-A961-4C7B-9500-F903A3DE669D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19" creationId="{A56185F5-15A2-4544-AD00-264BF9E6F7D7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20" creationId="{557E7A1A-73EB-4387-80E8-465064BFE4F2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21" creationId="{C71CEABA-84D5-4002-8C56-59D775B0262A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22" creationId="{4159F6E1-5A64-4BA6-8E1E-085B0CE45962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23" creationId="{E9C64244-C913-4545-8876-0BFB06EA6569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24" creationId="{315B1F20-FFF2-467C-AAF6-18E539385DD6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25" creationId="{2C3DC9F9-677D-48A7-87D1-3C16CBD3A29B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26" creationId="{0CB8FF8A-C335-4DAA-B41F-35F50D5BC4E5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27" creationId="{5B05A6A8-E71C-4A20-BF9F-C073B2C93BF1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28" creationId="{EEB8D739-EEBD-4B51-8C4F-0371909587A0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29" creationId="{906BE298-0566-4E93-8B01-FBBFE717AC3E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30" creationId="{FBD7A9DE-5368-417F-ABF5-80B8C8620883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64" creationId="{28DE37FC-A6EA-40B6-812D-B1B4DEAC1533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65" creationId="{8F726328-BE9F-4CF7-9CA2-6C04B0EA2DF7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66" creationId="{783D0345-0BFD-43DD-90D9-809BA0BAB483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67" creationId="{2E70A360-E7E9-490A-B22E-72C3A97AE310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68" creationId="{E0822EEE-CBC2-4122-AC69-C7A2F5024F90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69" creationId="{CD05B68A-B19F-47F2-9DA7-95A0663BAA59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71" creationId="{23039AEF-6BB3-4384-BBE0-11A2890CE48C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72" creationId="{BB489A81-DB00-411E-90AF-DD0105863ADB}"/>
          </ac:spMkLst>
        </pc:spChg>
        <pc:spChg chg="add mod">
          <ac:chgData name="amamou yosr" userId="1275005516849b0a" providerId="LiveId" clId="{3EC194DE-74A4-463D-82D7-46C0158C9DDF}" dt="2023-02-26T07:18:41.331" v="856"/>
          <ac:spMkLst>
            <pc:docMk/>
            <pc:sldMk cId="2372886323" sldId="893"/>
            <ac:spMk id="73" creationId="{33C2BF33-4BC1-456E-9F1C-86FDA8F608AD}"/>
          </ac:spMkLst>
        </pc:spChg>
        <pc:spChg chg="add mod">
          <ac:chgData name="amamou yosr" userId="1275005516849b0a" providerId="LiveId" clId="{3EC194DE-74A4-463D-82D7-46C0158C9DDF}" dt="2023-02-26T07:18:45.215" v="858"/>
          <ac:spMkLst>
            <pc:docMk/>
            <pc:sldMk cId="2372886323" sldId="893"/>
            <ac:spMk id="74" creationId="{82727937-6B99-460F-AFBE-C1B123CD6E90}"/>
          </ac:spMkLst>
        </pc:spChg>
        <pc:spChg chg="add mod">
          <ac:chgData name="amamou yosr" userId="1275005516849b0a" providerId="LiveId" clId="{3EC194DE-74A4-463D-82D7-46C0158C9DDF}" dt="2023-02-26T07:18:45.215" v="858"/>
          <ac:spMkLst>
            <pc:docMk/>
            <pc:sldMk cId="2372886323" sldId="893"/>
            <ac:spMk id="75" creationId="{85C732A0-4BD9-4F8A-821E-D93CFF883478}"/>
          </ac:spMkLst>
        </pc:spChg>
        <pc:spChg chg="add mod">
          <ac:chgData name="amamou yosr" userId="1275005516849b0a" providerId="LiveId" clId="{3EC194DE-74A4-463D-82D7-46C0158C9DDF}" dt="2023-02-26T07:18:45.215" v="858"/>
          <ac:spMkLst>
            <pc:docMk/>
            <pc:sldMk cId="2372886323" sldId="893"/>
            <ac:spMk id="76" creationId="{9B3761EC-5709-4C06-828F-4842BF73FFE5}"/>
          </ac:spMkLst>
        </pc:spChg>
        <pc:spChg chg="add mod">
          <ac:chgData name="amamou yosr" userId="1275005516849b0a" providerId="LiveId" clId="{3EC194DE-74A4-463D-82D7-46C0158C9DDF}" dt="2023-02-26T07:24:09.293" v="927" actId="1076"/>
          <ac:spMkLst>
            <pc:docMk/>
            <pc:sldMk cId="2372886323" sldId="893"/>
            <ac:spMk id="77" creationId="{FC6D65DC-903C-4706-80F2-0F26488B212F}"/>
          </ac:spMkLst>
        </pc:spChg>
        <pc:spChg chg="add mod">
          <ac:chgData name="amamou yosr" userId="1275005516849b0a" providerId="LiveId" clId="{3EC194DE-74A4-463D-82D7-46C0158C9DDF}" dt="2023-02-26T07:18:45.215" v="858"/>
          <ac:spMkLst>
            <pc:docMk/>
            <pc:sldMk cId="2372886323" sldId="893"/>
            <ac:spMk id="78" creationId="{9303B1DA-561B-47E5-A1EF-E3BD9792E49C}"/>
          </ac:spMkLst>
        </pc:spChg>
        <pc:spChg chg="add mod">
          <ac:chgData name="amamou yosr" userId="1275005516849b0a" providerId="LiveId" clId="{3EC194DE-74A4-463D-82D7-46C0158C9DDF}" dt="2023-02-26T07:18:45.215" v="858"/>
          <ac:spMkLst>
            <pc:docMk/>
            <pc:sldMk cId="2372886323" sldId="893"/>
            <ac:spMk id="79" creationId="{54162715-AD53-47DE-BF69-1E1532CEE94D}"/>
          </ac:spMkLst>
        </pc:spChg>
        <pc:spChg chg="add mod">
          <ac:chgData name="amamou yosr" userId="1275005516849b0a" providerId="LiveId" clId="{3EC194DE-74A4-463D-82D7-46C0158C9DDF}" dt="2023-02-26T20:23:16.819" v="2165" actId="1036"/>
          <ac:spMkLst>
            <pc:docMk/>
            <pc:sldMk cId="2372886323" sldId="893"/>
            <ac:spMk id="80" creationId="{DB046499-571C-4062-8C08-CDD03D133652}"/>
          </ac:spMkLst>
        </pc:spChg>
        <pc:spChg chg="add mod">
          <ac:chgData name="amamou yosr" userId="1275005516849b0a" providerId="LiveId" clId="{3EC194DE-74A4-463D-82D7-46C0158C9DDF}" dt="2023-02-26T07:18:45.215" v="858"/>
          <ac:spMkLst>
            <pc:docMk/>
            <pc:sldMk cId="2372886323" sldId="893"/>
            <ac:spMk id="81" creationId="{E505CB29-6500-438B-9399-F94851220119}"/>
          </ac:spMkLst>
        </pc:spChg>
        <pc:spChg chg="add mod">
          <ac:chgData name="amamou yosr" userId="1275005516849b0a" providerId="LiveId" clId="{3EC194DE-74A4-463D-82D7-46C0158C9DDF}" dt="2023-02-26T07:18:45.215" v="858"/>
          <ac:spMkLst>
            <pc:docMk/>
            <pc:sldMk cId="2372886323" sldId="893"/>
            <ac:spMk id="82" creationId="{7F2EC127-DD46-4486-A15B-02A16AAE6B29}"/>
          </ac:spMkLst>
        </pc:spChg>
        <pc:spChg chg="add mod">
          <ac:chgData name="amamou yosr" userId="1275005516849b0a" providerId="LiveId" clId="{3EC194DE-74A4-463D-82D7-46C0158C9DDF}" dt="2023-02-26T07:18:45.215" v="858"/>
          <ac:spMkLst>
            <pc:docMk/>
            <pc:sldMk cId="2372886323" sldId="893"/>
            <ac:spMk id="83" creationId="{BBABDFBF-A961-4C7B-9500-F903A3DE669D}"/>
          </ac:spMkLst>
        </pc:spChg>
        <pc:spChg chg="add mod">
          <ac:chgData name="amamou yosr" userId="1275005516849b0a" providerId="LiveId" clId="{3EC194DE-74A4-463D-82D7-46C0158C9DDF}" dt="2023-02-26T07:29:01.638" v="949" actId="1076"/>
          <ac:spMkLst>
            <pc:docMk/>
            <pc:sldMk cId="2372886323" sldId="893"/>
            <ac:spMk id="85" creationId="{A56185F5-15A2-4544-AD00-264BF9E6F7D7}"/>
          </ac:spMkLst>
        </pc:spChg>
        <pc:spChg chg="add mod">
          <ac:chgData name="amamou yosr" userId="1275005516849b0a" providerId="LiveId" clId="{3EC194DE-74A4-463D-82D7-46C0158C9DDF}" dt="2023-02-26T07:37:27.694" v="989" actId="1076"/>
          <ac:spMkLst>
            <pc:docMk/>
            <pc:sldMk cId="2372886323" sldId="893"/>
            <ac:spMk id="86" creationId="{557E7A1A-73EB-4387-80E8-465064BFE4F2}"/>
          </ac:spMkLst>
        </pc:spChg>
        <pc:spChg chg="add del mod">
          <ac:chgData name="amamou yosr" userId="1275005516849b0a" providerId="LiveId" clId="{3EC194DE-74A4-463D-82D7-46C0158C9DDF}" dt="2023-02-26T07:19:18.811" v="866" actId="478"/>
          <ac:spMkLst>
            <pc:docMk/>
            <pc:sldMk cId="2372886323" sldId="893"/>
            <ac:spMk id="87" creationId="{C71CEABA-84D5-4002-8C56-59D775B0262A}"/>
          </ac:spMkLst>
        </pc:spChg>
        <pc:spChg chg="add mod">
          <ac:chgData name="amamou yosr" userId="1275005516849b0a" providerId="LiveId" clId="{3EC194DE-74A4-463D-82D7-46C0158C9DDF}" dt="2023-02-26T08:00:39.089" v="1122" actId="207"/>
          <ac:spMkLst>
            <pc:docMk/>
            <pc:sldMk cId="2372886323" sldId="893"/>
            <ac:spMk id="88" creationId="{4159F6E1-5A64-4BA6-8E1E-085B0CE45962}"/>
          </ac:spMkLst>
        </pc:spChg>
        <pc:spChg chg="add del mod">
          <ac:chgData name="amamou yosr" userId="1275005516849b0a" providerId="LiveId" clId="{3EC194DE-74A4-463D-82D7-46C0158C9DDF}" dt="2023-02-26T07:20:20.205" v="875" actId="478"/>
          <ac:spMkLst>
            <pc:docMk/>
            <pc:sldMk cId="2372886323" sldId="893"/>
            <ac:spMk id="89" creationId="{E9C64244-C913-4545-8876-0BFB06EA6569}"/>
          </ac:spMkLst>
        </pc:spChg>
        <pc:spChg chg="del">
          <ac:chgData name="amamou yosr" userId="1275005516849b0a" providerId="LiveId" clId="{3EC194DE-74A4-463D-82D7-46C0158C9DDF}" dt="2023-02-26T07:18:43.837" v="857" actId="478"/>
          <ac:spMkLst>
            <pc:docMk/>
            <pc:sldMk cId="2372886323" sldId="893"/>
            <ac:spMk id="90" creationId="{043D077E-0E92-0EC0-64A4-C7127618A298}"/>
          </ac:spMkLst>
        </pc:spChg>
        <pc:spChg chg="add del mod">
          <ac:chgData name="amamou yosr" userId="1275005516849b0a" providerId="LiveId" clId="{3EC194DE-74A4-463D-82D7-46C0158C9DDF}" dt="2023-02-26T07:20:59.879" v="885" actId="478"/>
          <ac:spMkLst>
            <pc:docMk/>
            <pc:sldMk cId="2372886323" sldId="893"/>
            <ac:spMk id="91" creationId="{315B1F20-FFF2-467C-AAF6-18E539385DD6}"/>
          </ac:spMkLst>
        </pc:spChg>
        <pc:spChg chg="del">
          <ac:chgData name="amamou yosr" userId="1275005516849b0a" providerId="LiveId" clId="{3EC194DE-74A4-463D-82D7-46C0158C9DDF}" dt="2023-02-26T07:18:43.837" v="857" actId="478"/>
          <ac:spMkLst>
            <pc:docMk/>
            <pc:sldMk cId="2372886323" sldId="893"/>
            <ac:spMk id="92" creationId="{11458EEC-341C-AE63-D03D-20FD22FCA952}"/>
          </ac:spMkLst>
        </pc:spChg>
        <pc:spChg chg="del">
          <ac:chgData name="amamou yosr" userId="1275005516849b0a" providerId="LiveId" clId="{3EC194DE-74A4-463D-82D7-46C0158C9DDF}" dt="2023-02-26T07:18:43.837" v="857" actId="478"/>
          <ac:spMkLst>
            <pc:docMk/>
            <pc:sldMk cId="2372886323" sldId="893"/>
            <ac:spMk id="93" creationId="{6A5A9375-7FCC-2057-D5A2-2DE9B32A0C85}"/>
          </ac:spMkLst>
        </pc:spChg>
        <pc:spChg chg="del">
          <ac:chgData name="amamou yosr" userId="1275005516849b0a" providerId="LiveId" clId="{3EC194DE-74A4-463D-82D7-46C0158C9DDF}" dt="2023-02-26T07:18:43.837" v="857" actId="478"/>
          <ac:spMkLst>
            <pc:docMk/>
            <pc:sldMk cId="2372886323" sldId="893"/>
            <ac:spMk id="94" creationId="{A6FCFD6D-1913-841E-D80E-82B130D48B81}"/>
          </ac:spMkLst>
        </pc:spChg>
        <pc:spChg chg="del">
          <ac:chgData name="amamou yosr" userId="1275005516849b0a" providerId="LiveId" clId="{3EC194DE-74A4-463D-82D7-46C0158C9DDF}" dt="2023-02-26T07:18:43.837" v="857" actId="478"/>
          <ac:spMkLst>
            <pc:docMk/>
            <pc:sldMk cId="2372886323" sldId="893"/>
            <ac:spMk id="95" creationId="{36FD345E-E6C4-9CC0-3C49-ADCB62485670}"/>
          </ac:spMkLst>
        </pc:spChg>
        <pc:spChg chg="del">
          <ac:chgData name="amamou yosr" userId="1275005516849b0a" providerId="LiveId" clId="{3EC194DE-74A4-463D-82D7-46C0158C9DDF}" dt="2023-02-26T07:18:43.837" v="857" actId="478"/>
          <ac:spMkLst>
            <pc:docMk/>
            <pc:sldMk cId="2372886323" sldId="893"/>
            <ac:spMk id="96" creationId="{58D2B9EF-BF99-D563-BF51-3C78C1BF2ACA}"/>
          </ac:spMkLst>
        </pc:spChg>
        <pc:spChg chg="del">
          <ac:chgData name="amamou yosr" userId="1275005516849b0a" providerId="LiveId" clId="{3EC194DE-74A4-463D-82D7-46C0158C9DDF}" dt="2023-02-26T07:18:43.837" v="857" actId="478"/>
          <ac:spMkLst>
            <pc:docMk/>
            <pc:sldMk cId="2372886323" sldId="893"/>
            <ac:spMk id="97" creationId="{60C22C13-9400-773C-D434-F6E550E2597E}"/>
          </ac:spMkLst>
        </pc:spChg>
        <pc:spChg chg="del">
          <ac:chgData name="amamou yosr" userId="1275005516849b0a" providerId="LiveId" clId="{3EC194DE-74A4-463D-82D7-46C0158C9DDF}" dt="2023-02-26T07:18:43.837" v="857" actId="478"/>
          <ac:spMkLst>
            <pc:docMk/>
            <pc:sldMk cId="2372886323" sldId="893"/>
            <ac:spMk id="98" creationId="{F44A0F91-6CA7-2CE6-6783-70F0CF2019D5}"/>
          </ac:spMkLst>
        </pc:spChg>
        <pc:spChg chg="del">
          <ac:chgData name="amamou yosr" userId="1275005516849b0a" providerId="LiveId" clId="{3EC194DE-74A4-463D-82D7-46C0158C9DDF}" dt="2023-02-26T07:18:43.837" v="857" actId="478"/>
          <ac:spMkLst>
            <pc:docMk/>
            <pc:sldMk cId="2372886323" sldId="893"/>
            <ac:spMk id="99" creationId="{66A5B467-067B-9B72-07DF-834C85D868C4}"/>
          </ac:spMkLst>
        </pc:spChg>
        <pc:spChg chg="del">
          <ac:chgData name="amamou yosr" userId="1275005516849b0a" providerId="LiveId" clId="{3EC194DE-74A4-463D-82D7-46C0158C9DDF}" dt="2023-02-26T07:18:43.837" v="857" actId="478"/>
          <ac:spMkLst>
            <pc:docMk/>
            <pc:sldMk cId="2372886323" sldId="893"/>
            <ac:spMk id="106" creationId="{D9909ECE-18BF-81F8-9E7C-1944039E7635}"/>
          </ac:spMkLst>
        </pc:spChg>
        <pc:spChg chg="add del mod">
          <ac:chgData name="amamou yosr" userId="1275005516849b0a" providerId="LiveId" clId="{3EC194DE-74A4-463D-82D7-46C0158C9DDF}" dt="2023-02-26T07:21:09.344" v="891"/>
          <ac:spMkLst>
            <pc:docMk/>
            <pc:sldMk cId="2372886323" sldId="893"/>
            <ac:spMk id="107" creationId="{2C3DC9F9-677D-48A7-87D1-3C16CBD3A29B}"/>
          </ac:spMkLst>
        </pc:spChg>
        <pc:spChg chg="add del mod">
          <ac:chgData name="amamou yosr" userId="1275005516849b0a" providerId="LiveId" clId="{3EC194DE-74A4-463D-82D7-46C0158C9DDF}" dt="2023-02-26T07:22:01.956" v="902"/>
          <ac:spMkLst>
            <pc:docMk/>
            <pc:sldMk cId="2372886323" sldId="893"/>
            <ac:spMk id="108" creationId="{0CB8FF8A-C335-4DAA-B41F-35F50D5BC4E5}"/>
          </ac:spMkLst>
        </pc:spChg>
        <pc:spChg chg="add del mod">
          <ac:chgData name="amamou yosr" userId="1275005516849b0a" providerId="LiveId" clId="{3EC194DE-74A4-463D-82D7-46C0158C9DDF}" dt="2023-02-26T07:21:52.306" v="899" actId="478"/>
          <ac:spMkLst>
            <pc:docMk/>
            <pc:sldMk cId="2372886323" sldId="893"/>
            <ac:spMk id="109" creationId="{5B05A6A8-E71C-4A20-BF9F-C073B2C93BF1}"/>
          </ac:spMkLst>
        </pc:spChg>
        <pc:spChg chg="add del mod">
          <ac:chgData name="amamou yosr" userId="1275005516849b0a" providerId="LiveId" clId="{3EC194DE-74A4-463D-82D7-46C0158C9DDF}" dt="2023-02-26T07:22:59.459" v="914"/>
          <ac:spMkLst>
            <pc:docMk/>
            <pc:sldMk cId="2372886323" sldId="893"/>
            <ac:spMk id="110" creationId="{EEB8D739-EEBD-4B51-8C4F-0371909587A0}"/>
          </ac:spMkLst>
        </pc:spChg>
        <pc:spChg chg="add del mod">
          <ac:chgData name="amamou yosr" userId="1275005516849b0a" providerId="LiveId" clId="{3EC194DE-74A4-463D-82D7-46C0158C9DDF}" dt="2023-02-26T07:22:52.631" v="911" actId="478"/>
          <ac:spMkLst>
            <pc:docMk/>
            <pc:sldMk cId="2372886323" sldId="893"/>
            <ac:spMk id="111" creationId="{906BE298-0566-4E93-8B01-FBBFE717AC3E}"/>
          </ac:spMkLst>
        </pc:spChg>
        <pc:spChg chg="add mod">
          <ac:chgData name="amamou yosr" userId="1275005516849b0a" providerId="LiveId" clId="{3EC194DE-74A4-463D-82D7-46C0158C9DDF}" dt="2023-02-26T07:18:45.215" v="858"/>
          <ac:spMkLst>
            <pc:docMk/>
            <pc:sldMk cId="2372886323" sldId="893"/>
            <ac:spMk id="112" creationId="{FBD7A9DE-5368-417F-ABF5-80B8C8620883}"/>
          </ac:spMkLst>
        </pc:spChg>
        <pc:spChg chg="add mod">
          <ac:chgData name="amamou yosr" userId="1275005516849b0a" providerId="LiveId" clId="{3EC194DE-74A4-463D-82D7-46C0158C9DDF}" dt="2023-02-26T20:23:16.096" v="2164" actId="1036"/>
          <ac:spMkLst>
            <pc:docMk/>
            <pc:sldMk cId="2372886323" sldId="893"/>
            <ac:spMk id="114" creationId="{28DE37FC-A6EA-40B6-812D-B1B4DEAC1533}"/>
          </ac:spMkLst>
        </pc:spChg>
        <pc:spChg chg="add del mod">
          <ac:chgData name="amamou yosr" userId="1275005516849b0a" providerId="LiveId" clId="{3EC194DE-74A4-463D-82D7-46C0158C9DDF}" dt="2023-02-26T07:18:50.405" v="859" actId="478"/>
          <ac:spMkLst>
            <pc:docMk/>
            <pc:sldMk cId="2372886323" sldId="893"/>
            <ac:spMk id="115" creationId="{8F726328-BE9F-4CF7-9CA2-6C04B0EA2DF7}"/>
          </ac:spMkLst>
        </pc:spChg>
        <pc:spChg chg="add mod">
          <ac:chgData name="amamou yosr" userId="1275005516849b0a" providerId="LiveId" clId="{3EC194DE-74A4-463D-82D7-46C0158C9DDF}" dt="2023-02-26T07:50:56.825" v="1055" actId="20577"/>
          <ac:spMkLst>
            <pc:docMk/>
            <pc:sldMk cId="2372886323" sldId="893"/>
            <ac:spMk id="116" creationId="{783D0345-0BFD-43DD-90D9-809BA0BAB483}"/>
          </ac:spMkLst>
        </pc:spChg>
        <pc:spChg chg="del">
          <ac:chgData name="amamou yosr" userId="1275005516849b0a" providerId="LiveId" clId="{3EC194DE-74A4-463D-82D7-46C0158C9DDF}" dt="2023-02-26T07:18:43.837" v="857" actId="478"/>
          <ac:spMkLst>
            <pc:docMk/>
            <pc:sldMk cId="2372886323" sldId="893"/>
            <ac:spMk id="117" creationId="{0AE2F24A-43E6-BDEB-2109-64671A91AA49}"/>
          </ac:spMkLst>
        </pc:spChg>
        <pc:spChg chg="del">
          <ac:chgData name="amamou yosr" userId="1275005516849b0a" providerId="LiveId" clId="{3EC194DE-74A4-463D-82D7-46C0158C9DDF}" dt="2023-02-26T07:18:43.837" v="857" actId="478"/>
          <ac:spMkLst>
            <pc:docMk/>
            <pc:sldMk cId="2372886323" sldId="893"/>
            <ac:spMk id="121" creationId="{4345C7B1-E656-6151-DBEF-6619B45CDC5A}"/>
          </ac:spMkLst>
        </pc:spChg>
        <pc:spChg chg="del">
          <ac:chgData name="amamou yosr" userId="1275005516849b0a" providerId="LiveId" clId="{3EC194DE-74A4-463D-82D7-46C0158C9DDF}" dt="2023-02-26T07:18:43.837" v="857" actId="478"/>
          <ac:spMkLst>
            <pc:docMk/>
            <pc:sldMk cId="2372886323" sldId="893"/>
            <ac:spMk id="122" creationId="{F7103A2D-C498-F81A-06E9-C3FA598CDD43}"/>
          </ac:spMkLst>
        </pc:spChg>
        <pc:spChg chg="add mod">
          <ac:chgData name="amamou yosr" userId="1275005516849b0a" providerId="LiveId" clId="{3EC194DE-74A4-463D-82D7-46C0158C9DDF}" dt="2023-02-26T07:18:45.215" v="858"/>
          <ac:spMkLst>
            <pc:docMk/>
            <pc:sldMk cId="2372886323" sldId="893"/>
            <ac:spMk id="123" creationId="{2E70A360-E7E9-490A-B22E-72C3A97AE310}"/>
          </ac:spMkLst>
        </pc:spChg>
        <pc:spChg chg="add mod">
          <ac:chgData name="amamou yosr" userId="1275005516849b0a" providerId="LiveId" clId="{3EC194DE-74A4-463D-82D7-46C0158C9DDF}" dt="2023-02-26T07:18:45.215" v="858"/>
          <ac:spMkLst>
            <pc:docMk/>
            <pc:sldMk cId="2372886323" sldId="893"/>
            <ac:spMk id="124" creationId="{E0822EEE-CBC2-4122-AC69-C7A2F5024F90}"/>
          </ac:spMkLst>
        </pc:spChg>
        <pc:spChg chg="add mod">
          <ac:chgData name="amamou yosr" userId="1275005516849b0a" providerId="LiveId" clId="{3EC194DE-74A4-463D-82D7-46C0158C9DDF}" dt="2023-02-26T07:18:45.215" v="858"/>
          <ac:spMkLst>
            <pc:docMk/>
            <pc:sldMk cId="2372886323" sldId="893"/>
            <ac:spMk id="125" creationId="{CD05B68A-B19F-47F2-9DA7-95A0663BAA59}"/>
          </ac:spMkLst>
        </pc:spChg>
        <pc:spChg chg="add mod">
          <ac:chgData name="amamou yosr" userId="1275005516849b0a" providerId="LiveId" clId="{3EC194DE-74A4-463D-82D7-46C0158C9DDF}" dt="2023-02-26T07:18:45.215" v="858"/>
          <ac:spMkLst>
            <pc:docMk/>
            <pc:sldMk cId="2372886323" sldId="893"/>
            <ac:spMk id="127" creationId="{23039AEF-6BB3-4384-BBE0-11A2890CE48C}"/>
          </ac:spMkLst>
        </pc:spChg>
        <pc:spChg chg="add mod">
          <ac:chgData name="amamou yosr" userId="1275005516849b0a" providerId="LiveId" clId="{3EC194DE-74A4-463D-82D7-46C0158C9DDF}" dt="2023-02-26T07:18:45.215" v="858"/>
          <ac:spMkLst>
            <pc:docMk/>
            <pc:sldMk cId="2372886323" sldId="893"/>
            <ac:spMk id="128" creationId="{BB489A81-DB00-411E-90AF-DD0105863ADB}"/>
          </ac:spMkLst>
        </pc:spChg>
        <pc:spChg chg="add mod">
          <ac:chgData name="amamou yosr" userId="1275005516849b0a" providerId="LiveId" clId="{3EC194DE-74A4-463D-82D7-46C0158C9DDF}" dt="2023-02-26T07:18:45.215" v="858"/>
          <ac:spMkLst>
            <pc:docMk/>
            <pc:sldMk cId="2372886323" sldId="893"/>
            <ac:spMk id="129" creationId="{33C2BF33-4BC1-456E-9F1C-86FDA8F608AD}"/>
          </ac:spMkLst>
        </pc:spChg>
        <pc:spChg chg="add mod">
          <ac:chgData name="amamou yosr" userId="1275005516849b0a" providerId="LiveId" clId="{3EC194DE-74A4-463D-82D7-46C0158C9DDF}" dt="2023-02-26T09:50:41.280" v="1554" actId="207"/>
          <ac:spMkLst>
            <pc:docMk/>
            <pc:sldMk cId="2372886323" sldId="893"/>
            <ac:spMk id="131" creationId="{C9DD229F-D1E3-6007-1F0B-0EE1C01980B2}"/>
          </ac:spMkLst>
        </pc:spChg>
        <pc:spChg chg="add mod">
          <ac:chgData name="amamou yosr" userId="1275005516849b0a" providerId="LiveId" clId="{3EC194DE-74A4-463D-82D7-46C0158C9DDF}" dt="2023-02-26T09:50:17.156" v="1553" actId="207"/>
          <ac:spMkLst>
            <pc:docMk/>
            <pc:sldMk cId="2372886323" sldId="893"/>
            <ac:spMk id="133" creationId="{DEEC0769-33C2-F4CD-7844-E134CD30D790}"/>
          </ac:spMkLst>
        </pc:spChg>
        <pc:spChg chg="add mod">
          <ac:chgData name="amamou yosr" userId="1275005516849b0a" providerId="LiveId" clId="{3EC194DE-74A4-463D-82D7-46C0158C9DDF}" dt="2023-02-26T11:03:05.326" v="1695" actId="207"/>
          <ac:spMkLst>
            <pc:docMk/>
            <pc:sldMk cId="2372886323" sldId="893"/>
            <ac:spMk id="135" creationId="{E2C332CD-E31C-80B9-EA51-E60F382779C2}"/>
          </ac:spMkLst>
        </pc:spChg>
        <pc:grpChg chg="add del mod">
          <ac:chgData name="amamou yosr" userId="1275005516849b0a" providerId="LiveId" clId="{3EC194DE-74A4-463D-82D7-46C0158C9DDF}" dt="2023-02-26T20:23:17.407" v="2166"/>
          <ac:grpSpMkLst>
            <pc:docMk/>
            <pc:sldMk cId="2372886323" sldId="893"/>
            <ac:grpSpMk id="2" creationId="{861C8C11-5637-F3F6-DFE8-13E785E14DF3}"/>
          </ac:grpSpMkLst>
        </pc:grpChg>
        <pc:grpChg chg="add mod">
          <ac:chgData name="amamou yosr" userId="1275005516849b0a" providerId="LiveId" clId="{3EC194DE-74A4-463D-82D7-46C0158C9DDF}" dt="2023-02-26T07:18:41.331" v="856"/>
          <ac:grpSpMkLst>
            <pc:docMk/>
            <pc:sldMk cId="2372886323" sldId="893"/>
            <ac:grpSpMk id="18" creationId="{8E4A1ACB-C9A9-4B5D-A157-67191E7E2F8D}"/>
          </ac:grpSpMkLst>
        </pc:grpChg>
        <pc:grpChg chg="add mod">
          <ac:chgData name="amamou yosr" userId="1275005516849b0a" providerId="LiveId" clId="{3EC194DE-74A4-463D-82D7-46C0158C9DDF}" dt="2023-02-26T07:18:41.331" v="856"/>
          <ac:grpSpMkLst>
            <pc:docMk/>
            <pc:sldMk cId="2372886323" sldId="893"/>
            <ac:grpSpMk id="31" creationId="{5F9464C1-0FA0-4509-97F0-B2B81B79FC25}"/>
          </ac:grpSpMkLst>
        </pc:grpChg>
        <pc:grpChg chg="add mod">
          <ac:chgData name="amamou yosr" userId="1275005516849b0a" providerId="LiveId" clId="{3EC194DE-74A4-463D-82D7-46C0158C9DDF}" dt="2023-02-26T07:18:41.331" v="856"/>
          <ac:grpSpMkLst>
            <pc:docMk/>
            <pc:sldMk cId="2372886323" sldId="893"/>
            <ac:grpSpMk id="70" creationId="{32060329-04A2-46B9-81E0-353EB68D8BFB}"/>
          </ac:grpSpMkLst>
        </pc:grpChg>
        <pc:grpChg chg="add mod">
          <ac:chgData name="amamou yosr" userId="1275005516849b0a" providerId="LiveId" clId="{3EC194DE-74A4-463D-82D7-46C0158C9DDF}" dt="2023-02-26T07:18:45.215" v="858"/>
          <ac:grpSpMkLst>
            <pc:docMk/>
            <pc:sldMk cId="2372886323" sldId="893"/>
            <ac:grpSpMk id="84" creationId="{8E4A1ACB-C9A9-4B5D-A157-67191E7E2F8D}"/>
          </ac:grpSpMkLst>
        </pc:grpChg>
        <pc:grpChg chg="del">
          <ac:chgData name="amamou yosr" userId="1275005516849b0a" providerId="LiveId" clId="{3EC194DE-74A4-463D-82D7-46C0158C9DDF}" dt="2023-02-26T07:18:43.837" v="857" actId="478"/>
          <ac:grpSpMkLst>
            <pc:docMk/>
            <pc:sldMk cId="2372886323" sldId="893"/>
            <ac:grpSpMk id="100" creationId="{8BDC8EFB-55B9-4F42-D901-5F73EA2CC39A}"/>
          </ac:grpSpMkLst>
        </pc:grpChg>
        <pc:grpChg chg="add mod">
          <ac:chgData name="amamou yosr" userId="1275005516849b0a" providerId="LiveId" clId="{3EC194DE-74A4-463D-82D7-46C0158C9DDF}" dt="2023-02-26T07:18:45.215" v="858"/>
          <ac:grpSpMkLst>
            <pc:docMk/>
            <pc:sldMk cId="2372886323" sldId="893"/>
            <ac:grpSpMk id="113" creationId="{5F9464C1-0FA0-4509-97F0-B2B81B79FC25}"/>
          </ac:grpSpMkLst>
        </pc:grpChg>
        <pc:grpChg chg="del">
          <ac:chgData name="amamou yosr" userId="1275005516849b0a" providerId="LiveId" clId="{3EC194DE-74A4-463D-82D7-46C0158C9DDF}" dt="2023-02-26T07:18:43.837" v="857" actId="478"/>
          <ac:grpSpMkLst>
            <pc:docMk/>
            <pc:sldMk cId="2372886323" sldId="893"/>
            <ac:grpSpMk id="118" creationId="{1594C7BE-D97D-182F-A0B8-F44644208F09}"/>
          </ac:grpSpMkLst>
        </pc:grpChg>
        <pc:grpChg chg="add mod">
          <ac:chgData name="amamou yosr" userId="1275005516849b0a" providerId="LiveId" clId="{3EC194DE-74A4-463D-82D7-46C0158C9DDF}" dt="2023-02-26T07:18:45.215" v="858"/>
          <ac:grpSpMkLst>
            <pc:docMk/>
            <pc:sldMk cId="2372886323" sldId="893"/>
            <ac:grpSpMk id="126" creationId="{32060329-04A2-46B9-81E0-353EB68D8BFB}"/>
          </ac:grpSpMkLst>
        </pc:grpChg>
      </pc:sldChg>
      <pc:sldChg chg="new del">
        <pc:chgData name="amamou yosr" userId="1275005516849b0a" providerId="LiveId" clId="{3EC194DE-74A4-463D-82D7-46C0158C9DDF}" dt="2023-02-26T07:26:11.602" v="934" actId="47"/>
        <pc:sldMkLst>
          <pc:docMk/>
          <pc:sldMk cId="1769835713" sldId="894"/>
        </pc:sldMkLst>
      </pc:sldChg>
      <pc:sldChg chg="addSp delSp modSp add mod">
        <pc:chgData name="amamou yosr" userId="1275005516849b0a" providerId="LiveId" clId="{3EC194DE-74A4-463D-82D7-46C0158C9DDF}" dt="2023-02-26T08:15:15.563" v="1144" actId="207"/>
        <pc:sldMkLst>
          <pc:docMk/>
          <pc:sldMk cId="3254436311" sldId="894"/>
        </pc:sldMkLst>
        <pc:spChg chg="add del">
          <ac:chgData name="amamou yosr" userId="1275005516849b0a" providerId="LiveId" clId="{3EC194DE-74A4-463D-82D7-46C0158C9DDF}" dt="2023-02-26T07:33:40.151" v="953" actId="478"/>
          <ac:spMkLst>
            <pc:docMk/>
            <pc:sldMk cId="3254436311" sldId="894"/>
            <ac:spMk id="3" creationId="{98F0CB0C-C2E0-34F0-7138-1A6C03F609E1}"/>
          </ac:spMkLst>
        </pc:spChg>
        <pc:spChg chg="mod">
          <ac:chgData name="amamou yosr" userId="1275005516849b0a" providerId="LiveId" clId="{3EC194DE-74A4-463D-82D7-46C0158C9DDF}" dt="2023-02-26T07:33:41.244" v="954"/>
          <ac:spMkLst>
            <pc:docMk/>
            <pc:sldMk cId="3254436311" sldId="894"/>
            <ac:spMk id="5" creationId="{3182097D-2FBB-CD2C-0A3F-E97A5FD18B5A}"/>
          </ac:spMkLst>
        </pc:spChg>
        <pc:spChg chg="mod">
          <ac:chgData name="amamou yosr" userId="1275005516849b0a" providerId="LiveId" clId="{3EC194DE-74A4-463D-82D7-46C0158C9DDF}" dt="2023-02-26T07:33:41.244" v="954"/>
          <ac:spMkLst>
            <pc:docMk/>
            <pc:sldMk cId="3254436311" sldId="894"/>
            <ac:spMk id="6" creationId="{65225EEC-78A6-297B-0882-FB5190D228E2}"/>
          </ac:spMkLst>
        </pc:spChg>
        <pc:spChg chg="mod">
          <ac:chgData name="amamou yosr" userId="1275005516849b0a" providerId="LiveId" clId="{3EC194DE-74A4-463D-82D7-46C0158C9DDF}" dt="2023-02-26T07:33:41.244" v="954"/>
          <ac:spMkLst>
            <pc:docMk/>
            <pc:sldMk cId="3254436311" sldId="894"/>
            <ac:spMk id="7" creationId="{C729BD1E-6583-1FA3-37CA-82EFA998C850}"/>
          </ac:spMkLst>
        </pc:spChg>
        <pc:spChg chg="mod">
          <ac:chgData name="amamou yosr" userId="1275005516849b0a" providerId="LiveId" clId="{3EC194DE-74A4-463D-82D7-46C0158C9DDF}" dt="2023-02-26T07:33:41.244" v="954"/>
          <ac:spMkLst>
            <pc:docMk/>
            <pc:sldMk cId="3254436311" sldId="894"/>
            <ac:spMk id="8" creationId="{BA5E6D6D-7168-C4CD-275F-2B0D7EB0DFCA}"/>
          </ac:spMkLst>
        </pc:spChg>
        <pc:spChg chg="mod">
          <ac:chgData name="amamou yosr" userId="1275005516849b0a" providerId="LiveId" clId="{3EC194DE-74A4-463D-82D7-46C0158C9DDF}" dt="2023-02-26T07:33:41.244" v="954"/>
          <ac:spMkLst>
            <pc:docMk/>
            <pc:sldMk cId="3254436311" sldId="894"/>
            <ac:spMk id="9" creationId="{3F3C3995-1F95-05E2-A068-19BC26850C09}"/>
          </ac:spMkLst>
        </pc:spChg>
        <pc:spChg chg="mod">
          <ac:chgData name="amamou yosr" userId="1275005516849b0a" providerId="LiveId" clId="{3EC194DE-74A4-463D-82D7-46C0158C9DDF}" dt="2023-02-26T07:33:41.244" v="954"/>
          <ac:spMkLst>
            <pc:docMk/>
            <pc:sldMk cId="3254436311" sldId="894"/>
            <ac:spMk id="10" creationId="{D7FD42D8-0796-B325-EAE6-1E1238D29907}"/>
          </ac:spMkLst>
        </pc:spChg>
        <pc:spChg chg="mod">
          <ac:chgData name="amamou yosr" userId="1275005516849b0a" providerId="LiveId" clId="{3EC194DE-74A4-463D-82D7-46C0158C9DDF}" dt="2023-02-26T07:33:41.244" v="954"/>
          <ac:spMkLst>
            <pc:docMk/>
            <pc:sldMk cId="3254436311" sldId="894"/>
            <ac:spMk id="11" creationId="{5C6310FB-08C1-0EB1-5C7E-459A58EFF7C3}"/>
          </ac:spMkLst>
        </pc:spChg>
        <pc:spChg chg="mod">
          <ac:chgData name="amamou yosr" userId="1275005516849b0a" providerId="LiveId" clId="{3EC194DE-74A4-463D-82D7-46C0158C9DDF}" dt="2023-02-26T07:33:41.244" v="954"/>
          <ac:spMkLst>
            <pc:docMk/>
            <pc:sldMk cId="3254436311" sldId="894"/>
            <ac:spMk id="12" creationId="{85576A75-D88C-F935-EA50-65B53B4D1CA0}"/>
          </ac:spMkLst>
        </pc:spChg>
        <pc:spChg chg="mod">
          <ac:chgData name="amamou yosr" userId="1275005516849b0a" providerId="LiveId" clId="{3EC194DE-74A4-463D-82D7-46C0158C9DDF}" dt="2023-02-26T07:33:41.244" v="954"/>
          <ac:spMkLst>
            <pc:docMk/>
            <pc:sldMk cId="3254436311" sldId="894"/>
            <ac:spMk id="13" creationId="{4AC042FA-90D5-0617-A1F0-F651497A7E20}"/>
          </ac:spMkLst>
        </pc:spChg>
        <pc:spChg chg="mod">
          <ac:chgData name="amamou yosr" userId="1275005516849b0a" providerId="LiveId" clId="{3EC194DE-74A4-463D-82D7-46C0158C9DDF}" dt="2023-02-26T07:33:41.244" v="954"/>
          <ac:spMkLst>
            <pc:docMk/>
            <pc:sldMk cId="3254436311" sldId="894"/>
            <ac:spMk id="14" creationId="{2B0CE458-2A35-D320-3058-F92C4B02B3C0}"/>
          </ac:spMkLst>
        </pc:spChg>
        <pc:spChg chg="mod">
          <ac:chgData name="amamou yosr" userId="1275005516849b0a" providerId="LiveId" clId="{3EC194DE-74A4-463D-82D7-46C0158C9DDF}" dt="2023-02-26T07:33:41.244" v="954"/>
          <ac:spMkLst>
            <pc:docMk/>
            <pc:sldMk cId="3254436311" sldId="894"/>
            <ac:spMk id="15" creationId="{19488B0E-0F10-BB5A-0AFE-DA4A57598852}"/>
          </ac:spMkLst>
        </pc:spChg>
        <pc:spChg chg="mod">
          <ac:chgData name="amamou yosr" userId="1275005516849b0a" providerId="LiveId" clId="{3EC194DE-74A4-463D-82D7-46C0158C9DDF}" dt="2023-02-26T07:33:41.244" v="954"/>
          <ac:spMkLst>
            <pc:docMk/>
            <pc:sldMk cId="3254436311" sldId="894"/>
            <ac:spMk id="16" creationId="{39913720-6485-FBF6-C208-A33BF64EAE58}"/>
          </ac:spMkLst>
        </pc:spChg>
        <pc:spChg chg="mod">
          <ac:chgData name="amamou yosr" userId="1275005516849b0a" providerId="LiveId" clId="{3EC194DE-74A4-463D-82D7-46C0158C9DDF}" dt="2023-02-26T07:33:41.244" v="954"/>
          <ac:spMkLst>
            <pc:docMk/>
            <pc:sldMk cId="3254436311" sldId="894"/>
            <ac:spMk id="17" creationId="{4CDEB7F4-613F-22ED-3446-9C682740E2D8}"/>
          </ac:spMkLst>
        </pc:spChg>
        <pc:spChg chg="mod">
          <ac:chgData name="amamou yosr" userId="1275005516849b0a" providerId="LiveId" clId="{3EC194DE-74A4-463D-82D7-46C0158C9DDF}" dt="2023-02-26T07:33:41.244" v="954"/>
          <ac:spMkLst>
            <pc:docMk/>
            <pc:sldMk cId="3254436311" sldId="894"/>
            <ac:spMk id="18" creationId="{15446A2B-4908-EF87-6BC5-FFA8EE59C05C}"/>
          </ac:spMkLst>
        </pc:spChg>
        <pc:spChg chg="mod">
          <ac:chgData name="amamou yosr" userId="1275005516849b0a" providerId="LiveId" clId="{3EC194DE-74A4-463D-82D7-46C0158C9DDF}" dt="2023-02-26T07:33:41.244" v="954"/>
          <ac:spMkLst>
            <pc:docMk/>
            <pc:sldMk cId="3254436311" sldId="894"/>
            <ac:spMk id="19" creationId="{3D7FC26F-C53F-2114-418D-90D94DDC71D7}"/>
          </ac:spMkLst>
        </pc:spChg>
        <pc:spChg chg="add mod">
          <ac:chgData name="amamou yosr" userId="1275005516849b0a" providerId="LiveId" clId="{3EC194DE-74A4-463D-82D7-46C0158C9DDF}" dt="2023-02-26T07:34:46.700" v="976" actId="2711"/>
          <ac:spMkLst>
            <pc:docMk/>
            <pc:sldMk cId="3254436311" sldId="894"/>
            <ac:spMk id="20" creationId="{52837705-5A70-BAE9-16A4-016AFC371B7F}"/>
          </ac:spMkLst>
        </pc:spChg>
        <pc:spChg chg="add del mod">
          <ac:chgData name="amamou yosr" userId="1275005516849b0a" providerId="LiveId" clId="{3EC194DE-74A4-463D-82D7-46C0158C9DDF}" dt="2023-02-26T07:33:46.914" v="955" actId="478"/>
          <ac:spMkLst>
            <pc:docMk/>
            <pc:sldMk cId="3254436311" sldId="894"/>
            <ac:spMk id="21" creationId="{9A9E504C-0D96-53BB-1D2E-6D60EDB6F966}"/>
          </ac:spMkLst>
        </pc:spChg>
        <pc:spChg chg="add mod">
          <ac:chgData name="amamou yosr" userId="1275005516849b0a" providerId="LiveId" clId="{3EC194DE-74A4-463D-82D7-46C0158C9DDF}" dt="2023-02-26T07:36:32.320" v="986" actId="120"/>
          <ac:spMkLst>
            <pc:docMk/>
            <pc:sldMk cId="3254436311" sldId="894"/>
            <ac:spMk id="22" creationId="{3278FD51-3635-13DB-4749-2E1BB8F207F4}"/>
          </ac:spMkLst>
        </pc:spChg>
        <pc:spChg chg="add del mod">
          <ac:chgData name="amamou yosr" userId="1275005516849b0a" providerId="LiveId" clId="{3EC194DE-74A4-463D-82D7-46C0158C9DDF}" dt="2023-02-26T07:34:10.908" v="964" actId="478"/>
          <ac:spMkLst>
            <pc:docMk/>
            <pc:sldMk cId="3254436311" sldId="894"/>
            <ac:spMk id="23" creationId="{BE752926-B44B-BB5F-4FF7-C3FE5A5FC5BE}"/>
          </ac:spMkLst>
        </pc:spChg>
        <pc:spChg chg="add mod">
          <ac:chgData name="amamou yosr" userId="1275005516849b0a" providerId="LiveId" clId="{3EC194DE-74A4-463D-82D7-46C0158C9DDF}" dt="2023-02-26T08:15:15.563" v="1144" actId="207"/>
          <ac:spMkLst>
            <pc:docMk/>
            <pc:sldMk cId="3254436311" sldId="894"/>
            <ac:spMk id="24" creationId="{6431F4C5-31E6-1D15-3ECB-EE34B51D3D37}"/>
          </ac:spMkLst>
        </pc:spChg>
        <pc:spChg chg="del">
          <ac:chgData name="amamou yosr" userId="1275005516849b0a" providerId="LiveId" clId="{3EC194DE-74A4-463D-82D7-46C0158C9DDF}" dt="2023-02-26T07:33:20.741" v="951" actId="478"/>
          <ac:spMkLst>
            <pc:docMk/>
            <pc:sldMk cId="3254436311" sldId="894"/>
            <ac:spMk id="74" creationId="{82727937-6B99-460F-AFBE-C1B123CD6E90}"/>
          </ac:spMkLst>
        </pc:spChg>
        <pc:spChg chg="del">
          <ac:chgData name="amamou yosr" userId="1275005516849b0a" providerId="LiveId" clId="{3EC194DE-74A4-463D-82D7-46C0158C9DDF}" dt="2023-02-26T07:33:20.741" v="951" actId="478"/>
          <ac:spMkLst>
            <pc:docMk/>
            <pc:sldMk cId="3254436311" sldId="894"/>
            <ac:spMk id="75" creationId="{85C732A0-4BD9-4F8A-821E-D93CFF883478}"/>
          </ac:spMkLst>
        </pc:spChg>
        <pc:spChg chg="del">
          <ac:chgData name="amamou yosr" userId="1275005516849b0a" providerId="LiveId" clId="{3EC194DE-74A4-463D-82D7-46C0158C9DDF}" dt="2023-02-26T07:33:20.741" v="951" actId="478"/>
          <ac:spMkLst>
            <pc:docMk/>
            <pc:sldMk cId="3254436311" sldId="894"/>
            <ac:spMk id="76" creationId="{9B3761EC-5709-4C06-828F-4842BF73FFE5}"/>
          </ac:spMkLst>
        </pc:spChg>
        <pc:spChg chg="del">
          <ac:chgData name="amamou yosr" userId="1275005516849b0a" providerId="LiveId" clId="{3EC194DE-74A4-463D-82D7-46C0158C9DDF}" dt="2023-02-26T07:33:20.741" v="951" actId="478"/>
          <ac:spMkLst>
            <pc:docMk/>
            <pc:sldMk cId="3254436311" sldId="894"/>
            <ac:spMk id="77" creationId="{FC6D65DC-903C-4706-80F2-0F26488B212F}"/>
          </ac:spMkLst>
        </pc:spChg>
        <pc:spChg chg="del">
          <ac:chgData name="amamou yosr" userId="1275005516849b0a" providerId="LiveId" clId="{3EC194DE-74A4-463D-82D7-46C0158C9DDF}" dt="2023-02-26T07:33:20.741" v="951" actId="478"/>
          <ac:spMkLst>
            <pc:docMk/>
            <pc:sldMk cId="3254436311" sldId="894"/>
            <ac:spMk id="78" creationId="{9303B1DA-561B-47E5-A1EF-E3BD9792E49C}"/>
          </ac:spMkLst>
        </pc:spChg>
        <pc:spChg chg="del">
          <ac:chgData name="amamou yosr" userId="1275005516849b0a" providerId="LiveId" clId="{3EC194DE-74A4-463D-82D7-46C0158C9DDF}" dt="2023-02-26T07:33:20.741" v="951" actId="478"/>
          <ac:spMkLst>
            <pc:docMk/>
            <pc:sldMk cId="3254436311" sldId="894"/>
            <ac:spMk id="79" creationId="{54162715-AD53-47DE-BF69-1E1532CEE94D}"/>
          </ac:spMkLst>
        </pc:spChg>
        <pc:spChg chg="del">
          <ac:chgData name="amamou yosr" userId="1275005516849b0a" providerId="LiveId" clId="{3EC194DE-74A4-463D-82D7-46C0158C9DDF}" dt="2023-02-26T07:33:20.741" v="951" actId="478"/>
          <ac:spMkLst>
            <pc:docMk/>
            <pc:sldMk cId="3254436311" sldId="894"/>
            <ac:spMk id="80" creationId="{DB046499-571C-4062-8C08-CDD03D133652}"/>
          </ac:spMkLst>
        </pc:spChg>
        <pc:spChg chg="del">
          <ac:chgData name="amamou yosr" userId="1275005516849b0a" providerId="LiveId" clId="{3EC194DE-74A4-463D-82D7-46C0158C9DDF}" dt="2023-02-26T07:33:20.741" v="951" actId="478"/>
          <ac:spMkLst>
            <pc:docMk/>
            <pc:sldMk cId="3254436311" sldId="894"/>
            <ac:spMk id="81" creationId="{E505CB29-6500-438B-9399-F94851220119}"/>
          </ac:spMkLst>
        </pc:spChg>
        <pc:spChg chg="del">
          <ac:chgData name="amamou yosr" userId="1275005516849b0a" providerId="LiveId" clId="{3EC194DE-74A4-463D-82D7-46C0158C9DDF}" dt="2023-02-26T07:33:20.741" v="951" actId="478"/>
          <ac:spMkLst>
            <pc:docMk/>
            <pc:sldMk cId="3254436311" sldId="894"/>
            <ac:spMk id="82" creationId="{7F2EC127-DD46-4486-A15B-02A16AAE6B29}"/>
          </ac:spMkLst>
        </pc:spChg>
        <pc:spChg chg="del">
          <ac:chgData name="amamou yosr" userId="1275005516849b0a" providerId="LiveId" clId="{3EC194DE-74A4-463D-82D7-46C0158C9DDF}" dt="2023-02-26T07:33:20.741" v="951" actId="478"/>
          <ac:spMkLst>
            <pc:docMk/>
            <pc:sldMk cId="3254436311" sldId="894"/>
            <ac:spMk id="83" creationId="{BBABDFBF-A961-4C7B-9500-F903A3DE669D}"/>
          </ac:spMkLst>
        </pc:spChg>
        <pc:spChg chg="del">
          <ac:chgData name="amamou yosr" userId="1275005516849b0a" providerId="LiveId" clId="{3EC194DE-74A4-463D-82D7-46C0158C9DDF}" dt="2023-02-26T07:33:20.741" v="951" actId="478"/>
          <ac:spMkLst>
            <pc:docMk/>
            <pc:sldMk cId="3254436311" sldId="894"/>
            <ac:spMk id="85" creationId="{A56185F5-15A2-4544-AD00-264BF9E6F7D7}"/>
          </ac:spMkLst>
        </pc:spChg>
        <pc:spChg chg="del">
          <ac:chgData name="amamou yosr" userId="1275005516849b0a" providerId="LiveId" clId="{3EC194DE-74A4-463D-82D7-46C0158C9DDF}" dt="2023-02-26T07:33:20.741" v="951" actId="478"/>
          <ac:spMkLst>
            <pc:docMk/>
            <pc:sldMk cId="3254436311" sldId="894"/>
            <ac:spMk id="86" creationId="{557E7A1A-73EB-4387-80E8-465064BFE4F2}"/>
          </ac:spMkLst>
        </pc:spChg>
        <pc:spChg chg="del">
          <ac:chgData name="amamou yosr" userId="1275005516849b0a" providerId="LiveId" clId="{3EC194DE-74A4-463D-82D7-46C0158C9DDF}" dt="2023-02-26T07:33:20.741" v="951" actId="478"/>
          <ac:spMkLst>
            <pc:docMk/>
            <pc:sldMk cId="3254436311" sldId="894"/>
            <ac:spMk id="88" creationId="{4159F6E1-5A64-4BA6-8E1E-085B0CE45962}"/>
          </ac:spMkLst>
        </pc:spChg>
        <pc:spChg chg="del">
          <ac:chgData name="amamou yosr" userId="1275005516849b0a" providerId="LiveId" clId="{3EC194DE-74A4-463D-82D7-46C0158C9DDF}" dt="2023-02-26T07:33:20.741" v="951" actId="478"/>
          <ac:spMkLst>
            <pc:docMk/>
            <pc:sldMk cId="3254436311" sldId="894"/>
            <ac:spMk id="112" creationId="{FBD7A9DE-5368-417F-ABF5-80B8C8620883}"/>
          </ac:spMkLst>
        </pc:spChg>
        <pc:spChg chg="del">
          <ac:chgData name="amamou yosr" userId="1275005516849b0a" providerId="LiveId" clId="{3EC194DE-74A4-463D-82D7-46C0158C9DDF}" dt="2023-02-26T07:33:20.741" v="951" actId="478"/>
          <ac:spMkLst>
            <pc:docMk/>
            <pc:sldMk cId="3254436311" sldId="894"/>
            <ac:spMk id="114" creationId="{28DE37FC-A6EA-40B6-812D-B1B4DEAC1533}"/>
          </ac:spMkLst>
        </pc:spChg>
        <pc:spChg chg="del">
          <ac:chgData name="amamou yosr" userId="1275005516849b0a" providerId="LiveId" clId="{3EC194DE-74A4-463D-82D7-46C0158C9DDF}" dt="2023-02-26T07:33:20.741" v="951" actId="478"/>
          <ac:spMkLst>
            <pc:docMk/>
            <pc:sldMk cId="3254436311" sldId="894"/>
            <ac:spMk id="116" creationId="{783D0345-0BFD-43DD-90D9-809BA0BAB483}"/>
          </ac:spMkLst>
        </pc:spChg>
        <pc:spChg chg="del">
          <ac:chgData name="amamou yosr" userId="1275005516849b0a" providerId="LiveId" clId="{3EC194DE-74A4-463D-82D7-46C0158C9DDF}" dt="2023-02-26T07:33:20.741" v="951" actId="478"/>
          <ac:spMkLst>
            <pc:docMk/>
            <pc:sldMk cId="3254436311" sldId="894"/>
            <ac:spMk id="131" creationId="{C9DD229F-D1E3-6007-1F0B-0EE1C01980B2}"/>
          </ac:spMkLst>
        </pc:spChg>
        <pc:spChg chg="del">
          <ac:chgData name="amamou yosr" userId="1275005516849b0a" providerId="LiveId" clId="{3EC194DE-74A4-463D-82D7-46C0158C9DDF}" dt="2023-02-26T07:33:20.741" v="951" actId="478"/>
          <ac:spMkLst>
            <pc:docMk/>
            <pc:sldMk cId="3254436311" sldId="894"/>
            <ac:spMk id="133" creationId="{DEEC0769-33C2-F4CD-7844-E134CD30D790}"/>
          </ac:spMkLst>
        </pc:spChg>
        <pc:spChg chg="del">
          <ac:chgData name="amamou yosr" userId="1275005516849b0a" providerId="LiveId" clId="{3EC194DE-74A4-463D-82D7-46C0158C9DDF}" dt="2023-02-26T07:33:20.741" v="951" actId="478"/>
          <ac:spMkLst>
            <pc:docMk/>
            <pc:sldMk cId="3254436311" sldId="894"/>
            <ac:spMk id="135" creationId="{E2C332CD-E31C-80B9-EA51-E60F382779C2}"/>
          </ac:spMkLst>
        </pc:spChg>
        <pc:grpChg chg="add mod">
          <ac:chgData name="amamou yosr" userId="1275005516849b0a" providerId="LiveId" clId="{3EC194DE-74A4-463D-82D7-46C0158C9DDF}" dt="2023-02-26T07:35:44.373" v="983" actId="1076"/>
          <ac:grpSpMkLst>
            <pc:docMk/>
            <pc:sldMk cId="3254436311" sldId="894"/>
            <ac:grpSpMk id="4" creationId="{42FBE844-D2C4-10B5-5F1F-80DAEEFA05F6}"/>
          </ac:grpSpMkLst>
        </pc:grpChg>
        <pc:grpChg chg="del">
          <ac:chgData name="amamou yosr" userId="1275005516849b0a" providerId="LiveId" clId="{3EC194DE-74A4-463D-82D7-46C0158C9DDF}" dt="2023-02-26T07:33:20.741" v="951" actId="478"/>
          <ac:grpSpMkLst>
            <pc:docMk/>
            <pc:sldMk cId="3254436311" sldId="894"/>
            <ac:grpSpMk id="84" creationId="{8E4A1ACB-C9A9-4B5D-A157-67191E7E2F8D}"/>
          </ac:grpSpMkLst>
        </pc:grpChg>
        <pc:grpChg chg="del">
          <ac:chgData name="amamou yosr" userId="1275005516849b0a" providerId="LiveId" clId="{3EC194DE-74A4-463D-82D7-46C0158C9DDF}" dt="2023-02-26T07:33:20.741" v="951" actId="478"/>
          <ac:grpSpMkLst>
            <pc:docMk/>
            <pc:sldMk cId="3254436311" sldId="894"/>
            <ac:grpSpMk id="113" creationId="{5F9464C1-0FA0-4509-97F0-B2B81B79FC25}"/>
          </ac:grpSpMkLst>
        </pc:grpChg>
      </pc:sldChg>
      <pc:sldChg chg="addSp delSp modSp add mod modAnim">
        <pc:chgData name="amamou yosr" userId="1275005516849b0a" providerId="LiveId" clId="{3EC194DE-74A4-463D-82D7-46C0158C9DDF}" dt="2023-03-01T08:05:36.426" v="10724"/>
        <pc:sldMkLst>
          <pc:docMk/>
          <pc:sldMk cId="1750081514" sldId="895"/>
        </pc:sldMkLst>
        <pc:spChg chg="add del mod">
          <ac:chgData name="amamou yosr" userId="1275005516849b0a" providerId="LiveId" clId="{3EC194DE-74A4-463D-82D7-46C0158C9DDF}" dt="2023-02-26T07:46:29.871" v="1023" actId="478"/>
          <ac:spMkLst>
            <pc:docMk/>
            <pc:sldMk cId="1750081514" sldId="895"/>
            <ac:spMk id="2" creationId="{721A8816-0336-4352-9979-97F9027D8E77}"/>
          </ac:spMkLst>
        </pc:spChg>
        <pc:spChg chg="add del mod">
          <ac:chgData name="amamou yosr" userId="1275005516849b0a" providerId="LiveId" clId="{3EC194DE-74A4-463D-82D7-46C0158C9DDF}" dt="2023-02-26T07:46:29.871" v="1023" actId="478"/>
          <ac:spMkLst>
            <pc:docMk/>
            <pc:sldMk cId="1750081514" sldId="895"/>
            <ac:spMk id="3" creationId="{A70E150D-7653-4C91-82E5-1AD4ED61011C}"/>
          </ac:spMkLst>
        </pc:spChg>
        <pc:spChg chg="del">
          <ac:chgData name="amamou yosr" userId="1275005516849b0a" providerId="LiveId" clId="{3EC194DE-74A4-463D-82D7-46C0158C9DDF}" dt="2023-02-26T07:37:59.106" v="991" actId="478"/>
          <ac:spMkLst>
            <pc:docMk/>
            <pc:sldMk cId="1750081514" sldId="895"/>
            <ac:spMk id="20" creationId="{52837705-5A70-BAE9-16A4-016AFC371B7F}"/>
          </ac:spMkLst>
        </pc:spChg>
        <pc:spChg chg="add del mod">
          <ac:chgData name="amamou yosr" userId="1275005516849b0a" providerId="LiveId" clId="{3EC194DE-74A4-463D-82D7-46C0158C9DDF}" dt="2023-02-26T07:46:29.871" v="1023" actId="478"/>
          <ac:spMkLst>
            <pc:docMk/>
            <pc:sldMk cId="1750081514" sldId="895"/>
            <ac:spMk id="21" creationId="{54ACD3E8-0ECC-4E3E-98BC-62003B692C10}"/>
          </ac:spMkLst>
        </pc:spChg>
        <pc:spChg chg="del">
          <ac:chgData name="amamou yosr" userId="1275005516849b0a" providerId="LiveId" clId="{3EC194DE-74A4-463D-82D7-46C0158C9DDF}" dt="2023-02-26T07:37:59.106" v="991" actId="478"/>
          <ac:spMkLst>
            <pc:docMk/>
            <pc:sldMk cId="1750081514" sldId="895"/>
            <ac:spMk id="22" creationId="{3278FD51-3635-13DB-4749-2E1BB8F207F4}"/>
          </ac:spMkLst>
        </pc:spChg>
        <pc:spChg chg="del">
          <ac:chgData name="amamou yosr" userId="1275005516849b0a" providerId="LiveId" clId="{3EC194DE-74A4-463D-82D7-46C0158C9DDF}" dt="2023-02-26T07:37:59.106" v="991" actId="478"/>
          <ac:spMkLst>
            <pc:docMk/>
            <pc:sldMk cId="1750081514" sldId="895"/>
            <ac:spMk id="24" creationId="{6431F4C5-31E6-1D15-3ECB-EE34B51D3D37}"/>
          </ac:spMkLst>
        </pc:spChg>
        <pc:spChg chg="add del mod">
          <ac:chgData name="amamou yosr" userId="1275005516849b0a" providerId="LiveId" clId="{3EC194DE-74A4-463D-82D7-46C0158C9DDF}" dt="2023-02-26T07:46:29.871" v="1023" actId="478"/>
          <ac:spMkLst>
            <pc:docMk/>
            <pc:sldMk cId="1750081514" sldId="895"/>
            <ac:spMk id="25" creationId="{4A984F58-26BC-4D83-9EF8-7A53B8ABFD8A}"/>
          </ac:spMkLst>
        </pc:spChg>
        <pc:spChg chg="add del mod">
          <ac:chgData name="amamou yosr" userId="1275005516849b0a" providerId="LiveId" clId="{3EC194DE-74A4-463D-82D7-46C0158C9DDF}" dt="2023-02-26T07:41:18.376" v="1003" actId="478"/>
          <ac:spMkLst>
            <pc:docMk/>
            <pc:sldMk cId="1750081514" sldId="895"/>
            <ac:spMk id="26" creationId="{00650D8D-085D-4DE4-BFFF-509762E50222}"/>
          </ac:spMkLst>
        </pc:spChg>
        <pc:spChg chg="add del mod">
          <ac:chgData name="amamou yosr" userId="1275005516849b0a" providerId="LiveId" clId="{3EC194DE-74A4-463D-82D7-46C0158C9DDF}" dt="2023-02-26T07:46:29.871" v="1023" actId="478"/>
          <ac:spMkLst>
            <pc:docMk/>
            <pc:sldMk cId="1750081514" sldId="895"/>
            <ac:spMk id="27" creationId="{81D7EA64-DA80-48A1-B5ED-16A2AD304B7E}"/>
          </ac:spMkLst>
        </pc:spChg>
        <pc:spChg chg="add del mod">
          <ac:chgData name="amamou yosr" userId="1275005516849b0a" providerId="LiveId" clId="{3EC194DE-74A4-463D-82D7-46C0158C9DDF}" dt="2023-02-26T07:46:29.871" v="1023" actId="478"/>
          <ac:spMkLst>
            <pc:docMk/>
            <pc:sldMk cId="1750081514" sldId="895"/>
            <ac:spMk id="28" creationId="{78D4C408-D1C9-4653-9F4B-4DCCE6E8C207}"/>
          </ac:spMkLst>
        </pc:spChg>
        <pc:spChg chg="add del mod">
          <ac:chgData name="amamou yosr" userId="1275005516849b0a" providerId="LiveId" clId="{3EC194DE-74A4-463D-82D7-46C0158C9DDF}" dt="2023-02-26T07:46:29.871" v="1023" actId="478"/>
          <ac:spMkLst>
            <pc:docMk/>
            <pc:sldMk cId="1750081514" sldId="895"/>
            <ac:spMk id="29" creationId="{648676E9-B8C5-4BE6-BD3C-B598D97630DD}"/>
          </ac:spMkLst>
        </pc:spChg>
        <pc:spChg chg="add del mod">
          <ac:chgData name="amamou yosr" userId="1275005516849b0a" providerId="LiveId" clId="{3EC194DE-74A4-463D-82D7-46C0158C9DDF}" dt="2023-02-26T07:46:29.871" v="1023" actId="478"/>
          <ac:spMkLst>
            <pc:docMk/>
            <pc:sldMk cId="1750081514" sldId="895"/>
            <ac:spMk id="30" creationId="{D36200AD-15C5-482C-88E1-4617B5564193}"/>
          </ac:spMkLst>
        </pc:spChg>
        <pc:spChg chg="add del mod">
          <ac:chgData name="amamou yosr" userId="1275005516849b0a" providerId="LiveId" clId="{3EC194DE-74A4-463D-82D7-46C0158C9DDF}" dt="2023-02-26T07:46:29.871" v="1023" actId="478"/>
          <ac:spMkLst>
            <pc:docMk/>
            <pc:sldMk cId="1750081514" sldId="895"/>
            <ac:spMk id="31" creationId="{373E29E8-A97E-49BC-8565-79EA4C23ADA4}"/>
          </ac:spMkLst>
        </pc:spChg>
        <pc:spChg chg="add del mod">
          <ac:chgData name="amamou yosr" userId="1275005516849b0a" providerId="LiveId" clId="{3EC194DE-74A4-463D-82D7-46C0158C9DDF}" dt="2023-02-26T07:46:29.871" v="1023" actId="478"/>
          <ac:spMkLst>
            <pc:docMk/>
            <pc:sldMk cId="1750081514" sldId="895"/>
            <ac:spMk id="32" creationId="{2C50ACD3-7C8A-486B-8F07-9E84EB9AF3D6}"/>
          </ac:spMkLst>
        </pc:spChg>
        <pc:spChg chg="add del mod">
          <ac:chgData name="amamou yosr" userId="1275005516849b0a" providerId="LiveId" clId="{3EC194DE-74A4-463D-82D7-46C0158C9DDF}" dt="2023-02-26T07:46:29.871" v="1023" actId="478"/>
          <ac:spMkLst>
            <pc:docMk/>
            <pc:sldMk cId="1750081514" sldId="895"/>
            <ac:spMk id="34" creationId="{ADBFCD8B-18CA-46E6-B1B3-D5EDFC7B190C}"/>
          </ac:spMkLst>
        </pc:spChg>
        <pc:spChg chg="add del mod">
          <ac:chgData name="amamou yosr" userId="1275005516849b0a" providerId="LiveId" clId="{3EC194DE-74A4-463D-82D7-46C0158C9DDF}" dt="2023-02-26T07:46:29.871" v="1023" actId="478"/>
          <ac:spMkLst>
            <pc:docMk/>
            <pc:sldMk cId="1750081514" sldId="895"/>
            <ac:spMk id="35" creationId="{64474E79-7D52-4B5F-BBFB-090253C3FEDF}"/>
          </ac:spMkLst>
        </pc:spChg>
        <pc:spChg chg="add del mod">
          <ac:chgData name="amamou yosr" userId="1275005516849b0a" providerId="LiveId" clId="{3EC194DE-74A4-463D-82D7-46C0158C9DDF}" dt="2023-02-26T07:46:29.871" v="1023" actId="478"/>
          <ac:spMkLst>
            <pc:docMk/>
            <pc:sldMk cId="1750081514" sldId="895"/>
            <ac:spMk id="36" creationId="{1C8AD9C3-F912-4F84-A38A-BE8EAFA2580C}"/>
          </ac:spMkLst>
        </pc:spChg>
        <pc:spChg chg="add del mod">
          <ac:chgData name="amamou yosr" userId="1275005516849b0a" providerId="LiveId" clId="{3EC194DE-74A4-463D-82D7-46C0158C9DDF}" dt="2023-02-26T07:46:29.871" v="1023" actId="478"/>
          <ac:spMkLst>
            <pc:docMk/>
            <pc:sldMk cId="1750081514" sldId="895"/>
            <ac:spMk id="37" creationId="{1357399F-342E-4ADF-AB66-39CAF60F1B44}"/>
          </ac:spMkLst>
        </pc:spChg>
        <pc:spChg chg="add del mod">
          <ac:chgData name="amamou yosr" userId="1275005516849b0a" providerId="LiveId" clId="{3EC194DE-74A4-463D-82D7-46C0158C9DDF}" dt="2023-02-26T07:46:29.871" v="1023" actId="478"/>
          <ac:spMkLst>
            <pc:docMk/>
            <pc:sldMk cId="1750081514" sldId="895"/>
            <ac:spMk id="39" creationId="{1604D886-4BC8-4463-A395-6D47A064BA7A}"/>
          </ac:spMkLst>
        </pc:spChg>
        <pc:spChg chg="add del mod">
          <ac:chgData name="amamou yosr" userId="1275005516849b0a" providerId="LiveId" clId="{3EC194DE-74A4-463D-82D7-46C0158C9DDF}" dt="2023-02-26T07:46:29.871" v="1023" actId="478"/>
          <ac:spMkLst>
            <pc:docMk/>
            <pc:sldMk cId="1750081514" sldId="895"/>
            <ac:spMk id="40" creationId="{2837D4DA-0BD4-4290-8F1F-6AE408D3C3C0}"/>
          </ac:spMkLst>
        </pc:spChg>
        <pc:spChg chg="add del mod">
          <ac:chgData name="amamou yosr" userId="1275005516849b0a" providerId="LiveId" clId="{3EC194DE-74A4-463D-82D7-46C0158C9DDF}" dt="2023-02-26T07:46:29.871" v="1023" actId="478"/>
          <ac:spMkLst>
            <pc:docMk/>
            <pc:sldMk cId="1750081514" sldId="895"/>
            <ac:spMk id="41" creationId="{15BBEC80-73BD-4173-9ED1-EAE1304A78B7}"/>
          </ac:spMkLst>
        </pc:spChg>
        <pc:spChg chg="add mod">
          <ac:chgData name="amamou yosr" userId="1275005516849b0a" providerId="LiveId" clId="{3EC194DE-74A4-463D-82D7-46C0158C9DDF}" dt="2023-02-26T07:39:13.614" v="992"/>
          <ac:spMkLst>
            <pc:docMk/>
            <pc:sldMk cId="1750081514" sldId="895"/>
            <ac:spMk id="42" creationId="{941CCBA5-55CC-41C3-8F33-E13D9D674EF0}"/>
          </ac:spMkLst>
        </pc:spChg>
        <pc:spChg chg="add mod">
          <ac:chgData name="amamou yosr" userId="1275005516849b0a" providerId="LiveId" clId="{3EC194DE-74A4-463D-82D7-46C0158C9DDF}" dt="2023-02-26T07:39:13.614" v="992"/>
          <ac:spMkLst>
            <pc:docMk/>
            <pc:sldMk cId="1750081514" sldId="895"/>
            <ac:spMk id="43" creationId="{31F50C56-D369-43C7-AA5D-B43829B9EE20}"/>
          </ac:spMkLst>
        </pc:spChg>
        <pc:spChg chg="add mod">
          <ac:chgData name="amamou yosr" userId="1275005516849b0a" providerId="LiveId" clId="{3EC194DE-74A4-463D-82D7-46C0158C9DDF}" dt="2023-02-26T07:39:13.614" v="992"/>
          <ac:spMkLst>
            <pc:docMk/>
            <pc:sldMk cId="1750081514" sldId="895"/>
            <ac:spMk id="44" creationId="{28147C8D-EC7F-4551-8F66-017F9ADE8302}"/>
          </ac:spMkLst>
        </pc:spChg>
        <pc:spChg chg="add mod">
          <ac:chgData name="amamou yosr" userId="1275005516849b0a" providerId="LiveId" clId="{3EC194DE-74A4-463D-82D7-46C0158C9DDF}" dt="2023-02-26T07:39:13.614" v="992"/>
          <ac:spMkLst>
            <pc:docMk/>
            <pc:sldMk cId="1750081514" sldId="895"/>
            <ac:spMk id="45" creationId="{28069E3A-C241-48D0-B50B-EF86A7486409}"/>
          </ac:spMkLst>
        </pc:spChg>
        <pc:spChg chg="add mod">
          <ac:chgData name="amamou yosr" userId="1275005516849b0a" providerId="LiveId" clId="{3EC194DE-74A4-463D-82D7-46C0158C9DDF}" dt="2023-02-26T07:39:13.614" v="992"/>
          <ac:spMkLst>
            <pc:docMk/>
            <pc:sldMk cId="1750081514" sldId="895"/>
            <ac:spMk id="46" creationId="{089B29C2-C391-4EE0-B02F-727448125D62}"/>
          </ac:spMkLst>
        </pc:spChg>
        <pc:spChg chg="add mod">
          <ac:chgData name="amamou yosr" userId="1275005516849b0a" providerId="LiveId" clId="{3EC194DE-74A4-463D-82D7-46C0158C9DDF}" dt="2023-02-26T07:39:13.614" v="992"/>
          <ac:spMkLst>
            <pc:docMk/>
            <pc:sldMk cId="1750081514" sldId="895"/>
            <ac:spMk id="47" creationId="{AD59EEA4-4D83-4AA7-A157-A9AFCFAECD49}"/>
          </ac:spMkLst>
        </pc:spChg>
        <pc:spChg chg="add mod">
          <ac:chgData name="amamou yosr" userId="1275005516849b0a" providerId="LiveId" clId="{3EC194DE-74A4-463D-82D7-46C0158C9DDF}" dt="2023-02-26T07:39:13.614" v="992"/>
          <ac:spMkLst>
            <pc:docMk/>
            <pc:sldMk cId="1750081514" sldId="895"/>
            <ac:spMk id="48" creationId="{F168A4D2-5BAA-4132-8827-6D9937EF0759}"/>
          </ac:spMkLst>
        </pc:spChg>
        <pc:spChg chg="add mod">
          <ac:chgData name="amamou yosr" userId="1275005516849b0a" providerId="LiveId" clId="{3EC194DE-74A4-463D-82D7-46C0158C9DDF}" dt="2023-02-26T07:39:13.614" v="992"/>
          <ac:spMkLst>
            <pc:docMk/>
            <pc:sldMk cId="1750081514" sldId="895"/>
            <ac:spMk id="49" creationId="{4F75A702-48FA-486F-9BA2-15DE1F9A3EDB}"/>
          </ac:spMkLst>
        </pc:spChg>
        <pc:spChg chg="add mod">
          <ac:chgData name="amamou yosr" userId="1275005516849b0a" providerId="LiveId" clId="{3EC194DE-74A4-463D-82D7-46C0158C9DDF}" dt="2023-02-26T07:39:13.614" v="992"/>
          <ac:spMkLst>
            <pc:docMk/>
            <pc:sldMk cId="1750081514" sldId="895"/>
            <ac:spMk id="50" creationId="{C96DA120-E6AC-40DA-B143-7632042842AA}"/>
          </ac:spMkLst>
        </pc:spChg>
        <pc:spChg chg="add mod">
          <ac:chgData name="amamou yosr" userId="1275005516849b0a" providerId="LiveId" clId="{3EC194DE-74A4-463D-82D7-46C0158C9DDF}" dt="2023-02-26T07:39:13.614" v="992"/>
          <ac:spMkLst>
            <pc:docMk/>
            <pc:sldMk cId="1750081514" sldId="895"/>
            <ac:spMk id="53" creationId="{0920953E-5B2D-4FA3-8411-95C0E06519E5}"/>
          </ac:spMkLst>
        </pc:spChg>
        <pc:spChg chg="add mod">
          <ac:chgData name="amamou yosr" userId="1275005516849b0a" providerId="LiveId" clId="{3EC194DE-74A4-463D-82D7-46C0158C9DDF}" dt="2023-02-26T07:39:13.614" v="992"/>
          <ac:spMkLst>
            <pc:docMk/>
            <pc:sldMk cId="1750081514" sldId="895"/>
            <ac:spMk id="54" creationId="{1CB70642-21F5-43BD-9199-3F5A64EB5A8E}"/>
          </ac:spMkLst>
        </pc:spChg>
        <pc:spChg chg="add mod">
          <ac:chgData name="amamou yosr" userId="1275005516849b0a" providerId="LiveId" clId="{3EC194DE-74A4-463D-82D7-46C0158C9DDF}" dt="2023-02-26T07:39:13.614" v="992"/>
          <ac:spMkLst>
            <pc:docMk/>
            <pc:sldMk cId="1750081514" sldId="895"/>
            <ac:spMk id="55" creationId="{5418EE13-33B4-45AF-BEAD-4C28A9399790}"/>
          </ac:spMkLst>
        </pc:spChg>
        <pc:spChg chg="add mod">
          <ac:chgData name="amamou yosr" userId="1275005516849b0a" providerId="LiveId" clId="{3EC194DE-74A4-463D-82D7-46C0158C9DDF}" dt="2023-02-26T07:39:13.614" v="992"/>
          <ac:spMkLst>
            <pc:docMk/>
            <pc:sldMk cId="1750081514" sldId="895"/>
            <ac:spMk id="56" creationId="{FE823F03-1B5D-4401-933C-012AC249E8B2}"/>
          </ac:spMkLst>
        </pc:spChg>
        <pc:spChg chg="add mod">
          <ac:chgData name="amamou yosr" userId="1275005516849b0a" providerId="LiveId" clId="{3EC194DE-74A4-463D-82D7-46C0158C9DDF}" dt="2023-02-26T07:39:13.614" v="992"/>
          <ac:spMkLst>
            <pc:docMk/>
            <pc:sldMk cId="1750081514" sldId="895"/>
            <ac:spMk id="57" creationId="{2EC78566-DCB4-4ECD-BEE0-94A8AACDE52D}"/>
          </ac:spMkLst>
        </pc:spChg>
        <pc:spChg chg="add mod">
          <ac:chgData name="amamou yosr" userId="1275005516849b0a" providerId="LiveId" clId="{3EC194DE-74A4-463D-82D7-46C0158C9DDF}" dt="2023-02-26T07:39:13.614" v="992"/>
          <ac:spMkLst>
            <pc:docMk/>
            <pc:sldMk cId="1750081514" sldId="895"/>
            <ac:spMk id="58" creationId="{786F0C7D-6F18-433A-B8A0-73E57FA7DDD8}"/>
          </ac:spMkLst>
        </pc:spChg>
        <pc:spChg chg="add mod">
          <ac:chgData name="amamou yosr" userId="1275005516849b0a" providerId="LiveId" clId="{3EC194DE-74A4-463D-82D7-46C0158C9DDF}" dt="2023-02-26T07:39:13.614" v="992"/>
          <ac:spMkLst>
            <pc:docMk/>
            <pc:sldMk cId="1750081514" sldId="895"/>
            <ac:spMk id="59" creationId="{CE97999F-FB31-4899-863C-4DFFD56A4838}"/>
          </ac:spMkLst>
        </pc:spChg>
        <pc:spChg chg="add mod">
          <ac:chgData name="amamou yosr" userId="1275005516849b0a" providerId="LiveId" clId="{3EC194DE-74A4-463D-82D7-46C0158C9DDF}" dt="2023-02-26T07:39:13.614" v="992"/>
          <ac:spMkLst>
            <pc:docMk/>
            <pc:sldMk cId="1750081514" sldId="895"/>
            <ac:spMk id="60" creationId="{E82C497E-7A00-4287-BAC2-10808BE9BAED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61" creationId="{3184AD34-7CBE-420E-AA49-F2C719C89F7A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62" creationId="{DAE64F77-36F6-426A-9938-2FB7029F24C3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63" creationId="{36E5F78B-1253-4512-AAAF-39B8794647E8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64" creationId="{1F5792FE-C98B-4245-9146-AE60682504F9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66" creationId="{49881055-327B-47E6-A7BD-F51F2F2E5965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67" creationId="{C30975E8-55B1-433B-ABCC-9A4D5745377F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68" creationId="{B9DBBF58-4742-4E16-8F4A-6512191E15A8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69" creationId="{096601CE-3030-49C4-A356-C97F4F77A246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70" creationId="{B8386FF9-D15A-41DC-9282-DBCE5D1A4AD2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71" creationId="{30C31036-E900-4054-A4D4-8672283C7D78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72" creationId="{08F16235-720C-4F40-A03D-B2A576C13309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73" creationId="{CE1AFE70-3AD6-4F3E-91C2-9B1561871C67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74" creationId="{3C51F091-B63F-48AE-A5CC-C7B111D3CF4D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75" creationId="{34CB6CB9-74B4-4434-98FE-A3AA4D0B6334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76" creationId="{BBE36E5C-CBCC-4C75-B10D-6BE11E9562D2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77" creationId="{228C39BB-A176-407A-B4D5-9C5DFE1FE66B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78" creationId="{DDE80826-FDB8-43E7-B914-7F7DEBDC470F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79" creationId="{C900B7E6-F499-4F28-959C-0A274BE1F2F2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80" creationId="{C706FBF2-89E2-4725-83FE-7E8B8E9B3022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81" creationId="{DE7842A5-3716-4204-A6B0-584961E24C31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82" creationId="{FCFF9A35-BDBC-4B24-844C-872D442E78C8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83" creationId="{21BBECCD-5540-43D3-8B73-CBB39ABBAA1E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84" creationId="{131AE56C-EAB8-4D79-BDC5-6AFB620A2446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85" creationId="{981ACB46-36F1-44F5-A2E6-DBAF3DD5F57C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86" creationId="{1827EBAE-C0FB-43EE-8AFD-C50A0D2694D2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87" creationId="{B84416B1-8D40-4025-80A0-D7166E77E931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88" creationId="{4A513AA6-291C-465D-B5A7-CA6E5DF49DAE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89" creationId="{83EFE088-02F6-4BB3-9F23-37C042F61B59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90" creationId="{7972CE36-6279-4B30-8026-6F7DF841832F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91" creationId="{C922CD57-2B8A-474F-BCF6-1F5F617763E4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92" creationId="{22539C31-F0A5-4156-B2D7-01DA9EE33469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93" creationId="{8A691D5D-30A3-4FC6-A82B-C7F7105B96C9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94" creationId="{0F8A0D07-1A21-46DB-A168-08B83ACF2A9E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95" creationId="{8776BD64-71E5-4CA4-8FC8-852C009BBDD4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96" creationId="{218C02B9-AF09-4409-B7E3-9EA53EACF77F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97" creationId="{2045E372-3749-4330-8D17-8BE7E0A9DD88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98" creationId="{F0B85F40-3047-4181-9055-6CE379FB5139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99" creationId="{F95EB9CD-F9F9-4F95-80FF-04FD77B250B8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100" creationId="{ADEF2B76-0D66-4107-9368-E90372E778B8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101" creationId="{53714A91-A21E-4067-992A-036EBD8E130C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102" creationId="{443D47FE-FAAF-49D6-A71C-457D7827D11F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103" creationId="{629BAFA9-F564-4004-B63D-314D5D57DCA3}"/>
          </ac:spMkLst>
        </pc:spChg>
        <pc:spChg chg="add mod">
          <ac:chgData name="amamou yosr" userId="1275005516849b0a" providerId="LiveId" clId="{3EC194DE-74A4-463D-82D7-46C0158C9DDF}" dt="2023-02-26T07:46:51.894" v="1027"/>
          <ac:spMkLst>
            <pc:docMk/>
            <pc:sldMk cId="1750081514" sldId="895"/>
            <ac:spMk id="104" creationId="{9D741121-2C7B-49D5-A273-C7F91FA1B21D}"/>
          </ac:spMkLst>
        </pc:spChg>
        <pc:spChg chg="add mod">
          <ac:chgData name="amamou yosr" userId="1275005516849b0a" providerId="LiveId" clId="{3EC194DE-74A4-463D-82D7-46C0158C9DDF}" dt="2023-02-26T07:57:54.436" v="1107" actId="1076"/>
          <ac:spMkLst>
            <pc:docMk/>
            <pc:sldMk cId="1750081514" sldId="895"/>
            <ac:spMk id="105" creationId="{3184AD34-7CBE-420E-AA49-F2C719C89F7A}"/>
          </ac:spMkLst>
        </pc:spChg>
        <pc:spChg chg="add del mod">
          <ac:chgData name="amamou yosr" userId="1275005516849b0a" providerId="LiveId" clId="{3EC194DE-74A4-463D-82D7-46C0158C9DDF}" dt="2023-02-26T07:54:06.094" v="1069" actId="478"/>
          <ac:spMkLst>
            <pc:docMk/>
            <pc:sldMk cId="1750081514" sldId="895"/>
            <ac:spMk id="106" creationId="{DAE64F77-36F6-426A-9938-2FB7029F24C3}"/>
          </ac:spMkLst>
        </pc:spChg>
        <pc:spChg chg="add mod">
          <ac:chgData name="amamou yosr" userId="1275005516849b0a" providerId="LiveId" clId="{3EC194DE-74A4-463D-82D7-46C0158C9DDF}" dt="2023-02-26T08:15:54.093" v="1145" actId="207"/>
          <ac:spMkLst>
            <pc:docMk/>
            <pc:sldMk cId="1750081514" sldId="895"/>
            <ac:spMk id="107" creationId="{36E5F78B-1253-4512-AAAF-39B8794647E8}"/>
          </ac:spMkLst>
        </pc:spChg>
        <pc:spChg chg="add del mod">
          <ac:chgData name="amamou yosr" userId="1275005516849b0a" providerId="LiveId" clId="{3EC194DE-74A4-463D-82D7-46C0158C9DDF}" dt="2023-02-26T07:48:45.015" v="1038" actId="478"/>
          <ac:spMkLst>
            <pc:docMk/>
            <pc:sldMk cId="1750081514" sldId="895"/>
            <ac:spMk id="108" creationId="{1F5792FE-C98B-4245-9146-AE60682504F9}"/>
          </ac:spMkLst>
        </pc:spChg>
        <pc:spChg chg="add del mod">
          <ac:chgData name="amamou yosr" userId="1275005516849b0a" providerId="LiveId" clId="{3EC194DE-74A4-463D-82D7-46C0158C9DDF}" dt="2023-02-26T07:53:45.732" v="1066" actId="478"/>
          <ac:spMkLst>
            <pc:docMk/>
            <pc:sldMk cId="1750081514" sldId="895"/>
            <ac:spMk id="110" creationId="{49881055-327B-47E6-A7BD-F51F2F2E5965}"/>
          </ac:spMkLst>
        </pc:spChg>
        <pc:spChg chg="add mod">
          <ac:chgData name="amamou yosr" userId="1275005516849b0a" providerId="LiveId" clId="{3EC194DE-74A4-463D-82D7-46C0158C9DDF}" dt="2023-02-28T17:45:33.529" v="10682" actId="2711"/>
          <ac:spMkLst>
            <pc:docMk/>
            <pc:sldMk cId="1750081514" sldId="895"/>
            <ac:spMk id="111" creationId="{C30975E8-55B1-433B-ABCC-9A4D5745377F}"/>
          </ac:spMkLst>
        </pc:spChg>
        <pc:spChg chg="add del mod">
          <ac:chgData name="amamou yosr" userId="1275005516849b0a" providerId="LiveId" clId="{3EC194DE-74A4-463D-82D7-46C0158C9DDF}" dt="2023-02-26T07:48:45.017" v="1040"/>
          <ac:spMkLst>
            <pc:docMk/>
            <pc:sldMk cId="1750081514" sldId="895"/>
            <ac:spMk id="112" creationId="{B9DBBF58-4742-4E16-8F4A-6512191E15A8}"/>
          </ac:spMkLst>
        </pc:spChg>
        <pc:spChg chg="add del mod">
          <ac:chgData name="amamou yosr" userId="1275005516849b0a" providerId="LiveId" clId="{3EC194DE-74A4-463D-82D7-46C0158C9DDF}" dt="2023-02-26T07:54:36.958" v="1073" actId="478"/>
          <ac:spMkLst>
            <pc:docMk/>
            <pc:sldMk cId="1750081514" sldId="895"/>
            <ac:spMk id="113" creationId="{096601CE-3030-49C4-A356-C97F4F77A246}"/>
          </ac:spMkLst>
        </pc:spChg>
        <pc:spChg chg="add del mod">
          <ac:chgData name="amamou yosr" userId="1275005516849b0a" providerId="LiveId" clId="{3EC194DE-74A4-463D-82D7-46C0158C9DDF}" dt="2023-02-26T07:55:33.521" v="1080" actId="478"/>
          <ac:spMkLst>
            <pc:docMk/>
            <pc:sldMk cId="1750081514" sldId="895"/>
            <ac:spMk id="114" creationId="{B8386FF9-D15A-41DC-9282-DBCE5D1A4AD2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15" creationId="{30C31036-E900-4054-A4D4-8672283C7D78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16" creationId="{08F16235-720C-4F40-A03D-B2A576C13309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17" creationId="{CE1AFE70-3AD6-4F3E-91C2-9B1561871C67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18" creationId="{3C51F091-B63F-48AE-A5CC-C7B111D3CF4D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19" creationId="{34CB6CB9-74B4-4434-98FE-A3AA4D0B6334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20" creationId="{BBE36E5C-CBCC-4C75-B10D-6BE11E9562D2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21" creationId="{228C39BB-A176-407A-B4D5-9C5DFE1FE66B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22" creationId="{DDE80826-FDB8-43E7-B914-7F7DEBDC470F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23" creationId="{C900B7E6-F499-4F28-959C-0A274BE1F2F2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24" creationId="{C706FBF2-89E2-4725-83FE-7E8B8E9B3022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25" creationId="{DE7842A5-3716-4204-A6B0-584961E24C31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26" creationId="{FCFF9A35-BDBC-4B24-844C-872D442E78C8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27" creationId="{21BBECCD-5540-43D3-8B73-CBB39ABBAA1E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28" creationId="{131AE56C-EAB8-4D79-BDC5-6AFB620A2446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29" creationId="{981ACB46-36F1-44F5-A2E6-DBAF3DD5F57C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30" creationId="{1827EBAE-C0FB-43EE-8AFD-C50A0D2694D2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31" creationId="{B84416B1-8D40-4025-80A0-D7166E77E931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32" creationId="{4A513AA6-291C-465D-B5A7-CA6E5DF49DAE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33" creationId="{83EFE088-02F6-4BB3-9F23-37C042F61B59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34" creationId="{7972CE36-6279-4B30-8026-6F7DF841832F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35" creationId="{C922CD57-2B8A-474F-BCF6-1F5F617763E4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36" creationId="{22539C31-F0A5-4156-B2D7-01DA9EE33469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37" creationId="{8A691D5D-30A3-4FC6-A82B-C7F7105B96C9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38" creationId="{0F8A0D07-1A21-46DB-A168-08B83ACF2A9E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39" creationId="{8776BD64-71E5-4CA4-8FC8-852C009BBDD4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40" creationId="{218C02B9-AF09-4409-B7E3-9EA53EACF77F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41" creationId="{2045E372-3749-4330-8D17-8BE7E0A9DD88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42" creationId="{F0B85F40-3047-4181-9055-6CE379FB5139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43" creationId="{F95EB9CD-F9F9-4F95-80FF-04FD77B250B8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44" creationId="{ADEF2B76-0D66-4107-9368-E90372E778B8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45" creationId="{53714A91-A21E-4067-992A-036EBD8E130C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46" creationId="{443D47FE-FAAF-49D6-A71C-457D7827D11F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47" creationId="{629BAFA9-F564-4004-B63D-314D5D57DCA3}"/>
          </ac:spMkLst>
        </pc:spChg>
        <pc:spChg chg="add mod">
          <ac:chgData name="amamou yosr" userId="1275005516849b0a" providerId="LiveId" clId="{3EC194DE-74A4-463D-82D7-46C0158C9DDF}" dt="2023-02-26T07:59:38.791" v="1121" actId="1076"/>
          <ac:spMkLst>
            <pc:docMk/>
            <pc:sldMk cId="1750081514" sldId="895"/>
            <ac:spMk id="148" creationId="{9D741121-2C7B-49D5-A273-C7F91FA1B21D}"/>
          </ac:spMkLst>
        </pc:spChg>
        <pc:spChg chg="add mod">
          <ac:chgData name="amamou yosr" userId="1275005516849b0a" providerId="LiveId" clId="{3EC194DE-74A4-463D-82D7-46C0158C9DDF}" dt="2023-02-26T07:57:41.694" v="1102" actId="20577"/>
          <ac:spMkLst>
            <pc:docMk/>
            <pc:sldMk cId="1750081514" sldId="895"/>
            <ac:spMk id="150" creationId="{C7455077-7115-CCF0-12AA-BEDD5CA57ED9}"/>
          </ac:spMkLst>
        </pc:spChg>
        <pc:spChg chg="add mod">
          <ac:chgData name="amamou yosr" userId="1275005516849b0a" providerId="LiveId" clId="{3EC194DE-74A4-463D-82D7-46C0158C9DDF}" dt="2023-02-28T17:45:54.642" v="10686" actId="2711"/>
          <ac:spMkLst>
            <pc:docMk/>
            <pc:sldMk cId="1750081514" sldId="895"/>
            <ac:spMk id="152" creationId="{A4DE8DFE-CAB4-E85B-952D-FA190AF93EFE}"/>
          </ac:spMkLst>
        </pc:spChg>
        <pc:spChg chg="add mod">
          <ac:chgData name="amamou yosr" userId="1275005516849b0a" providerId="LiveId" clId="{3EC194DE-74A4-463D-82D7-46C0158C9DDF}" dt="2023-02-28T17:45:46.175" v="10685" actId="1076"/>
          <ac:spMkLst>
            <pc:docMk/>
            <pc:sldMk cId="1750081514" sldId="895"/>
            <ac:spMk id="153" creationId="{4479FB74-911C-0212-CD30-E83FE514A206}"/>
          </ac:spMkLst>
        </pc:spChg>
        <pc:spChg chg="add mod">
          <ac:chgData name="amamou yosr" userId="1275005516849b0a" providerId="LiveId" clId="{3EC194DE-74A4-463D-82D7-46C0158C9DDF}" dt="2023-02-28T17:46:12.236" v="10688" actId="1076"/>
          <ac:spMkLst>
            <pc:docMk/>
            <pc:sldMk cId="1750081514" sldId="895"/>
            <ac:spMk id="154" creationId="{70949F0E-F3A7-6BE4-426B-693EB8842C7B}"/>
          </ac:spMkLst>
        </pc:spChg>
        <pc:spChg chg="add mod">
          <ac:chgData name="amamou yosr" userId="1275005516849b0a" providerId="LiveId" clId="{3EC194DE-74A4-463D-82D7-46C0158C9DDF}" dt="2023-02-28T17:45:26.650" v="10681" actId="2711"/>
          <ac:spMkLst>
            <pc:docMk/>
            <pc:sldMk cId="1750081514" sldId="895"/>
            <ac:spMk id="156" creationId="{720814A1-FAA4-4923-9530-AC77BCD0E6B6}"/>
          </ac:spMkLst>
        </pc:spChg>
        <pc:spChg chg="add del mod">
          <ac:chgData name="amamou yosr" userId="1275005516849b0a" providerId="LiveId" clId="{3EC194DE-74A4-463D-82D7-46C0158C9DDF}" dt="2023-02-26T08:12:10.410" v="1139" actId="478"/>
          <ac:spMkLst>
            <pc:docMk/>
            <pc:sldMk cId="1750081514" sldId="895"/>
            <ac:spMk id="158" creationId="{9441ACF9-FEF8-6505-5643-F434C18D0EA8}"/>
          </ac:spMkLst>
        </pc:spChg>
        <pc:grpChg chg="del">
          <ac:chgData name="amamou yosr" userId="1275005516849b0a" providerId="LiveId" clId="{3EC194DE-74A4-463D-82D7-46C0158C9DDF}" dt="2023-02-26T07:37:59.106" v="991" actId="478"/>
          <ac:grpSpMkLst>
            <pc:docMk/>
            <pc:sldMk cId="1750081514" sldId="895"/>
            <ac:grpSpMk id="4" creationId="{42FBE844-D2C4-10B5-5F1F-80DAEEFA05F6}"/>
          </ac:grpSpMkLst>
        </pc:grpChg>
        <pc:grpChg chg="add del mod">
          <ac:chgData name="amamou yosr" userId="1275005516849b0a" providerId="LiveId" clId="{3EC194DE-74A4-463D-82D7-46C0158C9DDF}" dt="2023-02-26T07:46:29.871" v="1023" actId="478"/>
          <ac:grpSpMkLst>
            <pc:docMk/>
            <pc:sldMk cId="1750081514" sldId="895"/>
            <ac:grpSpMk id="23" creationId="{0E05D8E9-5650-4DEE-926D-5F445548A145}"/>
          </ac:grpSpMkLst>
        </pc:grpChg>
        <pc:grpChg chg="add del mod">
          <ac:chgData name="amamou yosr" userId="1275005516849b0a" providerId="LiveId" clId="{3EC194DE-74A4-463D-82D7-46C0158C9DDF}" dt="2023-02-26T07:46:29.871" v="1023" actId="478"/>
          <ac:grpSpMkLst>
            <pc:docMk/>
            <pc:sldMk cId="1750081514" sldId="895"/>
            <ac:grpSpMk id="33" creationId="{035E0B74-E4F6-410A-9D7B-EE2EBE4298AA}"/>
          </ac:grpSpMkLst>
        </pc:grpChg>
        <pc:grpChg chg="add del mod">
          <ac:chgData name="amamou yosr" userId="1275005516849b0a" providerId="LiveId" clId="{3EC194DE-74A4-463D-82D7-46C0158C9DDF}" dt="2023-02-26T07:46:29.871" v="1023" actId="478"/>
          <ac:grpSpMkLst>
            <pc:docMk/>
            <pc:sldMk cId="1750081514" sldId="895"/>
            <ac:grpSpMk id="38" creationId="{818DD059-8F26-4BB0-A782-E6AE347E1035}"/>
          </ac:grpSpMkLst>
        </pc:grpChg>
        <pc:grpChg chg="add mod">
          <ac:chgData name="amamou yosr" userId="1275005516849b0a" providerId="LiveId" clId="{3EC194DE-74A4-463D-82D7-46C0158C9DDF}" dt="2023-02-26T07:39:13.614" v="992"/>
          <ac:grpSpMkLst>
            <pc:docMk/>
            <pc:sldMk cId="1750081514" sldId="895"/>
            <ac:grpSpMk id="51" creationId="{2F5A0D77-6BB8-452D-B725-C1F4263D516B}"/>
          </ac:grpSpMkLst>
        </pc:grpChg>
        <pc:grpChg chg="add mod">
          <ac:chgData name="amamou yosr" userId="1275005516849b0a" providerId="LiveId" clId="{3EC194DE-74A4-463D-82D7-46C0158C9DDF}" dt="2023-02-26T07:39:13.614" v="992"/>
          <ac:grpSpMkLst>
            <pc:docMk/>
            <pc:sldMk cId="1750081514" sldId="895"/>
            <ac:grpSpMk id="52" creationId="{0154A246-0411-4036-BCF4-03A2B6704561}"/>
          </ac:grpSpMkLst>
        </pc:grpChg>
        <pc:grpChg chg="add mod">
          <ac:chgData name="amamou yosr" userId="1275005516849b0a" providerId="LiveId" clId="{3EC194DE-74A4-463D-82D7-46C0158C9DDF}" dt="2023-02-26T07:46:51.894" v="1027"/>
          <ac:grpSpMkLst>
            <pc:docMk/>
            <pc:sldMk cId="1750081514" sldId="895"/>
            <ac:grpSpMk id="65" creationId="{007E491E-2C8C-4017-BEA2-44B36E96E6A8}"/>
          </ac:grpSpMkLst>
        </pc:grpChg>
        <pc:grpChg chg="add mod">
          <ac:chgData name="amamou yosr" userId="1275005516849b0a" providerId="LiveId" clId="{3EC194DE-74A4-463D-82D7-46C0158C9DDF}" dt="2023-02-26T07:59:38.791" v="1121" actId="1076"/>
          <ac:grpSpMkLst>
            <pc:docMk/>
            <pc:sldMk cId="1750081514" sldId="895"/>
            <ac:grpSpMk id="109" creationId="{007E491E-2C8C-4017-BEA2-44B36E96E6A8}"/>
          </ac:grpSpMkLst>
        </pc:grpChg>
      </pc:sldChg>
      <pc:sldChg chg="addSp delSp modSp add mod modTransition modAnim">
        <pc:chgData name="amamou yosr" userId="1275005516849b0a" providerId="LiveId" clId="{3EC194DE-74A4-463D-82D7-46C0158C9DDF}" dt="2023-03-01T08:06:51.330" v="10732"/>
        <pc:sldMkLst>
          <pc:docMk/>
          <pc:sldMk cId="4059126059" sldId="896"/>
        </pc:sldMkLst>
        <pc:spChg chg="add del mod">
          <ac:chgData name="amamou yosr" userId="1275005516849b0a" providerId="LiveId" clId="{3EC194DE-74A4-463D-82D7-46C0158C9DDF}" dt="2023-02-26T08:39:14.690" v="1153"/>
          <ac:spMkLst>
            <pc:docMk/>
            <pc:sldMk cId="4059126059" sldId="896"/>
            <ac:spMk id="3" creationId="{565A7007-B6F4-40B9-882E-39A363A27E31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9" creationId="{B67F2147-4484-40D5-B546-A8F47DFE51AF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0" creationId="{34D2F6EE-113C-450F-8387-5A25F3043BEA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1" creationId="{2A81A2BA-1F7F-4BD4-80CB-D4E689347B7E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2" creationId="{5887FBB0-9FCD-4095-A184-DBD7FB1DD22E}"/>
          </ac:spMkLst>
        </pc:spChg>
        <pc:spChg chg="add del mod">
          <ac:chgData name="amamou yosr" userId="1275005516849b0a" providerId="LiveId" clId="{3EC194DE-74A4-463D-82D7-46C0158C9DDF}" dt="2023-02-26T08:41:57.605" v="1182"/>
          <ac:spMkLst>
            <pc:docMk/>
            <pc:sldMk cId="4059126059" sldId="896"/>
            <ac:spMk id="13" creationId="{BF02C3D4-8338-4FF8-A1C8-C6390D4E80A8}"/>
          </ac:spMkLst>
        </pc:spChg>
        <pc:spChg chg="add del mod">
          <ac:chgData name="amamou yosr" userId="1275005516849b0a" providerId="LiveId" clId="{3EC194DE-74A4-463D-82D7-46C0158C9DDF}" dt="2023-02-26T08:41:57.605" v="1184"/>
          <ac:spMkLst>
            <pc:docMk/>
            <pc:sldMk cId="4059126059" sldId="896"/>
            <ac:spMk id="14" creationId="{9054FD7B-D1AA-4AA9-9961-99A55CE36CA8}"/>
          </ac:spMkLst>
        </pc:spChg>
        <pc:spChg chg="add del mod">
          <ac:chgData name="amamou yosr" userId="1275005516849b0a" providerId="LiveId" clId="{3EC194DE-74A4-463D-82D7-46C0158C9DDF}" dt="2023-02-26T08:42:56.760" v="1199" actId="478"/>
          <ac:spMkLst>
            <pc:docMk/>
            <pc:sldMk cId="4059126059" sldId="896"/>
            <ac:spMk id="15" creationId="{3C1B6BF5-2395-48D1-8167-2E655E71AE64}"/>
          </ac:spMkLst>
        </pc:spChg>
        <pc:spChg chg="add del mod">
          <ac:chgData name="amamou yosr" userId="1275005516849b0a" providerId="LiveId" clId="{3EC194DE-74A4-463D-82D7-46C0158C9DDF}" dt="2023-02-26T08:41:57.614" v="1186"/>
          <ac:spMkLst>
            <pc:docMk/>
            <pc:sldMk cId="4059126059" sldId="896"/>
            <ac:spMk id="16" creationId="{33BF5552-C7F7-49A5-894F-2B394E6519A3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7" creationId="{0F1C02BF-ADCA-4784-82C1-18A60CAAAFAC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8" creationId="{830A12B6-2C82-4BF0-A17A-4930AA6602B9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9" creationId="{B04BB237-9E0E-4CAD-9DCF-40C7C26E38F5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20" creationId="{46CE52EB-9596-4C92-8DBD-E4BF8F7C3889}"/>
          </ac:spMkLst>
        </pc:spChg>
        <pc:spChg chg="add del mod">
          <ac:chgData name="amamou yosr" userId="1275005516849b0a" providerId="LiveId" clId="{3EC194DE-74A4-463D-82D7-46C0158C9DDF}" dt="2023-02-26T08:39:04.602" v="1150" actId="478"/>
          <ac:spMkLst>
            <pc:docMk/>
            <pc:sldMk cId="4059126059" sldId="896"/>
            <ac:spMk id="21" creationId="{5A375A34-8E68-439D-BD8A-3CCC6169CFD2}"/>
          </ac:spMkLst>
        </pc:spChg>
        <pc:spChg chg="add mod">
          <ac:chgData name="amamou yosr" userId="1275005516849b0a" providerId="LiveId" clId="{3EC194DE-74A4-463D-82D7-46C0158C9DDF}" dt="2023-02-26T08:54:41.003" v="1293" actId="207"/>
          <ac:spMkLst>
            <pc:docMk/>
            <pc:sldMk cId="4059126059" sldId="896"/>
            <ac:spMk id="22" creationId="{390438A8-61CD-4C65-B1D2-DC8208675E84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23" creationId="{45A559E3-C492-4D22-9072-FDAE059F2E68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24" creationId="{8FBB1C22-916D-4D88-9014-DFEC36C03C66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25" creationId="{4C5AABC9-36F0-408A-898D-9413B94E35B6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26" creationId="{7003277C-2D44-4FB9-8071-68E3F805B6AB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27" creationId="{5A0418DE-2F1D-4FFD-B28F-98DC2FEF1A72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28" creationId="{E2FE26E6-6248-47C3-9AD0-8A58E5F104C0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29" creationId="{80F0C35D-6EE0-4A50-A875-08A1FCAEBABF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30" creationId="{A154FF12-18DB-454D-AEBB-AEE97A349C8C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31" creationId="{34BE5A1F-E8DD-4233-81A0-9CD1CD1228B4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96" creationId="{BCA7B6DD-0A17-41FC-AD03-599FCDDF3EF6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97" creationId="{87492318-48DD-4AF8-B833-3865E380FF5B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98" creationId="{3E4C61FA-3624-4BF4-B4F7-72E3C2B3FF85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99" creationId="{CBEE9D19-28B6-4CD6-9909-7305972BE688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00" creationId="{9E74DF55-1E3F-49BA-BDE4-50AC898FECB7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01" creationId="{53F9CBA2-34C2-410F-925E-A060AE8DBE83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02" creationId="{01C3D2E1-6D32-4DB4-A7AB-A72B7A647E7C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03" creationId="{55879D9A-D6DB-450A-8AA6-FE49F80D0FCC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04" creationId="{E85B5991-2F06-45AC-BCEA-03B99A5EAC1A}"/>
          </ac:spMkLst>
        </pc:spChg>
        <pc:spChg chg="del">
          <ac:chgData name="amamou yosr" userId="1275005516849b0a" providerId="LiveId" clId="{3EC194DE-74A4-463D-82D7-46C0158C9DDF}" dt="2023-02-26T08:38:53.722" v="1147" actId="478"/>
          <ac:spMkLst>
            <pc:docMk/>
            <pc:sldMk cId="4059126059" sldId="896"/>
            <ac:spMk id="105" creationId="{3184AD34-7CBE-420E-AA49-F2C719C89F7A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06" creationId="{001DDCAA-C90E-485B-B7C4-1CD7AE42D2A8}"/>
          </ac:spMkLst>
        </pc:spChg>
        <pc:spChg chg="del">
          <ac:chgData name="amamou yosr" userId="1275005516849b0a" providerId="LiveId" clId="{3EC194DE-74A4-463D-82D7-46C0158C9DDF}" dt="2023-02-26T08:38:53.722" v="1147" actId="478"/>
          <ac:spMkLst>
            <pc:docMk/>
            <pc:sldMk cId="4059126059" sldId="896"/>
            <ac:spMk id="107" creationId="{36E5F78B-1253-4512-AAAF-39B8794647E8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08" creationId="{ABB4DFBA-86F4-4FDB-BB1E-82A995FC0E26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10" creationId="{F52DC87E-5F2C-47BA-B4DD-611B1DD6C7A1}"/>
          </ac:spMkLst>
        </pc:spChg>
        <pc:spChg chg="del">
          <ac:chgData name="amamou yosr" userId="1275005516849b0a" providerId="LiveId" clId="{3EC194DE-74A4-463D-82D7-46C0158C9DDF}" dt="2023-02-26T08:38:53.722" v="1147" actId="478"/>
          <ac:spMkLst>
            <pc:docMk/>
            <pc:sldMk cId="4059126059" sldId="896"/>
            <ac:spMk id="111" creationId="{C30975E8-55B1-433B-ABCC-9A4D5745377F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12" creationId="{24A26656-B76B-47F8-B61A-701E862533DB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13" creationId="{4C447A74-2616-4834-BCB5-F1D9A6FC0A6C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14" creationId="{6CA85A20-84D6-4E67-91A8-1C69DA8D1C10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49" creationId="{4A0F0213-9D50-4A01-A1B7-99A91691EEEB}"/>
          </ac:spMkLst>
        </pc:spChg>
        <pc:spChg chg="del">
          <ac:chgData name="amamou yosr" userId="1275005516849b0a" providerId="LiveId" clId="{3EC194DE-74A4-463D-82D7-46C0158C9DDF}" dt="2023-02-26T08:38:53.722" v="1147" actId="478"/>
          <ac:spMkLst>
            <pc:docMk/>
            <pc:sldMk cId="4059126059" sldId="896"/>
            <ac:spMk id="150" creationId="{C7455077-7115-CCF0-12AA-BEDD5CA57ED9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51" creationId="{4BB3EDC8-2E2B-4630-BC6C-95FCFC68FAAA}"/>
          </ac:spMkLst>
        </pc:spChg>
        <pc:spChg chg="del">
          <ac:chgData name="amamou yosr" userId="1275005516849b0a" providerId="LiveId" clId="{3EC194DE-74A4-463D-82D7-46C0158C9DDF}" dt="2023-02-26T08:38:53.722" v="1147" actId="478"/>
          <ac:spMkLst>
            <pc:docMk/>
            <pc:sldMk cId="4059126059" sldId="896"/>
            <ac:spMk id="152" creationId="{A4DE8DFE-CAB4-E85B-952D-FA190AF93EFE}"/>
          </ac:spMkLst>
        </pc:spChg>
        <pc:spChg chg="del">
          <ac:chgData name="amamou yosr" userId="1275005516849b0a" providerId="LiveId" clId="{3EC194DE-74A4-463D-82D7-46C0158C9DDF}" dt="2023-02-26T08:38:53.722" v="1147" actId="478"/>
          <ac:spMkLst>
            <pc:docMk/>
            <pc:sldMk cId="4059126059" sldId="896"/>
            <ac:spMk id="153" creationId="{4479FB74-911C-0212-CD30-E83FE514A206}"/>
          </ac:spMkLst>
        </pc:spChg>
        <pc:spChg chg="del">
          <ac:chgData name="amamou yosr" userId="1275005516849b0a" providerId="LiveId" clId="{3EC194DE-74A4-463D-82D7-46C0158C9DDF}" dt="2023-02-26T08:38:53.722" v="1147" actId="478"/>
          <ac:spMkLst>
            <pc:docMk/>
            <pc:sldMk cId="4059126059" sldId="896"/>
            <ac:spMk id="154" creationId="{70949F0E-F3A7-6BE4-426B-693EB8842C7B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55" creationId="{DD9B6324-BCE7-497B-9B0E-FC44AAACE667}"/>
          </ac:spMkLst>
        </pc:spChg>
        <pc:spChg chg="del">
          <ac:chgData name="amamou yosr" userId="1275005516849b0a" providerId="LiveId" clId="{3EC194DE-74A4-463D-82D7-46C0158C9DDF}" dt="2023-02-26T08:38:53.722" v="1147" actId="478"/>
          <ac:spMkLst>
            <pc:docMk/>
            <pc:sldMk cId="4059126059" sldId="896"/>
            <ac:spMk id="156" creationId="{720814A1-FAA4-4923-9530-AC77BCD0E6B6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57" creationId="{C8C64B50-C695-4618-B886-562FA794E85E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58" creationId="{FEE7CA43-AB5D-46CE-B435-91ED7CACDC46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59" creationId="{CDE48E1F-49B0-4DC1-B56A-52871089CCBF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60" creationId="{E9EA0E3A-7B55-4821-B665-867168373D15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61" creationId="{2E4423BD-43C3-408C-A3A3-E7C39526869A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62" creationId="{6D125CAA-8086-4607-8EC4-E691CBEB2C99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63" creationId="{128DDF03-060F-4DF4-AFA9-8067F61E9216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64" creationId="{90F20F5F-5F30-40DF-8B12-510DA71CE3AD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65" creationId="{3698BF77-C4B8-4CA1-BBD2-7066B52F4A98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66" creationId="{0B218B50-31E9-40C4-B27D-48B7BC23C9F2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67" creationId="{00BE6978-6634-4546-8E13-5CB53A7A5269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68" creationId="{71271E2D-BF88-4402-8DC8-8DA21DB7A518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69" creationId="{A6BE3D59-AC66-43BA-A734-4C8D557399F3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70" creationId="{F016317D-CA6A-4780-A1BC-3A99A663BFCB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71" creationId="{4A7B8A27-88BB-41DF-88F4-3E7E349C584D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72" creationId="{FAEAAECE-E43B-4DEB-A714-FD15024B5C2F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73" creationId="{52851D8B-5297-49B4-A9A2-B825AC809E95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74" creationId="{50D7990F-8C08-47C0-B72B-0B2C552F1C7E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75" creationId="{CE249E05-B187-42C5-AAB0-83232879111E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76" creationId="{DDF00BDF-30C9-433B-AD90-B5857F7E8C25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77" creationId="{5522D37A-8116-49B4-A1B5-DA6C72D04C05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78" creationId="{C0A34A80-9120-49CD-B6D3-227FACB9FA62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79" creationId="{E6C9CAF6-B720-41E0-8D22-09D44E7F57E8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80" creationId="{D21DB0E7-AB19-4EAA-B7EE-E39AA0DA3CA9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81" creationId="{7D72A775-BFCA-4238-B2BD-3E91D1A46A66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82" creationId="{A338310B-B811-4348-A3A3-6FB4A2C6F2C2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83" creationId="{3B099DDE-66F0-4F52-891B-815ECFF19CA2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84" creationId="{1857310E-E6F4-43EA-8187-2D8B0F25864F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85" creationId="{A2DB54FB-B9A2-443B-AF5E-76077A32C86A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86" creationId="{3CDA2BE7-DE1E-4BA8-87E2-C788093931C5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87" creationId="{8889037F-8255-4461-9C53-C83FD3A93166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88" creationId="{72DF127F-68F6-4681-94BC-566794CA0C8C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89" creationId="{CE9ECDD2-4DEB-4A65-BC20-2B6D430FEB77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90" creationId="{C66E6D6F-5DE3-46C9-AA47-F499DBE5E742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91" creationId="{C772672F-AEEB-4FC2-B0E5-60FCA665116B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92" creationId="{AC61A92C-7461-488B-B685-D8503D3CD944}"/>
          </ac:spMkLst>
        </pc:spChg>
        <pc:spChg chg="add mod">
          <ac:chgData name="amamou yosr" userId="1275005516849b0a" providerId="LiveId" clId="{3EC194DE-74A4-463D-82D7-46C0158C9DDF}" dt="2023-02-26T08:38:55.109" v="1148"/>
          <ac:spMkLst>
            <pc:docMk/>
            <pc:sldMk cId="4059126059" sldId="896"/>
            <ac:spMk id="193" creationId="{EAFE7348-1270-48F4-B06C-3337B907A185}"/>
          </ac:spMkLst>
        </pc:spChg>
        <pc:spChg chg="add mod">
          <ac:chgData name="amamou yosr" userId="1275005516849b0a" providerId="LiveId" clId="{3EC194DE-74A4-463D-82D7-46C0158C9DDF}" dt="2023-02-26T08:47:20.705" v="1221" actId="1076"/>
          <ac:spMkLst>
            <pc:docMk/>
            <pc:sldMk cId="4059126059" sldId="896"/>
            <ac:spMk id="194" creationId="{D1A724F6-CC61-4EAF-B004-6F02D61BF594}"/>
          </ac:spMkLst>
        </pc:spChg>
        <pc:spChg chg="add mod">
          <ac:chgData name="amamou yosr" userId="1275005516849b0a" providerId="LiveId" clId="{3EC194DE-74A4-463D-82D7-46C0158C9DDF}" dt="2023-02-26T08:47:20.705" v="1221" actId="1076"/>
          <ac:spMkLst>
            <pc:docMk/>
            <pc:sldMk cId="4059126059" sldId="896"/>
            <ac:spMk id="195" creationId="{987A8BD2-51F0-4E4F-B22A-0FB2D65078B9}"/>
          </ac:spMkLst>
        </pc:spChg>
        <pc:spChg chg="add mod">
          <ac:chgData name="amamou yosr" userId="1275005516849b0a" providerId="LiveId" clId="{3EC194DE-74A4-463D-82D7-46C0158C9DDF}" dt="2023-02-26T11:01:40.693" v="1688" actId="2711"/>
          <ac:spMkLst>
            <pc:docMk/>
            <pc:sldMk cId="4059126059" sldId="896"/>
            <ac:spMk id="197" creationId="{4087F6DB-749C-B1C9-6D98-BDF2E76D808D}"/>
          </ac:spMkLst>
        </pc:spChg>
        <pc:spChg chg="add mod">
          <ac:chgData name="amamou yosr" userId="1275005516849b0a" providerId="LiveId" clId="{3EC194DE-74A4-463D-82D7-46C0158C9DDF}" dt="2023-02-26T20:20:29.409" v="2106" actId="14100"/>
          <ac:spMkLst>
            <pc:docMk/>
            <pc:sldMk cId="4059126059" sldId="896"/>
            <ac:spMk id="199" creationId="{525FF5C1-59ED-E82B-3681-83503B384B21}"/>
          </ac:spMkLst>
        </pc:spChg>
        <pc:spChg chg="add mod">
          <ac:chgData name="amamou yosr" userId="1275005516849b0a" providerId="LiveId" clId="{3EC194DE-74A4-463D-82D7-46C0158C9DDF}" dt="2023-02-26T08:45:12.038" v="1216" actId="1076"/>
          <ac:spMkLst>
            <pc:docMk/>
            <pc:sldMk cId="4059126059" sldId="896"/>
            <ac:spMk id="201" creationId="{B49C4E0F-A2D2-A4B0-01F4-CE4F56092C7C}"/>
          </ac:spMkLst>
        </pc:spChg>
        <pc:spChg chg="add mod">
          <ac:chgData name="amamou yosr" userId="1275005516849b0a" providerId="LiveId" clId="{3EC194DE-74A4-463D-82D7-46C0158C9DDF}" dt="2023-02-26T11:01:55.285" v="1690" actId="255"/>
          <ac:spMkLst>
            <pc:docMk/>
            <pc:sldMk cId="4059126059" sldId="896"/>
            <ac:spMk id="203" creationId="{382A3C21-B207-31EC-03AD-95296C24FDBC}"/>
          </ac:spMkLst>
        </pc:spChg>
        <pc:spChg chg="add mod">
          <ac:chgData name="amamou yosr" userId="1275005516849b0a" providerId="LiveId" clId="{3EC194DE-74A4-463D-82D7-46C0158C9DDF}" dt="2023-02-26T08:56:23.671" v="1297" actId="1076"/>
          <ac:spMkLst>
            <pc:docMk/>
            <pc:sldMk cId="4059126059" sldId="896"/>
            <ac:spMk id="205" creationId="{6AD4F6E9-6531-6069-4944-33201F13AB5A}"/>
          </ac:spMkLst>
        </pc:spChg>
        <pc:spChg chg="add mod">
          <ac:chgData name="amamou yosr" userId="1275005516849b0a" providerId="LiveId" clId="{3EC194DE-74A4-463D-82D7-46C0158C9DDF}" dt="2023-02-26T08:53:03.428" v="1290" actId="1076"/>
          <ac:spMkLst>
            <pc:docMk/>
            <pc:sldMk cId="4059126059" sldId="896"/>
            <ac:spMk id="207" creationId="{490E24D9-ADD4-CBF4-75F2-8795FD9BEA86}"/>
          </ac:spMkLst>
        </pc:spChg>
        <pc:grpChg chg="add mod">
          <ac:chgData name="amamou yosr" userId="1275005516849b0a" providerId="LiveId" clId="{3EC194DE-74A4-463D-82D7-46C0158C9DDF}" dt="2023-02-26T08:47:20.705" v="1221" actId="1076"/>
          <ac:grpSpMkLst>
            <pc:docMk/>
            <pc:sldMk cId="4059126059" sldId="896"/>
            <ac:grpSpMk id="2" creationId="{EBBDCC75-D59D-4995-8A87-ABD2C9BA4578}"/>
          </ac:grpSpMkLst>
        </pc:grpChg>
        <pc:grpChg chg="add mod">
          <ac:chgData name="amamou yosr" userId="1275005516849b0a" providerId="LiveId" clId="{3EC194DE-74A4-463D-82D7-46C0158C9DDF}" dt="2023-03-01T08:05:44.326" v="10725" actId="1076"/>
          <ac:grpSpMkLst>
            <pc:docMk/>
            <pc:sldMk cId="4059126059" sldId="896"/>
            <ac:grpSpMk id="4" creationId="{1CD51FE4-1BE9-4725-8C5E-D585E86C49EB}"/>
          </ac:grpSpMkLst>
        </pc:grpChg>
        <pc:grpChg chg="add mod">
          <ac:chgData name="amamou yosr" userId="1275005516849b0a" providerId="LiveId" clId="{3EC194DE-74A4-463D-82D7-46C0158C9DDF}" dt="2023-02-26T08:38:55.109" v="1148"/>
          <ac:grpSpMkLst>
            <pc:docMk/>
            <pc:sldMk cId="4059126059" sldId="896"/>
            <ac:grpSpMk id="5" creationId="{043ABD47-F9C4-4180-B251-BA5EA328BD7A}"/>
          </ac:grpSpMkLst>
        </pc:grpChg>
        <pc:grpChg chg="add mod">
          <ac:chgData name="amamou yosr" userId="1275005516849b0a" providerId="LiveId" clId="{3EC194DE-74A4-463D-82D7-46C0158C9DDF}" dt="2023-02-26T08:38:55.109" v="1148"/>
          <ac:grpSpMkLst>
            <pc:docMk/>
            <pc:sldMk cId="4059126059" sldId="896"/>
            <ac:grpSpMk id="6" creationId="{7B2A6F9E-F0E9-4622-ACDE-CB82326B5637}"/>
          </ac:grpSpMkLst>
        </pc:grpChg>
        <pc:grpChg chg="add mod">
          <ac:chgData name="amamou yosr" userId="1275005516849b0a" providerId="LiveId" clId="{3EC194DE-74A4-463D-82D7-46C0158C9DDF}" dt="2023-02-26T08:38:55.109" v="1148"/>
          <ac:grpSpMkLst>
            <pc:docMk/>
            <pc:sldMk cId="4059126059" sldId="896"/>
            <ac:grpSpMk id="7" creationId="{B854ABA0-5487-4821-B2F2-349225F2294D}"/>
          </ac:grpSpMkLst>
        </pc:grpChg>
        <pc:grpChg chg="add mod">
          <ac:chgData name="amamou yosr" userId="1275005516849b0a" providerId="LiveId" clId="{3EC194DE-74A4-463D-82D7-46C0158C9DDF}" dt="2023-02-26T08:38:55.109" v="1148"/>
          <ac:grpSpMkLst>
            <pc:docMk/>
            <pc:sldMk cId="4059126059" sldId="896"/>
            <ac:grpSpMk id="8" creationId="{40B7FA44-8389-46FF-A2DC-574DD85B98DA}"/>
          </ac:grpSpMkLst>
        </pc:grpChg>
        <pc:grpChg chg="del">
          <ac:chgData name="amamou yosr" userId="1275005516849b0a" providerId="LiveId" clId="{3EC194DE-74A4-463D-82D7-46C0158C9DDF}" dt="2023-02-26T08:38:53.722" v="1147" actId="478"/>
          <ac:grpSpMkLst>
            <pc:docMk/>
            <pc:sldMk cId="4059126059" sldId="896"/>
            <ac:grpSpMk id="109" creationId="{007E491E-2C8C-4017-BEA2-44B36E96E6A8}"/>
          </ac:grpSpMkLst>
        </pc:grpChg>
      </pc:sldChg>
      <pc:sldChg chg="addSp delSp modSp add mod ord">
        <pc:chgData name="amamou yosr" userId="1275005516849b0a" providerId="LiveId" clId="{3EC194DE-74A4-463D-82D7-46C0158C9DDF}" dt="2023-02-26T11:06:14.419" v="1801" actId="207"/>
        <pc:sldMkLst>
          <pc:docMk/>
          <pc:sldMk cId="968158493" sldId="897"/>
        </pc:sldMkLst>
        <pc:spChg chg="add mod">
          <ac:chgData name="amamou yosr" userId="1275005516849b0a" providerId="LiveId" clId="{3EC194DE-74A4-463D-82D7-46C0158C9DDF}" dt="2023-02-26T11:06:14.419" v="1801" actId="207"/>
          <ac:spMkLst>
            <pc:docMk/>
            <pc:sldMk cId="968158493" sldId="897"/>
            <ac:spMk id="3" creationId="{3769F543-D7EB-49CF-9425-56772A747535}"/>
          </ac:spMkLst>
        </pc:spChg>
        <pc:spChg chg="del">
          <ac:chgData name="amamou yosr" userId="1275005516849b0a" providerId="LiveId" clId="{3EC194DE-74A4-463D-82D7-46C0158C9DDF}" dt="2023-02-26T10:49:22.698" v="1566" actId="478"/>
          <ac:spMkLst>
            <pc:docMk/>
            <pc:sldMk cId="968158493" sldId="897"/>
            <ac:spMk id="9" creationId="{B67F2147-4484-40D5-B546-A8F47DFE51AF}"/>
          </ac:spMkLst>
        </pc:spChg>
        <pc:spChg chg="del">
          <ac:chgData name="amamou yosr" userId="1275005516849b0a" providerId="LiveId" clId="{3EC194DE-74A4-463D-82D7-46C0158C9DDF}" dt="2023-02-26T10:49:22.698" v="1566" actId="478"/>
          <ac:spMkLst>
            <pc:docMk/>
            <pc:sldMk cId="968158493" sldId="897"/>
            <ac:spMk id="10" creationId="{34D2F6EE-113C-450F-8387-5A25F3043BEA}"/>
          </ac:spMkLst>
        </pc:spChg>
        <pc:spChg chg="del">
          <ac:chgData name="amamou yosr" userId="1275005516849b0a" providerId="LiveId" clId="{3EC194DE-74A4-463D-82D7-46C0158C9DDF}" dt="2023-02-26T10:49:22.698" v="1566" actId="478"/>
          <ac:spMkLst>
            <pc:docMk/>
            <pc:sldMk cId="968158493" sldId="897"/>
            <ac:spMk id="11" creationId="{2A81A2BA-1F7F-4BD4-80CB-D4E689347B7E}"/>
          </ac:spMkLst>
        </pc:spChg>
        <pc:spChg chg="del">
          <ac:chgData name="amamou yosr" userId="1275005516849b0a" providerId="LiveId" clId="{3EC194DE-74A4-463D-82D7-46C0158C9DDF}" dt="2023-02-26T10:49:22.698" v="1566" actId="478"/>
          <ac:spMkLst>
            <pc:docMk/>
            <pc:sldMk cId="968158493" sldId="897"/>
            <ac:spMk id="12" creationId="{5887FBB0-9FCD-4095-A184-DBD7FB1DD22E}"/>
          </ac:spMkLst>
        </pc:spChg>
        <pc:spChg chg="add del mod">
          <ac:chgData name="amamou yosr" userId="1275005516849b0a" providerId="LiveId" clId="{3EC194DE-74A4-463D-82D7-46C0158C9DDF}" dt="2023-02-26T10:49:29.805" v="1568" actId="478"/>
          <ac:spMkLst>
            <pc:docMk/>
            <pc:sldMk cId="968158493" sldId="897"/>
            <ac:spMk id="13" creationId="{DAE64F77-36F6-426A-9938-2FB7029F24C3}"/>
          </ac:spMkLst>
        </pc:spChg>
        <pc:spChg chg="add del mod">
          <ac:chgData name="amamou yosr" userId="1275005516849b0a" providerId="LiveId" clId="{3EC194DE-74A4-463D-82D7-46C0158C9DDF}" dt="2023-02-26T10:49:42.245" v="1572" actId="478"/>
          <ac:spMkLst>
            <pc:docMk/>
            <pc:sldMk cId="968158493" sldId="897"/>
            <ac:spMk id="14" creationId="{F9195AD0-61BA-4DF2-A72F-BB71CF18E9F7}"/>
          </ac:spMkLst>
        </pc:spChg>
        <pc:spChg chg="add mod">
          <ac:chgData name="amamou yosr" userId="1275005516849b0a" providerId="LiveId" clId="{3EC194DE-74A4-463D-82D7-46C0158C9DDF}" dt="2023-02-26T10:49:24.100" v="1567"/>
          <ac:spMkLst>
            <pc:docMk/>
            <pc:sldMk cId="968158493" sldId="897"/>
            <ac:spMk id="15" creationId="{4407E45B-A2C3-4988-A329-2B0F4269C675}"/>
          </ac:spMkLst>
        </pc:spChg>
        <pc:spChg chg="add mod">
          <ac:chgData name="amamou yosr" userId="1275005516849b0a" providerId="LiveId" clId="{3EC194DE-74A4-463D-82D7-46C0158C9DDF}" dt="2023-02-26T10:54:53.467" v="1634"/>
          <ac:spMkLst>
            <pc:docMk/>
            <pc:sldMk cId="968158493" sldId="897"/>
            <ac:spMk id="16" creationId="{99F91230-3DD0-450B-BECA-FE74A22A6272}"/>
          </ac:spMkLst>
        </pc:spChg>
        <pc:spChg chg="del">
          <ac:chgData name="amamou yosr" userId="1275005516849b0a" providerId="LiveId" clId="{3EC194DE-74A4-463D-82D7-46C0158C9DDF}" dt="2023-02-26T10:49:22.698" v="1566" actId="478"/>
          <ac:spMkLst>
            <pc:docMk/>
            <pc:sldMk cId="968158493" sldId="897"/>
            <ac:spMk id="17" creationId="{0F1C02BF-ADCA-4784-82C1-18A60CAAAFAC}"/>
          </ac:spMkLst>
        </pc:spChg>
        <pc:spChg chg="del">
          <ac:chgData name="amamou yosr" userId="1275005516849b0a" providerId="LiveId" clId="{3EC194DE-74A4-463D-82D7-46C0158C9DDF}" dt="2023-02-26T10:49:22.698" v="1566" actId="478"/>
          <ac:spMkLst>
            <pc:docMk/>
            <pc:sldMk cId="968158493" sldId="897"/>
            <ac:spMk id="18" creationId="{830A12B6-2C82-4BF0-A17A-4930AA6602B9}"/>
          </ac:spMkLst>
        </pc:spChg>
        <pc:spChg chg="del">
          <ac:chgData name="amamou yosr" userId="1275005516849b0a" providerId="LiveId" clId="{3EC194DE-74A4-463D-82D7-46C0158C9DDF}" dt="2023-02-26T10:49:22.698" v="1566" actId="478"/>
          <ac:spMkLst>
            <pc:docMk/>
            <pc:sldMk cId="968158493" sldId="897"/>
            <ac:spMk id="19" creationId="{B04BB237-9E0E-4CAD-9DCF-40C7C26E38F5}"/>
          </ac:spMkLst>
        </pc:spChg>
        <pc:spChg chg="del">
          <ac:chgData name="amamou yosr" userId="1275005516849b0a" providerId="LiveId" clId="{3EC194DE-74A4-463D-82D7-46C0158C9DDF}" dt="2023-02-26T10:49:22.698" v="1566" actId="478"/>
          <ac:spMkLst>
            <pc:docMk/>
            <pc:sldMk cId="968158493" sldId="897"/>
            <ac:spMk id="20" creationId="{46CE52EB-9596-4C92-8DBD-E4BF8F7C3889}"/>
          </ac:spMkLst>
        </pc:spChg>
        <pc:spChg chg="add mod">
          <ac:chgData name="amamou yosr" userId="1275005516849b0a" providerId="LiveId" clId="{3EC194DE-74A4-463D-82D7-46C0158C9DDF}" dt="2023-02-26T10:54:49.075" v="1633" actId="1076"/>
          <ac:spMkLst>
            <pc:docMk/>
            <pc:sldMk cId="968158493" sldId="897"/>
            <ac:spMk id="21" creationId="{BDC3E96F-0ACD-4648-BD1D-0E8241C64A26}"/>
          </ac:spMkLst>
        </pc:spChg>
        <pc:spChg chg="del">
          <ac:chgData name="amamou yosr" userId="1275005516849b0a" providerId="LiveId" clId="{3EC194DE-74A4-463D-82D7-46C0158C9DDF}" dt="2023-02-26T10:49:22.698" v="1566" actId="478"/>
          <ac:spMkLst>
            <pc:docMk/>
            <pc:sldMk cId="968158493" sldId="897"/>
            <ac:spMk id="22" creationId="{390438A8-61CD-4C65-B1D2-DC8208675E84}"/>
          </ac:spMkLst>
        </pc:spChg>
        <pc:spChg chg="add mod">
          <ac:chgData name="amamou yosr" userId="1275005516849b0a" providerId="LiveId" clId="{3EC194DE-74A4-463D-82D7-46C0158C9DDF}" dt="2023-02-26T10:49:24.100" v="1567"/>
          <ac:spMkLst>
            <pc:docMk/>
            <pc:sldMk cId="968158493" sldId="897"/>
            <ac:spMk id="105" creationId="{954B13B5-5FBA-4D7E-ACC8-8EED469BCF93}"/>
          </ac:spMkLst>
        </pc:spChg>
        <pc:spChg chg="add mod">
          <ac:chgData name="amamou yosr" userId="1275005516849b0a" providerId="LiveId" clId="{3EC194DE-74A4-463D-82D7-46C0158C9DDF}" dt="2023-02-26T10:55:43.821" v="1649" actId="1076"/>
          <ac:spMkLst>
            <pc:docMk/>
            <pc:sldMk cId="968158493" sldId="897"/>
            <ac:spMk id="117" creationId="{19B9A61B-1500-471C-A313-B17FA4F7E460}"/>
          </ac:spMkLst>
        </pc:spChg>
        <pc:spChg chg="add mod">
          <ac:chgData name="amamou yosr" userId="1275005516849b0a" providerId="LiveId" clId="{3EC194DE-74A4-463D-82D7-46C0158C9DDF}" dt="2023-02-26T10:49:24.100" v="1567"/>
          <ac:spMkLst>
            <pc:docMk/>
            <pc:sldMk cId="968158493" sldId="897"/>
            <ac:spMk id="118" creationId="{19A25C49-7E0A-47BC-B288-B7F07CDC91CE}"/>
          </ac:spMkLst>
        </pc:spChg>
        <pc:spChg chg="add mod">
          <ac:chgData name="amamou yosr" userId="1275005516849b0a" providerId="LiveId" clId="{3EC194DE-74A4-463D-82D7-46C0158C9DDF}" dt="2023-02-26T10:49:24.100" v="1567"/>
          <ac:spMkLst>
            <pc:docMk/>
            <pc:sldMk cId="968158493" sldId="897"/>
            <ac:spMk id="120" creationId="{9FE819DC-EAED-4430-88DA-EF8AED90CE5B}"/>
          </ac:spMkLst>
        </pc:spChg>
        <pc:spChg chg="add del mod">
          <ac:chgData name="amamou yosr" userId="1275005516849b0a" providerId="LiveId" clId="{3EC194DE-74A4-463D-82D7-46C0158C9DDF}" dt="2023-02-26T10:49:39.814" v="1571" actId="478"/>
          <ac:spMkLst>
            <pc:docMk/>
            <pc:sldMk cId="968158493" sldId="897"/>
            <ac:spMk id="121" creationId="{1C25DE6F-D2D6-4358-BBC6-6C306232F7DC}"/>
          </ac:spMkLst>
        </pc:spChg>
        <pc:spChg chg="add del mod">
          <ac:chgData name="amamou yosr" userId="1275005516849b0a" providerId="LiveId" clId="{3EC194DE-74A4-463D-82D7-46C0158C9DDF}" dt="2023-02-26T10:49:36.907" v="1569" actId="478"/>
          <ac:spMkLst>
            <pc:docMk/>
            <pc:sldMk cId="968158493" sldId="897"/>
            <ac:spMk id="122" creationId="{2894CBB5-1396-4191-AC3E-0F5782846E8D}"/>
          </ac:spMkLst>
        </pc:spChg>
        <pc:spChg chg="add del mod">
          <ac:chgData name="amamou yosr" userId="1275005516849b0a" providerId="LiveId" clId="{3EC194DE-74A4-463D-82D7-46C0158C9DDF}" dt="2023-02-26T10:49:48.531" v="1573" actId="478"/>
          <ac:spMkLst>
            <pc:docMk/>
            <pc:sldMk cId="968158493" sldId="897"/>
            <ac:spMk id="123" creationId="{D107476F-1B3C-43DF-A9A4-78B489EDC70A}"/>
          </ac:spMkLst>
        </pc:spChg>
        <pc:spChg chg="add del mod">
          <ac:chgData name="amamou yosr" userId="1275005516849b0a" providerId="LiveId" clId="{3EC194DE-74A4-463D-82D7-46C0158C9DDF}" dt="2023-02-26T10:49:48.531" v="1573" actId="478"/>
          <ac:spMkLst>
            <pc:docMk/>
            <pc:sldMk cId="968158493" sldId="897"/>
            <ac:spMk id="124" creationId="{F45CBB36-8FDF-4F2B-B866-7708872592A4}"/>
          </ac:spMkLst>
        </pc:spChg>
        <pc:spChg chg="add del mod">
          <ac:chgData name="amamou yosr" userId="1275005516849b0a" providerId="LiveId" clId="{3EC194DE-74A4-463D-82D7-46C0158C9DDF}" dt="2023-02-26T10:49:48.531" v="1573" actId="478"/>
          <ac:spMkLst>
            <pc:docMk/>
            <pc:sldMk cId="968158493" sldId="897"/>
            <ac:spMk id="125" creationId="{3128C61E-CE03-4151-94A2-A3E7402262AC}"/>
          </ac:spMkLst>
        </pc:spChg>
        <pc:spChg chg="add del mod">
          <ac:chgData name="amamou yosr" userId="1275005516849b0a" providerId="LiveId" clId="{3EC194DE-74A4-463D-82D7-46C0158C9DDF}" dt="2023-02-26T10:49:48.531" v="1573" actId="478"/>
          <ac:spMkLst>
            <pc:docMk/>
            <pc:sldMk cId="968158493" sldId="897"/>
            <ac:spMk id="126" creationId="{B514A154-E900-4DAE-A47A-4FEEEF9E30E2}"/>
          </ac:spMkLst>
        </pc:spChg>
        <pc:spChg chg="add del mod">
          <ac:chgData name="amamou yosr" userId="1275005516849b0a" providerId="LiveId" clId="{3EC194DE-74A4-463D-82D7-46C0158C9DDF}" dt="2023-02-26T10:49:48.531" v="1573" actId="478"/>
          <ac:spMkLst>
            <pc:docMk/>
            <pc:sldMk cId="968158493" sldId="897"/>
            <ac:spMk id="127" creationId="{D9DAAEFD-54CD-4F92-9FC3-A41AFB23900E}"/>
          </ac:spMkLst>
        </pc:spChg>
        <pc:spChg chg="add del mod">
          <ac:chgData name="amamou yosr" userId="1275005516849b0a" providerId="LiveId" clId="{3EC194DE-74A4-463D-82D7-46C0158C9DDF}" dt="2023-02-26T10:49:48.531" v="1573" actId="478"/>
          <ac:spMkLst>
            <pc:docMk/>
            <pc:sldMk cId="968158493" sldId="897"/>
            <ac:spMk id="128" creationId="{5824E91A-600F-4AB7-AD31-B435267416C5}"/>
          </ac:spMkLst>
        </pc:spChg>
        <pc:spChg chg="add del mod">
          <ac:chgData name="amamou yosr" userId="1275005516849b0a" providerId="LiveId" clId="{3EC194DE-74A4-463D-82D7-46C0158C9DDF}" dt="2023-02-26T10:56:25.497" v="1657" actId="478"/>
          <ac:spMkLst>
            <pc:docMk/>
            <pc:sldMk cId="968158493" sldId="897"/>
            <ac:spMk id="129" creationId="{927D8F38-60FA-5673-F2D2-6D64BAC1E634}"/>
          </ac:spMkLst>
        </pc:spChg>
        <pc:spChg chg="add del mod">
          <ac:chgData name="amamou yosr" userId="1275005516849b0a" providerId="LiveId" clId="{3EC194DE-74A4-463D-82D7-46C0158C9DDF}" dt="2023-02-26T10:53:31.884" v="1618"/>
          <ac:spMkLst>
            <pc:docMk/>
            <pc:sldMk cId="968158493" sldId="897"/>
            <ac:spMk id="130" creationId="{3F262254-21E6-6F53-7FAB-BBAAA31BAC62}"/>
          </ac:spMkLst>
        </pc:spChg>
        <pc:spChg chg="add del">
          <ac:chgData name="amamou yosr" userId="1275005516849b0a" providerId="LiveId" clId="{3EC194DE-74A4-463D-82D7-46C0158C9DDF}" dt="2023-02-26T10:53:51.441" v="1620" actId="22"/>
          <ac:spMkLst>
            <pc:docMk/>
            <pc:sldMk cId="968158493" sldId="897"/>
            <ac:spMk id="132" creationId="{5D672074-7A7C-C83A-E7B4-47F38552073E}"/>
          </ac:spMkLst>
        </pc:spChg>
        <pc:spChg chg="add mod">
          <ac:chgData name="amamou yosr" userId="1275005516849b0a" providerId="LiveId" clId="{3EC194DE-74A4-463D-82D7-46C0158C9DDF}" dt="2023-02-26T10:56:58.145" v="1664" actId="1076"/>
          <ac:spMkLst>
            <pc:docMk/>
            <pc:sldMk cId="968158493" sldId="897"/>
            <ac:spMk id="134" creationId="{81C62C0C-9540-BCF9-7C6A-307DD58FA815}"/>
          </ac:spMkLst>
        </pc:spChg>
        <pc:spChg chg="add mod">
          <ac:chgData name="amamou yosr" userId="1275005516849b0a" providerId="LiveId" clId="{3EC194DE-74A4-463D-82D7-46C0158C9DDF}" dt="2023-02-26T10:59:45.404" v="1685" actId="2711"/>
          <ac:spMkLst>
            <pc:docMk/>
            <pc:sldMk cId="968158493" sldId="897"/>
            <ac:spMk id="138" creationId="{59F797E7-1508-6F37-8E61-8872155C3313}"/>
          </ac:spMkLst>
        </pc:spChg>
        <pc:spChg chg="add mod">
          <ac:chgData name="amamou yosr" userId="1275005516849b0a" providerId="LiveId" clId="{3EC194DE-74A4-463D-82D7-46C0158C9DDF}" dt="2023-02-26T10:56:18.068" v="1656" actId="1076"/>
          <ac:spMkLst>
            <pc:docMk/>
            <pc:sldMk cId="968158493" sldId="897"/>
            <ac:spMk id="141" creationId="{2001090A-6038-1BF6-7E0A-3FC81DE4996F}"/>
          </ac:spMkLst>
        </pc:spChg>
        <pc:spChg chg="add mod">
          <ac:chgData name="amamou yosr" userId="1275005516849b0a" providerId="LiveId" clId="{3EC194DE-74A4-463D-82D7-46C0158C9DDF}" dt="2023-02-26T10:59:56.264" v="1686" actId="2711"/>
          <ac:spMkLst>
            <pc:docMk/>
            <pc:sldMk cId="968158493" sldId="897"/>
            <ac:spMk id="143" creationId="{B59D91DA-138C-3C9B-7855-9448867F8AEF}"/>
          </ac:spMkLst>
        </pc:spChg>
        <pc:spChg chg="add del">
          <ac:chgData name="amamou yosr" userId="1275005516849b0a" providerId="LiveId" clId="{3EC194DE-74A4-463D-82D7-46C0158C9DDF}" dt="2023-02-26T10:58:38.203" v="1673" actId="22"/>
          <ac:spMkLst>
            <pc:docMk/>
            <pc:sldMk cId="968158493" sldId="897"/>
            <ac:spMk id="145" creationId="{42FD6DF3-0ACB-CA41-66D1-64079A31D348}"/>
          </ac:spMkLst>
        </pc:spChg>
        <pc:spChg chg="add mod">
          <ac:chgData name="amamou yosr" userId="1275005516849b0a" providerId="LiveId" clId="{3EC194DE-74A4-463D-82D7-46C0158C9DDF}" dt="2023-02-26T10:59:34.571" v="1684" actId="2711"/>
          <ac:spMkLst>
            <pc:docMk/>
            <pc:sldMk cId="968158493" sldId="897"/>
            <ac:spMk id="148" creationId="{FA4FAA5E-3C0E-8B4B-A959-F01788E9C129}"/>
          </ac:spMkLst>
        </pc:spChg>
        <pc:spChg chg="del">
          <ac:chgData name="amamou yosr" userId="1275005516849b0a" providerId="LiveId" clId="{3EC194DE-74A4-463D-82D7-46C0158C9DDF}" dt="2023-02-26T10:49:22.698" v="1566" actId="478"/>
          <ac:spMkLst>
            <pc:docMk/>
            <pc:sldMk cId="968158493" sldId="897"/>
            <ac:spMk id="197" creationId="{4087F6DB-749C-B1C9-6D98-BDF2E76D808D}"/>
          </ac:spMkLst>
        </pc:spChg>
        <pc:spChg chg="del">
          <ac:chgData name="amamou yosr" userId="1275005516849b0a" providerId="LiveId" clId="{3EC194DE-74A4-463D-82D7-46C0158C9DDF}" dt="2023-02-26T10:49:22.698" v="1566" actId="478"/>
          <ac:spMkLst>
            <pc:docMk/>
            <pc:sldMk cId="968158493" sldId="897"/>
            <ac:spMk id="199" creationId="{525FF5C1-59ED-E82B-3681-83503B384B21}"/>
          </ac:spMkLst>
        </pc:spChg>
        <pc:spChg chg="del">
          <ac:chgData name="amamou yosr" userId="1275005516849b0a" providerId="LiveId" clId="{3EC194DE-74A4-463D-82D7-46C0158C9DDF}" dt="2023-02-26T10:49:22.698" v="1566" actId="478"/>
          <ac:spMkLst>
            <pc:docMk/>
            <pc:sldMk cId="968158493" sldId="897"/>
            <ac:spMk id="201" creationId="{B49C4E0F-A2D2-A4B0-01F4-CE4F56092C7C}"/>
          </ac:spMkLst>
        </pc:spChg>
        <pc:spChg chg="del">
          <ac:chgData name="amamou yosr" userId="1275005516849b0a" providerId="LiveId" clId="{3EC194DE-74A4-463D-82D7-46C0158C9DDF}" dt="2023-02-26T10:49:22.698" v="1566" actId="478"/>
          <ac:spMkLst>
            <pc:docMk/>
            <pc:sldMk cId="968158493" sldId="897"/>
            <ac:spMk id="203" creationId="{382A3C21-B207-31EC-03AD-95296C24FDBC}"/>
          </ac:spMkLst>
        </pc:spChg>
        <pc:spChg chg="del">
          <ac:chgData name="amamou yosr" userId="1275005516849b0a" providerId="LiveId" clId="{3EC194DE-74A4-463D-82D7-46C0158C9DDF}" dt="2023-02-26T10:49:22.698" v="1566" actId="478"/>
          <ac:spMkLst>
            <pc:docMk/>
            <pc:sldMk cId="968158493" sldId="897"/>
            <ac:spMk id="205" creationId="{6AD4F6E9-6531-6069-4944-33201F13AB5A}"/>
          </ac:spMkLst>
        </pc:spChg>
        <pc:spChg chg="del">
          <ac:chgData name="amamou yosr" userId="1275005516849b0a" providerId="LiveId" clId="{3EC194DE-74A4-463D-82D7-46C0158C9DDF}" dt="2023-02-26T10:49:22.698" v="1566" actId="478"/>
          <ac:spMkLst>
            <pc:docMk/>
            <pc:sldMk cId="968158493" sldId="897"/>
            <ac:spMk id="207" creationId="{490E24D9-ADD4-CBF4-75F2-8795FD9BEA86}"/>
          </ac:spMkLst>
        </pc:spChg>
        <pc:grpChg chg="del">
          <ac:chgData name="amamou yosr" userId="1275005516849b0a" providerId="LiveId" clId="{3EC194DE-74A4-463D-82D7-46C0158C9DDF}" dt="2023-02-26T10:49:22.698" v="1566" actId="478"/>
          <ac:grpSpMkLst>
            <pc:docMk/>
            <pc:sldMk cId="968158493" sldId="897"/>
            <ac:grpSpMk id="2" creationId="{EBBDCC75-D59D-4995-8A87-ABD2C9BA4578}"/>
          </ac:grpSpMkLst>
        </pc:grpChg>
        <pc:grpChg chg="del">
          <ac:chgData name="amamou yosr" userId="1275005516849b0a" providerId="LiveId" clId="{3EC194DE-74A4-463D-82D7-46C0158C9DDF}" dt="2023-02-26T10:49:22.698" v="1566" actId="478"/>
          <ac:grpSpMkLst>
            <pc:docMk/>
            <pc:sldMk cId="968158493" sldId="897"/>
            <ac:grpSpMk id="4" creationId="{1CD51FE4-1BE9-4725-8C5E-D585E86C49EB}"/>
          </ac:grpSpMkLst>
        </pc:grpChg>
        <pc:grpChg chg="del">
          <ac:chgData name="amamou yosr" userId="1275005516849b0a" providerId="LiveId" clId="{3EC194DE-74A4-463D-82D7-46C0158C9DDF}" dt="2023-02-26T10:49:22.698" v="1566" actId="478"/>
          <ac:grpSpMkLst>
            <pc:docMk/>
            <pc:sldMk cId="968158493" sldId="897"/>
            <ac:grpSpMk id="5" creationId="{043ABD47-F9C4-4180-B251-BA5EA328BD7A}"/>
          </ac:grpSpMkLst>
        </pc:grpChg>
        <pc:grpChg chg="del">
          <ac:chgData name="amamou yosr" userId="1275005516849b0a" providerId="LiveId" clId="{3EC194DE-74A4-463D-82D7-46C0158C9DDF}" dt="2023-02-26T10:49:22.698" v="1566" actId="478"/>
          <ac:grpSpMkLst>
            <pc:docMk/>
            <pc:sldMk cId="968158493" sldId="897"/>
            <ac:grpSpMk id="6" creationId="{7B2A6F9E-F0E9-4622-ACDE-CB82326B5637}"/>
          </ac:grpSpMkLst>
        </pc:grpChg>
        <pc:grpChg chg="del">
          <ac:chgData name="amamou yosr" userId="1275005516849b0a" providerId="LiveId" clId="{3EC194DE-74A4-463D-82D7-46C0158C9DDF}" dt="2023-02-26T10:49:22.698" v="1566" actId="478"/>
          <ac:grpSpMkLst>
            <pc:docMk/>
            <pc:sldMk cId="968158493" sldId="897"/>
            <ac:grpSpMk id="7" creationId="{B854ABA0-5487-4821-B2F2-349225F2294D}"/>
          </ac:grpSpMkLst>
        </pc:grpChg>
        <pc:grpChg chg="del">
          <ac:chgData name="amamou yosr" userId="1275005516849b0a" providerId="LiveId" clId="{3EC194DE-74A4-463D-82D7-46C0158C9DDF}" dt="2023-02-26T10:49:22.698" v="1566" actId="478"/>
          <ac:grpSpMkLst>
            <pc:docMk/>
            <pc:sldMk cId="968158493" sldId="897"/>
            <ac:grpSpMk id="8" creationId="{40B7FA44-8389-46FF-A2DC-574DD85B98DA}"/>
          </ac:grpSpMkLst>
        </pc:grpChg>
        <pc:cxnChg chg="add mod">
          <ac:chgData name="amamou yosr" userId="1275005516849b0a" providerId="LiveId" clId="{3EC194DE-74A4-463D-82D7-46C0158C9DDF}" dt="2023-02-26T10:49:24.100" v="1567"/>
          <ac:cxnSpMkLst>
            <pc:docMk/>
            <pc:sldMk cId="968158493" sldId="897"/>
            <ac:cxnSpMk id="107" creationId="{04B95621-8E18-4ABB-BFA9-C8D2A2D46204}"/>
          </ac:cxnSpMkLst>
        </pc:cxnChg>
        <pc:cxnChg chg="add mod">
          <ac:chgData name="amamou yosr" userId="1275005516849b0a" providerId="LiveId" clId="{3EC194DE-74A4-463D-82D7-46C0158C9DDF}" dt="2023-02-26T10:49:24.100" v="1567"/>
          <ac:cxnSpMkLst>
            <pc:docMk/>
            <pc:sldMk cId="968158493" sldId="897"/>
            <ac:cxnSpMk id="109" creationId="{E47E3899-6FF0-42B0-A194-BDBC3DBE99E9}"/>
          </ac:cxnSpMkLst>
        </pc:cxnChg>
        <pc:cxnChg chg="add mod">
          <ac:chgData name="amamou yosr" userId="1275005516849b0a" providerId="LiveId" clId="{3EC194DE-74A4-463D-82D7-46C0158C9DDF}" dt="2023-02-26T10:49:24.100" v="1567"/>
          <ac:cxnSpMkLst>
            <pc:docMk/>
            <pc:sldMk cId="968158493" sldId="897"/>
            <ac:cxnSpMk id="111" creationId="{DD09F1C2-9E77-4AC0-8B3E-185E874B4C6B}"/>
          </ac:cxnSpMkLst>
        </pc:cxnChg>
        <pc:cxnChg chg="add mod">
          <ac:chgData name="amamou yosr" userId="1275005516849b0a" providerId="LiveId" clId="{3EC194DE-74A4-463D-82D7-46C0158C9DDF}" dt="2023-02-26T10:55:43.821" v="1649" actId="1076"/>
          <ac:cxnSpMkLst>
            <pc:docMk/>
            <pc:sldMk cId="968158493" sldId="897"/>
            <ac:cxnSpMk id="115" creationId="{8403E74A-30E8-4870-830C-7D8C48729232}"/>
          </ac:cxnSpMkLst>
        </pc:cxnChg>
        <pc:cxnChg chg="add mod">
          <ac:chgData name="amamou yosr" userId="1275005516849b0a" providerId="LiveId" clId="{3EC194DE-74A4-463D-82D7-46C0158C9DDF}" dt="2023-02-26T10:54:49.075" v="1633" actId="1076"/>
          <ac:cxnSpMkLst>
            <pc:docMk/>
            <pc:sldMk cId="968158493" sldId="897"/>
            <ac:cxnSpMk id="116" creationId="{FC3F28C9-4A02-4DF2-BABF-D23FBE4D72F4}"/>
          </ac:cxnSpMkLst>
        </pc:cxnChg>
        <pc:cxnChg chg="add mod">
          <ac:chgData name="amamou yosr" userId="1275005516849b0a" providerId="LiveId" clId="{3EC194DE-74A4-463D-82D7-46C0158C9DDF}" dt="2023-02-26T10:49:24.100" v="1567"/>
          <ac:cxnSpMkLst>
            <pc:docMk/>
            <pc:sldMk cId="968158493" sldId="897"/>
            <ac:cxnSpMk id="119" creationId="{5BA6322A-93F1-4235-BEC8-87E7F8617ED6}"/>
          </ac:cxnSpMkLst>
        </pc:cxnChg>
      </pc:sldChg>
      <pc:sldChg chg="addSp delSp modSp add del">
        <pc:chgData name="amamou yosr" userId="1275005516849b0a" providerId="LiveId" clId="{3EC194DE-74A4-463D-82D7-46C0158C9DDF}" dt="2023-02-26T10:49:08.295" v="1562" actId="47"/>
        <pc:sldMkLst>
          <pc:docMk/>
          <pc:sldMk cId="3129491974" sldId="897"/>
        </pc:sldMkLst>
        <pc:spChg chg="del">
          <ac:chgData name="amamou yosr" userId="1275005516849b0a" providerId="LiveId" clId="{3EC194DE-74A4-463D-82D7-46C0158C9DDF}" dt="2023-02-26T09:53:32.813" v="1559" actId="478"/>
          <ac:spMkLst>
            <pc:docMk/>
            <pc:sldMk cId="3129491974" sldId="897"/>
            <ac:spMk id="2" creationId="{DB0A9C50-B290-4C30-A65A-9D7AB111D154}"/>
          </ac:spMkLst>
        </pc:spChg>
        <pc:spChg chg="add mod">
          <ac:chgData name="amamou yosr" userId="1275005516849b0a" providerId="LiveId" clId="{3EC194DE-74A4-463D-82D7-46C0158C9DDF}" dt="2023-02-26T10:49:06.593" v="1561"/>
          <ac:spMkLst>
            <pc:docMk/>
            <pc:sldMk cId="3129491974" sldId="897"/>
            <ac:spMk id="3" creationId="{3769F543-D7EB-49CF-9425-56772A747535}"/>
          </ac:spMkLst>
        </pc:spChg>
        <pc:spChg chg="del">
          <ac:chgData name="amamou yosr" userId="1275005516849b0a" providerId="LiveId" clId="{3EC194DE-74A4-463D-82D7-46C0158C9DDF}" dt="2023-02-26T09:53:32.813" v="1559" actId="478"/>
          <ac:spMkLst>
            <pc:docMk/>
            <pc:sldMk cId="3129491974" sldId="897"/>
            <ac:spMk id="4" creationId="{7C03A8E5-052D-2D1A-96F6-4C67D2BCA6AE}"/>
          </ac:spMkLst>
        </pc:spChg>
        <pc:spChg chg="add mod">
          <ac:chgData name="amamou yosr" userId="1275005516849b0a" providerId="LiveId" clId="{3EC194DE-74A4-463D-82D7-46C0158C9DDF}" dt="2023-02-26T10:49:06.593" v="1561"/>
          <ac:spMkLst>
            <pc:docMk/>
            <pc:sldMk cId="3129491974" sldId="897"/>
            <ac:spMk id="5" creationId="{DAE64F77-36F6-426A-9938-2FB7029F24C3}"/>
          </ac:spMkLst>
        </pc:spChg>
        <pc:spChg chg="del">
          <ac:chgData name="amamou yosr" userId="1275005516849b0a" providerId="LiveId" clId="{3EC194DE-74A4-463D-82D7-46C0158C9DDF}" dt="2023-02-26T09:53:32.813" v="1559" actId="478"/>
          <ac:spMkLst>
            <pc:docMk/>
            <pc:sldMk cId="3129491974" sldId="897"/>
            <ac:spMk id="6" creationId="{4A5F5EAD-E25E-B78A-BC86-755DF9BC9586}"/>
          </ac:spMkLst>
        </pc:spChg>
        <pc:spChg chg="add mod">
          <ac:chgData name="amamou yosr" userId="1275005516849b0a" providerId="LiveId" clId="{3EC194DE-74A4-463D-82D7-46C0158C9DDF}" dt="2023-02-26T10:49:06.593" v="1561"/>
          <ac:spMkLst>
            <pc:docMk/>
            <pc:sldMk cId="3129491974" sldId="897"/>
            <ac:spMk id="10" creationId="{F9195AD0-61BA-4DF2-A72F-BB71CF18E9F7}"/>
          </ac:spMkLst>
        </pc:spChg>
        <pc:spChg chg="add mod">
          <ac:chgData name="amamou yosr" userId="1275005516849b0a" providerId="LiveId" clId="{3EC194DE-74A4-463D-82D7-46C0158C9DDF}" dt="2023-02-26T10:49:06.593" v="1561"/>
          <ac:spMkLst>
            <pc:docMk/>
            <pc:sldMk cId="3129491974" sldId="897"/>
            <ac:spMk id="12" creationId="{4407E45B-A2C3-4988-A329-2B0F4269C675}"/>
          </ac:spMkLst>
        </pc:spChg>
        <pc:spChg chg="add mod">
          <ac:chgData name="amamou yosr" userId="1275005516849b0a" providerId="LiveId" clId="{3EC194DE-74A4-463D-82D7-46C0158C9DDF}" dt="2023-02-26T10:49:06.593" v="1561"/>
          <ac:spMkLst>
            <pc:docMk/>
            <pc:sldMk cId="3129491974" sldId="897"/>
            <ac:spMk id="18" creationId="{99F91230-3DD0-450B-BECA-FE74A22A6272}"/>
          </ac:spMkLst>
        </pc:spChg>
        <pc:spChg chg="add mod">
          <ac:chgData name="amamou yosr" userId="1275005516849b0a" providerId="LiveId" clId="{3EC194DE-74A4-463D-82D7-46C0158C9DDF}" dt="2023-02-26T10:49:06.593" v="1561"/>
          <ac:spMkLst>
            <pc:docMk/>
            <pc:sldMk cId="3129491974" sldId="897"/>
            <ac:spMk id="19" creationId="{BDC3E96F-0ACD-4648-BD1D-0E8241C64A26}"/>
          </ac:spMkLst>
        </pc:spChg>
        <pc:spChg chg="add mod">
          <ac:chgData name="amamou yosr" userId="1275005516849b0a" providerId="LiveId" clId="{3EC194DE-74A4-463D-82D7-46C0158C9DDF}" dt="2023-02-26T10:49:06.593" v="1561"/>
          <ac:spMkLst>
            <pc:docMk/>
            <pc:sldMk cId="3129491974" sldId="897"/>
            <ac:spMk id="20" creationId="{954B13B5-5FBA-4D7E-ACC8-8EED469BCF93}"/>
          </ac:spMkLst>
        </pc:spChg>
        <pc:spChg chg="del">
          <ac:chgData name="amamou yosr" userId="1275005516849b0a" providerId="LiveId" clId="{3EC194DE-74A4-463D-82D7-46C0158C9DDF}" dt="2023-02-26T09:53:32.813" v="1559" actId="478"/>
          <ac:spMkLst>
            <pc:docMk/>
            <pc:sldMk cId="3129491974" sldId="897"/>
            <ac:spMk id="22" creationId="{4418C8C8-B29D-40CF-AFCF-1FA036E489DA}"/>
          </ac:spMkLst>
        </pc:spChg>
        <pc:spChg chg="del">
          <ac:chgData name="amamou yosr" userId="1275005516849b0a" providerId="LiveId" clId="{3EC194DE-74A4-463D-82D7-46C0158C9DDF}" dt="2023-02-26T09:53:32.813" v="1559" actId="478"/>
          <ac:spMkLst>
            <pc:docMk/>
            <pc:sldMk cId="3129491974" sldId="897"/>
            <ac:spMk id="27" creationId="{DB32FB98-AA78-407F-8B01-7D131DC871AB}"/>
          </ac:spMkLst>
        </pc:spChg>
        <pc:spChg chg="del">
          <ac:chgData name="amamou yosr" userId="1275005516849b0a" providerId="LiveId" clId="{3EC194DE-74A4-463D-82D7-46C0158C9DDF}" dt="2023-02-26T09:53:32.813" v="1559" actId="478"/>
          <ac:spMkLst>
            <pc:docMk/>
            <pc:sldMk cId="3129491974" sldId="897"/>
            <ac:spMk id="32" creationId="{3603391E-BAF9-49B0-9528-4E27334D7E75}"/>
          </ac:spMkLst>
        </pc:spChg>
        <pc:spChg chg="add mod">
          <ac:chgData name="amamou yosr" userId="1275005516849b0a" providerId="LiveId" clId="{3EC194DE-74A4-463D-82D7-46C0158C9DDF}" dt="2023-02-26T10:49:06.593" v="1561"/>
          <ac:spMkLst>
            <pc:docMk/>
            <pc:sldMk cId="3129491974" sldId="897"/>
            <ac:spMk id="35" creationId="{19B9A61B-1500-471C-A313-B17FA4F7E460}"/>
          </ac:spMkLst>
        </pc:spChg>
        <pc:spChg chg="add mod">
          <ac:chgData name="amamou yosr" userId="1275005516849b0a" providerId="LiveId" clId="{3EC194DE-74A4-463D-82D7-46C0158C9DDF}" dt="2023-02-26T10:49:06.593" v="1561"/>
          <ac:spMkLst>
            <pc:docMk/>
            <pc:sldMk cId="3129491974" sldId="897"/>
            <ac:spMk id="36" creationId="{19A25C49-7E0A-47BC-B288-B7F07CDC91CE}"/>
          </ac:spMkLst>
        </pc:spChg>
        <pc:spChg chg="del">
          <ac:chgData name="amamou yosr" userId="1275005516849b0a" providerId="LiveId" clId="{3EC194DE-74A4-463D-82D7-46C0158C9DDF}" dt="2023-02-26T09:53:32.813" v="1559" actId="478"/>
          <ac:spMkLst>
            <pc:docMk/>
            <pc:sldMk cId="3129491974" sldId="897"/>
            <ac:spMk id="38" creationId="{1DB56F89-88A8-4B17-84B1-CDC47605E260}"/>
          </ac:spMkLst>
        </pc:spChg>
        <pc:spChg chg="del">
          <ac:chgData name="amamou yosr" userId="1275005516849b0a" providerId="LiveId" clId="{3EC194DE-74A4-463D-82D7-46C0158C9DDF}" dt="2023-02-26T09:53:32.813" v="1559" actId="478"/>
          <ac:spMkLst>
            <pc:docMk/>
            <pc:sldMk cId="3129491974" sldId="897"/>
            <ac:spMk id="40" creationId="{9B34563C-174F-444B-9718-74BAFE953073}"/>
          </ac:spMkLst>
        </pc:spChg>
        <pc:spChg chg="del">
          <ac:chgData name="amamou yosr" userId="1275005516849b0a" providerId="LiveId" clId="{3EC194DE-74A4-463D-82D7-46C0158C9DDF}" dt="2023-02-26T09:53:32.813" v="1559" actId="478"/>
          <ac:spMkLst>
            <pc:docMk/>
            <pc:sldMk cId="3129491974" sldId="897"/>
            <ac:spMk id="41" creationId="{5B79A9A8-08BB-4994-BE50-3BEA5E447041}"/>
          </ac:spMkLst>
        </pc:spChg>
        <pc:spChg chg="del">
          <ac:chgData name="amamou yosr" userId="1275005516849b0a" providerId="LiveId" clId="{3EC194DE-74A4-463D-82D7-46C0158C9DDF}" dt="2023-02-26T09:53:32.813" v="1559" actId="478"/>
          <ac:spMkLst>
            <pc:docMk/>
            <pc:sldMk cId="3129491974" sldId="897"/>
            <ac:spMk id="42" creationId="{6E6E7B75-2E38-4B24-9E99-2775F78B0960}"/>
          </ac:spMkLst>
        </pc:spChg>
        <pc:spChg chg="del">
          <ac:chgData name="amamou yosr" userId="1275005516849b0a" providerId="LiveId" clId="{3EC194DE-74A4-463D-82D7-46C0158C9DDF}" dt="2023-02-26T09:53:32.813" v="1559" actId="478"/>
          <ac:spMkLst>
            <pc:docMk/>
            <pc:sldMk cId="3129491974" sldId="897"/>
            <ac:spMk id="43" creationId="{5F45BD5F-FA74-499C-AF89-DCD111BEF369}"/>
          </ac:spMkLst>
        </pc:spChg>
        <pc:spChg chg="add mod">
          <ac:chgData name="amamou yosr" userId="1275005516849b0a" providerId="LiveId" clId="{3EC194DE-74A4-463D-82D7-46C0158C9DDF}" dt="2023-02-26T10:49:06.593" v="1561"/>
          <ac:spMkLst>
            <pc:docMk/>
            <pc:sldMk cId="3129491974" sldId="897"/>
            <ac:spMk id="57" creationId="{9FE819DC-EAED-4430-88DA-EF8AED90CE5B}"/>
          </ac:spMkLst>
        </pc:spChg>
        <pc:spChg chg="add mod">
          <ac:chgData name="amamou yosr" userId="1275005516849b0a" providerId="LiveId" clId="{3EC194DE-74A4-463D-82D7-46C0158C9DDF}" dt="2023-02-26T10:49:06.593" v="1561"/>
          <ac:spMkLst>
            <pc:docMk/>
            <pc:sldMk cId="3129491974" sldId="897"/>
            <ac:spMk id="58" creationId="{1C25DE6F-D2D6-4358-BBC6-6C306232F7DC}"/>
          </ac:spMkLst>
        </pc:spChg>
        <pc:spChg chg="add mod">
          <ac:chgData name="amamou yosr" userId="1275005516849b0a" providerId="LiveId" clId="{3EC194DE-74A4-463D-82D7-46C0158C9DDF}" dt="2023-02-26T10:49:06.593" v="1561"/>
          <ac:spMkLst>
            <pc:docMk/>
            <pc:sldMk cId="3129491974" sldId="897"/>
            <ac:spMk id="59" creationId="{2894CBB5-1396-4191-AC3E-0F5782846E8D}"/>
          </ac:spMkLst>
        </pc:spChg>
        <pc:spChg chg="add mod">
          <ac:chgData name="amamou yosr" userId="1275005516849b0a" providerId="LiveId" clId="{3EC194DE-74A4-463D-82D7-46C0158C9DDF}" dt="2023-02-26T10:49:06.593" v="1561"/>
          <ac:spMkLst>
            <pc:docMk/>
            <pc:sldMk cId="3129491974" sldId="897"/>
            <ac:spMk id="60" creationId="{D107476F-1B3C-43DF-A9A4-78B489EDC70A}"/>
          </ac:spMkLst>
        </pc:spChg>
        <pc:spChg chg="del">
          <ac:chgData name="amamou yosr" userId="1275005516849b0a" providerId="LiveId" clId="{3EC194DE-74A4-463D-82D7-46C0158C9DDF}" dt="2023-02-26T09:53:32.813" v="1559" actId="478"/>
          <ac:spMkLst>
            <pc:docMk/>
            <pc:sldMk cId="3129491974" sldId="897"/>
            <ac:spMk id="65" creationId="{A4731D50-888F-4521-9112-40AEEF1E702F}"/>
          </ac:spMkLst>
        </pc:spChg>
        <pc:spChg chg="add mod">
          <ac:chgData name="amamou yosr" userId="1275005516849b0a" providerId="LiveId" clId="{3EC194DE-74A4-463D-82D7-46C0158C9DDF}" dt="2023-02-26T10:49:06.593" v="1561"/>
          <ac:spMkLst>
            <pc:docMk/>
            <pc:sldMk cId="3129491974" sldId="897"/>
            <ac:spMk id="77" creationId="{F45CBB36-8FDF-4F2B-B866-7708872592A4}"/>
          </ac:spMkLst>
        </pc:spChg>
        <pc:spChg chg="add mod">
          <ac:chgData name="amamou yosr" userId="1275005516849b0a" providerId="LiveId" clId="{3EC194DE-74A4-463D-82D7-46C0158C9DDF}" dt="2023-02-26T10:49:06.593" v="1561"/>
          <ac:spMkLst>
            <pc:docMk/>
            <pc:sldMk cId="3129491974" sldId="897"/>
            <ac:spMk id="78" creationId="{3128C61E-CE03-4151-94A2-A3E7402262AC}"/>
          </ac:spMkLst>
        </pc:spChg>
        <pc:spChg chg="add mod">
          <ac:chgData name="amamou yosr" userId="1275005516849b0a" providerId="LiveId" clId="{3EC194DE-74A4-463D-82D7-46C0158C9DDF}" dt="2023-02-26T10:49:06.593" v="1561"/>
          <ac:spMkLst>
            <pc:docMk/>
            <pc:sldMk cId="3129491974" sldId="897"/>
            <ac:spMk id="79" creationId="{B514A154-E900-4DAE-A47A-4FEEEF9E30E2}"/>
          </ac:spMkLst>
        </pc:spChg>
        <pc:spChg chg="add mod">
          <ac:chgData name="amamou yosr" userId="1275005516849b0a" providerId="LiveId" clId="{3EC194DE-74A4-463D-82D7-46C0158C9DDF}" dt="2023-02-26T10:49:06.593" v="1561"/>
          <ac:spMkLst>
            <pc:docMk/>
            <pc:sldMk cId="3129491974" sldId="897"/>
            <ac:spMk id="80" creationId="{D9DAAEFD-54CD-4F92-9FC3-A41AFB23900E}"/>
          </ac:spMkLst>
        </pc:spChg>
        <pc:spChg chg="add mod">
          <ac:chgData name="amamou yosr" userId="1275005516849b0a" providerId="LiveId" clId="{3EC194DE-74A4-463D-82D7-46C0158C9DDF}" dt="2023-02-26T10:49:06.593" v="1561"/>
          <ac:spMkLst>
            <pc:docMk/>
            <pc:sldMk cId="3129491974" sldId="897"/>
            <ac:spMk id="81" creationId="{5824E91A-600F-4AB7-AD31-B435267416C5}"/>
          </ac:spMkLst>
        </pc:spChg>
        <pc:grpChg chg="del">
          <ac:chgData name="amamou yosr" userId="1275005516849b0a" providerId="LiveId" clId="{3EC194DE-74A4-463D-82D7-46C0158C9DDF}" dt="2023-02-26T09:53:32.813" v="1559" actId="478"/>
          <ac:grpSpMkLst>
            <pc:docMk/>
            <pc:sldMk cId="3129491974" sldId="897"/>
            <ac:grpSpMk id="7" creationId="{A810F0E3-394D-B721-F12F-EC0021DBE1BD}"/>
          </ac:grpSpMkLst>
        </pc:grpChg>
        <pc:grpChg chg="del">
          <ac:chgData name="amamou yosr" userId="1275005516849b0a" providerId="LiveId" clId="{3EC194DE-74A4-463D-82D7-46C0158C9DDF}" dt="2023-02-26T09:53:32.813" v="1559" actId="478"/>
          <ac:grpSpMkLst>
            <pc:docMk/>
            <pc:sldMk cId="3129491974" sldId="897"/>
            <ac:grpSpMk id="28" creationId="{5F5EBB5D-5DC6-44F9-AD2A-A74316377855}"/>
          </ac:grpSpMkLst>
        </pc:grpChg>
        <pc:grpChg chg="del">
          <ac:chgData name="amamou yosr" userId="1275005516849b0a" providerId="LiveId" clId="{3EC194DE-74A4-463D-82D7-46C0158C9DDF}" dt="2023-02-26T09:53:32.813" v="1559" actId="478"/>
          <ac:grpSpMkLst>
            <pc:docMk/>
            <pc:sldMk cId="3129491974" sldId="897"/>
            <ac:grpSpMk id="46" creationId="{7B5315D7-D786-47DD-87B5-F851931D0CD2}"/>
          </ac:grpSpMkLst>
        </pc:grpChg>
        <pc:grpChg chg="del">
          <ac:chgData name="amamou yosr" userId="1275005516849b0a" providerId="LiveId" clId="{3EC194DE-74A4-463D-82D7-46C0158C9DDF}" dt="2023-02-26T09:53:32.813" v="1559" actId="478"/>
          <ac:grpSpMkLst>
            <pc:docMk/>
            <pc:sldMk cId="3129491974" sldId="897"/>
            <ac:grpSpMk id="61" creationId="{84CF8D5E-5ED7-44EB-9DF6-3D326ABB857F}"/>
          </ac:grpSpMkLst>
        </pc:grpChg>
        <pc:grpChg chg="del">
          <ac:chgData name="amamou yosr" userId="1275005516849b0a" providerId="LiveId" clId="{3EC194DE-74A4-463D-82D7-46C0158C9DDF}" dt="2023-02-26T09:53:32.813" v="1559" actId="478"/>
          <ac:grpSpMkLst>
            <pc:docMk/>
            <pc:sldMk cId="3129491974" sldId="897"/>
            <ac:grpSpMk id="66" creationId="{33E5BD47-D6ED-4A21-BDC0-90BA5D81A5BD}"/>
          </ac:grpSpMkLst>
        </pc:grpChg>
        <pc:grpChg chg="del">
          <ac:chgData name="amamou yosr" userId="1275005516849b0a" providerId="LiveId" clId="{3EC194DE-74A4-463D-82D7-46C0158C9DDF}" dt="2023-02-26T09:53:32.813" v="1559" actId="478"/>
          <ac:grpSpMkLst>
            <pc:docMk/>
            <pc:sldMk cId="3129491974" sldId="897"/>
            <ac:grpSpMk id="71" creationId="{79AF7FDE-5731-4527-B692-330BBDA51C17}"/>
          </ac:grpSpMkLst>
        </pc:grpChg>
        <pc:cxnChg chg="add mod">
          <ac:chgData name="amamou yosr" userId="1275005516849b0a" providerId="LiveId" clId="{3EC194DE-74A4-463D-82D7-46C0158C9DDF}" dt="2023-02-26T10:49:06.593" v="1561"/>
          <ac:cxnSpMkLst>
            <pc:docMk/>
            <pc:sldMk cId="3129491974" sldId="897"/>
            <ac:cxnSpMk id="23" creationId="{04B95621-8E18-4ABB-BFA9-C8D2A2D46204}"/>
          </ac:cxnSpMkLst>
        </pc:cxnChg>
        <pc:cxnChg chg="add mod">
          <ac:chgData name="amamou yosr" userId="1275005516849b0a" providerId="LiveId" clId="{3EC194DE-74A4-463D-82D7-46C0158C9DDF}" dt="2023-02-26T10:49:06.593" v="1561"/>
          <ac:cxnSpMkLst>
            <pc:docMk/>
            <pc:sldMk cId="3129491974" sldId="897"/>
            <ac:cxnSpMk id="24" creationId="{E47E3899-6FF0-42B0-A194-BDBC3DBE99E9}"/>
          </ac:cxnSpMkLst>
        </pc:cxnChg>
        <pc:cxnChg chg="add mod">
          <ac:chgData name="amamou yosr" userId="1275005516849b0a" providerId="LiveId" clId="{3EC194DE-74A4-463D-82D7-46C0158C9DDF}" dt="2023-02-26T10:49:06.593" v="1561"/>
          <ac:cxnSpMkLst>
            <pc:docMk/>
            <pc:sldMk cId="3129491974" sldId="897"/>
            <ac:cxnSpMk id="25" creationId="{DD09F1C2-9E77-4AC0-8B3E-185E874B4C6B}"/>
          </ac:cxnSpMkLst>
        </pc:cxnChg>
        <pc:cxnChg chg="add mod">
          <ac:chgData name="amamou yosr" userId="1275005516849b0a" providerId="LiveId" clId="{3EC194DE-74A4-463D-82D7-46C0158C9DDF}" dt="2023-02-26T10:49:06.593" v="1561"/>
          <ac:cxnSpMkLst>
            <pc:docMk/>
            <pc:sldMk cId="3129491974" sldId="897"/>
            <ac:cxnSpMk id="26" creationId="{8403E74A-30E8-4870-830C-7D8C48729232}"/>
          </ac:cxnSpMkLst>
        </pc:cxnChg>
        <pc:cxnChg chg="add mod">
          <ac:chgData name="amamou yosr" userId="1275005516849b0a" providerId="LiveId" clId="{3EC194DE-74A4-463D-82D7-46C0158C9DDF}" dt="2023-02-26T10:49:06.593" v="1561"/>
          <ac:cxnSpMkLst>
            <pc:docMk/>
            <pc:sldMk cId="3129491974" sldId="897"/>
            <ac:cxnSpMk id="34" creationId="{FC3F28C9-4A02-4DF2-BABF-D23FBE4D72F4}"/>
          </ac:cxnSpMkLst>
        </pc:cxnChg>
        <pc:cxnChg chg="add mod">
          <ac:chgData name="amamou yosr" userId="1275005516849b0a" providerId="LiveId" clId="{3EC194DE-74A4-463D-82D7-46C0158C9DDF}" dt="2023-02-26T10:49:06.593" v="1561"/>
          <ac:cxnSpMkLst>
            <pc:docMk/>
            <pc:sldMk cId="3129491974" sldId="897"/>
            <ac:cxnSpMk id="37" creationId="{5BA6322A-93F1-4235-BEC8-87E7F8617ED6}"/>
          </ac:cxnSpMkLst>
        </pc:cxnChg>
      </pc:sldChg>
      <pc:sldChg chg="addSp delSp modSp add del mod ord">
        <pc:chgData name="amamou yosr" userId="1275005516849b0a" providerId="LiveId" clId="{3EC194DE-74A4-463D-82D7-46C0158C9DDF}" dt="2023-02-26T09:02:39.071" v="1323" actId="47"/>
        <pc:sldMkLst>
          <pc:docMk/>
          <pc:sldMk cId="3456956024" sldId="897"/>
        </pc:sldMkLst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2" creationId="{3603391E-BAF9-49B0-9528-4E27334D7E75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3" creationId="{DB0A9C50-B290-4C30-A65A-9D7AB111D154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4" creationId="{68EB6B5D-84A6-4EA6-9AB4-A42F13EA240B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5" creationId="{4418C8C8-B29D-40CF-AFCF-1FA036E489DA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6" creationId="{DB32FB98-AA78-407F-8B01-7D131DC871AB}"/>
          </ac:spMkLst>
        </pc:spChg>
        <pc:spChg chg="del">
          <ac:chgData name="amamou yosr" userId="1275005516849b0a" providerId="LiveId" clId="{3EC194DE-74A4-463D-82D7-46C0158C9DDF}" dt="2023-02-26T09:01:27.297" v="1315" actId="478"/>
          <ac:spMkLst>
            <pc:docMk/>
            <pc:sldMk cId="3456956024" sldId="897"/>
            <ac:spMk id="7" creationId="{D3902C58-1A07-EDF4-AE63-D53F937FBC2A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8" creationId="{1DB56F89-88A8-4B17-84B1-CDC47605E260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9" creationId="{9B34563C-174F-444B-9718-74BAFE953073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10" creationId="{5B79A9A8-08BB-4994-BE50-3BEA5E447041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11" creationId="{6E6E7B75-2E38-4B24-9E99-2775F78B0960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12" creationId="{5F45BD5F-FA74-499C-AF89-DCD111BEF369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16" creationId="{A4731D50-888F-4521-9112-40AEEF1E702F}"/>
          </ac:spMkLst>
        </pc:spChg>
        <pc:spChg chg="del">
          <ac:chgData name="amamou yosr" userId="1275005516849b0a" providerId="LiveId" clId="{3EC194DE-74A4-463D-82D7-46C0158C9DDF}" dt="2023-02-26T09:01:27.297" v="1315" actId="478"/>
          <ac:spMkLst>
            <pc:docMk/>
            <pc:sldMk cId="3456956024" sldId="897"/>
            <ac:spMk id="17" creationId="{3A035BA2-75E1-02B9-31F7-3938BB36D22C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20" creationId="{ED9E4C6C-3348-4D24-9FDD-1824548723B0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21" creationId="{70BF17BF-5B31-410D-AC19-3CD3FCB4F563}"/>
          </ac:spMkLst>
        </pc:spChg>
        <pc:spChg chg="del">
          <ac:chgData name="amamou yosr" userId="1275005516849b0a" providerId="LiveId" clId="{3EC194DE-74A4-463D-82D7-46C0158C9DDF}" dt="2023-02-26T09:01:27.297" v="1315" actId="478"/>
          <ac:spMkLst>
            <pc:docMk/>
            <pc:sldMk cId="3456956024" sldId="897"/>
            <ac:spMk id="22" creationId="{13EC173B-F9CE-6A0B-CBE8-293E650E7B19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24" creationId="{F944627C-4476-4A87-8F9F-A2537D2EDB09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25" creationId="{17829F8A-4220-4996-AEF6-DCFF014445CC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26" creationId="{FA83DD1D-A462-41B5-81E1-844319AB3B09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27" creationId="{01659739-3146-4491-A822-E6A275806A6E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28" creationId="{1BA7F01B-2BC2-4E3C-9CDE-B7DA662C848C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29" creationId="{54B54B67-D175-4757-952C-8480BE82711F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30" creationId="{2F207D94-3E6C-43A3-8490-8CF8731432CD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31" creationId="{98D79B57-470E-4387-980C-CB1E414A506D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32" creationId="{1E33BC74-F039-414C-AB84-4F76F6D3D77E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33" creationId="{F31A6504-7018-4456-8A5D-7A7CFA630D90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34" creationId="{21540D8A-BF22-4BBD-87F4-DEA079C558C3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35" creationId="{35F42085-8AF6-4050-9D3B-4E606BA8FA7E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36" creationId="{443C591B-8D5B-4264-B65F-CF13B4B7B080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37" creationId="{CC4A8D96-F1A0-4ED0-9C5B-97006DD3F795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38" creationId="{7A94C5E9-F411-4CA1-9390-90D7AFDBE615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39" creationId="{DCA6D15F-EC9E-4E02-8BC5-F75451D16C72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40" creationId="{433F75D8-FBEC-44B4-85DE-8AD3AF7B0862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41" creationId="{B52E8636-4496-4756-B7FB-CFF841EC377D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42" creationId="{7E2D4D31-7CBE-481C-8746-5B282692F243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43" creationId="{664853FD-5AB2-4D42-A890-F644B02F7411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44" creationId="{DA79EB91-FA2D-4E5D-9E74-9EED09D7F6F7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45" creationId="{9B4E3A6F-0C40-4E20-9633-BB3E43455781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46" creationId="{6B228997-083F-4833-994B-674EBC806B65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47" creationId="{130BE2FE-36A7-4570-820E-244B0363333D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48" creationId="{C5F7F272-A9AA-4D5A-84D2-CF6D572E79EA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49" creationId="{26EF3A67-EDB7-457A-918A-ED48C0302370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51" creationId="{7525CAF3-B983-4F04-BFFA-FE107A0BD341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53" creationId="{0555A1B5-3638-434B-8C4E-DF1D34153DCE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54" creationId="{D5C6E3A4-C414-4AD5-8C95-B7946E3C9EE8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55" creationId="{D776285F-D75E-46BE-844B-A2A24659C7D0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56" creationId="{2218DFDB-58AA-47BC-A0B8-B901A14AF3ED}"/>
          </ac:spMkLst>
        </pc:spChg>
        <pc:spChg chg="add mod">
          <ac:chgData name="amamou yosr" userId="1275005516849b0a" providerId="LiveId" clId="{3EC194DE-74A4-463D-82D7-46C0158C9DDF}" dt="2023-02-26T09:01:50.701" v="1319"/>
          <ac:spMkLst>
            <pc:docMk/>
            <pc:sldMk cId="3456956024" sldId="897"/>
            <ac:spMk id="57" creationId="{631EFFFF-51A8-430F-BACD-B21E283FFE6A}"/>
          </ac:spMkLst>
        </pc:spChg>
        <pc:spChg chg="del">
          <ac:chgData name="amamou yosr" userId="1275005516849b0a" providerId="LiveId" clId="{3EC194DE-74A4-463D-82D7-46C0158C9DDF}" dt="2023-02-26T09:01:27.297" v="1315" actId="478"/>
          <ac:spMkLst>
            <pc:docMk/>
            <pc:sldMk cId="3456956024" sldId="897"/>
            <ac:spMk id="58" creationId="{BE4225B5-98BD-539A-07E4-B7171FB3DDB1}"/>
          </ac:spMkLst>
        </pc:spChg>
        <pc:spChg chg="del">
          <ac:chgData name="amamou yosr" userId="1275005516849b0a" providerId="LiveId" clId="{3EC194DE-74A4-463D-82D7-46C0158C9DDF}" dt="2023-02-26T09:01:27.297" v="1315" actId="478"/>
          <ac:spMkLst>
            <pc:docMk/>
            <pc:sldMk cId="3456956024" sldId="897"/>
            <ac:spMk id="59" creationId="{ADAA8327-009D-E05B-D518-E1071B98EE66}"/>
          </ac:spMkLst>
        </pc:spChg>
        <pc:spChg chg="del">
          <ac:chgData name="amamou yosr" userId="1275005516849b0a" providerId="LiveId" clId="{3EC194DE-74A4-463D-82D7-46C0158C9DDF}" dt="2023-02-26T09:01:27.297" v="1315" actId="478"/>
          <ac:spMkLst>
            <pc:docMk/>
            <pc:sldMk cId="3456956024" sldId="897"/>
            <ac:spMk id="60" creationId="{7BC93AB4-8F87-9EC1-969F-E7CE2BA17BA8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61" creationId="{3603391E-BAF9-49B0-9528-4E27334D7E75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62" creationId="{DB0A9C50-B290-4C30-A65A-9D7AB111D154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63" creationId="{68EB6B5D-84A6-4EA6-9AB4-A42F13EA240B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64" creationId="{4418C8C8-B29D-40CF-AFCF-1FA036E489DA}"/>
          </ac:spMkLst>
        </pc:spChg>
        <pc:spChg chg="del">
          <ac:chgData name="amamou yosr" userId="1275005516849b0a" providerId="LiveId" clId="{3EC194DE-74A4-463D-82D7-46C0158C9DDF}" dt="2023-02-26T09:01:27.297" v="1315" actId="478"/>
          <ac:spMkLst>
            <pc:docMk/>
            <pc:sldMk cId="3456956024" sldId="897"/>
            <ac:spMk id="70" creationId="{BA5AD802-FBBF-B9B1-ADA5-C66BA90693AF}"/>
          </ac:spMkLst>
        </pc:spChg>
        <pc:spChg chg="del">
          <ac:chgData name="amamou yosr" userId="1275005516849b0a" providerId="LiveId" clId="{3EC194DE-74A4-463D-82D7-46C0158C9DDF}" dt="2023-02-26T09:01:27.297" v="1315" actId="478"/>
          <ac:spMkLst>
            <pc:docMk/>
            <pc:sldMk cId="3456956024" sldId="897"/>
            <ac:spMk id="71" creationId="{FE5124EB-A778-2592-6DE0-3261DF9ABBBE}"/>
          </ac:spMkLst>
        </pc:spChg>
        <pc:spChg chg="del">
          <ac:chgData name="amamou yosr" userId="1275005516849b0a" providerId="LiveId" clId="{3EC194DE-74A4-463D-82D7-46C0158C9DDF}" dt="2023-02-26T09:01:27.297" v="1315" actId="478"/>
          <ac:spMkLst>
            <pc:docMk/>
            <pc:sldMk cId="3456956024" sldId="897"/>
            <ac:spMk id="72" creationId="{DBBFB1DA-63B1-50AC-D99B-7D0E575198B9}"/>
          </ac:spMkLst>
        </pc:spChg>
        <pc:spChg chg="del">
          <ac:chgData name="amamou yosr" userId="1275005516849b0a" providerId="LiveId" clId="{3EC194DE-74A4-463D-82D7-46C0158C9DDF}" dt="2023-02-26T09:01:27.297" v="1315" actId="478"/>
          <ac:spMkLst>
            <pc:docMk/>
            <pc:sldMk cId="3456956024" sldId="897"/>
            <ac:spMk id="73" creationId="{E82EC566-9C6E-BFFC-8FEF-C50276FED161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89" creationId="{DB32FB98-AA78-407F-8B01-7D131DC871AB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90" creationId="{1DB56F89-88A8-4B17-84B1-CDC47605E260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91" creationId="{9B34563C-174F-444B-9718-74BAFE953073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92" creationId="{5B79A9A8-08BB-4994-BE50-3BEA5E447041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93" creationId="{6E6E7B75-2E38-4B24-9E99-2775F78B0960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94" creationId="{5F45BD5F-FA74-499C-AF89-DCD111BEF369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98" creationId="{A4731D50-888F-4521-9112-40AEEF1E702F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01" creationId="{ED9E4C6C-3348-4D24-9FDD-1824548723B0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02" creationId="{70BF17BF-5B31-410D-AC19-3CD3FCB4F563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03" creationId="{F944627C-4476-4A87-8F9F-A2537D2EDB09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04" creationId="{17829F8A-4220-4996-AEF6-DCFF014445CC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05" creationId="{FA83DD1D-A462-41B5-81E1-844319AB3B09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06" creationId="{01659739-3146-4491-A822-E6A275806A6E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07" creationId="{1BA7F01B-2BC2-4E3C-9CDE-B7DA662C848C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08" creationId="{54B54B67-D175-4757-952C-8480BE82711F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09" creationId="{2F207D94-3E6C-43A3-8490-8CF8731432CD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10" creationId="{98D79B57-470E-4387-980C-CB1E414A506D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11" creationId="{1E33BC74-F039-414C-AB84-4F76F6D3D77E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12" creationId="{F31A6504-7018-4456-8A5D-7A7CFA630D90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13" creationId="{21540D8A-BF22-4BBD-87F4-DEA079C558C3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14" creationId="{35F42085-8AF6-4050-9D3B-4E606BA8FA7E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15" creationId="{443C591B-8D5B-4264-B65F-CF13B4B7B080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16" creationId="{CC4A8D96-F1A0-4ED0-9C5B-97006DD3F795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17" creationId="{7A94C5E9-F411-4CA1-9390-90D7AFDBE615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18" creationId="{DCA6D15F-EC9E-4E02-8BC5-F75451D16C72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19" creationId="{433F75D8-FBEC-44B4-85DE-8AD3AF7B0862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20" creationId="{B52E8636-4496-4756-B7FB-CFF841EC377D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21" creationId="{7E2D4D31-7CBE-481C-8746-5B282692F243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22" creationId="{664853FD-5AB2-4D42-A890-F644B02F7411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23" creationId="{DA79EB91-FA2D-4E5D-9E74-9EED09D7F6F7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24" creationId="{9B4E3A6F-0C40-4E20-9633-BB3E43455781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25" creationId="{6B228997-083F-4833-994B-674EBC806B65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26" creationId="{130BE2FE-36A7-4570-820E-244B0363333D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27" creationId="{C5F7F272-A9AA-4D5A-84D2-CF6D572E79EA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28" creationId="{26EF3A67-EDB7-457A-918A-ED48C0302370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30" creationId="{7525CAF3-B983-4F04-BFFA-FE107A0BD341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32" creationId="{0555A1B5-3638-434B-8C4E-DF1D34153DCE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33" creationId="{D5C6E3A4-C414-4AD5-8C95-B7946E3C9EE8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34" creationId="{D776285F-D75E-46BE-844B-A2A24659C7D0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35" creationId="{2218DFDB-58AA-47BC-A0B8-B901A14AF3ED}"/>
          </ac:spMkLst>
        </pc:spChg>
        <pc:spChg chg="add mod">
          <ac:chgData name="amamou yosr" userId="1275005516849b0a" providerId="LiveId" clId="{3EC194DE-74A4-463D-82D7-46C0158C9DDF}" dt="2023-02-26T09:01:59.539" v="1321" actId="1076"/>
          <ac:spMkLst>
            <pc:docMk/>
            <pc:sldMk cId="3456956024" sldId="897"/>
            <ac:spMk id="136" creationId="{631EFFFF-51A8-430F-BACD-B21E283FFE6A}"/>
          </ac:spMkLst>
        </pc:spChg>
        <pc:grpChg chg="add mod">
          <ac:chgData name="amamou yosr" userId="1275005516849b0a" providerId="LiveId" clId="{3EC194DE-74A4-463D-82D7-46C0158C9DDF}" dt="2023-02-26T09:01:50.701" v="1319"/>
          <ac:grpSpMkLst>
            <pc:docMk/>
            <pc:sldMk cId="3456956024" sldId="897"/>
            <ac:grpSpMk id="13" creationId="{7B5315D7-D786-47DD-87B5-F851931D0CD2}"/>
          </ac:grpSpMkLst>
        </pc:grpChg>
        <pc:grpChg chg="add mod">
          <ac:chgData name="amamou yosr" userId="1275005516849b0a" providerId="LiveId" clId="{3EC194DE-74A4-463D-82D7-46C0158C9DDF}" dt="2023-02-26T09:01:50.701" v="1319"/>
          <ac:grpSpMkLst>
            <pc:docMk/>
            <pc:sldMk cId="3456956024" sldId="897"/>
            <ac:grpSpMk id="14" creationId="{5F5EBB5D-5DC6-44F9-AD2A-A74316377855}"/>
          </ac:grpSpMkLst>
        </pc:grpChg>
        <pc:grpChg chg="add mod">
          <ac:chgData name="amamou yosr" userId="1275005516849b0a" providerId="LiveId" clId="{3EC194DE-74A4-463D-82D7-46C0158C9DDF}" dt="2023-02-26T09:01:50.701" v="1319"/>
          <ac:grpSpMkLst>
            <pc:docMk/>
            <pc:sldMk cId="3456956024" sldId="897"/>
            <ac:grpSpMk id="15" creationId="{84CF8D5E-5ED7-44EB-9DF6-3D326ABB857F}"/>
          </ac:grpSpMkLst>
        </pc:grpChg>
        <pc:grpChg chg="add mod">
          <ac:chgData name="amamou yosr" userId="1275005516849b0a" providerId="LiveId" clId="{3EC194DE-74A4-463D-82D7-46C0158C9DDF}" dt="2023-02-26T09:01:50.701" v="1319"/>
          <ac:grpSpMkLst>
            <pc:docMk/>
            <pc:sldMk cId="3456956024" sldId="897"/>
            <ac:grpSpMk id="18" creationId="{33E5BD47-D6ED-4A21-BDC0-90BA5D81A5BD}"/>
          </ac:grpSpMkLst>
        </pc:grpChg>
        <pc:grpChg chg="add mod">
          <ac:chgData name="amamou yosr" userId="1275005516849b0a" providerId="LiveId" clId="{3EC194DE-74A4-463D-82D7-46C0158C9DDF}" dt="2023-02-26T09:01:50.701" v="1319"/>
          <ac:grpSpMkLst>
            <pc:docMk/>
            <pc:sldMk cId="3456956024" sldId="897"/>
            <ac:grpSpMk id="19" creationId="{79AF7FDE-5731-4527-B692-330BBDA51C17}"/>
          </ac:grpSpMkLst>
        </pc:grpChg>
        <pc:grpChg chg="add mod">
          <ac:chgData name="amamou yosr" userId="1275005516849b0a" providerId="LiveId" clId="{3EC194DE-74A4-463D-82D7-46C0158C9DDF}" dt="2023-02-26T09:01:50.701" v="1319"/>
          <ac:grpSpMkLst>
            <pc:docMk/>
            <pc:sldMk cId="3456956024" sldId="897"/>
            <ac:grpSpMk id="50" creationId="{6B06E803-8D2C-42CA-8EDA-76D47F64117A}"/>
          </ac:grpSpMkLst>
        </pc:grpChg>
        <pc:grpChg chg="add mod">
          <ac:chgData name="amamou yosr" userId="1275005516849b0a" providerId="LiveId" clId="{3EC194DE-74A4-463D-82D7-46C0158C9DDF}" dt="2023-02-26T09:01:50.701" v="1319"/>
          <ac:grpSpMkLst>
            <pc:docMk/>
            <pc:sldMk cId="3456956024" sldId="897"/>
            <ac:grpSpMk id="52" creationId="{7B941B72-6ABD-48CD-A179-4DEFB36AFC85}"/>
          </ac:grpSpMkLst>
        </pc:grpChg>
        <pc:grpChg chg="del">
          <ac:chgData name="amamou yosr" userId="1275005516849b0a" providerId="LiveId" clId="{3EC194DE-74A4-463D-82D7-46C0158C9DDF}" dt="2023-02-26T09:01:27.297" v="1315" actId="478"/>
          <ac:grpSpMkLst>
            <pc:docMk/>
            <pc:sldMk cId="3456956024" sldId="897"/>
            <ac:grpSpMk id="65" creationId="{12590B6F-B3CE-2D6A-A8A5-191FFF2F40B1}"/>
          </ac:grpSpMkLst>
        </pc:grpChg>
        <pc:grpChg chg="del">
          <ac:chgData name="amamou yosr" userId="1275005516849b0a" providerId="LiveId" clId="{3EC194DE-74A4-463D-82D7-46C0158C9DDF}" dt="2023-02-26T09:01:27.297" v="1315" actId="478"/>
          <ac:grpSpMkLst>
            <pc:docMk/>
            <pc:sldMk cId="3456956024" sldId="897"/>
            <ac:grpSpMk id="74" creationId="{62E0C0BF-B7F3-E566-280C-E071A9D4A432}"/>
          </ac:grpSpMkLst>
        </pc:grpChg>
        <pc:grpChg chg="add mod">
          <ac:chgData name="amamou yosr" userId="1275005516849b0a" providerId="LiveId" clId="{3EC194DE-74A4-463D-82D7-46C0158C9DDF}" dt="2023-02-26T09:01:59.539" v="1321" actId="1076"/>
          <ac:grpSpMkLst>
            <pc:docMk/>
            <pc:sldMk cId="3456956024" sldId="897"/>
            <ac:grpSpMk id="95" creationId="{7B5315D7-D786-47DD-87B5-F851931D0CD2}"/>
          </ac:grpSpMkLst>
        </pc:grpChg>
        <pc:grpChg chg="add mod">
          <ac:chgData name="amamou yosr" userId="1275005516849b0a" providerId="LiveId" clId="{3EC194DE-74A4-463D-82D7-46C0158C9DDF}" dt="2023-02-26T09:01:59.539" v="1321" actId="1076"/>
          <ac:grpSpMkLst>
            <pc:docMk/>
            <pc:sldMk cId="3456956024" sldId="897"/>
            <ac:grpSpMk id="96" creationId="{5F5EBB5D-5DC6-44F9-AD2A-A74316377855}"/>
          </ac:grpSpMkLst>
        </pc:grpChg>
        <pc:grpChg chg="add mod">
          <ac:chgData name="amamou yosr" userId="1275005516849b0a" providerId="LiveId" clId="{3EC194DE-74A4-463D-82D7-46C0158C9DDF}" dt="2023-02-26T09:01:59.539" v="1321" actId="1076"/>
          <ac:grpSpMkLst>
            <pc:docMk/>
            <pc:sldMk cId="3456956024" sldId="897"/>
            <ac:grpSpMk id="97" creationId="{84CF8D5E-5ED7-44EB-9DF6-3D326ABB857F}"/>
          </ac:grpSpMkLst>
        </pc:grpChg>
        <pc:grpChg chg="add mod">
          <ac:chgData name="amamou yosr" userId="1275005516849b0a" providerId="LiveId" clId="{3EC194DE-74A4-463D-82D7-46C0158C9DDF}" dt="2023-02-26T09:01:59.539" v="1321" actId="1076"/>
          <ac:grpSpMkLst>
            <pc:docMk/>
            <pc:sldMk cId="3456956024" sldId="897"/>
            <ac:grpSpMk id="99" creationId="{33E5BD47-D6ED-4A21-BDC0-90BA5D81A5BD}"/>
          </ac:grpSpMkLst>
        </pc:grpChg>
        <pc:grpChg chg="add mod">
          <ac:chgData name="amamou yosr" userId="1275005516849b0a" providerId="LiveId" clId="{3EC194DE-74A4-463D-82D7-46C0158C9DDF}" dt="2023-02-26T09:01:59.539" v="1321" actId="1076"/>
          <ac:grpSpMkLst>
            <pc:docMk/>
            <pc:sldMk cId="3456956024" sldId="897"/>
            <ac:grpSpMk id="100" creationId="{79AF7FDE-5731-4527-B692-330BBDA51C17}"/>
          </ac:grpSpMkLst>
        </pc:grpChg>
        <pc:grpChg chg="add mod">
          <ac:chgData name="amamou yosr" userId="1275005516849b0a" providerId="LiveId" clId="{3EC194DE-74A4-463D-82D7-46C0158C9DDF}" dt="2023-02-26T09:01:59.539" v="1321" actId="1076"/>
          <ac:grpSpMkLst>
            <pc:docMk/>
            <pc:sldMk cId="3456956024" sldId="897"/>
            <ac:grpSpMk id="129" creationId="{6B06E803-8D2C-42CA-8EDA-76D47F64117A}"/>
          </ac:grpSpMkLst>
        </pc:grpChg>
        <pc:grpChg chg="add mod">
          <ac:chgData name="amamou yosr" userId="1275005516849b0a" providerId="LiveId" clId="{3EC194DE-74A4-463D-82D7-46C0158C9DDF}" dt="2023-02-26T09:01:59.539" v="1321" actId="1076"/>
          <ac:grpSpMkLst>
            <pc:docMk/>
            <pc:sldMk cId="3456956024" sldId="897"/>
            <ac:grpSpMk id="131" creationId="{7B941B72-6ABD-48CD-A179-4DEFB36AFC85}"/>
          </ac:grpSpMkLst>
        </pc:grpChg>
        <pc:picChg chg="del">
          <ac:chgData name="amamou yosr" userId="1275005516849b0a" providerId="LiveId" clId="{3EC194DE-74A4-463D-82D7-46C0158C9DDF}" dt="2023-02-26T09:01:27.297" v="1315" actId="478"/>
          <ac:picMkLst>
            <pc:docMk/>
            <pc:sldMk cId="3456956024" sldId="897"/>
            <ac:picMk id="23" creationId="{5BA78CEF-ADAF-74A8-E69F-4420CFA89D06}"/>
          </ac:picMkLst>
        </pc:picChg>
      </pc:sldChg>
      <pc:sldChg chg="addSp delSp modSp add del mod">
        <pc:chgData name="amamou yosr" userId="1275005516849b0a" providerId="LiveId" clId="{3EC194DE-74A4-463D-82D7-46C0158C9DDF}" dt="2023-02-26T11:50:09.147" v="1982" actId="47"/>
        <pc:sldMkLst>
          <pc:docMk/>
          <pc:sldMk cId="2966323771" sldId="898"/>
        </pc:sldMkLst>
        <pc:spChg chg="add del mod">
          <ac:chgData name="amamou yosr" userId="1275005516849b0a" providerId="LiveId" clId="{3EC194DE-74A4-463D-82D7-46C0158C9DDF}" dt="2023-02-26T11:37:34.619" v="1855" actId="478"/>
          <ac:spMkLst>
            <pc:docMk/>
            <pc:sldMk cId="2966323771" sldId="898"/>
            <ac:spMk id="2" creationId="{B4598575-E0CD-4B0E-BD87-942520C95E42}"/>
          </ac:spMkLst>
        </pc:spChg>
        <pc:spChg chg="del">
          <ac:chgData name="amamou yosr" userId="1275005516849b0a" providerId="LiveId" clId="{3EC194DE-74A4-463D-82D7-46C0158C9DDF}" dt="2023-02-26T11:08:03.351" v="1805" actId="478"/>
          <ac:spMkLst>
            <pc:docMk/>
            <pc:sldMk cId="2966323771" sldId="898"/>
            <ac:spMk id="3" creationId="{3769F543-D7EB-49CF-9425-56772A747535}"/>
          </ac:spMkLst>
        </pc:spChg>
        <pc:spChg chg="add del mod">
          <ac:chgData name="amamou yosr" userId="1275005516849b0a" providerId="LiveId" clId="{3EC194DE-74A4-463D-82D7-46C0158C9DDF}" dt="2023-02-26T11:37:34.619" v="1855" actId="478"/>
          <ac:spMkLst>
            <pc:docMk/>
            <pc:sldMk cId="2966323771" sldId="898"/>
            <ac:spMk id="4" creationId="{B47E0894-5FF6-4780-839E-0268CFD65858}"/>
          </ac:spMkLst>
        </pc:spChg>
        <pc:spChg chg="add del mod">
          <ac:chgData name="amamou yosr" userId="1275005516849b0a" providerId="LiveId" clId="{3EC194DE-74A4-463D-82D7-46C0158C9DDF}" dt="2023-02-26T11:37:34.619" v="1855" actId="478"/>
          <ac:spMkLst>
            <pc:docMk/>
            <pc:sldMk cId="2966323771" sldId="898"/>
            <ac:spMk id="5" creationId="{6699AC3C-FE44-4341-B799-F20DE8937C2B}"/>
          </ac:spMkLst>
        </pc:spChg>
        <pc:spChg chg="add del mod">
          <ac:chgData name="amamou yosr" userId="1275005516849b0a" providerId="LiveId" clId="{3EC194DE-74A4-463D-82D7-46C0158C9DDF}" dt="2023-02-26T11:37:34.619" v="1855" actId="478"/>
          <ac:spMkLst>
            <pc:docMk/>
            <pc:sldMk cId="2966323771" sldId="898"/>
            <ac:spMk id="6" creationId="{5EAD299D-F8C5-4FB9-A8EC-FD578243C338}"/>
          </ac:spMkLst>
        </pc:spChg>
        <pc:spChg chg="add del mod">
          <ac:chgData name="amamou yosr" userId="1275005516849b0a" providerId="LiveId" clId="{3EC194DE-74A4-463D-82D7-46C0158C9DDF}" dt="2023-02-26T11:37:34.619" v="1855" actId="478"/>
          <ac:spMkLst>
            <pc:docMk/>
            <pc:sldMk cId="2966323771" sldId="898"/>
            <ac:spMk id="7" creationId="{E22D8D4A-3FAD-48B2-9019-EF9FC61DE4B8}"/>
          </ac:spMkLst>
        </pc:spChg>
        <pc:spChg chg="add del mod">
          <ac:chgData name="amamou yosr" userId="1275005516849b0a" providerId="LiveId" clId="{3EC194DE-74A4-463D-82D7-46C0158C9DDF}" dt="2023-02-26T11:37:34.619" v="1855" actId="478"/>
          <ac:spMkLst>
            <pc:docMk/>
            <pc:sldMk cId="2966323771" sldId="898"/>
            <ac:spMk id="8" creationId="{470B5BBE-1CA4-49E7-AAC9-57A5EDABAF8E}"/>
          </ac:spMkLst>
        </pc:spChg>
        <pc:spChg chg="add del mod">
          <ac:chgData name="amamou yosr" userId="1275005516849b0a" providerId="LiveId" clId="{3EC194DE-74A4-463D-82D7-46C0158C9DDF}" dt="2023-02-26T11:37:34.619" v="1855" actId="478"/>
          <ac:spMkLst>
            <pc:docMk/>
            <pc:sldMk cId="2966323771" sldId="898"/>
            <ac:spMk id="9" creationId="{F56C4F04-A101-479A-80CC-86A8234EAB32}"/>
          </ac:spMkLst>
        </pc:spChg>
        <pc:spChg chg="add del mod">
          <ac:chgData name="amamou yosr" userId="1275005516849b0a" providerId="LiveId" clId="{3EC194DE-74A4-463D-82D7-46C0158C9DDF}" dt="2023-02-26T11:43:05.596" v="1933"/>
          <ac:spMkLst>
            <pc:docMk/>
            <pc:sldMk cId="2966323771" sldId="898"/>
            <ac:spMk id="10" creationId="{EA368757-7707-4DC1-A278-2A883D91A6FE}"/>
          </ac:spMkLst>
        </pc:spChg>
        <pc:spChg chg="add del mod">
          <ac:chgData name="amamou yosr" userId="1275005516849b0a" providerId="LiveId" clId="{3EC194DE-74A4-463D-82D7-46C0158C9DDF}" dt="2023-02-26T11:37:34.619" v="1855" actId="478"/>
          <ac:spMkLst>
            <pc:docMk/>
            <pc:sldMk cId="2966323771" sldId="898"/>
            <ac:spMk id="11" creationId="{86031E9A-4B17-4740-883B-FF62CFF39F18}"/>
          </ac:spMkLst>
        </pc:spChg>
        <pc:spChg chg="add del mod">
          <ac:chgData name="amamou yosr" userId="1275005516849b0a" providerId="LiveId" clId="{3EC194DE-74A4-463D-82D7-46C0158C9DDF}" dt="2023-02-26T11:37:34.619" v="1855" actId="478"/>
          <ac:spMkLst>
            <pc:docMk/>
            <pc:sldMk cId="2966323771" sldId="898"/>
            <ac:spMk id="12" creationId="{9813FCA6-E47B-4726-8C81-819B9601BE72}"/>
          </ac:spMkLst>
        </pc:spChg>
        <pc:spChg chg="add del mod">
          <ac:chgData name="amamou yosr" userId="1275005516849b0a" providerId="LiveId" clId="{3EC194DE-74A4-463D-82D7-46C0158C9DDF}" dt="2023-02-26T11:37:34.619" v="1855" actId="478"/>
          <ac:spMkLst>
            <pc:docMk/>
            <pc:sldMk cId="2966323771" sldId="898"/>
            <ac:spMk id="13" creationId="{858A9569-B6F2-457C-898F-A677827898FA}"/>
          </ac:spMkLst>
        </pc:spChg>
        <pc:spChg chg="add del mod">
          <ac:chgData name="amamou yosr" userId="1275005516849b0a" providerId="LiveId" clId="{3EC194DE-74A4-463D-82D7-46C0158C9DDF}" dt="2023-02-26T11:37:34.619" v="1855" actId="478"/>
          <ac:spMkLst>
            <pc:docMk/>
            <pc:sldMk cId="2966323771" sldId="898"/>
            <ac:spMk id="14" creationId="{0DB8634B-915B-4197-8E34-D9C620C88901}"/>
          </ac:spMkLst>
        </pc:spChg>
        <pc:spChg chg="del">
          <ac:chgData name="amamou yosr" userId="1275005516849b0a" providerId="LiveId" clId="{3EC194DE-74A4-463D-82D7-46C0158C9DDF}" dt="2023-02-26T11:08:03.351" v="1805" actId="478"/>
          <ac:spMkLst>
            <pc:docMk/>
            <pc:sldMk cId="2966323771" sldId="898"/>
            <ac:spMk id="15" creationId="{4407E45B-A2C3-4988-A329-2B0F4269C675}"/>
          </ac:spMkLst>
        </pc:spChg>
        <pc:spChg chg="del">
          <ac:chgData name="amamou yosr" userId="1275005516849b0a" providerId="LiveId" clId="{3EC194DE-74A4-463D-82D7-46C0158C9DDF}" dt="2023-02-26T11:08:03.351" v="1805" actId="478"/>
          <ac:spMkLst>
            <pc:docMk/>
            <pc:sldMk cId="2966323771" sldId="898"/>
            <ac:spMk id="16" creationId="{99F91230-3DD0-450B-BECA-FE74A22A6272}"/>
          </ac:spMkLst>
        </pc:spChg>
        <pc:spChg chg="add del mod">
          <ac:chgData name="amamou yosr" userId="1275005516849b0a" providerId="LiveId" clId="{3EC194DE-74A4-463D-82D7-46C0158C9DDF}" dt="2023-02-26T11:37:34.619" v="1855" actId="478"/>
          <ac:spMkLst>
            <pc:docMk/>
            <pc:sldMk cId="2966323771" sldId="898"/>
            <ac:spMk id="17" creationId="{BB934584-7A00-4B10-81F5-BADCAF30B5A0}"/>
          </ac:spMkLst>
        </pc:spChg>
        <pc:spChg chg="add del mod">
          <ac:chgData name="amamou yosr" userId="1275005516849b0a" providerId="LiveId" clId="{3EC194DE-74A4-463D-82D7-46C0158C9DDF}" dt="2023-02-26T11:37:34.619" v="1855" actId="478"/>
          <ac:spMkLst>
            <pc:docMk/>
            <pc:sldMk cId="2966323771" sldId="898"/>
            <ac:spMk id="18" creationId="{8F553344-68DA-4D26-9BC9-88A1D1AC6B50}"/>
          </ac:spMkLst>
        </pc:spChg>
        <pc:spChg chg="add del mod">
          <ac:chgData name="amamou yosr" userId="1275005516849b0a" providerId="LiveId" clId="{3EC194DE-74A4-463D-82D7-46C0158C9DDF}" dt="2023-02-26T11:37:34.619" v="1855" actId="478"/>
          <ac:spMkLst>
            <pc:docMk/>
            <pc:sldMk cId="2966323771" sldId="898"/>
            <ac:spMk id="19" creationId="{18E69980-312B-40E0-84D5-F08D6A751689}"/>
          </ac:spMkLst>
        </pc:spChg>
        <pc:spChg chg="add del mod">
          <ac:chgData name="amamou yosr" userId="1275005516849b0a" providerId="LiveId" clId="{3EC194DE-74A4-463D-82D7-46C0158C9DDF}" dt="2023-02-26T11:37:34.619" v="1855" actId="478"/>
          <ac:spMkLst>
            <pc:docMk/>
            <pc:sldMk cId="2966323771" sldId="898"/>
            <ac:spMk id="20" creationId="{3F7550AA-05BF-4871-96BF-F4B8AA50F221}"/>
          </ac:spMkLst>
        </pc:spChg>
        <pc:spChg chg="del">
          <ac:chgData name="amamou yosr" userId="1275005516849b0a" providerId="LiveId" clId="{3EC194DE-74A4-463D-82D7-46C0158C9DDF}" dt="2023-02-26T11:08:03.351" v="1805" actId="478"/>
          <ac:spMkLst>
            <pc:docMk/>
            <pc:sldMk cId="2966323771" sldId="898"/>
            <ac:spMk id="21" creationId="{BDC3E96F-0ACD-4648-BD1D-0E8241C64A26}"/>
          </ac:spMkLst>
        </pc:spChg>
        <pc:spChg chg="del">
          <ac:chgData name="amamou yosr" userId="1275005516849b0a" providerId="LiveId" clId="{3EC194DE-74A4-463D-82D7-46C0158C9DDF}" dt="2023-02-26T11:08:03.351" v="1805" actId="478"/>
          <ac:spMkLst>
            <pc:docMk/>
            <pc:sldMk cId="2966323771" sldId="898"/>
            <ac:spMk id="105" creationId="{954B13B5-5FBA-4D7E-ACC8-8EED469BCF93}"/>
          </ac:spMkLst>
        </pc:spChg>
        <pc:spChg chg="del">
          <ac:chgData name="amamou yosr" userId="1275005516849b0a" providerId="LiveId" clId="{3EC194DE-74A4-463D-82D7-46C0158C9DDF}" dt="2023-02-26T11:08:03.351" v="1805" actId="478"/>
          <ac:spMkLst>
            <pc:docMk/>
            <pc:sldMk cId="2966323771" sldId="898"/>
            <ac:spMk id="117" creationId="{19B9A61B-1500-471C-A313-B17FA4F7E460}"/>
          </ac:spMkLst>
        </pc:spChg>
        <pc:spChg chg="del">
          <ac:chgData name="amamou yosr" userId="1275005516849b0a" providerId="LiveId" clId="{3EC194DE-74A4-463D-82D7-46C0158C9DDF}" dt="2023-02-26T11:08:03.351" v="1805" actId="478"/>
          <ac:spMkLst>
            <pc:docMk/>
            <pc:sldMk cId="2966323771" sldId="898"/>
            <ac:spMk id="118" creationId="{19A25C49-7E0A-47BC-B288-B7F07CDC91CE}"/>
          </ac:spMkLst>
        </pc:spChg>
        <pc:spChg chg="del">
          <ac:chgData name="amamou yosr" userId="1275005516849b0a" providerId="LiveId" clId="{3EC194DE-74A4-463D-82D7-46C0158C9DDF}" dt="2023-02-26T11:08:03.351" v="1805" actId="478"/>
          <ac:spMkLst>
            <pc:docMk/>
            <pc:sldMk cId="2966323771" sldId="898"/>
            <ac:spMk id="120" creationId="{9FE819DC-EAED-4430-88DA-EF8AED90CE5B}"/>
          </ac:spMkLst>
        </pc:spChg>
        <pc:spChg chg="del">
          <ac:chgData name="amamou yosr" userId="1275005516849b0a" providerId="LiveId" clId="{3EC194DE-74A4-463D-82D7-46C0158C9DDF}" dt="2023-02-26T11:08:03.351" v="1805" actId="478"/>
          <ac:spMkLst>
            <pc:docMk/>
            <pc:sldMk cId="2966323771" sldId="898"/>
            <ac:spMk id="134" creationId="{81C62C0C-9540-BCF9-7C6A-307DD58FA815}"/>
          </ac:spMkLst>
        </pc:spChg>
        <pc:spChg chg="del">
          <ac:chgData name="amamou yosr" userId="1275005516849b0a" providerId="LiveId" clId="{3EC194DE-74A4-463D-82D7-46C0158C9DDF}" dt="2023-02-26T11:08:03.351" v="1805" actId="478"/>
          <ac:spMkLst>
            <pc:docMk/>
            <pc:sldMk cId="2966323771" sldId="898"/>
            <ac:spMk id="138" creationId="{59F797E7-1508-6F37-8E61-8872155C3313}"/>
          </ac:spMkLst>
        </pc:spChg>
        <pc:spChg chg="del">
          <ac:chgData name="amamou yosr" userId="1275005516849b0a" providerId="LiveId" clId="{3EC194DE-74A4-463D-82D7-46C0158C9DDF}" dt="2023-02-26T11:08:03.351" v="1805" actId="478"/>
          <ac:spMkLst>
            <pc:docMk/>
            <pc:sldMk cId="2966323771" sldId="898"/>
            <ac:spMk id="141" creationId="{2001090A-6038-1BF6-7E0A-3FC81DE4996F}"/>
          </ac:spMkLst>
        </pc:spChg>
        <pc:spChg chg="del">
          <ac:chgData name="amamou yosr" userId="1275005516849b0a" providerId="LiveId" clId="{3EC194DE-74A4-463D-82D7-46C0158C9DDF}" dt="2023-02-26T11:08:03.351" v="1805" actId="478"/>
          <ac:spMkLst>
            <pc:docMk/>
            <pc:sldMk cId="2966323771" sldId="898"/>
            <ac:spMk id="143" creationId="{B59D91DA-138C-3C9B-7855-9448867F8AEF}"/>
          </ac:spMkLst>
        </pc:spChg>
        <pc:spChg chg="del">
          <ac:chgData name="amamou yosr" userId="1275005516849b0a" providerId="LiveId" clId="{3EC194DE-74A4-463D-82D7-46C0158C9DDF}" dt="2023-02-26T11:08:03.351" v="1805" actId="478"/>
          <ac:spMkLst>
            <pc:docMk/>
            <pc:sldMk cId="2966323771" sldId="898"/>
            <ac:spMk id="148" creationId="{FA4FAA5E-3C0E-8B4B-A959-F01788E9C129}"/>
          </ac:spMkLst>
        </pc:spChg>
        <pc:cxnChg chg="del mod">
          <ac:chgData name="amamou yosr" userId="1275005516849b0a" providerId="LiveId" clId="{3EC194DE-74A4-463D-82D7-46C0158C9DDF}" dt="2023-02-26T11:08:03.351" v="1805" actId="478"/>
          <ac:cxnSpMkLst>
            <pc:docMk/>
            <pc:sldMk cId="2966323771" sldId="898"/>
            <ac:cxnSpMk id="107" creationId="{04B95621-8E18-4ABB-BFA9-C8D2A2D46204}"/>
          </ac:cxnSpMkLst>
        </pc:cxnChg>
        <pc:cxnChg chg="del mod">
          <ac:chgData name="amamou yosr" userId="1275005516849b0a" providerId="LiveId" clId="{3EC194DE-74A4-463D-82D7-46C0158C9DDF}" dt="2023-02-26T11:08:03.351" v="1805" actId="478"/>
          <ac:cxnSpMkLst>
            <pc:docMk/>
            <pc:sldMk cId="2966323771" sldId="898"/>
            <ac:cxnSpMk id="109" creationId="{E47E3899-6FF0-42B0-A194-BDBC3DBE99E9}"/>
          </ac:cxnSpMkLst>
        </pc:cxnChg>
        <pc:cxnChg chg="del mod">
          <ac:chgData name="amamou yosr" userId="1275005516849b0a" providerId="LiveId" clId="{3EC194DE-74A4-463D-82D7-46C0158C9DDF}" dt="2023-02-26T11:08:03.351" v="1805" actId="478"/>
          <ac:cxnSpMkLst>
            <pc:docMk/>
            <pc:sldMk cId="2966323771" sldId="898"/>
            <ac:cxnSpMk id="111" creationId="{DD09F1C2-9E77-4AC0-8B3E-185E874B4C6B}"/>
          </ac:cxnSpMkLst>
        </pc:cxnChg>
        <pc:cxnChg chg="del mod">
          <ac:chgData name="amamou yosr" userId="1275005516849b0a" providerId="LiveId" clId="{3EC194DE-74A4-463D-82D7-46C0158C9DDF}" dt="2023-02-26T11:08:03.351" v="1805" actId="478"/>
          <ac:cxnSpMkLst>
            <pc:docMk/>
            <pc:sldMk cId="2966323771" sldId="898"/>
            <ac:cxnSpMk id="115" creationId="{8403E74A-30E8-4870-830C-7D8C48729232}"/>
          </ac:cxnSpMkLst>
        </pc:cxnChg>
        <pc:cxnChg chg="del mod">
          <ac:chgData name="amamou yosr" userId="1275005516849b0a" providerId="LiveId" clId="{3EC194DE-74A4-463D-82D7-46C0158C9DDF}" dt="2023-02-26T11:08:03.351" v="1805" actId="478"/>
          <ac:cxnSpMkLst>
            <pc:docMk/>
            <pc:sldMk cId="2966323771" sldId="898"/>
            <ac:cxnSpMk id="116" creationId="{FC3F28C9-4A02-4DF2-BABF-D23FBE4D72F4}"/>
          </ac:cxnSpMkLst>
        </pc:cxnChg>
        <pc:cxnChg chg="del mod">
          <ac:chgData name="amamou yosr" userId="1275005516849b0a" providerId="LiveId" clId="{3EC194DE-74A4-463D-82D7-46C0158C9DDF}" dt="2023-02-26T11:08:03.351" v="1805" actId="478"/>
          <ac:cxnSpMkLst>
            <pc:docMk/>
            <pc:sldMk cId="2966323771" sldId="898"/>
            <ac:cxnSpMk id="119" creationId="{5BA6322A-93F1-4235-BEC8-87E7F8617ED6}"/>
          </ac:cxnSpMkLst>
        </pc:cxnChg>
      </pc:sldChg>
      <pc:sldChg chg="addSp delSp modSp add mod">
        <pc:chgData name="amamou yosr" userId="1275005516849b0a" providerId="LiveId" clId="{3EC194DE-74A4-463D-82D7-46C0158C9DDF}" dt="2023-02-26T20:37:44.896" v="2176" actId="20577"/>
        <pc:sldMkLst>
          <pc:docMk/>
          <pc:sldMk cId="4105553515" sldId="899"/>
        </pc:sldMkLst>
        <pc:spChg chg="del">
          <ac:chgData name="amamou yosr" userId="1275005516849b0a" providerId="LiveId" clId="{3EC194DE-74A4-463D-82D7-46C0158C9DDF}" dt="2023-02-26T11:37:42.630" v="1857" actId="478"/>
          <ac:spMkLst>
            <pc:docMk/>
            <pc:sldMk cId="4105553515" sldId="899"/>
            <ac:spMk id="2" creationId="{B4598575-E0CD-4B0E-BD87-942520C95E42}"/>
          </ac:spMkLst>
        </pc:spChg>
        <pc:spChg chg="del">
          <ac:chgData name="amamou yosr" userId="1275005516849b0a" providerId="LiveId" clId="{3EC194DE-74A4-463D-82D7-46C0158C9DDF}" dt="2023-02-26T11:37:42.630" v="1857" actId="478"/>
          <ac:spMkLst>
            <pc:docMk/>
            <pc:sldMk cId="4105553515" sldId="899"/>
            <ac:spMk id="4" creationId="{B47E0894-5FF6-4780-839E-0268CFD65858}"/>
          </ac:spMkLst>
        </pc:spChg>
        <pc:spChg chg="del">
          <ac:chgData name="amamou yosr" userId="1275005516849b0a" providerId="LiveId" clId="{3EC194DE-74A4-463D-82D7-46C0158C9DDF}" dt="2023-02-26T11:37:42.630" v="1857" actId="478"/>
          <ac:spMkLst>
            <pc:docMk/>
            <pc:sldMk cId="4105553515" sldId="899"/>
            <ac:spMk id="5" creationId="{6699AC3C-FE44-4341-B799-F20DE8937C2B}"/>
          </ac:spMkLst>
        </pc:spChg>
        <pc:spChg chg="del">
          <ac:chgData name="amamou yosr" userId="1275005516849b0a" providerId="LiveId" clId="{3EC194DE-74A4-463D-82D7-46C0158C9DDF}" dt="2023-02-26T11:37:42.630" v="1857" actId="478"/>
          <ac:spMkLst>
            <pc:docMk/>
            <pc:sldMk cId="4105553515" sldId="899"/>
            <ac:spMk id="6" creationId="{5EAD299D-F8C5-4FB9-A8EC-FD578243C338}"/>
          </ac:spMkLst>
        </pc:spChg>
        <pc:spChg chg="del">
          <ac:chgData name="amamou yosr" userId="1275005516849b0a" providerId="LiveId" clId="{3EC194DE-74A4-463D-82D7-46C0158C9DDF}" dt="2023-02-26T11:37:42.630" v="1857" actId="478"/>
          <ac:spMkLst>
            <pc:docMk/>
            <pc:sldMk cId="4105553515" sldId="899"/>
            <ac:spMk id="7" creationId="{E22D8D4A-3FAD-48B2-9019-EF9FC61DE4B8}"/>
          </ac:spMkLst>
        </pc:spChg>
        <pc:spChg chg="del">
          <ac:chgData name="amamou yosr" userId="1275005516849b0a" providerId="LiveId" clId="{3EC194DE-74A4-463D-82D7-46C0158C9DDF}" dt="2023-02-26T11:37:42.630" v="1857" actId="478"/>
          <ac:spMkLst>
            <pc:docMk/>
            <pc:sldMk cId="4105553515" sldId="899"/>
            <ac:spMk id="8" creationId="{470B5BBE-1CA4-49E7-AAC9-57A5EDABAF8E}"/>
          </ac:spMkLst>
        </pc:spChg>
        <pc:spChg chg="del">
          <ac:chgData name="amamou yosr" userId="1275005516849b0a" providerId="LiveId" clId="{3EC194DE-74A4-463D-82D7-46C0158C9DDF}" dt="2023-02-26T11:37:42.630" v="1857" actId="478"/>
          <ac:spMkLst>
            <pc:docMk/>
            <pc:sldMk cId="4105553515" sldId="899"/>
            <ac:spMk id="9" creationId="{F56C4F04-A101-479A-80CC-86A8234EAB32}"/>
          </ac:spMkLst>
        </pc:spChg>
        <pc:spChg chg="del">
          <ac:chgData name="amamou yosr" userId="1275005516849b0a" providerId="LiveId" clId="{3EC194DE-74A4-463D-82D7-46C0158C9DDF}" dt="2023-02-26T11:37:42.630" v="1857" actId="478"/>
          <ac:spMkLst>
            <pc:docMk/>
            <pc:sldMk cId="4105553515" sldId="899"/>
            <ac:spMk id="10" creationId="{EA368757-7707-4DC1-A278-2A883D91A6FE}"/>
          </ac:spMkLst>
        </pc:spChg>
        <pc:spChg chg="del">
          <ac:chgData name="amamou yosr" userId="1275005516849b0a" providerId="LiveId" clId="{3EC194DE-74A4-463D-82D7-46C0158C9DDF}" dt="2023-02-26T11:37:42.630" v="1857" actId="478"/>
          <ac:spMkLst>
            <pc:docMk/>
            <pc:sldMk cId="4105553515" sldId="899"/>
            <ac:spMk id="11" creationId="{86031E9A-4B17-4740-883B-FF62CFF39F18}"/>
          </ac:spMkLst>
        </pc:spChg>
        <pc:spChg chg="del">
          <ac:chgData name="amamou yosr" userId="1275005516849b0a" providerId="LiveId" clId="{3EC194DE-74A4-463D-82D7-46C0158C9DDF}" dt="2023-02-26T11:37:42.630" v="1857" actId="478"/>
          <ac:spMkLst>
            <pc:docMk/>
            <pc:sldMk cId="4105553515" sldId="899"/>
            <ac:spMk id="12" creationId="{9813FCA6-E47B-4726-8C81-819B9601BE72}"/>
          </ac:spMkLst>
        </pc:spChg>
        <pc:spChg chg="del">
          <ac:chgData name="amamou yosr" userId="1275005516849b0a" providerId="LiveId" clId="{3EC194DE-74A4-463D-82D7-46C0158C9DDF}" dt="2023-02-26T11:37:42.630" v="1857" actId="478"/>
          <ac:spMkLst>
            <pc:docMk/>
            <pc:sldMk cId="4105553515" sldId="899"/>
            <ac:spMk id="13" creationId="{858A9569-B6F2-457C-898F-A677827898FA}"/>
          </ac:spMkLst>
        </pc:spChg>
        <pc:spChg chg="del">
          <ac:chgData name="amamou yosr" userId="1275005516849b0a" providerId="LiveId" clId="{3EC194DE-74A4-463D-82D7-46C0158C9DDF}" dt="2023-02-26T11:37:42.630" v="1857" actId="478"/>
          <ac:spMkLst>
            <pc:docMk/>
            <pc:sldMk cId="4105553515" sldId="899"/>
            <ac:spMk id="14" creationId="{0DB8634B-915B-4197-8E34-D9C620C88901}"/>
          </ac:spMkLst>
        </pc:spChg>
        <pc:spChg chg="add del mod">
          <ac:chgData name="amamou yosr" userId="1275005516849b0a" providerId="LiveId" clId="{3EC194DE-74A4-463D-82D7-46C0158C9DDF}" dt="2023-02-26T11:37:48.055" v="1860" actId="478"/>
          <ac:spMkLst>
            <pc:docMk/>
            <pc:sldMk cId="4105553515" sldId="899"/>
            <ac:spMk id="15" creationId="{B51E15C6-8DF8-3A9E-6ABF-2414A4AA8987}"/>
          </ac:spMkLst>
        </pc:spChg>
        <pc:spChg chg="del">
          <ac:chgData name="amamou yosr" userId="1275005516849b0a" providerId="LiveId" clId="{3EC194DE-74A4-463D-82D7-46C0158C9DDF}" dt="2023-02-26T11:37:42.630" v="1857" actId="478"/>
          <ac:spMkLst>
            <pc:docMk/>
            <pc:sldMk cId="4105553515" sldId="899"/>
            <ac:spMk id="17" creationId="{BB934584-7A00-4B10-81F5-BADCAF30B5A0}"/>
          </ac:spMkLst>
        </pc:spChg>
        <pc:spChg chg="del">
          <ac:chgData name="amamou yosr" userId="1275005516849b0a" providerId="LiveId" clId="{3EC194DE-74A4-463D-82D7-46C0158C9DDF}" dt="2023-02-26T11:37:42.630" v="1857" actId="478"/>
          <ac:spMkLst>
            <pc:docMk/>
            <pc:sldMk cId="4105553515" sldId="899"/>
            <ac:spMk id="18" creationId="{8F553344-68DA-4D26-9BC9-88A1D1AC6B50}"/>
          </ac:spMkLst>
        </pc:spChg>
        <pc:spChg chg="del">
          <ac:chgData name="amamou yosr" userId="1275005516849b0a" providerId="LiveId" clId="{3EC194DE-74A4-463D-82D7-46C0158C9DDF}" dt="2023-02-26T11:37:42.630" v="1857" actId="478"/>
          <ac:spMkLst>
            <pc:docMk/>
            <pc:sldMk cId="4105553515" sldId="899"/>
            <ac:spMk id="19" creationId="{18E69980-312B-40E0-84D5-F08D6A751689}"/>
          </ac:spMkLst>
        </pc:spChg>
        <pc:spChg chg="del">
          <ac:chgData name="amamou yosr" userId="1275005516849b0a" providerId="LiveId" clId="{3EC194DE-74A4-463D-82D7-46C0158C9DDF}" dt="2023-02-26T11:37:42.630" v="1857" actId="478"/>
          <ac:spMkLst>
            <pc:docMk/>
            <pc:sldMk cId="4105553515" sldId="899"/>
            <ac:spMk id="20" creationId="{3F7550AA-05BF-4871-96BF-F4B8AA50F221}"/>
          </ac:spMkLst>
        </pc:spChg>
        <pc:spChg chg="add del mod">
          <ac:chgData name="amamou yosr" userId="1275005516849b0a" providerId="LiveId" clId="{3EC194DE-74A4-463D-82D7-46C0158C9DDF}" dt="2023-02-26T11:37:51.774" v="1863" actId="478"/>
          <ac:spMkLst>
            <pc:docMk/>
            <pc:sldMk cId="4105553515" sldId="899"/>
            <ac:spMk id="21" creationId="{C5AF45C9-4473-F72D-B721-89F84B7FA392}"/>
          </ac:spMkLst>
        </pc:spChg>
        <pc:spChg chg="add mod">
          <ac:chgData name="amamou yosr" userId="1275005516849b0a" providerId="LiveId" clId="{3EC194DE-74A4-463D-82D7-46C0158C9DDF}" dt="2023-02-26T11:38:15.989" v="1866" actId="1076"/>
          <ac:spMkLst>
            <pc:docMk/>
            <pc:sldMk cId="4105553515" sldId="899"/>
            <ac:spMk id="22" creationId="{99C9F39D-B1C2-40D0-85A1-F0B4C11DA10C}"/>
          </ac:spMkLst>
        </pc:spChg>
        <pc:spChg chg="add mod">
          <ac:chgData name="amamou yosr" userId="1275005516849b0a" providerId="LiveId" clId="{3EC194DE-74A4-463D-82D7-46C0158C9DDF}" dt="2023-02-26T11:38:04.366" v="1864"/>
          <ac:spMkLst>
            <pc:docMk/>
            <pc:sldMk cId="4105553515" sldId="899"/>
            <ac:spMk id="23" creationId="{494675E7-7A07-47AF-8ED0-885AE7BE6547}"/>
          </ac:spMkLst>
        </pc:spChg>
        <pc:spChg chg="add del mod">
          <ac:chgData name="amamou yosr" userId="1275005516849b0a" providerId="LiveId" clId="{3EC194DE-74A4-463D-82D7-46C0158C9DDF}" dt="2023-02-26T11:41:26.322" v="1927" actId="478"/>
          <ac:spMkLst>
            <pc:docMk/>
            <pc:sldMk cId="4105553515" sldId="899"/>
            <ac:spMk id="24" creationId="{B4598575-E0CD-4B0E-BD87-942520C95E42}"/>
          </ac:spMkLst>
        </pc:spChg>
        <pc:spChg chg="add mod">
          <ac:chgData name="amamou yosr" userId="1275005516849b0a" providerId="LiveId" clId="{3EC194DE-74A4-463D-82D7-46C0158C9DDF}" dt="2023-02-26T20:37:44.896" v="2176" actId="20577"/>
          <ac:spMkLst>
            <pc:docMk/>
            <pc:sldMk cId="4105553515" sldId="899"/>
            <ac:spMk id="25" creationId="{B47E0894-5FF6-4780-839E-0268CFD65858}"/>
          </ac:spMkLst>
        </pc:spChg>
        <pc:spChg chg="add del mod">
          <ac:chgData name="amamou yosr" userId="1275005516849b0a" providerId="LiveId" clId="{3EC194DE-74A4-463D-82D7-46C0158C9DDF}" dt="2023-02-26T11:41:23.459" v="1926" actId="478"/>
          <ac:spMkLst>
            <pc:docMk/>
            <pc:sldMk cId="4105553515" sldId="899"/>
            <ac:spMk id="26" creationId="{6699AC3C-FE44-4341-B799-F20DE8937C2B}"/>
          </ac:spMkLst>
        </pc:spChg>
        <pc:spChg chg="add mod">
          <ac:chgData name="amamou yosr" userId="1275005516849b0a" providerId="LiveId" clId="{3EC194DE-74A4-463D-82D7-46C0158C9DDF}" dt="2023-02-26T11:51:43.330" v="2012" actId="1076"/>
          <ac:spMkLst>
            <pc:docMk/>
            <pc:sldMk cId="4105553515" sldId="899"/>
            <ac:spMk id="27" creationId="{FF2161D3-6663-44CF-8292-6687A66A8C36}"/>
          </ac:spMkLst>
        </pc:spChg>
        <pc:spChg chg="add mod">
          <ac:chgData name="amamou yosr" userId="1275005516849b0a" providerId="LiveId" clId="{3EC194DE-74A4-463D-82D7-46C0158C9DDF}" dt="2023-02-26T11:38:04.366" v="1864"/>
          <ac:spMkLst>
            <pc:docMk/>
            <pc:sldMk cId="4105553515" sldId="899"/>
            <ac:spMk id="28" creationId="{6667E403-8086-4D8B-8E18-37CD7AECA875}"/>
          </ac:spMkLst>
        </pc:spChg>
        <pc:spChg chg="add del mod">
          <ac:chgData name="amamou yosr" userId="1275005516849b0a" providerId="LiveId" clId="{3EC194DE-74A4-463D-82D7-46C0158C9DDF}" dt="2023-02-26T11:38:24.425" v="1872" actId="478"/>
          <ac:spMkLst>
            <pc:docMk/>
            <pc:sldMk cId="4105553515" sldId="899"/>
            <ac:spMk id="29" creationId="{3BCC61FD-3C45-456D-A8BA-D2E85CB9B035}"/>
          </ac:spMkLst>
        </pc:spChg>
        <pc:spChg chg="add del mod">
          <ac:chgData name="amamou yosr" userId="1275005516849b0a" providerId="LiveId" clId="{3EC194DE-74A4-463D-82D7-46C0158C9DDF}" dt="2023-02-26T11:38:21.914" v="1870" actId="478"/>
          <ac:spMkLst>
            <pc:docMk/>
            <pc:sldMk cId="4105553515" sldId="899"/>
            <ac:spMk id="30" creationId="{7CC1B34F-E7F9-4F88-AA11-4BA065AF7E70}"/>
          </ac:spMkLst>
        </pc:spChg>
        <pc:spChg chg="add del mod">
          <ac:chgData name="amamou yosr" userId="1275005516849b0a" providerId="LiveId" clId="{3EC194DE-74A4-463D-82D7-46C0158C9DDF}" dt="2023-02-26T11:38:19.230" v="1868" actId="478"/>
          <ac:spMkLst>
            <pc:docMk/>
            <pc:sldMk cId="4105553515" sldId="899"/>
            <ac:spMk id="31" creationId="{A5043A76-2668-4A92-BFF4-7DEFB3614208}"/>
          </ac:spMkLst>
        </pc:spChg>
        <pc:spChg chg="add del mod">
          <ac:chgData name="amamou yosr" userId="1275005516849b0a" providerId="LiveId" clId="{3EC194DE-74A4-463D-82D7-46C0158C9DDF}" dt="2023-02-26T11:38:28.900" v="1873" actId="478"/>
          <ac:spMkLst>
            <pc:docMk/>
            <pc:sldMk cId="4105553515" sldId="899"/>
            <ac:spMk id="32" creationId="{F646B58C-B0D7-4889-A38D-780D35D298A5}"/>
          </ac:spMkLst>
        </pc:spChg>
        <pc:spChg chg="add mod">
          <ac:chgData name="amamou yosr" userId="1275005516849b0a" providerId="LiveId" clId="{3EC194DE-74A4-463D-82D7-46C0158C9DDF}" dt="2023-02-26T11:38:04.366" v="1864"/>
          <ac:spMkLst>
            <pc:docMk/>
            <pc:sldMk cId="4105553515" sldId="899"/>
            <ac:spMk id="33" creationId="{E8A37D71-F3FB-4D7D-8DD3-8BE9860E8853}"/>
          </ac:spMkLst>
        </pc:spChg>
        <pc:spChg chg="add mod">
          <ac:chgData name="amamou yosr" userId="1275005516849b0a" providerId="LiveId" clId="{3EC194DE-74A4-463D-82D7-46C0158C9DDF}" dt="2023-02-26T11:38:04.366" v="1864"/>
          <ac:spMkLst>
            <pc:docMk/>
            <pc:sldMk cId="4105553515" sldId="899"/>
            <ac:spMk id="34" creationId="{C8174906-8F46-4B7D-B0D2-AA1B6AF5C49D}"/>
          </ac:spMkLst>
        </pc:spChg>
        <pc:spChg chg="add del mod">
          <ac:chgData name="amamou yosr" userId="1275005516849b0a" providerId="LiveId" clId="{3EC194DE-74A4-463D-82D7-46C0158C9DDF}" dt="2023-02-26T11:38:48.832" v="1879"/>
          <ac:spMkLst>
            <pc:docMk/>
            <pc:sldMk cId="4105553515" sldId="899"/>
            <ac:spMk id="35" creationId="{C4C0665D-8C5D-4D44-B9F7-7C78974B55EB}"/>
          </ac:spMkLst>
        </pc:spChg>
        <pc:spChg chg="add del mod">
          <ac:chgData name="amamou yosr" userId="1275005516849b0a" providerId="LiveId" clId="{3EC194DE-74A4-463D-82D7-46C0158C9DDF}" dt="2023-02-26T11:38:48.832" v="1881"/>
          <ac:spMkLst>
            <pc:docMk/>
            <pc:sldMk cId="4105553515" sldId="899"/>
            <ac:spMk id="36" creationId="{2E3EB65C-1C2A-4EC2-8541-1012A3E21969}"/>
          </ac:spMkLst>
        </pc:spChg>
        <pc:spChg chg="add del mod">
          <ac:chgData name="amamou yosr" userId="1275005516849b0a" providerId="LiveId" clId="{3EC194DE-74A4-463D-82D7-46C0158C9DDF}" dt="2023-02-26T11:40:25.842" v="1921" actId="47"/>
          <ac:spMkLst>
            <pc:docMk/>
            <pc:sldMk cId="4105553515" sldId="899"/>
            <ac:spMk id="37" creationId="{DF72E6FE-3A2E-4529-92BE-64DF6D5921A9}"/>
          </ac:spMkLst>
        </pc:spChg>
        <pc:spChg chg="add mod">
          <ac:chgData name="amamou yosr" userId="1275005516849b0a" providerId="LiveId" clId="{3EC194DE-74A4-463D-82D7-46C0158C9DDF}" dt="2023-02-26T11:38:04.366" v="1864"/>
          <ac:spMkLst>
            <pc:docMk/>
            <pc:sldMk cId="4105553515" sldId="899"/>
            <ac:spMk id="38" creationId="{D9A242B9-7BFB-423E-A688-83B133AD566B}"/>
          </ac:spMkLst>
        </pc:spChg>
        <pc:spChg chg="add del mod">
          <ac:chgData name="amamou yosr" userId="1275005516849b0a" providerId="LiveId" clId="{3EC194DE-74A4-463D-82D7-46C0158C9DDF}" dt="2023-02-26T11:40:25.601" v="1920" actId="47"/>
          <ac:spMkLst>
            <pc:docMk/>
            <pc:sldMk cId="4105553515" sldId="899"/>
            <ac:spMk id="39" creationId="{17D0BB05-6038-4831-96A5-BD123BF15143}"/>
          </ac:spMkLst>
        </pc:spChg>
        <pc:spChg chg="add mod">
          <ac:chgData name="amamou yosr" userId="1275005516849b0a" providerId="LiveId" clId="{3EC194DE-74A4-463D-82D7-46C0158C9DDF}" dt="2023-02-26T11:49:23.536" v="1978" actId="207"/>
          <ac:spMkLst>
            <pc:docMk/>
            <pc:sldMk cId="4105553515" sldId="899"/>
            <ac:spMk id="40" creationId="{84C76F0D-F2F4-485D-85F5-687A82F63AB0}"/>
          </ac:spMkLst>
        </pc:spChg>
        <pc:spChg chg="add del mod">
          <ac:chgData name="amamou yosr" userId="1275005516849b0a" providerId="LiveId" clId="{3EC194DE-74A4-463D-82D7-46C0158C9DDF}" dt="2023-02-26T11:40:24.715" v="1916" actId="22"/>
          <ac:spMkLst>
            <pc:docMk/>
            <pc:sldMk cId="4105553515" sldId="899"/>
            <ac:spMk id="42" creationId="{1DEEE3A7-CFCF-CAF9-9859-E241C21D1EC2}"/>
          </ac:spMkLst>
        </pc:spChg>
        <pc:spChg chg="add mod">
          <ac:chgData name="amamou yosr" userId="1275005516849b0a" providerId="LiveId" clId="{3EC194DE-74A4-463D-82D7-46C0158C9DDF}" dt="2023-02-26T11:41:07.125" v="1923"/>
          <ac:spMkLst>
            <pc:docMk/>
            <pc:sldMk cId="4105553515" sldId="899"/>
            <ac:spMk id="43" creationId="{99C9F39D-B1C2-40D0-85A1-F0B4C11DA10C}"/>
          </ac:spMkLst>
        </pc:spChg>
        <pc:spChg chg="add mod">
          <ac:chgData name="amamou yosr" userId="1275005516849b0a" providerId="LiveId" clId="{3EC194DE-74A4-463D-82D7-46C0158C9DDF}" dt="2023-02-26T11:41:07.125" v="1923"/>
          <ac:spMkLst>
            <pc:docMk/>
            <pc:sldMk cId="4105553515" sldId="899"/>
            <ac:spMk id="44" creationId="{494675E7-7A07-47AF-8ED0-885AE7BE6547}"/>
          </ac:spMkLst>
        </pc:spChg>
        <pc:spChg chg="add mod">
          <ac:chgData name="amamou yosr" userId="1275005516849b0a" providerId="LiveId" clId="{3EC194DE-74A4-463D-82D7-46C0158C9DDF}" dt="2023-02-26T11:41:07.125" v="1923"/>
          <ac:spMkLst>
            <pc:docMk/>
            <pc:sldMk cId="4105553515" sldId="899"/>
            <ac:spMk id="45" creationId="{B4598575-E0CD-4B0E-BD87-942520C95E42}"/>
          </ac:spMkLst>
        </pc:spChg>
        <pc:spChg chg="add mod">
          <ac:chgData name="amamou yosr" userId="1275005516849b0a" providerId="LiveId" clId="{3EC194DE-74A4-463D-82D7-46C0158C9DDF}" dt="2023-02-26T11:41:07.125" v="1923"/>
          <ac:spMkLst>
            <pc:docMk/>
            <pc:sldMk cId="4105553515" sldId="899"/>
            <ac:spMk id="46" creationId="{B47E0894-5FF6-4780-839E-0268CFD65858}"/>
          </ac:spMkLst>
        </pc:spChg>
        <pc:spChg chg="add mod">
          <ac:chgData name="amamou yosr" userId="1275005516849b0a" providerId="LiveId" clId="{3EC194DE-74A4-463D-82D7-46C0158C9DDF}" dt="2023-02-26T11:41:07.125" v="1923"/>
          <ac:spMkLst>
            <pc:docMk/>
            <pc:sldMk cId="4105553515" sldId="899"/>
            <ac:spMk id="47" creationId="{6699AC3C-FE44-4341-B799-F20DE8937C2B}"/>
          </ac:spMkLst>
        </pc:spChg>
        <pc:spChg chg="add mod">
          <ac:chgData name="amamou yosr" userId="1275005516849b0a" providerId="LiveId" clId="{3EC194DE-74A4-463D-82D7-46C0158C9DDF}" dt="2023-02-26T11:41:07.125" v="1923"/>
          <ac:spMkLst>
            <pc:docMk/>
            <pc:sldMk cId="4105553515" sldId="899"/>
            <ac:spMk id="48" creationId="{FF2161D3-6663-44CF-8292-6687A66A8C36}"/>
          </ac:spMkLst>
        </pc:spChg>
        <pc:spChg chg="add mod">
          <ac:chgData name="amamou yosr" userId="1275005516849b0a" providerId="LiveId" clId="{3EC194DE-74A4-463D-82D7-46C0158C9DDF}" dt="2023-02-26T11:41:07.125" v="1923"/>
          <ac:spMkLst>
            <pc:docMk/>
            <pc:sldMk cId="4105553515" sldId="899"/>
            <ac:spMk id="49" creationId="{6667E403-8086-4D8B-8E18-37CD7AECA875}"/>
          </ac:spMkLst>
        </pc:spChg>
        <pc:spChg chg="add mod">
          <ac:chgData name="amamou yosr" userId="1275005516849b0a" providerId="LiveId" clId="{3EC194DE-74A4-463D-82D7-46C0158C9DDF}" dt="2023-02-26T11:41:07.125" v="1923"/>
          <ac:spMkLst>
            <pc:docMk/>
            <pc:sldMk cId="4105553515" sldId="899"/>
            <ac:spMk id="50" creationId="{3BCC61FD-3C45-456D-A8BA-D2E85CB9B035}"/>
          </ac:spMkLst>
        </pc:spChg>
        <pc:spChg chg="add mod">
          <ac:chgData name="amamou yosr" userId="1275005516849b0a" providerId="LiveId" clId="{3EC194DE-74A4-463D-82D7-46C0158C9DDF}" dt="2023-02-26T11:41:07.125" v="1923"/>
          <ac:spMkLst>
            <pc:docMk/>
            <pc:sldMk cId="4105553515" sldId="899"/>
            <ac:spMk id="51" creationId="{7CC1B34F-E7F9-4F88-AA11-4BA065AF7E70}"/>
          </ac:spMkLst>
        </pc:spChg>
        <pc:spChg chg="add mod">
          <ac:chgData name="amamou yosr" userId="1275005516849b0a" providerId="LiveId" clId="{3EC194DE-74A4-463D-82D7-46C0158C9DDF}" dt="2023-02-26T11:41:07.125" v="1923"/>
          <ac:spMkLst>
            <pc:docMk/>
            <pc:sldMk cId="4105553515" sldId="899"/>
            <ac:spMk id="52" creationId="{A5043A76-2668-4A92-BFF4-7DEFB3614208}"/>
          </ac:spMkLst>
        </pc:spChg>
        <pc:spChg chg="add mod">
          <ac:chgData name="amamou yosr" userId="1275005516849b0a" providerId="LiveId" clId="{3EC194DE-74A4-463D-82D7-46C0158C9DDF}" dt="2023-02-26T11:41:07.125" v="1923"/>
          <ac:spMkLst>
            <pc:docMk/>
            <pc:sldMk cId="4105553515" sldId="899"/>
            <ac:spMk id="53" creationId="{F646B58C-B0D7-4889-A38D-780D35D298A5}"/>
          </ac:spMkLst>
        </pc:spChg>
        <pc:spChg chg="add mod">
          <ac:chgData name="amamou yosr" userId="1275005516849b0a" providerId="LiveId" clId="{3EC194DE-74A4-463D-82D7-46C0158C9DDF}" dt="2023-02-26T11:41:07.125" v="1923"/>
          <ac:spMkLst>
            <pc:docMk/>
            <pc:sldMk cId="4105553515" sldId="899"/>
            <ac:spMk id="54" creationId="{E8A37D71-F3FB-4D7D-8DD3-8BE9860E8853}"/>
          </ac:spMkLst>
        </pc:spChg>
        <pc:spChg chg="add mod">
          <ac:chgData name="amamou yosr" userId="1275005516849b0a" providerId="LiveId" clId="{3EC194DE-74A4-463D-82D7-46C0158C9DDF}" dt="2023-02-26T11:41:07.125" v="1923"/>
          <ac:spMkLst>
            <pc:docMk/>
            <pc:sldMk cId="4105553515" sldId="899"/>
            <ac:spMk id="55" creationId="{C8174906-8F46-4B7D-B0D2-AA1B6AF5C49D}"/>
          </ac:spMkLst>
        </pc:spChg>
        <pc:spChg chg="add mod">
          <ac:chgData name="amamou yosr" userId="1275005516849b0a" providerId="LiveId" clId="{3EC194DE-74A4-463D-82D7-46C0158C9DDF}" dt="2023-02-26T11:41:07.125" v="1923"/>
          <ac:spMkLst>
            <pc:docMk/>
            <pc:sldMk cId="4105553515" sldId="899"/>
            <ac:spMk id="56" creationId="{C4C0665D-8C5D-4D44-B9F7-7C78974B55EB}"/>
          </ac:spMkLst>
        </pc:spChg>
        <pc:spChg chg="add mod">
          <ac:chgData name="amamou yosr" userId="1275005516849b0a" providerId="LiveId" clId="{3EC194DE-74A4-463D-82D7-46C0158C9DDF}" dt="2023-02-26T11:41:07.125" v="1923"/>
          <ac:spMkLst>
            <pc:docMk/>
            <pc:sldMk cId="4105553515" sldId="899"/>
            <ac:spMk id="57" creationId="{2E3EB65C-1C2A-4EC2-8541-1012A3E21969}"/>
          </ac:spMkLst>
        </pc:spChg>
        <pc:spChg chg="add mod">
          <ac:chgData name="amamou yosr" userId="1275005516849b0a" providerId="LiveId" clId="{3EC194DE-74A4-463D-82D7-46C0158C9DDF}" dt="2023-02-26T11:41:07.125" v="1923"/>
          <ac:spMkLst>
            <pc:docMk/>
            <pc:sldMk cId="4105553515" sldId="899"/>
            <ac:spMk id="58" creationId="{DF72E6FE-3A2E-4529-92BE-64DF6D5921A9}"/>
          </ac:spMkLst>
        </pc:spChg>
        <pc:spChg chg="add mod">
          <ac:chgData name="amamou yosr" userId="1275005516849b0a" providerId="LiveId" clId="{3EC194DE-74A4-463D-82D7-46C0158C9DDF}" dt="2023-02-26T11:41:07.125" v="1923"/>
          <ac:spMkLst>
            <pc:docMk/>
            <pc:sldMk cId="4105553515" sldId="899"/>
            <ac:spMk id="59" creationId="{D9A242B9-7BFB-423E-A688-83B133AD566B}"/>
          </ac:spMkLst>
        </pc:spChg>
        <pc:spChg chg="add mod">
          <ac:chgData name="amamou yosr" userId="1275005516849b0a" providerId="LiveId" clId="{3EC194DE-74A4-463D-82D7-46C0158C9DDF}" dt="2023-02-26T11:41:07.125" v="1923"/>
          <ac:spMkLst>
            <pc:docMk/>
            <pc:sldMk cId="4105553515" sldId="899"/>
            <ac:spMk id="60" creationId="{17D0BB05-6038-4831-96A5-BD123BF15143}"/>
          </ac:spMkLst>
        </pc:spChg>
        <pc:spChg chg="add mod">
          <ac:chgData name="amamou yosr" userId="1275005516849b0a" providerId="LiveId" clId="{3EC194DE-74A4-463D-82D7-46C0158C9DDF}" dt="2023-02-26T11:41:07.125" v="1923"/>
          <ac:spMkLst>
            <pc:docMk/>
            <pc:sldMk cId="4105553515" sldId="899"/>
            <ac:spMk id="61" creationId="{84C76F0D-F2F4-485D-85F5-687A82F63AB0}"/>
          </ac:spMkLst>
        </pc:spChg>
        <pc:spChg chg="add mod">
          <ac:chgData name="amamou yosr" userId="1275005516849b0a" providerId="LiveId" clId="{3EC194DE-74A4-463D-82D7-46C0158C9DDF}" dt="2023-02-26T11:41:18.876" v="1925"/>
          <ac:spMkLst>
            <pc:docMk/>
            <pc:sldMk cId="4105553515" sldId="899"/>
            <ac:spMk id="62" creationId="{99C9F39D-B1C2-40D0-85A1-F0B4C11DA10C}"/>
          </ac:spMkLst>
        </pc:spChg>
        <pc:spChg chg="add mod">
          <ac:chgData name="amamou yosr" userId="1275005516849b0a" providerId="LiveId" clId="{3EC194DE-74A4-463D-82D7-46C0158C9DDF}" dt="2023-02-26T11:41:18.876" v="1925"/>
          <ac:spMkLst>
            <pc:docMk/>
            <pc:sldMk cId="4105553515" sldId="899"/>
            <ac:spMk id="63" creationId="{494675E7-7A07-47AF-8ED0-885AE7BE6547}"/>
          </ac:spMkLst>
        </pc:spChg>
        <pc:spChg chg="add mod">
          <ac:chgData name="amamou yosr" userId="1275005516849b0a" providerId="LiveId" clId="{3EC194DE-74A4-463D-82D7-46C0158C9DDF}" dt="2023-02-26T11:41:18.876" v="1925"/>
          <ac:spMkLst>
            <pc:docMk/>
            <pc:sldMk cId="4105553515" sldId="899"/>
            <ac:spMk id="64" creationId="{B4598575-E0CD-4B0E-BD87-942520C95E42}"/>
          </ac:spMkLst>
        </pc:spChg>
        <pc:spChg chg="add mod">
          <ac:chgData name="amamou yosr" userId="1275005516849b0a" providerId="LiveId" clId="{3EC194DE-74A4-463D-82D7-46C0158C9DDF}" dt="2023-02-26T11:41:18.876" v="1925"/>
          <ac:spMkLst>
            <pc:docMk/>
            <pc:sldMk cId="4105553515" sldId="899"/>
            <ac:spMk id="65" creationId="{B47E0894-5FF6-4780-839E-0268CFD65858}"/>
          </ac:spMkLst>
        </pc:spChg>
        <pc:spChg chg="add mod">
          <ac:chgData name="amamou yosr" userId="1275005516849b0a" providerId="LiveId" clId="{3EC194DE-74A4-463D-82D7-46C0158C9DDF}" dt="2023-02-26T11:41:18.876" v="1925"/>
          <ac:spMkLst>
            <pc:docMk/>
            <pc:sldMk cId="4105553515" sldId="899"/>
            <ac:spMk id="66" creationId="{6699AC3C-FE44-4341-B799-F20DE8937C2B}"/>
          </ac:spMkLst>
        </pc:spChg>
        <pc:spChg chg="add mod">
          <ac:chgData name="amamou yosr" userId="1275005516849b0a" providerId="LiveId" clId="{3EC194DE-74A4-463D-82D7-46C0158C9DDF}" dt="2023-02-26T11:41:18.876" v="1925"/>
          <ac:spMkLst>
            <pc:docMk/>
            <pc:sldMk cId="4105553515" sldId="899"/>
            <ac:spMk id="67" creationId="{FF2161D3-6663-44CF-8292-6687A66A8C36}"/>
          </ac:spMkLst>
        </pc:spChg>
        <pc:spChg chg="add mod">
          <ac:chgData name="amamou yosr" userId="1275005516849b0a" providerId="LiveId" clId="{3EC194DE-74A4-463D-82D7-46C0158C9DDF}" dt="2023-02-26T11:41:18.876" v="1925"/>
          <ac:spMkLst>
            <pc:docMk/>
            <pc:sldMk cId="4105553515" sldId="899"/>
            <ac:spMk id="68" creationId="{6667E403-8086-4D8B-8E18-37CD7AECA875}"/>
          </ac:spMkLst>
        </pc:spChg>
        <pc:spChg chg="add mod">
          <ac:chgData name="amamou yosr" userId="1275005516849b0a" providerId="LiveId" clId="{3EC194DE-74A4-463D-82D7-46C0158C9DDF}" dt="2023-02-26T11:41:18.876" v="1925"/>
          <ac:spMkLst>
            <pc:docMk/>
            <pc:sldMk cId="4105553515" sldId="899"/>
            <ac:spMk id="69" creationId="{3BCC61FD-3C45-456D-A8BA-D2E85CB9B035}"/>
          </ac:spMkLst>
        </pc:spChg>
        <pc:spChg chg="add mod">
          <ac:chgData name="amamou yosr" userId="1275005516849b0a" providerId="LiveId" clId="{3EC194DE-74A4-463D-82D7-46C0158C9DDF}" dt="2023-02-26T11:41:18.876" v="1925"/>
          <ac:spMkLst>
            <pc:docMk/>
            <pc:sldMk cId="4105553515" sldId="899"/>
            <ac:spMk id="70" creationId="{7CC1B34F-E7F9-4F88-AA11-4BA065AF7E70}"/>
          </ac:spMkLst>
        </pc:spChg>
        <pc:spChg chg="add mod">
          <ac:chgData name="amamou yosr" userId="1275005516849b0a" providerId="LiveId" clId="{3EC194DE-74A4-463D-82D7-46C0158C9DDF}" dt="2023-02-26T11:41:18.876" v="1925"/>
          <ac:spMkLst>
            <pc:docMk/>
            <pc:sldMk cId="4105553515" sldId="899"/>
            <ac:spMk id="71" creationId="{A5043A76-2668-4A92-BFF4-7DEFB3614208}"/>
          </ac:spMkLst>
        </pc:spChg>
        <pc:spChg chg="add mod">
          <ac:chgData name="amamou yosr" userId="1275005516849b0a" providerId="LiveId" clId="{3EC194DE-74A4-463D-82D7-46C0158C9DDF}" dt="2023-02-26T11:41:18.876" v="1925"/>
          <ac:spMkLst>
            <pc:docMk/>
            <pc:sldMk cId="4105553515" sldId="899"/>
            <ac:spMk id="72" creationId="{F646B58C-B0D7-4889-A38D-780D35D298A5}"/>
          </ac:spMkLst>
        </pc:spChg>
        <pc:spChg chg="add mod">
          <ac:chgData name="amamou yosr" userId="1275005516849b0a" providerId="LiveId" clId="{3EC194DE-74A4-463D-82D7-46C0158C9DDF}" dt="2023-02-26T11:41:18.876" v="1925"/>
          <ac:spMkLst>
            <pc:docMk/>
            <pc:sldMk cId="4105553515" sldId="899"/>
            <ac:spMk id="73" creationId="{E8A37D71-F3FB-4D7D-8DD3-8BE9860E8853}"/>
          </ac:spMkLst>
        </pc:spChg>
        <pc:spChg chg="add mod">
          <ac:chgData name="amamou yosr" userId="1275005516849b0a" providerId="LiveId" clId="{3EC194DE-74A4-463D-82D7-46C0158C9DDF}" dt="2023-02-26T11:41:18.876" v="1925"/>
          <ac:spMkLst>
            <pc:docMk/>
            <pc:sldMk cId="4105553515" sldId="899"/>
            <ac:spMk id="74" creationId="{C8174906-8F46-4B7D-B0D2-AA1B6AF5C49D}"/>
          </ac:spMkLst>
        </pc:spChg>
        <pc:spChg chg="add mod">
          <ac:chgData name="amamou yosr" userId="1275005516849b0a" providerId="LiveId" clId="{3EC194DE-74A4-463D-82D7-46C0158C9DDF}" dt="2023-02-26T11:41:18.876" v="1925"/>
          <ac:spMkLst>
            <pc:docMk/>
            <pc:sldMk cId="4105553515" sldId="899"/>
            <ac:spMk id="75" creationId="{C4C0665D-8C5D-4D44-B9F7-7C78974B55EB}"/>
          </ac:spMkLst>
        </pc:spChg>
        <pc:spChg chg="add mod">
          <ac:chgData name="amamou yosr" userId="1275005516849b0a" providerId="LiveId" clId="{3EC194DE-74A4-463D-82D7-46C0158C9DDF}" dt="2023-02-26T11:41:18.876" v="1925"/>
          <ac:spMkLst>
            <pc:docMk/>
            <pc:sldMk cId="4105553515" sldId="899"/>
            <ac:spMk id="76" creationId="{2E3EB65C-1C2A-4EC2-8541-1012A3E21969}"/>
          </ac:spMkLst>
        </pc:spChg>
        <pc:spChg chg="add mod">
          <ac:chgData name="amamou yosr" userId="1275005516849b0a" providerId="LiveId" clId="{3EC194DE-74A4-463D-82D7-46C0158C9DDF}" dt="2023-02-26T11:41:18.876" v="1925"/>
          <ac:spMkLst>
            <pc:docMk/>
            <pc:sldMk cId="4105553515" sldId="899"/>
            <ac:spMk id="77" creationId="{DF72E6FE-3A2E-4529-92BE-64DF6D5921A9}"/>
          </ac:spMkLst>
        </pc:spChg>
        <pc:spChg chg="add mod">
          <ac:chgData name="amamou yosr" userId="1275005516849b0a" providerId="LiveId" clId="{3EC194DE-74A4-463D-82D7-46C0158C9DDF}" dt="2023-02-26T11:41:18.876" v="1925"/>
          <ac:spMkLst>
            <pc:docMk/>
            <pc:sldMk cId="4105553515" sldId="899"/>
            <ac:spMk id="78" creationId="{D9A242B9-7BFB-423E-A688-83B133AD566B}"/>
          </ac:spMkLst>
        </pc:spChg>
        <pc:spChg chg="add mod">
          <ac:chgData name="amamou yosr" userId="1275005516849b0a" providerId="LiveId" clId="{3EC194DE-74A4-463D-82D7-46C0158C9DDF}" dt="2023-02-26T11:41:18.876" v="1925"/>
          <ac:spMkLst>
            <pc:docMk/>
            <pc:sldMk cId="4105553515" sldId="899"/>
            <ac:spMk id="79" creationId="{17D0BB05-6038-4831-96A5-BD123BF15143}"/>
          </ac:spMkLst>
        </pc:spChg>
        <pc:spChg chg="add mod">
          <ac:chgData name="amamou yosr" userId="1275005516849b0a" providerId="LiveId" clId="{3EC194DE-74A4-463D-82D7-46C0158C9DDF}" dt="2023-02-26T11:41:18.876" v="1925"/>
          <ac:spMkLst>
            <pc:docMk/>
            <pc:sldMk cId="4105553515" sldId="899"/>
            <ac:spMk id="80" creationId="{84C76F0D-F2F4-485D-85F5-687A82F63AB0}"/>
          </ac:spMkLst>
        </pc:spChg>
        <pc:spChg chg="add mod">
          <ac:chgData name="amamou yosr" userId="1275005516849b0a" providerId="LiveId" clId="{3EC194DE-74A4-463D-82D7-46C0158C9DDF}" dt="2023-02-26T11:41:49.808" v="1930" actId="1076"/>
          <ac:spMkLst>
            <pc:docMk/>
            <pc:sldMk cId="4105553515" sldId="899"/>
            <ac:spMk id="82" creationId="{2BDF0234-99EC-0998-9A6C-E10F84736C09}"/>
          </ac:spMkLst>
        </pc:spChg>
        <pc:spChg chg="add mod">
          <ac:chgData name="amamou yosr" userId="1275005516849b0a" providerId="LiveId" clId="{3EC194DE-74A4-463D-82D7-46C0158C9DDF}" dt="2023-02-26T11:43:30.653" v="1940" actId="1076"/>
          <ac:spMkLst>
            <pc:docMk/>
            <pc:sldMk cId="4105553515" sldId="899"/>
            <ac:spMk id="84" creationId="{ABE67525-3555-41ED-5979-C5667278E599}"/>
          </ac:spMkLst>
        </pc:spChg>
        <pc:spChg chg="add mod">
          <ac:chgData name="amamou yosr" userId="1275005516849b0a" providerId="LiveId" clId="{3EC194DE-74A4-463D-82D7-46C0158C9DDF}" dt="2023-02-26T11:44:26.272" v="1947" actId="1076"/>
          <ac:spMkLst>
            <pc:docMk/>
            <pc:sldMk cId="4105553515" sldId="899"/>
            <ac:spMk id="86" creationId="{1861F355-687F-778C-0E30-FC39C328A3F8}"/>
          </ac:spMkLst>
        </pc:spChg>
        <pc:spChg chg="add mod">
          <ac:chgData name="amamou yosr" userId="1275005516849b0a" providerId="LiveId" clId="{3EC194DE-74A4-463D-82D7-46C0158C9DDF}" dt="2023-02-26T11:46:16.213" v="1956" actId="255"/>
          <ac:spMkLst>
            <pc:docMk/>
            <pc:sldMk cId="4105553515" sldId="899"/>
            <ac:spMk id="88" creationId="{48F8676B-ACF7-52D1-0091-D6F4D40905C3}"/>
          </ac:spMkLst>
        </pc:spChg>
        <pc:spChg chg="add mod">
          <ac:chgData name="amamou yosr" userId="1275005516849b0a" providerId="LiveId" clId="{3EC194DE-74A4-463D-82D7-46C0158C9DDF}" dt="2023-02-26T11:49:34.938" v="1979" actId="207"/>
          <ac:spMkLst>
            <pc:docMk/>
            <pc:sldMk cId="4105553515" sldId="899"/>
            <ac:spMk id="90" creationId="{0134EE48-B5F5-2829-5805-4F267A1ABB3F}"/>
          </ac:spMkLst>
        </pc:spChg>
        <pc:spChg chg="add mod">
          <ac:chgData name="amamou yosr" userId="1275005516849b0a" providerId="LiveId" clId="{3EC194DE-74A4-463D-82D7-46C0158C9DDF}" dt="2023-02-26T11:52:00.370" v="2036" actId="1076"/>
          <ac:spMkLst>
            <pc:docMk/>
            <pc:sldMk cId="4105553515" sldId="899"/>
            <ac:spMk id="91" creationId="{DF3186AC-B087-70E9-F08D-352F37C3A036}"/>
          </ac:spMkLst>
        </pc:spChg>
        <pc:spChg chg="add del mod">
          <ac:chgData name="amamou yosr" userId="1275005516849b0a" providerId="LiveId" clId="{3EC194DE-74A4-463D-82D7-46C0158C9DDF}" dt="2023-02-26T11:52:25.868" v="2045" actId="478"/>
          <ac:spMkLst>
            <pc:docMk/>
            <pc:sldMk cId="4105553515" sldId="899"/>
            <ac:spMk id="92" creationId="{619DD648-9243-7186-55AC-6717BEA77701}"/>
          </ac:spMkLst>
        </pc:spChg>
        <pc:spChg chg="add mod">
          <ac:chgData name="amamou yosr" userId="1275005516849b0a" providerId="LiveId" clId="{3EC194DE-74A4-463D-82D7-46C0158C9DDF}" dt="2023-02-26T11:52:49.172" v="2055" actId="1076"/>
          <ac:spMkLst>
            <pc:docMk/>
            <pc:sldMk cId="4105553515" sldId="899"/>
            <ac:spMk id="93" creationId="{60484801-BC1E-9A37-FB48-B6B4F793CD06}"/>
          </ac:spMkLst>
        </pc:spChg>
        <pc:spChg chg="add mod">
          <ac:chgData name="amamou yosr" userId="1275005516849b0a" providerId="LiveId" clId="{3EC194DE-74A4-463D-82D7-46C0158C9DDF}" dt="2023-02-26T11:53:58.184" v="2068" actId="688"/>
          <ac:spMkLst>
            <pc:docMk/>
            <pc:sldMk cId="4105553515" sldId="899"/>
            <ac:spMk id="94" creationId="{BA076AA0-1CF3-AD64-4254-2A7226730363}"/>
          </ac:spMkLst>
        </pc:spChg>
        <pc:spChg chg="add mod">
          <ac:chgData name="amamou yosr" userId="1275005516849b0a" providerId="LiveId" clId="{3EC194DE-74A4-463D-82D7-46C0158C9DDF}" dt="2023-02-26T11:54:03.725" v="2069" actId="1076"/>
          <ac:spMkLst>
            <pc:docMk/>
            <pc:sldMk cId="4105553515" sldId="899"/>
            <ac:spMk id="95" creationId="{2DB2C5CE-9335-7B75-9B32-DF216C56965A}"/>
          </ac:spMkLst>
        </pc:spChg>
      </pc:sldChg>
      <pc:sldChg chg="addSp delSp modSp add mod">
        <pc:chgData name="amamou yosr" userId="1275005516849b0a" providerId="LiveId" clId="{3EC194DE-74A4-463D-82D7-46C0158C9DDF}" dt="2023-02-28T17:37:10.574" v="10576" actId="20577"/>
        <pc:sldMkLst>
          <pc:docMk/>
          <pc:sldMk cId="403940139" sldId="900"/>
        </pc:sldMkLst>
        <pc:spChg chg="add del mod">
          <ac:chgData name="amamou yosr" userId="1275005516849b0a" providerId="LiveId" clId="{3EC194DE-74A4-463D-82D7-46C0158C9DDF}" dt="2023-02-26T20:11:14.293" v="2073" actId="478"/>
          <ac:spMkLst>
            <pc:docMk/>
            <pc:sldMk cId="403940139" sldId="900"/>
            <ac:spMk id="2" creationId="{DBE7A497-AC3C-54E3-C86D-EE7DEF92AE1F}"/>
          </ac:spMkLst>
        </pc:spChg>
        <pc:spChg chg="add del">
          <ac:chgData name="amamou yosr" userId="1275005516849b0a" providerId="LiveId" clId="{3EC194DE-74A4-463D-82D7-46C0158C9DDF}" dt="2023-02-28T14:59:30.334" v="10078" actId="22"/>
          <ac:spMkLst>
            <pc:docMk/>
            <pc:sldMk cId="403940139" sldId="900"/>
            <ac:spMk id="3" creationId="{46B1C68F-927D-DD5E-2AED-1C01A01E9DD6}"/>
          </ac:spMkLst>
        </pc:spChg>
        <pc:spChg chg="add del mod">
          <ac:chgData name="amamou yosr" userId="1275005516849b0a" providerId="LiveId" clId="{3EC194DE-74A4-463D-82D7-46C0158C9DDF}" dt="2023-02-26T20:11:29.720" v="2075" actId="478"/>
          <ac:spMkLst>
            <pc:docMk/>
            <pc:sldMk cId="403940139" sldId="900"/>
            <ac:spMk id="3" creationId="{DAE64F77-36F6-426A-9938-2FB7029F24C3}"/>
          </ac:spMkLst>
        </pc:spChg>
        <pc:spChg chg="add del mod">
          <ac:chgData name="amamou yosr" userId="1275005516849b0a" providerId="LiveId" clId="{3EC194DE-74A4-463D-82D7-46C0158C9DDF}" dt="2023-02-28T14:59:27.261" v="10076" actId="478"/>
          <ac:spMkLst>
            <pc:docMk/>
            <pc:sldMk cId="403940139" sldId="900"/>
            <ac:spMk id="4" creationId="{36E5F78B-1253-4512-AAAF-39B8794647E8}"/>
          </ac:spMkLst>
        </pc:spChg>
        <pc:spChg chg="add del mod">
          <ac:chgData name="amamou yosr" userId="1275005516849b0a" providerId="LiveId" clId="{3EC194DE-74A4-463D-82D7-46C0158C9DDF}" dt="2023-02-26T20:11:36.901" v="2079" actId="478"/>
          <ac:spMkLst>
            <pc:docMk/>
            <pc:sldMk cId="403940139" sldId="900"/>
            <ac:spMk id="5" creationId="{1F5792FE-C98B-4245-9146-AE60682504F9}"/>
          </ac:spMkLst>
        </pc:spChg>
        <pc:spChg chg="add del mod">
          <ac:chgData name="amamou yosr" userId="1275005516849b0a" providerId="LiveId" clId="{3EC194DE-74A4-463D-82D7-46C0158C9DDF}" dt="2023-02-28T14:59:59.416" v="10080" actId="478"/>
          <ac:spMkLst>
            <pc:docMk/>
            <pc:sldMk cId="403940139" sldId="900"/>
            <ac:spMk id="5" creationId="{B4598575-E0CD-4B0E-BD87-942520C95E42}"/>
          </ac:spMkLst>
        </pc:spChg>
        <pc:spChg chg="add mod">
          <ac:chgData name="amamou yosr" userId="1275005516849b0a" providerId="LiveId" clId="{3EC194DE-74A4-463D-82D7-46C0158C9DDF}" dt="2023-02-28T15:04:06.821" v="10243" actId="1038"/>
          <ac:spMkLst>
            <pc:docMk/>
            <pc:sldMk cId="403940139" sldId="900"/>
            <ac:spMk id="6" creationId="{B47E0894-5FF6-4780-839E-0268CFD65858}"/>
          </ac:spMkLst>
        </pc:spChg>
        <pc:spChg chg="add del mod">
          <ac:chgData name="amamou yosr" userId="1275005516849b0a" providerId="LiveId" clId="{3EC194DE-74A4-463D-82D7-46C0158C9DDF}" dt="2023-02-28T15:00:03.548" v="10081" actId="478"/>
          <ac:spMkLst>
            <pc:docMk/>
            <pc:sldMk cId="403940139" sldId="900"/>
            <ac:spMk id="7" creationId="{6699AC3C-FE44-4341-B799-F20DE8937C2B}"/>
          </ac:spMkLst>
        </pc:spChg>
        <pc:spChg chg="add del mod">
          <ac:chgData name="amamou yosr" userId="1275005516849b0a" providerId="LiveId" clId="{3EC194DE-74A4-463D-82D7-46C0158C9DDF}" dt="2023-02-28T14:59:27.261" v="10076" actId="478"/>
          <ac:spMkLst>
            <pc:docMk/>
            <pc:sldMk cId="403940139" sldId="900"/>
            <ac:spMk id="8" creationId="{AFCCA9F8-E39F-4DC2-8E9D-E0E50ACC3807}"/>
          </ac:spMkLst>
        </pc:spChg>
        <pc:spChg chg="add del mod">
          <ac:chgData name="amamou yosr" userId="1275005516849b0a" providerId="LiveId" clId="{3EC194DE-74A4-463D-82D7-46C0158C9DDF}" dt="2023-02-28T14:59:27.261" v="10076" actId="478"/>
          <ac:spMkLst>
            <pc:docMk/>
            <pc:sldMk cId="403940139" sldId="900"/>
            <ac:spMk id="9" creationId="{9FD31335-77F9-4E6D-A0DF-CB0E69EF9824}"/>
          </ac:spMkLst>
        </pc:spChg>
        <pc:spChg chg="add del mod">
          <ac:chgData name="amamou yosr" userId="1275005516849b0a" providerId="LiveId" clId="{3EC194DE-74A4-463D-82D7-46C0158C9DDF}" dt="2023-02-28T14:59:27.261" v="10076" actId="478"/>
          <ac:spMkLst>
            <pc:docMk/>
            <pc:sldMk cId="403940139" sldId="900"/>
            <ac:spMk id="10" creationId="{2858617A-4917-4E04-8B13-42217196DACA}"/>
          </ac:spMkLst>
        </pc:spChg>
        <pc:spChg chg="add del mod">
          <ac:chgData name="amamou yosr" userId="1275005516849b0a" providerId="LiveId" clId="{3EC194DE-74A4-463D-82D7-46C0158C9DDF}" dt="2023-02-28T14:59:27.261" v="10076" actId="478"/>
          <ac:spMkLst>
            <pc:docMk/>
            <pc:sldMk cId="403940139" sldId="900"/>
            <ac:spMk id="11" creationId="{34F67537-CC00-408C-95B8-7AEF901EFD81}"/>
          </ac:spMkLst>
        </pc:spChg>
        <pc:spChg chg="add del mod">
          <ac:chgData name="amamou yosr" userId="1275005516849b0a" providerId="LiveId" clId="{3EC194DE-74A4-463D-82D7-46C0158C9DDF}" dt="2023-02-28T14:59:27.261" v="10076" actId="478"/>
          <ac:spMkLst>
            <pc:docMk/>
            <pc:sldMk cId="403940139" sldId="900"/>
            <ac:spMk id="12" creationId="{EE3F9220-D86B-47FF-8052-FCAF4FE45D9D}"/>
          </ac:spMkLst>
        </pc:spChg>
        <pc:spChg chg="add del mod">
          <ac:chgData name="amamou yosr" userId="1275005516849b0a" providerId="LiveId" clId="{3EC194DE-74A4-463D-82D7-46C0158C9DDF}" dt="2023-02-28T15:02:18.777" v="10160" actId="478"/>
          <ac:spMkLst>
            <pc:docMk/>
            <pc:sldMk cId="403940139" sldId="900"/>
            <ac:spMk id="13" creationId="{EDB7510B-C1B4-449B-9F83-692EA29C7142}"/>
          </ac:spMkLst>
        </pc:spChg>
        <pc:spChg chg="add del mod">
          <ac:chgData name="amamou yosr" userId="1275005516849b0a" providerId="LiveId" clId="{3EC194DE-74A4-463D-82D7-46C0158C9DDF}" dt="2023-02-28T15:02:18.777" v="10160" actId="478"/>
          <ac:spMkLst>
            <pc:docMk/>
            <pc:sldMk cId="403940139" sldId="900"/>
            <ac:spMk id="14" creationId="{9391663F-9AD3-4A53-B96F-87F6E963D951}"/>
          </ac:spMkLst>
        </pc:spChg>
        <pc:spChg chg="add del mod">
          <ac:chgData name="amamou yosr" userId="1275005516849b0a" providerId="LiveId" clId="{3EC194DE-74A4-463D-82D7-46C0158C9DDF}" dt="2023-02-28T15:02:18.777" v="10160" actId="478"/>
          <ac:spMkLst>
            <pc:docMk/>
            <pc:sldMk cId="403940139" sldId="900"/>
            <ac:spMk id="15" creationId="{33A7C528-B573-4101-B062-1C1C2F419F83}"/>
          </ac:spMkLst>
        </pc:spChg>
        <pc:spChg chg="add del mod">
          <ac:chgData name="amamou yosr" userId="1275005516849b0a" providerId="LiveId" clId="{3EC194DE-74A4-463D-82D7-46C0158C9DDF}" dt="2023-02-28T15:02:18.777" v="10160" actId="478"/>
          <ac:spMkLst>
            <pc:docMk/>
            <pc:sldMk cId="403940139" sldId="900"/>
            <ac:spMk id="16" creationId="{17779BD7-8C42-4029-9D94-229D252723E3}"/>
          </ac:spMkLst>
        </pc:spChg>
        <pc:spChg chg="add del mod">
          <ac:chgData name="amamou yosr" userId="1275005516849b0a" providerId="LiveId" clId="{3EC194DE-74A4-463D-82D7-46C0158C9DDF}" dt="2023-02-28T15:02:18.777" v="10160" actId="478"/>
          <ac:spMkLst>
            <pc:docMk/>
            <pc:sldMk cId="403940139" sldId="900"/>
            <ac:spMk id="17" creationId="{FA8360C5-1B5F-4ECB-9E63-7B42369055FE}"/>
          </ac:spMkLst>
        </pc:spChg>
        <pc:spChg chg="add del mod">
          <ac:chgData name="amamou yosr" userId="1275005516849b0a" providerId="LiveId" clId="{3EC194DE-74A4-463D-82D7-46C0158C9DDF}" dt="2023-02-28T15:02:18.777" v="10160" actId="478"/>
          <ac:spMkLst>
            <pc:docMk/>
            <pc:sldMk cId="403940139" sldId="900"/>
            <ac:spMk id="18" creationId="{D1F792DC-BC2E-44D8-9AB0-779E9AC7849D}"/>
          </ac:spMkLst>
        </pc:spChg>
        <pc:spChg chg="add del mod">
          <ac:chgData name="amamou yosr" userId="1275005516849b0a" providerId="LiveId" clId="{3EC194DE-74A4-463D-82D7-46C0158C9DDF}" dt="2023-02-28T14:59:27.261" v="10076" actId="478"/>
          <ac:spMkLst>
            <pc:docMk/>
            <pc:sldMk cId="403940139" sldId="900"/>
            <ac:spMk id="19" creationId="{AEF9B0B8-3467-4E09-BDE6-3BE0DF24567E}"/>
          </ac:spMkLst>
        </pc:spChg>
        <pc:spChg chg="add del mod">
          <ac:chgData name="amamou yosr" userId="1275005516849b0a" providerId="LiveId" clId="{3EC194DE-74A4-463D-82D7-46C0158C9DDF}" dt="2023-02-28T15:00:08.681" v="10083" actId="478"/>
          <ac:spMkLst>
            <pc:docMk/>
            <pc:sldMk cId="403940139" sldId="900"/>
            <ac:spMk id="20" creationId="{E35F3B6F-06B8-4DE8-B5FE-856E4D14406E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21" creationId="{8834E8CD-07AC-49AA-9FC7-F2828263C3E7}"/>
          </ac:spMkLst>
        </pc:spChg>
        <pc:spChg chg="add del mod">
          <ac:chgData name="amamou yosr" userId="1275005516849b0a" providerId="LiveId" clId="{3EC194DE-74A4-463D-82D7-46C0158C9DDF}" dt="2023-02-28T15:00:08.681" v="10083" actId="478"/>
          <ac:spMkLst>
            <pc:docMk/>
            <pc:sldMk cId="403940139" sldId="900"/>
            <ac:spMk id="21" creationId="{EA3B7CA1-BBA3-4FEB-B6BA-C5591FF77B59}"/>
          </ac:spMkLst>
        </pc:spChg>
        <pc:spChg chg="del">
          <ac:chgData name="amamou yosr" userId="1275005516849b0a" providerId="LiveId" clId="{3EC194DE-74A4-463D-82D7-46C0158C9DDF}" dt="2023-02-26T20:11:10.175" v="2071" actId="478"/>
          <ac:spMkLst>
            <pc:docMk/>
            <pc:sldMk cId="403940139" sldId="900"/>
            <ac:spMk id="22" creationId="{99C9F39D-B1C2-40D0-85A1-F0B4C11DA10C}"/>
          </ac:spMkLst>
        </pc:spChg>
        <pc:spChg chg="add del mod">
          <ac:chgData name="amamou yosr" userId="1275005516849b0a" providerId="LiveId" clId="{3EC194DE-74A4-463D-82D7-46C0158C9DDF}" dt="2023-02-28T15:00:08.681" v="10083" actId="478"/>
          <ac:spMkLst>
            <pc:docMk/>
            <pc:sldMk cId="403940139" sldId="900"/>
            <ac:spMk id="22" creationId="{F010DF01-BC39-4529-A8EF-841E792FBB24}"/>
          </ac:spMkLst>
        </pc:spChg>
        <pc:spChg chg="add del mod">
          <ac:chgData name="amamou yosr" userId="1275005516849b0a" providerId="LiveId" clId="{3EC194DE-74A4-463D-82D7-46C0158C9DDF}" dt="2023-02-28T15:00:08.681" v="10083" actId="478"/>
          <ac:spMkLst>
            <pc:docMk/>
            <pc:sldMk cId="403940139" sldId="900"/>
            <ac:spMk id="23" creationId="{44C66CF5-6117-4AE6-A374-EEFD6483C636}"/>
          </ac:spMkLst>
        </pc:spChg>
        <pc:spChg chg="del">
          <ac:chgData name="amamou yosr" userId="1275005516849b0a" providerId="LiveId" clId="{3EC194DE-74A4-463D-82D7-46C0158C9DDF}" dt="2023-02-26T20:11:10.175" v="2071" actId="478"/>
          <ac:spMkLst>
            <pc:docMk/>
            <pc:sldMk cId="403940139" sldId="900"/>
            <ac:spMk id="23" creationId="{494675E7-7A07-47AF-8ED0-885AE7BE6547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24" creationId="{9311B502-BB30-4A03-84EF-49C9D94088F8}"/>
          </ac:spMkLst>
        </pc:spChg>
        <pc:spChg chg="add del mod">
          <ac:chgData name="amamou yosr" userId="1275005516849b0a" providerId="LiveId" clId="{3EC194DE-74A4-463D-82D7-46C0158C9DDF}" dt="2023-02-28T15:00:06.284" v="10082" actId="478"/>
          <ac:spMkLst>
            <pc:docMk/>
            <pc:sldMk cId="403940139" sldId="900"/>
            <ac:spMk id="24" creationId="{9534B165-FF99-4526-B010-536A9D3CF60A}"/>
          </ac:spMkLst>
        </pc:spChg>
        <pc:spChg chg="del">
          <ac:chgData name="amamou yosr" userId="1275005516849b0a" providerId="LiveId" clId="{3EC194DE-74A4-463D-82D7-46C0158C9DDF}" dt="2023-02-26T20:11:10.175" v="2071" actId="478"/>
          <ac:spMkLst>
            <pc:docMk/>
            <pc:sldMk cId="403940139" sldId="900"/>
            <ac:spMk id="25" creationId="{B47E0894-5FF6-4780-839E-0268CFD65858}"/>
          </ac:spMkLst>
        </pc:spChg>
        <pc:spChg chg="add del mod">
          <ac:chgData name="amamou yosr" userId="1275005516849b0a" providerId="LiveId" clId="{3EC194DE-74A4-463D-82D7-46C0158C9DDF}" dt="2023-02-28T15:00:06.284" v="10082" actId="478"/>
          <ac:spMkLst>
            <pc:docMk/>
            <pc:sldMk cId="403940139" sldId="900"/>
            <ac:spMk id="25" creationId="{F1F5ADA2-A9C5-4C4B-845B-6AEF12D715EF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26" creationId="{73E176B8-DE2B-4F6C-8709-6676DDC4305D}"/>
          </ac:spMkLst>
        </pc:spChg>
        <pc:spChg chg="add del mod">
          <ac:chgData name="amamou yosr" userId="1275005516849b0a" providerId="LiveId" clId="{3EC194DE-74A4-463D-82D7-46C0158C9DDF}" dt="2023-02-28T15:00:06.284" v="10082" actId="478"/>
          <ac:spMkLst>
            <pc:docMk/>
            <pc:sldMk cId="403940139" sldId="900"/>
            <ac:spMk id="26" creationId="{85051E2E-0BF1-478E-B1F3-CAA1BF286D60}"/>
          </ac:spMkLst>
        </pc:spChg>
        <pc:spChg chg="add del mod">
          <ac:chgData name="amamou yosr" userId="1275005516849b0a" providerId="LiveId" clId="{3EC194DE-74A4-463D-82D7-46C0158C9DDF}" dt="2023-02-28T15:00:06.284" v="10082" actId="478"/>
          <ac:spMkLst>
            <pc:docMk/>
            <pc:sldMk cId="403940139" sldId="900"/>
            <ac:spMk id="27" creationId="{6FC8A64F-86A9-4046-A7B3-0683A61C59FB}"/>
          </ac:spMkLst>
        </pc:spChg>
        <pc:spChg chg="del">
          <ac:chgData name="amamou yosr" userId="1275005516849b0a" providerId="LiveId" clId="{3EC194DE-74A4-463D-82D7-46C0158C9DDF}" dt="2023-02-26T20:11:10.175" v="2071" actId="478"/>
          <ac:spMkLst>
            <pc:docMk/>
            <pc:sldMk cId="403940139" sldId="900"/>
            <ac:spMk id="27" creationId="{FF2161D3-6663-44CF-8292-6687A66A8C36}"/>
          </ac:spMkLst>
        </pc:spChg>
        <pc:spChg chg="del">
          <ac:chgData name="amamou yosr" userId="1275005516849b0a" providerId="LiveId" clId="{3EC194DE-74A4-463D-82D7-46C0158C9DDF}" dt="2023-02-26T20:11:10.175" v="2071" actId="478"/>
          <ac:spMkLst>
            <pc:docMk/>
            <pc:sldMk cId="403940139" sldId="900"/>
            <ac:spMk id="28" creationId="{6667E403-8086-4D8B-8E18-37CD7AECA875}"/>
          </ac:spMkLst>
        </pc:spChg>
        <pc:spChg chg="add del mod">
          <ac:chgData name="amamou yosr" userId="1275005516849b0a" providerId="LiveId" clId="{3EC194DE-74A4-463D-82D7-46C0158C9DDF}" dt="2023-02-28T15:01:37.706" v="10106" actId="478"/>
          <ac:spMkLst>
            <pc:docMk/>
            <pc:sldMk cId="403940139" sldId="900"/>
            <ac:spMk id="28" creationId="{EAC5AEBF-39DE-4B99-93D7-312C38B605EE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29" creationId="{673C0A01-CCA7-431A-B68C-7D3D24799CEE}"/>
          </ac:spMkLst>
        </pc:spChg>
        <pc:spChg chg="add del mod">
          <ac:chgData name="amamou yosr" userId="1275005516849b0a" providerId="LiveId" clId="{3EC194DE-74A4-463D-82D7-46C0158C9DDF}" dt="2023-02-28T15:01:34.560" v="10104" actId="478"/>
          <ac:spMkLst>
            <pc:docMk/>
            <pc:sldMk cId="403940139" sldId="900"/>
            <ac:spMk id="29" creationId="{919E8C5B-8D46-469A-A31F-D2F35F31D7A5}"/>
          </ac:spMkLst>
        </pc:spChg>
        <pc:spChg chg="add del mod">
          <ac:chgData name="amamou yosr" userId="1275005516849b0a" providerId="LiveId" clId="{3EC194DE-74A4-463D-82D7-46C0158C9DDF}" dt="2023-02-28T15:01:32.002" v="10102" actId="478"/>
          <ac:spMkLst>
            <pc:docMk/>
            <pc:sldMk cId="403940139" sldId="900"/>
            <ac:spMk id="30" creationId="{25ADE38F-1BC5-41EB-A096-97A368FB498E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30" creationId="{CC8C25F2-B6AD-4D35-9CF3-475169DD63EB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31" creationId="{30B98EDD-F162-49D0-9AA9-C89AFFA77EBC}"/>
          </ac:spMkLst>
        </pc:spChg>
        <pc:spChg chg="add del mod">
          <ac:chgData name="amamou yosr" userId="1275005516849b0a" providerId="LiveId" clId="{3EC194DE-74A4-463D-82D7-46C0158C9DDF}" dt="2023-02-28T15:01:29.607" v="10100" actId="478"/>
          <ac:spMkLst>
            <pc:docMk/>
            <pc:sldMk cId="403940139" sldId="900"/>
            <ac:spMk id="31" creationId="{C9A97B6C-EE0D-40E5-ACC8-DF7B5FDABA21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32" creationId="{FCEE79FB-F124-41A0-AAFA-02F7B764E7CE}"/>
          </ac:spMkLst>
        </pc:spChg>
        <pc:spChg chg="del">
          <ac:chgData name="amamou yosr" userId="1275005516849b0a" providerId="LiveId" clId="{3EC194DE-74A4-463D-82D7-46C0158C9DDF}" dt="2023-02-26T20:11:10.175" v="2071" actId="478"/>
          <ac:spMkLst>
            <pc:docMk/>
            <pc:sldMk cId="403940139" sldId="900"/>
            <ac:spMk id="33" creationId="{E8A37D71-F3FB-4D7D-8DD3-8BE9860E8853}"/>
          </ac:spMkLst>
        </pc:spChg>
        <pc:spChg chg="del">
          <ac:chgData name="amamou yosr" userId="1275005516849b0a" providerId="LiveId" clId="{3EC194DE-74A4-463D-82D7-46C0158C9DDF}" dt="2023-02-26T20:11:10.175" v="2071" actId="478"/>
          <ac:spMkLst>
            <pc:docMk/>
            <pc:sldMk cId="403940139" sldId="900"/>
            <ac:spMk id="34" creationId="{C8174906-8F46-4B7D-B0D2-AA1B6AF5C49D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35" creationId="{EDE2BD70-6F2D-4A81-BCEA-BFB745E5A868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36" creationId="{9EB974CB-CEC9-4F4B-BA73-08D0D51D9163}"/>
          </ac:spMkLst>
        </pc:spChg>
        <pc:spChg chg="del">
          <ac:chgData name="amamou yosr" userId="1275005516849b0a" providerId="LiveId" clId="{3EC194DE-74A4-463D-82D7-46C0158C9DDF}" dt="2023-02-26T20:11:10.175" v="2071" actId="478"/>
          <ac:spMkLst>
            <pc:docMk/>
            <pc:sldMk cId="403940139" sldId="900"/>
            <ac:spMk id="37" creationId="{DF72E6FE-3A2E-4529-92BE-64DF6D5921A9}"/>
          </ac:spMkLst>
        </pc:spChg>
        <pc:spChg chg="del">
          <ac:chgData name="amamou yosr" userId="1275005516849b0a" providerId="LiveId" clId="{3EC194DE-74A4-463D-82D7-46C0158C9DDF}" dt="2023-02-26T20:11:10.175" v="2071" actId="478"/>
          <ac:spMkLst>
            <pc:docMk/>
            <pc:sldMk cId="403940139" sldId="900"/>
            <ac:spMk id="38" creationId="{D9A242B9-7BFB-423E-A688-83B133AD566B}"/>
          </ac:spMkLst>
        </pc:spChg>
        <pc:spChg chg="del">
          <ac:chgData name="amamou yosr" userId="1275005516849b0a" providerId="LiveId" clId="{3EC194DE-74A4-463D-82D7-46C0158C9DDF}" dt="2023-02-26T20:11:10.175" v="2071" actId="478"/>
          <ac:spMkLst>
            <pc:docMk/>
            <pc:sldMk cId="403940139" sldId="900"/>
            <ac:spMk id="39" creationId="{17D0BB05-6038-4831-96A5-BD123BF15143}"/>
          </ac:spMkLst>
        </pc:spChg>
        <pc:spChg chg="del">
          <ac:chgData name="amamou yosr" userId="1275005516849b0a" providerId="LiveId" clId="{3EC194DE-74A4-463D-82D7-46C0158C9DDF}" dt="2023-02-26T20:11:10.175" v="2071" actId="478"/>
          <ac:spMkLst>
            <pc:docMk/>
            <pc:sldMk cId="403940139" sldId="900"/>
            <ac:spMk id="40" creationId="{84C76F0D-F2F4-485D-85F5-687A82F63AB0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41" creationId="{80439BA4-5960-41C9-B191-8BB9D3FCDED0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42" creationId="{13EDC87D-5120-48F1-9BAC-426E3C06F069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43" creationId="{4AB68912-2DBB-4348-A225-58A4C7C3EA3C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44" creationId="{A0D42B61-0DAF-4895-AFA5-17C9A534100A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45" creationId="{3884A6D2-8321-4F4B-979E-D830605B27B5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46" creationId="{CB872600-91C6-4D14-856D-D38300DF5513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47" creationId="{4C9EC5DA-AF4E-45E1-91F1-18C056BCD49E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48" creationId="{9714B7DA-B58A-4210-AB50-0516637134AC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49" creationId="{59132A18-5425-48E0-97F8-D2691A91367A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53" creationId="{67FE464C-4C9F-452C-BB03-E4367145812C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54" creationId="{465035A1-9A0E-4A23-B4EB-794237A46A04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55" creationId="{9C9C3554-C7D1-4FB8-BD9F-27529F016B5A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56" creationId="{C87BBF63-D0CC-43E8-A8C0-D29F6A1BEE1E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57" creationId="{F35BE3A1-950F-4844-8909-9C06C8A3A30B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58" creationId="{75CB9E34-97C2-45F2-A25F-36B2CBE4C7D7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59" creationId="{5B1BD871-2A0E-4A81-80E9-749E6BC58BBA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60" creationId="{8C7C29AF-DE14-4502-9D6F-B5AD55E22015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61" creationId="{F222D191-A03B-40BB-8D38-637B21180A55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62" creationId="{E4F5E5C8-A0CA-4F51-9A40-8DAA063F7668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63" creationId="{FDF2B9E2-BFD6-42FD-874B-09F9C4C3578F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64" creationId="{35641AE8-7B9D-4677-BD74-D30B7BA1D20C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65" creationId="{EB917738-6B4C-4982-B55C-D8E546D4D8EB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66" creationId="{C202F70C-F60A-47D7-9F70-311628333FD0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67" creationId="{EE20E30C-228D-4576-8458-AAF2C1CCB24B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68" creationId="{FF164267-2E23-4D67-85C5-119AD3C30EF7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69" creationId="{1E57F313-D169-485B-8B72-33FE3F9BAD44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70" creationId="{66E778CB-3356-442E-92BA-821052E2BC86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71" creationId="{D177D1A6-9546-4DD7-9111-411BA4706099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72" creationId="{C1BB35CC-1DDC-47B6-9414-DC85E9E95D5C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73" creationId="{EFB44B9D-66DF-4F1B-A4B9-6201266220F5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74" creationId="{910766CE-5AF3-47C2-9A06-5848F71FD158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75" creationId="{098C3E05-F9C0-4C93-B5C0-D471A283E380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76" creationId="{7820DE59-A62F-4D7A-98E3-1040C2A38746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77" creationId="{77EF8C63-467D-4DE8-BF52-031BFE223D3A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78" creationId="{49DC82AB-305D-4550-B701-58526450866B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79" creationId="{75B67311-F49C-4F90-BB83-093DFC092B1E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80" creationId="{BD53C166-0F12-4988-83C3-3FF0ACDA4851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81" creationId="{0345513E-7EBF-4430-BE9D-16D36FE6AB7F}"/>
          </ac:spMkLst>
        </pc:spChg>
        <pc:spChg chg="del">
          <ac:chgData name="amamou yosr" userId="1275005516849b0a" providerId="LiveId" clId="{3EC194DE-74A4-463D-82D7-46C0158C9DDF}" dt="2023-02-26T20:11:10.175" v="2071" actId="478"/>
          <ac:spMkLst>
            <pc:docMk/>
            <pc:sldMk cId="403940139" sldId="900"/>
            <ac:spMk id="82" creationId="{2BDF0234-99EC-0998-9A6C-E10F84736C09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83" creationId="{64A0A314-7494-46E8-BE25-3EDA69DACA2C}"/>
          </ac:spMkLst>
        </pc:spChg>
        <pc:spChg chg="del">
          <ac:chgData name="amamou yosr" userId="1275005516849b0a" providerId="LiveId" clId="{3EC194DE-74A4-463D-82D7-46C0158C9DDF}" dt="2023-02-26T20:11:10.175" v="2071" actId="478"/>
          <ac:spMkLst>
            <pc:docMk/>
            <pc:sldMk cId="403940139" sldId="900"/>
            <ac:spMk id="84" creationId="{ABE67525-3555-41ED-5979-C5667278E599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85" creationId="{1C27B1D1-F02D-4FE0-A96E-6A39AE9F5934}"/>
          </ac:spMkLst>
        </pc:spChg>
        <pc:spChg chg="del">
          <ac:chgData name="amamou yosr" userId="1275005516849b0a" providerId="LiveId" clId="{3EC194DE-74A4-463D-82D7-46C0158C9DDF}" dt="2023-02-26T20:11:10.175" v="2071" actId="478"/>
          <ac:spMkLst>
            <pc:docMk/>
            <pc:sldMk cId="403940139" sldId="900"/>
            <ac:spMk id="86" creationId="{1861F355-687F-778C-0E30-FC39C328A3F8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87" creationId="{2D84DE83-67EA-4E09-949D-D03E79E6549D}"/>
          </ac:spMkLst>
        </pc:spChg>
        <pc:spChg chg="del">
          <ac:chgData name="amamou yosr" userId="1275005516849b0a" providerId="LiveId" clId="{3EC194DE-74A4-463D-82D7-46C0158C9DDF}" dt="2023-02-26T20:11:10.175" v="2071" actId="478"/>
          <ac:spMkLst>
            <pc:docMk/>
            <pc:sldMk cId="403940139" sldId="900"/>
            <ac:spMk id="88" creationId="{48F8676B-ACF7-52D1-0091-D6F4D40905C3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89" creationId="{6648A1AB-5AF6-42CB-AFD7-4262CF2450BD}"/>
          </ac:spMkLst>
        </pc:spChg>
        <pc:spChg chg="del">
          <ac:chgData name="amamou yosr" userId="1275005516849b0a" providerId="LiveId" clId="{3EC194DE-74A4-463D-82D7-46C0158C9DDF}" dt="2023-02-26T20:11:10.175" v="2071" actId="478"/>
          <ac:spMkLst>
            <pc:docMk/>
            <pc:sldMk cId="403940139" sldId="900"/>
            <ac:spMk id="90" creationId="{0134EE48-B5F5-2829-5805-4F267A1ABB3F}"/>
          </ac:spMkLst>
        </pc:spChg>
        <pc:spChg chg="del">
          <ac:chgData name="amamou yosr" userId="1275005516849b0a" providerId="LiveId" clId="{3EC194DE-74A4-463D-82D7-46C0158C9DDF}" dt="2023-02-26T20:11:10.175" v="2071" actId="478"/>
          <ac:spMkLst>
            <pc:docMk/>
            <pc:sldMk cId="403940139" sldId="900"/>
            <ac:spMk id="91" creationId="{DF3186AC-B087-70E9-F08D-352F37C3A036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92" creationId="{E342E022-C744-4451-AC6C-4ACF5A392BB7}"/>
          </ac:spMkLst>
        </pc:spChg>
        <pc:spChg chg="del">
          <ac:chgData name="amamou yosr" userId="1275005516849b0a" providerId="LiveId" clId="{3EC194DE-74A4-463D-82D7-46C0158C9DDF}" dt="2023-02-26T20:11:10.175" v="2071" actId="478"/>
          <ac:spMkLst>
            <pc:docMk/>
            <pc:sldMk cId="403940139" sldId="900"/>
            <ac:spMk id="93" creationId="{60484801-BC1E-9A37-FB48-B6B4F793CD06}"/>
          </ac:spMkLst>
        </pc:spChg>
        <pc:spChg chg="del">
          <ac:chgData name="amamou yosr" userId="1275005516849b0a" providerId="LiveId" clId="{3EC194DE-74A4-463D-82D7-46C0158C9DDF}" dt="2023-02-26T20:11:10.175" v="2071" actId="478"/>
          <ac:spMkLst>
            <pc:docMk/>
            <pc:sldMk cId="403940139" sldId="900"/>
            <ac:spMk id="94" creationId="{BA076AA0-1CF3-AD64-4254-2A7226730363}"/>
          </ac:spMkLst>
        </pc:spChg>
        <pc:spChg chg="del">
          <ac:chgData name="amamou yosr" userId="1275005516849b0a" providerId="LiveId" clId="{3EC194DE-74A4-463D-82D7-46C0158C9DDF}" dt="2023-02-26T20:11:10.175" v="2071" actId="478"/>
          <ac:spMkLst>
            <pc:docMk/>
            <pc:sldMk cId="403940139" sldId="900"/>
            <ac:spMk id="95" creationId="{2DB2C5CE-9335-7B75-9B32-DF216C56965A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96" creationId="{21692932-6560-4F40-81BB-BCD31C195C5D}"/>
          </ac:spMkLst>
        </pc:spChg>
        <pc:spChg chg="add del mod">
          <ac:chgData name="amamou yosr" userId="1275005516849b0a" providerId="LiveId" clId="{3EC194DE-74A4-463D-82D7-46C0158C9DDF}" dt="2023-02-28T15:01:44.069" v="10108" actId="478"/>
          <ac:spMkLst>
            <pc:docMk/>
            <pc:sldMk cId="403940139" sldId="900"/>
            <ac:spMk id="96" creationId="{8A045357-F05C-4664-86A7-AB99BF50542F}"/>
          </ac:spMkLst>
        </pc:spChg>
        <pc:spChg chg="add del mod">
          <ac:chgData name="amamou yosr" userId="1275005516849b0a" providerId="LiveId" clId="{3EC194DE-74A4-463D-82D7-46C0158C9DDF}" dt="2023-02-28T15:01:40.579" v="10107" actId="478"/>
          <ac:spMkLst>
            <pc:docMk/>
            <pc:sldMk cId="403940139" sldId="900"/>
            <ac:spMk id="97" creationId="{7DA38D36-505A-4A45-9EDF-2457FBB53694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97" creationId="{B83821B0-08E8-4E28-8973-56A05CD19363}"/>
          </ac:spMkLst>
        </pc:spChg>
        <pc:spChg chg="add del mod">
          <ac:chgData name="amamou yosr" userId="1275005516849b0a" providerId="LiveId" clId="{3EC194DE-74A4-463D-82D7-46C0158C9DDF}" dt="2023-02-28T15:00:11.109" v="10084" actId="478"/>
          <ac:spMkLst>
            <pc:docMk/>
            <pc:sldMk cId="403940139" sldId="900"/>
            <ac:spMk id="98" creationId="{601D2C16-9105-4E1D-A966-8B79600F23AA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98" creationId="{801E0A26-6150-4A01-B399-059C84BA3A6C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99" creationId="{43285006-9517-43DB-A862-AEEE25AB9E00}"/>
          </ac:spMkLst>
        </pc:spChg>
        <pc:spChg chg="add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99" creationId="{B4598575-E0CD-4B0E-BD87-942520C95E42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00" creationId="{A18262CA-BBEB-4E82-8395-34BF264BCAF9}"/>
          </ac:spMkLst>
        </pc:spChg>
        <pc:spChg chg="add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100" creationId="{B47E0894-5FF6-4780-839E-0268CFD65858}"/>
          </ac:spMkLst>
        </pc:spChg>
        <pc:spChg chg="add del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101" creationId="{6699AC3C-FE44-4341-B799-F20DE8937C2B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01" creationId="{E764C952-188F-4ABB-B5B1-D28B23DCECAE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02" creationId="{AD39B333-A4C5-4FAB-A57E-34BF6CC8BC4F}"/>
          </ac:spMkLst>
        </pc:spChg>
        <pc:spChg chg="add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102" creationId="{EDB7510B-C1B4-449B-9F83-692EA29C7142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03" creationId="{465BCC15-7560-4842-A18E-4C042B3F42AD}"/>
          </ac:spMkLst>
        </pc:spChg>
        <pc:spChg chg="add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103" creationId="{9391663F-9AD3-4A53-B96F-87F6E963D951}"/>
          </ac:spMkLst>
        </pc:spChg>
        <pc:spChg chg="add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104" creationId="{33A7C528-B573-4101-B062-1C1C2F419F83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04" creationId="{3B8CEE41-ED2F-42AE-A7D3-141332285217}"/>
          </ac:spMkLst>
        </pc:spChg>
        <pc:spChg chg="add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105" creationId="{17779BD7-8C42-4029-9D94-229D252723E3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05" creationId="{62EDFD8F-D670-4A6A-A1E8-37BAD82C28F5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06" creationId="{BDC6E67E-F565-4B93-A4DD-4A47DA9898C1}"/>
          </ac:spMkLst>
        </pc:spChg>
        <pc:spChg chg="add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106" creationId="{FA8360C5-1B5F-4ECB-9E63-7B42369055FE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07" creationId="{0E1098E6-D07A-482C-A339-D0020D75FD7B}"/>
          </ac:spMkLst>
        </pc:spChg>
        <pc:spChg chg="add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107" creationId="{D1F792DC-BC2E-44D8-9AB0-779E9AC7849D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08" creationId="{46B28CD4-7C57-4373-911F-30C6F3741305}"/>
          </ac:spMkLst>
        </pc:spChg>
        <pc:spChg chg="add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108" creationId="{E35F3B6F-06B8-4DE8-B5FE-856E4D14406E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09" creationId="{2748E1F8-FC54-4746-AC4D-C83C75746772}"/>
          </ac:spMkLst>
        </pc:spChg>
        <pc:spChg chg="add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109" creationId="{EA3B7CA1-BBA3-4FEB-B6BA-C5591FF77B59}"/>
          </ac:spMkLst>
        </pc:spChg>
        <pc:spChg chg="add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110" creationId="{F010DF01-BC39-4529-A8EF-841E792FBB24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10" creationId="{F838C104-BF42-4346-B482-8469012152A4}"/>
          </ac:spMkLst>
        </pc:spChg>
        <pc:spChg chg="add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111" creationId="{44C66CF5-6117-4AE6-A374-EEFD6483C636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11" creationId="{A2DB417E-0F46-422A-A841-431EFC7351C6}"/>
          </ac:spMkLst>
        </pc:spChg>
        <pc:spChg chg="add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112" creationId="{9534B165-FF99-4526-B010-536A9D3CF60A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12" creationId="{A13647F5-B5D5-42A2-87A5-C7295BF82CD2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13" creationId="{E38FF6D2-9039-4CB4-AD96-CC9740FA83E6}"/>
          </ac:spMkLst>
        </pc:spChg>
        <pc:spChg chg="add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113" creationId="{F1F5ADA2-A9C5-4C4B-845B-6AEF12D715EF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14" creationId="{69BE1EB7-7765-4845-9822-BF44976B4C21}"/>
          </ac:spMkLst>
        </pc:spChg>
        <pc:spChg chg="add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114" creationId="{85051E2E-0BF1-478E-B1F3-CAA1BF286D60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15" creationId="{032BDB9B-956A-470F-B5FE-F0300C556AD8}"/>
          </ac:spMkLst>
        </pc:spChg>
        <pc:spChg chg="add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115" creationId="{6FC8A64F-86A9-4046-A7B3-0683A61C59FB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16" creationId="{4636B03E-2C5F-4C62-928E-240D3A69090E}"/>
          </ac:spMkLst>
        </pc:spChg>
        <pc:spChg chg="add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116" creationId="{EAC5AEBF-39DE-4B99-93D7-312C38B605EE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17" creationId="{01D3F02B-D64F-473E-AD42-E8366F8E822C}"/>
          </ac:spMkLst>
        </pc:spChg>
        <pc:spChg chg="add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117" creationId="{919E8C5B-8D46-469A-A31F-D2F35F31D7A5}"/>
          </ac:spMkLst>
        </pc:spChg>
        <pc:spChg chg="add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118" creationId="{25ADE38F-1BC5-41EB-A096-97A368FB498E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18" creationId="{F0F67AD3-2A97-4CA2-8EB7-6902B5EA39C8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19" creationId="{24BB4E0F-99B1-4E75-8CA2-1E6E69B3A149}"/>
          </ac:spMkLst>
        </pc:spChg>
        <pc:spChg chg="add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119" creationId="{C9A97B6C-EE0D-40E5-ACC8-DF7B5FDABA21}"/>
          </ac:spMkLst>
        </pc:spChg>
        <pc:spChg chg="add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120" creationId="{8A045357-F05C-4664-86A7-AB99BF50542F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20" creationId="{C78B0DF5-4564-4D76-B21B-BF2B5485AB06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21" creationId="{45F8845A-42BA-4F5B-A0F6-595EFC76A042}"/>
          </ac:spMkLst>
        </pc:spChg>
        <pc:spChg chg="add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121" creationId="{7DA38D36-505A-4A45-9EDF-2457FBB53694}"/>
          </ac:spMkLst>
        </pc:spChg>
        <pc:spChg chg="add mod">
          <ac:chgData name="amamou yosr" userId="1275005516849b0a" providerId="LiveId" clId="{3EC194DE-74A4-463D-82D7-46C0158C9DDF}" dt="2023-02-28T15:03:25.981" v="10166"/>
          <ac:spMkLst>
            <pc:docMk/>
            <pc:sldMk cId="403940139" sldId="900"/>
            <ac:spMk id="122" creationId="{601D2C16-9105-4E1D-A966-8B79600F23AA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22" creationId="{8710CC05-C426-468E-95DB-B751E53866D0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23" creationId="{2CF80CD5-1B00-43DF-B91C-4CF1F314218F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23" creationId="{B4598575-E0CD-4B0E-BD87-942520C95E42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24" creationId="{913C60F5-0B91-4B51-9F30-F5BBE7BBB32E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24" creationId="{B47E0894-5FF6-4780-839E-0268CFD65858}"/>
          </ac:spMkLst>
        </pc:spChg>
        <pc:spChg chg="add del mod topLvl">
          <ac:chgData name="amamou yosr" userId="1275005516849b0a" providerId="LiveId" clId="{3EC194DE-74A4-463D-82D7-46C0158C9DDF}" dt="2023-02-28T14:59:27.261" v="10076" actId="478"/>
          <ac:spMkLst>
            <pc:docMk/>
            <pc:sldMk cId="403940139" sldId="900"/>
            <ac:spMk id="125" creationId="{7C43E2F9-1568-4F9A-9EF6-48256C61B20B}"/>
          </ac:spMkLst>
        </pc:spChg>
        <pc:spChg chg="add del mod">
          <ac:chgData name="amamou yosr" userId="1275005516849b0a" providerId="LiveId" clId="{3EC194DE-74A4-463D-82D7-46C0158C9DDF}" dt="2023-02-26T20:13:57.733" v="2089" actId="478"/>
          <ac:spMkLst>
            <pc:docMk/>
            <pc:sldMk cId="403940139" sldId="900"/>
            <ac:spMk id="126" creationId="{1CC4B6A3-68EC-4C3C-8163-3B0CF01DFD18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26" creationId="{6699AC3C-FE44-4341-B799-F20DE8937C2B}"/>
          </ac:spMkLst>
        </pc:spChg>
        <pc:spChg chg="add del mod topLvl">
          <ac:chgData name="amamou yosr" userId="1275005516849b0a" providerId="LiveId" clId="{3EC194DE-74A4-463D-82D7-46C0158C9DDF}" dt="2023-02-26T20:14:54.234" v="2099" actId="478"/>
          <ac:spMkLst>
            <pc:docMk/>
            <pc:sldMk cId="403940139" sldId="900"/>
            <ac:spMk id="127" creationId="{6FDEF641-A927-4DC1-88CA-A9635DF86A12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27" creationId="{EDB7510B-C1B4-449B-9F83-692EA29C7142}"/>
          </ac:spMkLst>
        </pc:spChg>
        <pc:spChg chg="add del mod">
          <ac:chgData name="amamou yosr" userId="1275005516849b0a" providerId="LiveId" clId="{3EC194DE-74A4-463D-82D7-46C0158C9DDF}" dt="2023-02-26T20:14:28.877" v="2094" actId="478"/>
          <ac:spMkLst>
            <pc:docMk/>
            <pc:sldMk cId="403940139" sldId="900"/>
            <ac:spMk id="128" creationId="{622F148F-9A4C-4DCF-B201-34094E9BF465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28" creationId="{9391663F-9AD3-4A53-B96F-87F6E963D951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29" creationId="{33A7C528-B573-4101-B062-1C1C2F419F83}"/>
          </ac:spMkLst>
        </pc:spChg>
        <pc:spChg chg="add del mod">
          <ac:chgData name="amamou yosr" userId="1275005516849b0a" providerId="LiveId" clId="{3EC194DE-74A4-463D-82D7-46C0158C9DDF}" dt="2023-02-26T20:14:48.944" v="2097" actId="478"/>
          <ac:spMkLst>
            <pc:docMk/>
            <pc:sldMk cId="403940139" sldId="900"/>
            <ac:spMk id="129" creationId="{F063F484-6F3A-467E-AED5-62A3F010F621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30" creationId="{17779BD7-8C42-4029-9D94-229D252723E3}"/>
          </ac:spMkLst>
        </pc:spChg>
        <pc:spChg chg="add del mod">
          <ac:chgData name="amamou yosr" userId="1275005516849b0a" providerId="LiveId" clId="{3EC194DE-74A4-463D-82D7-46C0158C9DDF}" dt="2023-02-26T20:14:35.382" v="2096" actId="478"/>
          <ac:spMkLst>
            <pc:docMk/>
            <pc:sldMk cId="403940139" sldId="900"/>
            <ac:spMk id="130" creationId="{EBDEE168-1015-4AD6-A36F-71F0346B2536}"/>
          </ac:spMkLst>
        </pc:spChg>
        <pc:spChg chg="add del mod">
          <ac:chgData name="amamou yosr" userId="1275005516849b0a" providerId="LiveId" clId="{3EC194DE-74A4-463D-82D7-46C0158C9DDF}" dt="2023-02-26T20:14:09.528" v="2091" actId="478"/>
          <ac:spMkLst>
            <pc:docMk/>
            <pc:sldMk cId="403940139" sldId="900"/>
            <ac:spMk id="131" creationId="{09312DA6-165B-4BB5-8B2A-291BD3C5D5A8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31" creationId="{FA8360C5-1B5F-4ECB-9E63-7B42369055FE}"/>
          </ac:spMkLst>
        </pc:spChg>
        <pc:spChg chg="add del mod">
          <ac:chgData name="amamou yosr" userId="1275005516849b0a" providerId="LiveId" clId="{3EC194DE-74A4-463D-82D7-46C0158C9DDF}" dt="2023-02-26T20:14:22.786" v="2092" actId="478"/>
          <ac:spMkLst>
            <pc:docMk/>
            <pc:sldMk cId="403940139" sldId="900"/>
            <ac:spMk id="132" creationId="{A90E8844-1B84-470B-9620-31CED158C16D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32" creationId="{D1F792DC-BC2E-44D8-9AB0-779E9AC7849D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33" creationId="{1C407A92-E6F6-4021-88ED-E749AD295501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33" creationId="{E35F3B6F-06B8-4DE8-B5FE-856E4D14406E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34" creationId="{65404229-AFA8-4A00-B1E9-2B5F7EA3BCA6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34" creationId="{EA3B7CA1-BBA3-4FEB-B6BA-C5591FF77B59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35" creationId="{50CF6B43-A607-4DA2-9F8F-AB29EB0496B5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35" creationId="{F010DF01-BC39-4529-A8EF-841E792FBB24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36" creationId="{44C66CF5-6117-4AE6-A374-EEFD6483C636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36" creationId="{D721C0C5-13B8-4311-8BC8-C4FBCAD56A9D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37" creationId="{6BD495FA-E377-4142-815F-6DB55327B44F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37" creationId="{9534B165-FF99-4526-B010-536A9D3CF60A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38" creationId="{762274A5-BD66-4676-B1E4-DF868E34F7D0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38" creationId="{F1F5ADA2-A9C5-4C4B-845B-6AEF12D715EF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39" creationId="{85051E2E-0BF1-478E-B1F3-CAA1BF286D60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39" creationId="{C4C9D697-75B2-429C-AF19-59032EC2DD4A}"/>
          </ac:spMkLst>
        </pc:spChg>
        <pc:spChg chg="add mod">
          <ac:chgData name="amamou yosr" userId="1275005516849b0a" providerId="LiveId" clId="{3EC194DE-74A4-463D-82D7-46C0158C9DDF}" dt="2023-02-26T20:11:23.572" v="2074"/>
          <ac:spMkLst>
            <pc:docMk/>
            <pc:sldMk cId="403940139" sldId="900"/>
            <ac:spMk id="140" creationId="{5126AE98-436A-4923-82FD-1911ECBE08BC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40" creationId="{6FC8A64F-86A9-4046-A7B3-0683A61C59FB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41" creationId="{EAC5AEBF-39DE-4B99-93D7-312C38B605EE}"/>
          </ac:spMkLst>
        </pc:spChg>
        <pc:spChg chg="add del mod">
          <ac:chgData name="amamou yosr" userId="1275005516849b0a" providerId="LiveId" clId="{3EC194DE-74A4-463D-82D7-46C0158C9DDF}" dt="2023-02-28T14:59:27.261" v="10076" actId="478"/>
          <ac:spMkLst>
            <pc:docMk/>
            <pc:sldMk cId="403940139" sldId="900"/>
            <ac:spMk id="142" creationId="{689E51CD-1401-F6F7-5D8D-82986AB41012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46" creationId="{919E8C5B-8D46-469A-A31F-D2F35F31D7A5}"/>
          </ac:spMkLst>
        </pc:spChg>
        <pc:spChg chg="add del mod">
          <ac:chgData name="amamou yosr" userId="1275005516849b0a" providerId="LiveId" clId="{3EC194DE-74A4-463D-82D7-46C0158C9DDF}" dt="2023-02-28T14:59:27.261" v="10076" actId="478"/>
          <ac:spMkLst>
            <pc:docMk/>
            <pc:sldMk cId="403940139" sldId="900"/>
            <ac:spMk id="147" creationId="{A1531D22-1F09-FA8A-8EC2-16278CEC5053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49" creationId="{25ADE38F-1BC5-41EB-A096-97A368FB498E}"/>
          </ac:spMkLst>
        </pc:spChg>
        <pc:spChg chg="add del mod">
          <ac:chgData name="amamou yosr" userId="1275005516849b0a" providerId="LiveId" clId="{3EC194DE-74A4-463D-82D7-46C0158C9DDF}" dt="2023-02-28T14:59:27.261" v="10076" actId="478"/>
          <ac:spMkLst>
            <pc:docMk/>
            <pc:sldMk cId="403940139" sldId="900"/>
            <ac:spMk id="150" creationId="{C0E5C426-42EF-06C0-283C-65710BD4870D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52" creationId="{C9A97B6C-EE0D-40E5-ACC8-DF7B5FDABA21}"/>
          </ac:spMkLst>
        </pc:spChg>
        <pc:spChg chg="add del">
          <ac:chgData name="amamou yosr" userId="1275005516849b0a" providerId="LiveId" clId="{3EC194DE-74A4-463D-82D7-46C0158C9DDF}" dt="2023-02-26T20:50:20.633" v="2300" actId="22"/>
          <ac:spMkLst>
            <pc:docMk/>
            <pc:sldMk cId="403940139" sldId="900"/>
            <ac:spMk id="153" creationId="{8911DF04-4FA6-2ED4-4B65-50C778F47E39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53" creationId="{8A045357-F05C-4664-86A7-AB99BF50542F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54" creationId="{7DA38D36-505A-4A45-9EDF-2457FBB53694}"/>
          </ac:spMkLst>
        </pc:spChg>
        <pc:spChg chg="add del mod">
          <ac:chgData name="amamou yosr" userId="1275005516849b0a" providerId="LiveId" clId="{3EC194DE-74A4-463D-82D7-46C0158C9DDF}" dt="2023-02-28T14:59:27.261" v="10076" actId="478"/>
          <ac:spMkLst>
            <pc:docMk/>
            <pc:sldMk cId="403940139" sldId="900"/>
            <ac:spMk id="155" creationId="{11ED80F2-7F8D-B8E9-DFD1-8770245B3CAE}"/>
          </ac:spMkLst>
        </pc:spChg>
        <pc:spChg chg="add mod">
          <ac:chgData name="amamou yosr" userId="1275005516849b0a" providerId="LiveId" clId="{3EC194DE-74A4-463D-82D7-46C0158C9DDF}" dt="2023-02-28T15:03:29.984" v="10168"/>
          <ac:spMkLst>
            <pc:docMk/>
            <pc:sldMk cId="403940139" sldId="900"/>
            <ac:spMk id="156" creationId="{601D2C16-9105-4E1D-A966-8B79600F23AA}"/>
          </ac:spMkLst>
        </pc:spChg>
        <pc:spChg chg="add del mod">
          <ac:chgData name="amamou yosr" userId="1275005516849b0a" providerId="LiveId" clId="{3EC194DE-74A4-463D-82D7-46C0158C9DDF}" dt="2023-02-28T14:59:27.261" v="10076" actId="478"/>
          <ac:spMkLst>
            <pc:docMk/>
            <pc:sldMk cId="403940139" sldId="900"/>
            <ac:spMk id="157" creationId="{00BAD839-3E7E-7CE2-F389-3EB853F304B7}"/>
          </ac:spMkLst>
        </pc:spChg>
        <pc:spChg chg="add del">
          <ac:chgData name="amamou yosr" userId="1275005516849b0a" providerId="LiveId" clId="{3EC194DE-74A4-463D-82D7-46C0158C9DDF}" dt="2023-02-26T20:55:06.815" v="2328" actId="22"/>
          <ac:spMkLst>
            <pc:docMk/>
            <pc:sldMk cId="403940139" sldId="900"/>
            <ac:spMk id="161" creationId="{7F92FCFE-9D90-3427-876D-27CFFCFB6E3A}"/>
          </ac:spMkLst>
        </pc:spChg>
        <pc:spChg chg="add del mod">
          <ac:chgData name="amamou yosr" userId="1275005516849b0a" providerId="LiveId" clId="{3EC194DE-74A4-463D-82D7-46C0158C9DDF}" dt="2023-02-28T14:59:27.261" v="10076" actId="478"/>
          <ac:spMkLst>
            <pc:docMk/>
            <pc:sldMk cId="403940139" sldId="900"/>
            <ac:spMk id="163" creationId="{8844BAB2-7ABA-CEFD-72D7-3E16F2DE208C}"/>
          </ac:spMkLst>
        </pc:spChg>
        <pc:spChg chg="add del mod">
          <ac:chgData name="amamou yosr" userId="1275005516849b0a" providerId="LiveId" clId="{3EC194DE-74A4-463D-82D7-46C0158C9DDF}" dt="2023-02-28T14:59:27.261" v="10076" actId="478"/>
          <ac:spMkLst>
            <pc:docMk/>
            <pc:sldMk cId="403940139" sldId="900"/>
            <ac:spMk id="165" creationId="{0C575FED-8CA6-D2E3-8817-48B193B56B12}"/>
          </ac:spMkLst>
        </pc:spChg>
        <pc:spChg chg="add del mod">
          <ac:chgData name="amamou yosr" userId="1275005516849b0a" providerId="LiveId" clId="{3EC194DE-74A4-463D-82D7-46C0158C9DDF}" dt="2023-02-28T15:03:53.612" v="10174" actId="478"/>
          <ac:spMkLst>
            <pc:docMk/>
            <pc:sldMk cId="403940139" sldId="900"/>
            <ac:spMk id="1024" creationId="{B4598575-E0CD-4B0E-BD87-942520C95E42}"/>
          </ac:spMkLst>
        </pc:spChg>
        <pc:spChg chg="add mod">
          <ac:chgData name="amamou yosr" userId="1275005516849b0a" providerId="LiveId" clId="{3EC194DE-74A4-463D-82D7-46C0158C9DDF}" dt="2023-02-28T17:37:10.574" v="10576" actId="20577"/>
          <ac:spMkLst>
            <pc:docMk/>
            <pc:sldMk cId="403940139" sldId="900"/>
            <ac:spMk id="1025" creationId="{B47E0894-5FF6-4780-839E-0268CFD65858}"/>
          </ac:spMkLst>
        </pc:spChg>
        <pc:spChg chg="add del mod">
          <ac:chgData name="amamou yosr" userId="1275005516849b0a" providerId="LiveId" clId="{3EC194DE-74A4-463D-82D7-46C0158C9DDF}" dt="2023-02-28T15:03:45.454" v="10171" actId="478"/>
          <ac:spMkLst>
            <pc:docMk/>
            <pc:sldMk cId="403940139" sldId="900"/>
            <ac:spMk id="1027" creationId="{6699AC3C-FE44-4341-B799-F20DE8937C2B}"/>
          </ac:spMkLst>
        </pc:spChg>
        <pc:spChg chg="add mod">
          <ac:chgData name="amamou yosr" userId="1275005516849b0a" providerId="LiveId" clId="{3EC194DE-74A4-463D-82D7-46C0158C9DDF}" dt="2023-02-28T15:04:57.521" v="10276" actId="1037"/>
          <ac:spMkLst>
            <pc:docMk/>
            <pc:sldMk cId="403940139" sldId="900"/>
            <ac:spMk id="1028" creationId="{F3E2EBD6-E83D-41F9-9FBE-725D7F25654B}"/>
          </ac:spMkLst>
        </pc:spChg>
        <pc:spChg chg="add del mod">
          <ac:chgData name="amamou yosr" userId="1275005516849b0a" providerId="LiveId" clId="{3EC194DE-74A4-463D-82D7-46C0158C9DDF}" dt="2023-02-28T15:03:48.312" v="10172" actId="478"/>
          <ac:spMkLst>
            <pc:docMk/>
            <pc:sldMk cId="403940139" sldId="900"/>
            <ac:spMk id="1029" creationId="{09DA52A2-75CD-4E82-B8F8-1CB06EE69AC2}"/>
          </ac:spMkLst>
        </pc:spChg>
        <pc:spChg chg="add del mod">
          <ac:chgData name="amamou yosr" userId="1275005516849b0a" providerId="LiveId" clId="{3EC194DE-74A4-463D-82D7-46C0158C9DDF}" dt="2023-02-28T15:03:48.312" v="10172" actId="478"/>
          <ac:spMkLst>
            <pc:docMk/>
            <pc:sldMk cId="403940139" sldId="900"/>
            <ac:spMk id="1030" creationId="{B31E020C-E423-44C5-8991-4D59ED133EDE}"/>
          </ac:spMkLst>
        </pc:spChg>
        <pc:spChg chg="add del mod">
          <ac:chgData name="amamou yosr" userId="1275005516849b0a" providerId="LiveId" clId="{3EC194DE-74A4-463D-82D7-46C0158C9DDF}" dt="2023-02-28T15:03:48.312" v="10172" actId="478"/>
          <ac:spMkLst>
            <pc:docMk/>
            <pc:sldMk cId="403940139" sldId="900"/>
            <ac:spMk id="1031" creationId="{F01A074E-7CBE-4627-A1D6-9C2DCC16BFF1}"/>
          </ac:spMkLst>
        </pc:spChg>
        <pc:spChg chg="add del mod">
          <ac:chgData name="amamou yosr" userId="1275005516849b0a" providerId="LiveId" clId="{3EC194DE-74A4-463D-82D7-46C0158C9DDF}" dt="2023-02-28T15:03:48.312" v="10172" actId="478"/>
          <ac:spMkLst>
            <pc:docMk/>
            <pc:sldMk cId="403940139" sldId="900"/>
            <ac:spMk id="1032" creationId="{B8A21E53-6E6E-44AE-A706-279EB21D755A}"/>
          </ac:spMkLst>
        </pc:spChg>
        <pc:spChg chg="add del mod">
          <ac:chgData name="amamou yosr" userId="1275005516849b0a" providerId="LiveId" clId="{3EC194DE-74A4-463D-82D7-46C0158C9DDF}" dt="2023-02-28T15:03:48.312" v="10172" actId="478"/>
          <ac:spMkLst>
            <pc:docMk/>
            <pc:sldMk cId="403940139" sldId="900"/>
            <ac:spMk id="1033" creationId="{C4333B1D-68C1-439A-85C4-C784785897E3}"/>
          </ac:spMkLst>
        </pc:spChg>
        <pc:spChg chg="add del mod">
          <ac:chgData name="amamou yosr" userId="1275005516849b0a" providerId="LiveId" clId="{3EC194DE-74A4-463D-82D7-46C0158C9DDF}" dt="2023-02-28T15:03:48.312" v="10172" actId="478"/>
          <ac:spMkLst>
            <pc:docMk/>
            <pc:sldMk cId="403940139" sldId="900"/>
            <ac:spMk id="1034" creationId="{8AC24EF4-8E65-4E9C-91A0-A1FC1BFF3BD4}"/>
          </ac:spMkLst>
        </pc:spChg>
        <pc:spChg chg="add del mod">
          <ac:chgData name="amamou yosr" userId="1275005516849b0a" providerId="LiveId" clId="{3EC194DE-74A4-463D-82D7-46C0158C9DDF}" dt="2023-02-28T15:03:48.312" v="10172" actId="478"/>
          <ac:spMkLst>
            <pc:docMk/>
            <pc:sldMk cId="403940139" sldId="900"/>
            <ac:spMk id="1035" creationId="{4572B14F-E574-403F-9138-1F4212654423}"/>
          </ac:spMkLst>
        </pc:spChg>
        <pc:spChg chg="add del mod">
          <ac:chgData name="amamou yosr" userId="1275005516849b0a" providerId="LiveId" clId="{3EC194DE-74A4-463D-82D7-46C0158C9DDF}" dt="2023-02-28T15:03:48.312" v="10172" actId="478"/>
          <ac:spMkLst>
            <pc:docMk/>
            <pc:sldMk cId="403940139" sldId="900"/>
            <ac:spMk id="1036" creationId="{A6222A04-225D-4A07-864E-C19B15F8CA71}"/>
          </ac:spMkLst>
        </pc:spChg>
        <pc:spChg chg="add mod">
          <ac:chgData name="amamou yosr" userId="1275005516849b0a" providerId="LiveId" clId="{3EC194DE-74A4-463D-82D7-46C0158C9DDF}" dt="2023-02-28T15:04:57.521" v="10276" actId="1037"/>
          <ac:spMkLst>
            <pc:docMk/>
            <pc:sldMk cId="403940139" sldId="900"/>
            <ac:spMk id="1037" creationId="{57FB3C8D-70A2-419D-B823-C247236792B6}"/>
          </ac:spMkLst>
        </pc:spChg>
        <pc:spChg chg="add mod">
          <ac:chgData name="amamou yosr" userId="1275005516849b0a" providerId="LiveId" clId="{3EC194DE-74A4-463D-82D7-46C0158C9DDF}" dt="2023-02-28T15:04:57.521" v="10276" actId="1037"/>
          <ac:spMkLst>
            <pc:docMk/>
            <pc:sldMk cId="403940139" sldId="900"/>
            <ac:spMk id="1038" creationId="{9CF79BD4-E68E-4D61-A8D2-F9CD801B4710}"/>
          </ac:spMkLst>
        </pc:spChg>
        <pc:spChg chg="add mod">
          <ac:chgData name="amamou yosr" userId="1275005516849b0a" providerId="LiveId" clId="{3EC194DE-74A4-463D-82D7-46C0158C9DDF}" dt="2023-02-28T15:04:57.521" v="10276" actId="1037"/>
          <ac:spMkLst>
            <pc:docMk/>
            <pc:sldMk cId="403940139" sldId="900"/>
            <ac:spMk id="1039" creationId="{77C77901-46D4-4505-AA4B-F33D65191A03}"/>
          </ac:spMkLst>
        </pc:spChg>
        <pc:spChg chg="add mod">
          <ac:chgData name="amamou yosr" userId="1275005516849b0a" providerId="LiveId" clId="{3EC194DE-74A4-463D-82D7-46C0158C9DDF}" dt="2023-02-28T15:04:57.521" v="10276" actId="1037"/>
          <ac:spMkLst>
            <pc:docMk/>
            <pc:sldMk cId="403940139" sldId="900"/>
            <ac:spMk id="1040" creationId="{F03D5229-455A-4A1D-BC35-043438362832}"/>
          </ac:spMkLst>
        </pc:spChg>
        <pc:spChg chg="add mod">
          <ac:chgData name="amamou yosr" userId="1275005516849b0a" providerId="LiveId" clId="{3EC194DE-74A4-463D-82D7-46C0158C9DDF}" dt="2023-02-28T15:04:57.521" v="10276" actId="1037"/>
          <ac:spMkLst>
            <pc:docMk/>
            <pc:sldMk cId="403940139" sldId="900"/>
            <ac:spMk id="1041" creationId="{01A5714C-9C88-41E7-BE53-7B1AEA984C53}"/>
          </ac:spMkLst>
        </pc:spChg>
        <pc:spChg chg="add mod">
          <ac:chgData name="amamou yosr" userId="1275005516849b0a" providerId="LiveId" clId="{3EC194DE-74A4-463D-82D7-46C0158C9DDF}" dt="2023-02-28T15:04:57.521" v="10276" actId="1037"/>
          <ac:spMkLst>
            <pc:docMk/>
            <pc:sldMk cId="403940139" sldId="900"/>
            <ac:spMk id="1042" creationId="{D1494C33-65A4-4BBD-B672-BDD925A6A283}"/>
          </ac:spMkLst>
        </pc:spChg>
        <pc:spChg chg="add mod">
          <ac:chgData name="amamou yosr" userId="1275005516849b0a" providerId="LiveId" clId="{3EC194DE-74A4-463D-82D7-46C0158C9DDF}" dt="2023-02-28T15:04:57.521" v="10276" actId="1037"/>
          <ac:spMkLst>
            <pc:docMk/>
            <pc:sldMk cId="403940139" sldId="900"/>
            <ac:spMk id="1043" creationId="{1A11A508-0EFC-4ADD-9026-9730650D9B1E}"/>
          </ac:spMkLst>
        </pc:spChg>
        <pc:spChg chg="add mod">
          <ac:chgData name="amamou yosr" userId="1275005516849b0a" providerId="LiveId" clId="{3EC194DE-74A4-463D-82D7-46C0158C9DDF}" dt="2023-02-28T15:04:57.521" v="10276" actId="1037"/>
          <ac:spMkLst>
            <pc:docMk/>
            <pc:sldMk cId="403940139" sldId="900"/>
            <ac:spMk id="1044" creationId="{5D5A7A41-E2B2-496E-A757-7FF0A1C59EC7}"/>
          </ac:spMkLst>
        </pc:spChg>
        <pc:spChg chg="add mod">
          <ac:chgData name="amamou yosr" userId="1275005516849b0a" providerId="LiveId" clId="{3EC194DE-74A4-463D-82D7-46C0158C9DDF}" dt="2023-02-28T15:04:57.521" v="10276" actId="1037"/>
          <ac:spMkLst>
            <pc:docMk/>
            <pc:sldMk cId="403940139" sldId="900"/>
            <ac:spMk id="1045" creationId="{E5E4B680-F11C-47AD-BE07-8A413DD2ECF0}"/>
          </ac:spMkLst>
        </pc:spChg>
        <pc:spChg chg="add mod">
          <ac:chgData name="amamou yosr" userId="1275005516849b0a" providerId="LiveId" clId="{3EC194DE-74A4-463D-82D7-46C0158C9DDF}" dt="2023-02-28T15:08:41.057" v="10311" actId="1076"/>
          <ac:spMkLst>
            <pc:docMk/>
            <pc:sldMk cId="403940139" sldId="900"/>
            <ac:spMk id="1047" creationId="{208A3324-3124-69CE-F4C0-184D7634ED84}"/>
          </ac:spMkLst>
        </pc:spChg>
        <pc:grpChg chg="add del mod">
          <ac:chgData name="amamou yosr" userId="1275005516849b0a" providerId="LiveId" clId="{3EC194DE-74A4-463D-82D7-46C0158C9DDF}" dt="2023-02-26T20:11:31.862" v="2076" actId="478"/>
          <ac:grpSpMkLst>
            <pc:docMk/>
            <pc:sldMk cId="403940139" sldId="900"/>
            <ac:grpSpMk id="6" creationId="{BCAEAAF2-8F9B-4413-AD67-EAD23A2AB869}"/>
          </ac:grpSpMkLst>
        </pc:grpChg>
        <pc:grpChg chg="add del mod">
          <ac:chgData name="amamou yosr" userId="1275005516849b0a" providerId="LiveId" clId="{3EC194DE-74A4-463D-82D7-46C0158C9DDF}" dt="2023-02-26T20:11:33.123" v="2077" actId="478"/>
          <ac:grpSpMkLst>
            <pc:docMk/>
            <pc:sldMk cId="403940139" sldId="900"/>
            <ac:grpSpMk id="7" creationId="{379D3D9E-4C28-4084-B91A-C5C692448BF3}"/>
          </ac:grpSpMkLst>
        </pc:grpChg>
        <pc:grpChg chg="add del mod">
          <ac:chgData name="amamou yosr" userId="1275005516849b0a" providerId="LiveId" clId="{3EC194DE-74A4-463D-82D7-46C0158C9DDF}" dt="2023-02-26T20:14:54.234" v="2099" actId="478"/>
          <ac:grpSpMkLst>
            <pc:docMk/>
            <pc:sldMk cId="403940139" sldId="900"/>
            <ac:grpSpMk id="13" creationId="{EE766ADF-ED33-4B1D-9EF5-1BE8C5B3C786}"/>
          </ac:grpSpMkLst>
        </pc:grpChg>
        <pc:grpChg chg="add del mod">
          <ac:chgData name="amamou yosr" userId="1275005516849b0a" providerId="LiveId" clId="{3EC194DE-74A4-463D-82D7-46C0158C9DDF}" dt="2023-02-26T20:13:39.009" v="2081" actId="478"/>
          <ac:grpSpMkLst>
            <pc:docMk/>
            <pc:sldMk cId="403940139" sldId="900"/>
            <ac:grpSpMk id="14" creationId="{C120395F-F75A-44F0-ABE9-082DFCE18856}"/>
          </ac:grpSpMkLst>
        </pc:grpChg>
        <pc:grpChg chg="add del mod">
          <ac:chgData name="amamou yosr" userId="1275005516849b0a" providerId="LiveId" clId="{3EC194DE-74A4-463D-82D7-46C0158C9DDF}" dt="2023-02-26T20:13:40.724" v="2082" actId="478"/>
          <ac:grpSpMkLst>
            <pc:docMk/>
            <pc:sldMk cId="403940139" sldId="900"/>
            <ac:grpSpMk id="15" creationId="{6CA7A7DD-D5F3-4250-A557-1EC1A976171C}"/>
          </ac:grpSpMkLst>
        </pc:grpChg>
        <pc:grpChg chg="add del mod">
          <ac:chgData name="amamou yosr" userId="1275005516849b0a" providerId="LiveId" clId="{3EC194DE-74A4-463D-82D7-46C0158C9DDF}" dt="2023-02-26T20:13:46.177" v="2085" actId="478"/>
          <ac:grpSpMkLst>
            <pc:docMk/>
            <pc:sldMk cId="403940139" sldId="900"/>
            <ac:grpSpMk id="16" creationId="{D5AA88C5-BCE5-4AF8-8705-78E7B463FB94}"/>
          </ac:grpSpMkLst>
        </pc:grpChg>
        <pc:grpChg chg="add del mod">
          <ac:chgData name="amamou yosr" userId="1275005516849b0a" providerId="LiveId" clId="{3EC194DE-74A4-463D-82D7-46C0158C9DDF}" dt="2023-02-26T20:13:44.509" v="2084" actId="478"/>
          <ac:grpSpMkLst>
            <pc:docMk/>
            <pc:sldMk cId="403940139" sldId="900"/>
            <ac:grpSpMk id="17" creationId="{BF78C5BF-902B-4121-B05E-5FF1A34F1561}"/>
          </ac:grpSpMkLst>
        </pc:grpChg>
        <pc:grpChg chg="add del mod">
          <ac:chgData name="amamou yosr" userId="1275005516849b0a" providerId="LiveId" clId="{3EC194DE-74A4-463D-82D7-46C0158C9DDF}" dt="2023-02-26T20:13:42.592" v="2083" actId="478"/>
          <ac:grpSpMkLst>
            <pc:docMk/>
            <pc:sldMk cId="403940139" sldId="900"/>
            <ac:grpSpMk id="18" creationId="{E6FE31EB-B1B0-45FE-90BA-AFB4447749F4}"/>
          </ac:grpSpMkLst>
        </pc:grpChg>
        <pc:grpChg chg="add del mod">
          <ac:chgData name="amamou yosr" userId="1275005516849b0a" providerId="LiveId" clId="{3EC194DE-74A4-463D-82D7-46C0158C9DDF}" dt="2023-02-26T20:13:47.665" v="2086" actId="478"/>
          <ac:grpSpMkLst>
            <pc:docMk/>
            <pc:sldMk cId="403940139" sldId="900"/>
            <ac:grpSpMk id="20" creationId="{7C20ED87-9226-4D15-A754-233BD2D8C1FA}"/>
          </ac:grpSpMkLst>
        </pc:grpChg>
        <pc:grpChg chg="add mod">
          <ac:chgData name="amamou yosr" userId="1275005516849b0a" providerId="LiveId" clId="{3EC194DE-74A4-463D-82D7-46C0158C9DDF}" dt="2023-02-26T20:11:23.572" v="2074"/>
          <ac:grpSpMkLst>
            <pc:docMk/>
            <pc:sldMk cId="403940139" sldId="900"/>
            <ac:grpSpMk id="50" creationId="{39F1AE38-97BE-468A-871F-7545755884D9}"/>
          </ac:grpSpMkLst>
        </pc:grpChg>
        <pc:grpChg chg="add mod">
          <ac:chgData name="amamou yosr" userId="1275005516849b0a" providerId="LiveId" clId="{3EC194DE-74A4-463D-82D7-46C0158C9DDF}" dt="2023-02-26T20:11:23.572" v="2074"/>
          <ac:grpSpMkLst>
            <pc:docMk/>
            <pc:sldMk cId="403940139" sldId="900"/>
            <ac:grpSpMk id="51" creationId="{D3951299-16F6-4462-8874-E3D3B33D2696}"/>
          </ac:grpSpMkLst>
        </pc:grpChg>
        <pc:grpChg chg="add mod">
          <ac:chgData name="amamou yosr" userId="1275005516849b0a" providerId="LiveId" clId="{3EC194DE-74A4-463D-82D7-46C0158C9DDF}" dt="2023-02-26T20:11:23.572" v="2074"/>
          <ac:grpSpMkLst>
            <pc:docMk/>
            <pc:sldMk cId="403940139" sldId="900"/>
            <ac:grpSpMk id="52" creationId="{60EEE96B-E9A7-4CAB-B071-31DDF7E3C85A}"/>
          </ac:grpSpMkLst>
        </pc:grpChg>
        <pc:picChg chg="add del mod">
          <ac:chgData name="amamou yosr" userId="1275005516849b0a" providerId="LiveId" clId="{3EC194DE-74A4-463D-82D7-46C0158C9DDF}" dt="2023-02-28T14:59:27.261" v="10076" actId="478"/>
          <ac:picMkLst>
            <pc:docMk/>
            <pc:sldMk cId="403940139" sldId="900"/>
            <ac:picMk id="143" creationId="{2DDC902A-07F4-9216-1F89-8F568B4232EA}"/>
          </ac:picMkLst>
        </pc:picChg>
        <pc:picChg chg="add del mod">
          <ac:chgData name="amamou yosr" userId="1275005516849b0a" providerId="LiveId" clId="{3EC194DE-74A4-463D-82D7-46C0158C9DDF}" dt="2023-02-28T14:59:27.261" v="10076" actId="478"/>
          <ac:picMkLst>
            <pc:docMk/>
            <pc:sldMk cId="403940139" sldId="900"/>
            <ac:picMk id="144" creationId="{0EBE19F6-53EE-B0C0-D918-BC8062B63D67}"/>
          </ac:picMkLst>
        </pc:picChg>
        <pc:picChg chg="add del mod">
          <ac:chgData name="amamou yosr" userId="1275005516849b0a" providerId="LiveId" clId="{3EC194DE-74A4-463D-82D7-46C0158C9DDF}" dt="2023-02-28T14:59:27.261" v="10076" actId="478"/>
          <ac:picMkLst>
            <pc:docMk/>
            <pc:sldMk cId="403940139" sldId="900"/>
            <ac:picMk id="145" creationId="{030FD43D-EDDB-395D-4C37-00B57AD2F135}"/>
          </ac:picMkLst>
        </pc:picChg>
        <pc:picChg chg="add del mod">
          <ac:chgData name="amamou yosr" userId="1275005516849b0a" providerId="LiveId" clId="{3EC194DE-74A4-463D-82D7-46C0158C9DDF}" dt="2023-02-28T14:59:27.261" v="10076" actId="478"/>
          <ac:picMkLst>
            <pc:docMk/>
            <pc:sldMk cId="403940139" sldId="900"/>
            <ac:picMk id="148" creationId="{AE1F8220-89FF-AF33-D89E-DAF62E798414}"/>
          </ac:picMkLst>
        </pc:picChg>
        <pc:picChg chg="add del mod">
          <ac:chgData name="amamou yosr" userId="1275005516849b0a" providerId="LiveId" clId="{3EC194DE-74A4-463D-82D7-46C0158C9DDF}" dt="2023-02-28T14:59:27.261" v="10076" actId="478"/>
          <ac:picMkLst>
            <pc:docMk/>
            <pc:sldMk cId="403940139" sldId="900"/>
            <ac:picMk id="151" creationId="{0C8D8846-A184-78AB-33D1-884AC0D48018}"/>
          </ac:picMkLst>
        </pc:picChg>
        <pc:picChg chg="add del mod">
          <ac:chgData name="amamou yosr" userId="1275005516849b0a" providerId="LiveId" clId="{3EC194DE-74A4-463D-82D7-46C0158C9DDF}" dt="2023-02-28T14:59:27.261" v="10076" actId="478"/>
          <ac:picMkLst>
            <pc:docMk/>
            <pc:sldMk cId="403940139" sldId="900"/>
            <ac:picMk id="158" creationId="{C3F62F1D-DA9F-2975-0767-8C605B3486E0}"/>
          </ac:picMkLst>
        </pc:picChg>
        <pc:picChg chg="add del mod">
          <ac:chgData name="amamou yosr" userId="1275005516849b0a" providerId="LiveId" clId="{3EC194DE-74A4-463D-82D7-46C0158C9DDF}" dt="2023-02-28T14:59:27.261" v="10076" actId="478"/>
          <ac:picMkLst>
            <pc:docMk/>
            <pc:sldMk cId="403940139" sldId="900"/>
            <ac:picMk id="159" creationId="{1A12E905-0D3F-334F-8086-8780F4488BF8}"/>
          </ac:picMkLst>
        </pc:picChg>
        <pc:picChg chg="add del mod">
          <ac:chgData name="amamou yosr" userId="1275005516849b0a" providerId="LiveId" clId="{3EC194DE-74A4-463D-82D7-46C0158C9DDF}" dt="2023-02-28T14:59:27.261" v="10076" actId="478"/>
          <ac:picMkLst>
            <pc:docMk/>
            <pc:sldMk cId="403940139" sldId="900"/>
            <ac:picMk id="1026" creationId="{5E3D8543-A55E-0A0E-D6CC-063ACA6BD107}"/>
          </ac:picMkLst>
        </pc:picChg>
      </pc:sldChg>
      <pc:sldChg chg="addSp delSp modSp add del mod">
        <pc:chgData name="amamou yosr" userId="1275005516849b0a" providerId="LiveId" clId="{3EC194DE-74A4-463D-82D7-46C0158C9DDF}" dt="2023-02-27T14:50:57.913" v="3488" actId="47"/>
        <pc:sldMkLst>
          <pc:docMk/>
          <pc:sldMk cId="3345130568" sldId="901"/>
        </pc:sldMkLst>
        <pc:spChg chg="add del mod">
          <ac:chgData name="amamou yosr" userId="1275005516849b0a" providerId="LiveId" clId="{3EC194DE-74A4-463D-82D7-46C0158C9DDF}" dt="2023-02-26T21:41:43.147" v="2492" actId="478"/>
          <ac:spMkLst>
            <pc:docMk/>
            <pc:sldMk cId="3345130568" sldId="901"/>
            <ac:spMk id="3" creationId="{1E03A10B-40C2-429B-A1A2-7E760590AD8F}"/>
          </ac:spMkLst>
        </pc:spChg>
        <pc:spChg chg="del">
          <ac:chgData name="amamou yosr" userId="1275005516849b0a" providerId="LiveId" clId="{3EC194DE-74A4-463D-82D7-46C0158C9DDF}" dt="2023-02-26T21:02:02.767" v="2358" actId="478"/>
          <ac:spMkLst>
            <pc:docMk/>
            <pc:sldMk cId="3345130568" sldId="901"/>
            <ac:spMk id="4" creationId="{36E5F78B-1253-4512-AAAF-39B8794647E8}"/>
          </ac:spMkLst>
        </pc:spChg>
        <pc:spChg chg="add del mod">
          <ac:chgData name="amamou yosr" userId="1275005516849b0a" providerId="LiveId" clId="{3EC194DE-74A4-463D-82D7-46C0158C9DDF}" dt="2023-02-26T21:41:43.147" v="2492" actId="478"/>
          <ac:spMkLst>
            <pc:docMk/>
            <pc:sldMk cId="3345130568" sldId="901"/>
            <ac:spMk id="5" creationId="{7F2E402E-66F1-4FCA-9452-07D806ACA563}"/>
          </ac:spMkLst>
        </pc:spChg>
        <pc:spChg chg="add del mod">
          <ac:chgData name="amamou yosr" userId="1275005516849b0a" providerId="LiveId" clId="{3EC194DE-74A4-463D-82D7-46C0158C9DDF}" dt="2023-02-26T21:41:43.147" v="2492" actId="478"/>
          <ac:spMkLst>
            <pc:docMk/>
            <pc:sldMk cId="3345130568" sldId="901"/>
            <ac:spMk id="6" creationId="{A8DB0CA2-0AD8-40CF-9EAE-24636F6BE1A6}"/>
          </ac:spMkLst>
        </pc:spChg>
        <pc:spChg chg="add del mod">
          <ac:chgData name="amamou yosr" userId="1275005516849b0a" providerId="LiveId" clId="{3EC194DE-74A4-463D-82D7-46C0158C9DDF}" dt="2023-02-26T21:41:43.147" v="2492" actId="478"/>
          <ac:spMkLst>
            <pc:docMk/>
            <pc:sldMk cId="3345130568" sldId="901"/>
            <ac:spMk id="7" creationId="{7E6ADA69-2377-458F-8AA1-32DD93A340BE}"/>
          </ac:spMkLst>
        </pc:spChg>
        <pc:spChg chg="del">
          <ac:chgData name="amamou yosr" userId="1275005516849b0a" providerId="LiveId" clId="{3EC194DE-74A4-463D-82D7-46C0158C9DDF}" dt="2023-02-26T21:02:02.767" v="2358" actId="478"/>
          <ac:spMkLst>
            <pc:docMk/>
            <pc:sldMk cId="3345130568" sldId="901"/>
            <ac:spMk id="8" creationId="{AFCCA9F8-E39F-4DC2-8E9D-E0E50ACC3807}"/>
          </ac:spMkLst>
        </pc:spChg>
        <pc:spChg chg="del">
          <ac:chgData name="amamou yosr" userId="1275005516849b0a" providerId="LiveId" clId="{3EC194DE-74A4-463D-82D7-46C0158C9DDF}" dt="2023-02-26T21:02:02.767" v="2358" actId="478"/>
          <ac:spMkLst>
            <pc:docMk/>
            <pc:sldMk cId="3345130568" sldId="901"/>
            <ac:spMk id="9" creationId="{9FD31335-77F9-4E6D-A0DF-CB0E69EF9824}"/>
          </ac:spMkLst>
        </pc:spChg>
        <pc:spChg chg="del">
          <ac:chgData name="amamou yosr" userId="1275005516849b0a" providerId="LiveId" clId="{3EC194DE-74A4-463D-82D7-46C0158C9DDF}" dt="2023-02-26T21:02:02.767" v="2358" actId="478"/>
          <ac:spMkLst>
            <pc:docMk/>
            <pc:sldMk cId="3345130568" sldId="901"/>
            <ac:spMk id="10" creationId="{2858617A-4917-4E04-8B13-42217196DACA}"/>
          </ac:spMkLst>
        </pc:spChg>
        <pc:spChg chg="del">
          <ac:chgData name="amamou yosr" userId="1275005516849b0a" providerId="LiveId" clId="{3EC194DE-74A4-463D-82D7-46C0158C9DDF}" dt="2023-02-26T21:02:02.767" v="2358" actId="478"/>
          <ac:spMkLst>
            <pc:docMk/>
            <pc:sldMk cId="3345130568" sldId="901"/>
            <ac:spMk id="11" creationId="{34F67537-CC00-408C-95B8-7AEF901EFD81}"/>
          </ac:spMkLst>
        </pc:spChg>
        <pc:spChg chg="del">
          <ac:chgData name="amamou yosr" userId="1275005516849b0a" providerId="LiveId" clId="{3EC194DE-74A4-463D-82D7-46C0158C9DDF}" dt="2023-02-26T21:02:02.767" v="2358" actId="478"/>
          <ac:spMkLst>
            <pc:docMk/>
            <pc:sldMk cId="3345130568" sldId="901"/>
            <ac:spMk id="12" creationId="{EE3F9220-D86B-47FF-8052-FCAF4FE45D9D}"/>
          </ac:spMkLst>
        </pc:spChg>
        <pc:spChg chg="add del mod">
          <ac:chgData name="amamou yosr" userId="1275005516849b0a" providerId="LiveId" clId="{3EC194DE-74A4-463D-82D7-46C0158C9DDF}" dt="2023-02-26T21:41:43.147" v="2492" actId="478"/>
          <ac:spMkLst>
            <pc:docMk/>
            <pc:sldMk cId="3345130568" sldId="901"/>
            <ac:spMk id="13" creationId="{454C02BF-4E44-4F11-891A-CD23E8F1435B}"/>
          </ac:spMkLst>
        </pc:spChg>
        <pc:spChg chg="add del mod">
          <ac:chgData name="amamou yosr" userId="1275005516849b0a" providerId="LiveId" clId="{3EC194DE-74A4-463D-82D7-46C0158C9DDF}" dt="2023-02-26T21:24:40.040" v="2464" actId="478"/>
          <ac:spMkLst>
            <pc:docMk/>
            <pc:sldMk cId="3345130568" sldId="901"/>
            <ac:spMk id="14" creationId="{90BD8022-7C49-470B-9483-21E5F63480D9}"/>
          </ac:spMkLst>
        </pc:spChg>
        <pc:spChg chg="add del mod">
          <ac:chgData name="amamou yosr" userId="1275005516849b0a" providerId="LiveId" clId="{3EC194DE-74A4-463D-82D7-46C0158C9DDF}" dt="2023-02-26T21:22:58.438" v="2439" actId="478"/>
          <ac:spMkLst>
            <pc:docMk/>
            <pc:sldMk cId="3345130568" sldId="901"/>
            <ac:spMk id="15" creationId="{CFE16D7A-B5B7-4A58-922B-115040FA32AA}"/>
          </ac:spMkLst>
        </pc:spChg>
        <pc:spChg chg="add del mod">
          <ac:chgData name="amamou yosr" userId="1275005516849b0a" providerId="LiveId" clId="{3EC194DE-74A4-463D-82D7-46C0158C9DDF}" dt="2023-02-26T21:22:55.409" v="2438" actId="478"/>
          <ac:spMkLst>
            <pc:docMk/>
            <pc:sldMk cId="3345130568" sldId="901"/>
            <ac:spMk id="16" creationId="{E2A12895-E141-47F9-9D4E-FD2BB7AFAAD7}"/>
          </ac:spMkLst>
        </pc:spChg>
        <pc:spChg chg="add del mod">
          <ac:chgData name="amamou yosr" userId="1275005516849b0a" providerId="LiveId" clId="{3EC194DE-74A4-463D-82D7-46C0158C9DDF}" dt="2023-02-26T21:22:52.488" v="2436" actId="478"/>
          <ac:spMkLst>
            <pc:docMk/>
            <pc:sldMk cId="3345130568" sldId="901"/>
            <ac:spMk id="17" creationId="{AD53B7D2-607F-47BC-9C37-403E42B65FA4}"/>
          </ac:spMkLst>
        </pc:spChg>
        <pc:spChg chg="add del mod">
          <ac:chgData name="amamou yosr" userId="1275005516849b0a" providerId="LiveId" clId="{3EC194DE-74A4-463D-82D7-46C0158C9DDF}" dt="2023-02-26T21:22:49.602" v="2435" actId="478"/>
          <ac:spMkLst>
            <pc:docMk/>
            <pc:sldMk cId="3345130568" sldId="901"/>
            <ac:spMk id="18" creationId="{20295B2C-770E-492F-A954-71B35404786A}"/>
          </ac:spMkLst>
        </pc:spChg>
        <pc:spChg chg="del">
          <ac:chgData name="amamou yosr" userId="1275005516849b0a" providerId="LiveId" clId="{3EC194DE-74A4-463D-82D7-46C0158C9DDF}" dt="2023-02-26T21:02:02.767" v="2358" actId="478"/>
          <ac:spMkLst>
            <pc:docMk/>
            <pc:sldMk cId="3345130568" sldId="901"/>
            <ac:spMk id="19" creationId="{AEF9B0B8-3467-4E09-BDE6-3BE0DF24567E}"/>
          </ac:spMkLst>
        </pc:spChg>
        <pc:spChg chg="add del mod">
          <ac:chgData name="amamou yosr" userId="1275005516849b0a" providerId="LiveId" clId="{3EC194DE-74A4-463D-82D7-46C0158C9DDF}" dt="2023-02-26T21:22:46.484" v="2433" actId="478"/>
          <ac:spMkLst>
            <pc:docMk/>
            <pc:sldMk cId="3345130568" sldId="901"/>
            <ac:spMk id="20" creationId="{E2BB0070-3CE1-4C59-BE93-F567DBECF5B6}"/>
          </ac:spMkLst>
        </pc:spChg>
        <pc:spChg chg="add del mod">
          <ac:chgData name="amamou yosr" userId="1275005516849b0a" providerId="LiveId" clId="{3EC194DE-74A4-463D-82D7-46C0158C9DDF}" dt="2023-02-26T21:41:43.147" v="2492" actId="478"/>
          <ac:spMkLst>
            <pc:docMk/>
            <pc:sldMk cId="3345130568" sldId="901"/>
            <ac:spMk id="24" creationId="{B2C64199-8920-4B40-9E97-B69DDABC62D8}"/>
          </ac:spMkLst>
        </pc:spChg>
        <pc:spChg chg="add del mod">
          <ac:chgData name="amamou yosr" userId="1275005516849b0a" providerId="LiveId" clId="{3EC194DE-74A4-463D-82D7-46C0158C9DDF}" dt="2023-02-26T21:41:43.147" v="2492" actId="478"/>
          <ac:spMkLst>
            <pc:docMk/>
            <pc:sldMk cId="3345130568" sldId="901"/>
            <ac:spMk id="31" creationId="{0E77964E-82F3-486D-AC13-28DF1584DCB9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96" creationId="{87671456-4A3B-4E30-AC99-193D321FCF8F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97" creationId="{B3D79B3F-2E86-43C5-A9CD-692659128188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98" creationId="{6B0837FD-BCC3-449B-AF32-FC517E964F04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99" creationId="{6677223A-2AE1-4A8F-8204-15AB7F85AE18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101" creationId="{B09008DF-833E-4872-BD2C-6CB93A801CC6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102" creationId="{338DAF15-C288-4FD5-945E-B1A65D46DD90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103" creationId="{9F592AA7-4FE8-46B5-8D00-76DD5E2BEEB7}"/>
          </ac:spMkLst>
        </pc:spChg>
        <pc:spChg chg="del">
          <ac:chgData name="amamou yosr" userId="1275005516849b0a" providerId="LiveId" clId="{3EC194DE-74A4-463D-82D7-46C0158C9DDF}" dt="2023-02-26T21:02:02.767" v="2358" actId="478"/>
          <ac:spMkLst>
            <pc:docMk/>
            <pc:sldMk cId="3345130568" sldId="901"/>
            <ac:spMk id="125" creationId="{7C43E2F9-1568-4F9A-9EF6-48256C61B20B}"/>
          </ac:spMkLst>
        </pc:spChg>
        <pc:spChg chg="del">
          <ac:chgData name="amamou yosr" userId="1275005516849b0a" providerId="LiveId" clId="{3EC194DE-74A4-463D-82D7-46C0158C9DDF}" dt="2023-02-26T21:02:02.767" v="2358" actId="478"/>
          <ac:spMkLst>
            <pc:docMk/>
            <pc:sldMk cId="3345130568" sldId="901"/>
            <ac:spMk id="142" creationId="{689E51CD-1401-F6F7-5D8D-82986AB41012}"/>
          </ac:spMkLst>
        </pc:spChg>
        <pc:spChg chg="del">
          <ac:chgData name="amamou yosr" userId="1275005516849b0a" providerId="LiveId" clId="{3EC194DE-74A4-463D-82D7-46C0158C9DDF}" dt="2023-02-26T21:02:02.767" v="2358" actId="478"/>
          <ac:spMkLst>
            <pc:docMk/>
            <pc:sldMk cId="3345130568" sldId="901"/>
            <ac:spMk id="147" creationId="{A1531D22-1F09-FA8A-8EC2-16278CEC5053}"/>
          </ac:spMkLst>
        </pc:spChg>
        <pc:spChg chg="del">
          <ac:chgData name="amamou yosr" userId="1275005516849b0a" providerId="LiveId" clId="{3EC194DE-74A4-463D-82D7-46C0158C9DDF}" dt="2023-02-26T21:02:02.767" v="2358" actId="478"/>
          <ac:spMkLst>
            <pc:docMk/>
            <pc:sldMk cId="3345130568" sldId="901"/>
            <ac:spMk id="150" creationId="{C0E5C426-42EF-06C0-283C-65710BD4870D}"/>
          </ac:spMkLst>
        </pc:spChg>
        <pc:spChg chg="del">
          <ac:chgData name="amamou yosr" userId="1275005516849b0a" providerId="LiveId" clId="{3EC194DE-74A4-463D-82D7-46C0158C9DDF}" dt="2023-02-26T21:02:02.767" v="2358" actId="478"/>
          <ac:spMkLst>
            <pc:docMk/>
            <pc:sldMk cId="3345130568" sldId="901"/>
            <ac:spMk id="155" creationId="{11ED80F2-7F8D-B8E9-DFD1-8770245B3CAE}"/>
          </ac:spMkLst>
        </pc:spChg>
        <pc:spChg chg="del">
          <ac:chgData name="amamou yosr" userId="1275005516849b0a" providerId="LiveId" clId="{3EC194DE-74A4-463D-82D7-46C0158C9DDF}" dt="2023-02-26T21:02:02.767" v="2358" actId="478"/>
          <ac:spMkLst>
            <pc:docMk/>
            <pc:sldMk cId="3345130568" sldId="901"/>
            <ac:spMk id="157" creationId="{00BAD839-3E7E-7CE2-F389-3EB853F304B7}"/>
          </ac:spMkLst>
        </pc:spChg>
        <pc:spChg chg="add del mod">
          <ac:chgData name="amamou yosr" userId="1275005516849b0a" providerId="LiveId" clId="{3EC194DE-74A4-463D-82D7-46C0158C9DDF}" dt="2023-02-26T21:55:30.248" v="2689" actId="478"/>
          <ac:spMkLst>
            <pc:docMk/>
            <pc:sldMk cId="3345130568" sldId="901"/>
            <ac:spMk id="160" creationId="{F8B396F8-791B-4581-A5F2-B483C8D6E679}"/>
          </ac:spMkLst>
        </pc:spChg>
        <pc:spChg chg="add del mod">
          <ac:chgData name="amamou yosr" userId="1275005516849b0a" providerId="LiveId" clId="{3EC194DE-74A4-463D-82D7-46C0158C9DDF}" dt="2023-02-26T21:55:30.248" v="2689" actId="478"/>
          <ac:spMkLst>
            <pc:docMk/>
            <pc:sldMk cId="3345130568" sldId="901"/>
            <ac:spMk id="161" creationId="{1033C80E-A86A-4A87-BBBD-66563BF0F751}"/>
          </ac:spMkLst>
        </pc:spChg>
        <pc:spChg chg="add del mod">
          <ac:chgData name="amamou yosr" userId="1275005516849b0a" providerId="LiveId" clId="{3EC194DE-74A4-463D-82D7-46C0158C9DDF}" dt="2023-02-26T21:55:30.248" v="2689" actId="478"/>
          <ac:spMkLst>
            <pc:docMk/>
            <pc:sldMk cId="3345130568" sldId="901"/>
            <ac:spMk id="162" creationId="{F69CC111-94F8-4E02-835E-1D31C22E0602}"/>
          </ac:spMkLst>
        </pc:spChg>
        <pc:spChg chg="del">
          <ac:chgData name="amamou yosr" userId="1275005516849b0a" providerId="LiveId" clId="{3EC194DE-74A4-463D-82D7-46C0158C9DDF}" dt="2023-02-26T21:02:02.767" v="2358" actId="478"/>
          <ac:spMkLst>
            <pc:docMk/>
            <pc:sldMk cId="3345130568" sldId="901"/>
            <ac:spMk id="163" creationId="{8844BAB2-7ABA-CEFD-72D7-3E16F2DE208C}"/>
          </ac:spMkLst>
        </pc:spChg>
        <pc:spChg chg="add del mod">
          <ac:chgData name="amamou yosr" userId="1275005516849b0a" providerId="LiveId" clId="{3EC194DE-74A4-463D-82D7-46C0158C9DDF}" dt="2023-02-26T21:55:30.248" v="2689" actId="478"/>
          <ac:spMkLst>
            <pc:docMk/>
            <pc:sldMk cId="3345130568" sldId="901"/>
            <ac:spMk id="164" creationId="{9A7A1001-DA70-4E7E-8DA0-DACD7447E25F}"/>
          </ac:spMkLst>
        </pc:spChg>
        <pc:spChg chg="del">
          <ac:chgData name="amamou yosr" userId="1275005516849b0a" providerId="LiveId" clId="{3EC194DE-74A4-463D-82D7-46C0158C9DDF}" dt="2023-02-26T21:02:02.767" v="2358" actId="478"/>
          <ac:spMkLst>
            <pc:docMk/>
            <pc:sldMk cId="3345130568" sldId="901"/>
            <ac:spMk id="165" creationId="{0C575FED-8CA6-D2E3-8817-48B193B56B12}"/>
          </ac:spMkLst>
        </pc:spChg>
        <pc:spChg chg="add del mod">
          <ac:chgData name="amamou yosr" userId="1275005516849b0a" providerId="LiveId" clId="{3EC194DE-74A4-463D-82D7-46C0158C9DDF}" dt="2023-02-26T21:55:30.248" v="2689" actId="478"/>
          <ac:spMkLst>
            <pc:docMk/>
            <pc:sldMk cId="3345130568" sldId="901"/>
            <ac:spMk id="166" creationId="{6C95246D-2A38-404A-93C6-1F2E97B0A3A0}"/>
          </ac:spMkLst>
        </pc:spChg>
        <pc:spChg chg="add del mod">
          <ac:chgData name="amamou yosr" userId="1275005516849b0a" providerId="LiveId" clId="{3EC194DE-74A4-463D-82D7-46C0158C9DDF}" dt="2023-02-26T21:55:30.248" v="2689" actId="478"/>
          <ac:spMkLst>
            <pc:docMk/>
            <pc:sldMk cId="3345130568" sldId="901"/>
            <ac:spMk id="167" creationId="{5849F47D-18E5-499D-80DF-2D51A3FDA800}"/>
          </ac:spMkLst>
        </pc:spChg>
        <pc:spChg chg="add del mod">
          <ac:chgData name="amamou yosr" userId="1275005516849b0a" providerId="LiveId" clId="{3EC194DE-74A4-463D-82D7-46C0158C9DDF}" dt="2023-02-26T21:55:30.248" v="2689" actId="478"/>
          <ac:spMkLst>
            <pc:docMk/>
            <pc:sldMk cId="3345130568" sldId="901"/>
            <ac:spMk id="168" creationId="{E706B9BB-727E-4FFF-82EF-F7E83F12E5F9}"/>
          </ac:spMkLst>
        </pc:spChg>
        <pc:spChg chg="add del mod">
          <ac:chgData name="amamou yosr" userId="1275005516849b0a" providerId="LiveId" clId="{3EC194DE-74A4-463D-82D7-46C0158C9DDF}" dt="2023-02-26T21:55:30.248" v="2689" actId="478"/>
          <ac:spMkLst>
            <pc:docMk/>
            <pc:sldMk cId="3345130568" sldId="901"/>
            <ac:spMk id="169" creationId="{4AA4EEA0-1563-4FE4-966F-F75611D0FEA6}"/>
          </ac:spMkLst>
        </pc:spChg>
        <pc:spChg chg="add del mod">
          <ac:chgData name="amamou yosr" userId="1275005516849b0a" providerId="LiveId" clId="{3EC194DE-74A4-463D-82D7-46C0158C9DDF}" dt="2023-02-26T21:55:30.248" v="2689" actId="478"/>
          <ac:spMkLst>
            <pc:docMk/>
            <pc:sldMk cId="3345130568" sldId="901"/>
            <ac:spMk id="170" creationId="{6CF2BCA6-E21C-4F9B-9098-BE583FBBB905}"/>
          </ac:spMkLst>
        </pc:spChg>
        <pc:spChg chg="add del mod">
          <ac:chgData name="amamou yosr" userId="1275005516849b0a" providerId="LiveId" clId="{3EC194DE-74A4-463D-82D7-46C0158C9DDF}" dt="2023-02-26T21:55:30.248" v="2689" actId="478"/>
          <ac:spMkLst>
            <pc:docMk/>
            <pc:sldMk cId="3345130568" sldId="901"/>
            <ac:spMk id="171" creationId="{F281CB12-5739-49B2-BB21-C4360A59260C}"/>
          </ac:spMkLst>
        </pc:spChg>
        <pc:spChg chg="add del mod">
          <ac:chgData name="amamou yosr" userId="1275005516849b0a" providerId="LiveId" clId="{3EC194DE-74A4-463D-82D7-46C0158C9DDF}" dt="2023-02-26T21:55:30.248" v="2689" actId="478"/>
          <ac:spMkLst>
            <pc:docMk/>
            <pc:sldMk cId="3345130568" sldId="901"/>
            <ac:spMk id="172" creationId="{B30D464A-893D-4F9E-814C-A42B9D77FC2A}"/>
          </ac:spMkLst>
        </pc:spChg>
        <pc:spChg chg="add del mod">
          <ac:chgData name="amamou yosr" userId="1275005516849b0a" providerId="LiveId" clId="{3EC194DE-74A4-463D-82D7-46C0158C9DDF}" dt="2023-02-26T21:55:30.248" v="2689" actId="478"/>
          <ac:spMkLst>
            <pc:docMk/>
            <pc:sldMk cId="3345130568" sldId="901"/>
            <ac:spMk id="173" creationId="{ED64E5A0-0AAD-459C-A73A-5D7E7B6626CD}"/>
          </ac:spMkLst>
        </pc:spChg>
        <pc:spChg chg="add del mod">
          <ac:chgData name="amamou yosr" userId="1275005516849b0a" providerId="LiveId" clId="{3EC194DE-74A4-463D-82D7-46C0158C9DDF}" dt="2023-02-26T21:55:30.248" v="2689" actId="478"/>
          <ac:spMkLst>
            <pc:docMk/>
            <pc:sldMk cId="3345130568" sldId="901"/>
            <ac:spMk id="174" creationId="{C3E62F1D-74E4-4B10-A569-DD2CAFE642AA}"/>
          </ac:spMkLst>
        </pc:spChg>
        <pc:spChg chg="add del mod">
          <ac:chgData name="amamou yosr" userId="1275005516849b0a" providerId="LiveId" clId="{3EC194DE-74A4-463D-82D7-46C0158C9DDF}" dt="2023-02-26T21:55:30.248" v="2689" actId="478"/>
          <ac:spMkLst>
            <pc:docMk/>
            <pc:sldMk cId="3345130568" sldId="901"/>
            <ac:spMk id="175" creationId="{30441979-08AB-4001-B79A-B20846FC7E61}"/>
          </ac:spMkLst>
        </pc:spChg>
        <pc:spChg chg="add del mod">
          <ac:chgData name="amamou yosr" userId="1275005516849b0a" providerId="LiveId" clId="{3EC194DE-74A4-463D-82D7-46C0158C9DDF}" dt="2023-02-26T21:55:30.248" v="2689" actId="478"/>
          <ac:spMkLst>
            <pc:docMk/>
            <pc:sldMk cId="3345130568" sldId="901"/>
            <ac:spMk id="176" creationId="{F1226B10-A419-475B-BED7-EC55C0395D1E}"/>
          </ac:spMkLst>
        </pc:spChg>
        <pc:spChg chg="add del mod">
          <ac:chgData name="amamou yosr" userId="1275005516849b0a" providerId="LiveId" clId="{3EC194DE-74A4-463D-82D7-46C0158C9DDF}" dt="2023-02-26T21:55:30.248" v="2689" actId="478"/>
          <ac:spMkLst>
            <pc:docMk/>
            <pc:sldMk cId="3345130568" sldId="901"/>
            <ac:spMk id="177" creationId="{FC29FBA5-B1BE-4E42-A72F-265C18D5BB2A}"/>
          </ac:spMkLst>
        </pc:spChg>
        <pc:spChg chg="add del mod">
          <ac:chgData name="amamou yosr" userId="1275005516849b0a" providerId="LiveId" clId="{3EC194DE-74A4-463D-82D7-46C0158C9DDF}" dt="2023-02-26T21:55:30.248" v="2689" actId="478"/>
          <ac:spMkLst>
            <pc:docMk/>
            <pc:sldMk cId="3345130568" sldId="901"/>
            <ac:spMk id="178" creationId="{F142877E-6473-4754-AF49-0AE2815393A5}"/>
          </ac:spMkLst>
        </pc:spChg>
        <pc:spChg chg="add del mod">
          <ac:chgData name="amamou yosr" userId="1275005516849b0a" providerId="LiveId" clId="{3EC194DE-74A4-463D-82D7-46C0158C9DDF}" dt="2023-02-26T21:55:30.248" v="2689" actId="478"/>
          <ac:spMkLst>
            <pc:docMk/>
            <pc:sldMk cId="3345130568" sldId="901"/>
            <ac:spMk id="179" creationId="{FB385F95-B667-4C6C-AC8D-2F87BD2350AF}"/>
          </ac:spMkLst>
        </pc:spChg>
        <pc:spChg chg="add mod">
          <ac:chgData name="amamou yosr" userId="1275005516849b0a" providerId="LiveId" clId="{3EC194DE-74A4-463D-82D7-46C0158C9DDF}" dt="2023-02-26T21:41:52.845" v="2494"/>
          <ac:spMkLst>
            <pc:docMk/>
            <pc:sldMk cId="3345130568" sldId="901"/>
            <ac:spMk id="184" creationId="{3C04B194-F1BA-4216-A8AE-ED6E45F4DA30}"/>
          </ac:spMkLst>
        </pc:spChg>
        <pc:spChg chg="add mod">
          <ac:chgData name="amamou yosr" userId="1275005516849b0a" providerId="LiveId" clId="{3EC194DE-74A4-463D-82D7-46C0158C9DDF}" dt="2023-02-26T21:41:52.845" v="2494"/>
          <ac:spMkLst>
            <pc:docMk/>
            <pc:sldMk cId="3345130568" sldId="901"/>
            <ac:spMk id="185" creationId="{CA3637B6-5680-4FDE-A174-7187CA1AE17D}"/>
          </ac:spMkLst>
        </pc:spChg>
        <pc:spChg chg="add mod">
          <ac:chgData name="amamou yosr" userId="1275005516849b0a" providerId="LiveId" clId="{3EC194DE-74A4-463D-82D7-46C0158C9DDF}" dt="2023-02-26T21:41:52.845" v="2494"/>
          <ac:spMkLst>
            <pc:docMk/>
            <pc:sldMk cId="3345130568" sldId="901"/>
            <ac:spMk id="186" creationId="{F3765078-5E0B-4671-8870-D7233E1C2C33}"/>
          </ac:spMkLst>
        </pc:spChg>
        <pc:spChg chg="add mod">
          <ac:chgData name="amamou yosr" userId="1275005516849b0a" providerId="LiveId" clId="{3EC194DE-74A4-463D-82D7-46C0158C9DDF}" dt="2023-02-26T21:41:52.845" v="2494"/>
          <ac:spMkLst>
            <pc:docMk/>
            <pc:sldMk cId="3345130568" sldId="901"/>
            <ac:spMk id="187" creationId="{611C5A16-086F-46D9-BA1E-7CF2B469B6C7}"/>
          </ac:spMkLst>
        </pc:spChg>
        <pc:spChg chg="add mod">
          <ac:chgData name="amamou yosr" userId="1275005516849b0a" providerId="LiveId" clId="{3EC194DE-74A4-463D-82D7-46C0158C9DDF}" dt="2023-02-26T21:47:56.338" v="2621" actId="1076"/>
          <ac:spMkLst>
            <pc:docMk/>
            <pc:sldMk cId="3345130568" sldId="901"/>
            <ac:spMk id="188" creationId="{F0E77EEB-7AED-464C-82F1-C6E6A04FE7B5}"/>
          </ac:spMkLst>
        </pc:spChg>
        <pc:spChg chg="add mod">
          <ac:chgData name="amamou yosr" userId="1275005516849b0a" providerId="LiveId" clId="{3EC194DE-74A4-463D-82D7-46C0158C9DDF}" dt="2023-02-26T21:47:56.338" v="2621" actId="1076"/>
          <ac:spMkLst>
            <pc:docMk/>
            <pc:sldMk cId="3345130568" sldId="901"/>
            <ac:spMk id="189" creationId="{8583DD06-62CC-4B0A-8DF5-551BBE99130A}"/>
          </ac:spMkLst>
        </pc:spChg>
        <pc:spChg chg="add mod">
          <ac:chgData name="amamou yosr" userId="1275005516849b0a" providerId="LiveId" clId="{3EC194DE-74A4-463D-82D7-46C0158C9DDF}" dt="2023-02-26T21:47:56.338" v="2621" actId="1076"/>
          <ac:spMkLst>
            <pc:docMk/>
            <pc:sldMk cId="3345130568" sldId="901"/>
            <ac:spMk id="190" creationId="{21C8C7F9-255D-459E-88DA-90A0463D1013}"/>
          </ac:spMkLst>
        </pc:spChg>
        <pc:spChg chg="add mod">
          <ac:chgData name="amamou yosr" userId="1275005516849b0a" providerId="LiveId" clId="{3EC194DE-74A4-463D-82D7-46C0158C9DDF}" dt="2023-02-26T21:47:56.338" v="2621" actId="1076"/>
          <ac:spMkLst>
            <pc:docMk/>
            <pc:sldMk cId="3345130568" sldId="901"/>
            <ac:spMk id="191" creationId="{B171EA11-D298-42DB-9B63-0768EA91FD22}"/>
          </ac:spMkLst>
        </pc:spChg>
        <pc:spChg chg="add del mod">
          <ac:chgData name="amamou yosr" userId="1275005516849b0a" providerId="LiveId" clId="{3EC194DE-74A4-463D-82D7-46C0158C9DDF}" dt="2023-02-26T21:28:31.195" v="2482"/>
          <ac:spMkLst>
            <pc:docMk/>
            <pc:sldMk cId="3345130568" sldId="901"/>
            <ac:spMk id="1046" creationId="{57C4D4C9-E77A-5243-A359-1E357EFAF078}"/>
          </ac:spMkLst>
        </pc:spChg>
        <pc:spChg chg="add del mod">
          <ac:chgData name="amamou yosr" userId="1275005516849b0a" providerId="LiveId" clId="{3EC194DE-74A4-463D-82D7-46C0158C9DDF}" dt="2023-02-26T21:41:43.147" v="2492" actId="478"/>
          <ac:spMkLst>
            <pc:docMk/>
            <pc:sldMk cId="3345130568" sldId="901"/>
            <ac:spMk id="1049" creationId="{839713A6-70B5-E318-2D0D-6503395E784B}"/>
          </ac:spMkLst>
        </pc:spChg>
        <pc:spChg chg="add del mod">
          <ac:chgData name="amamou yosr" userId="1275005516849b0a" providerId="LiveId" clId="{3EC194DE-74A4-463D-82D7-46C0158C9DDF}" dt="2023-02-26T21:55:05.208" v="2686" actId="478"/>
          <ac:spMkLst>
            <pc:docMk/>
            <pc:sldMk cId="3345130568" sldId="901"/>
            <ac:spMk id="1051" creationId="{B4598575-E0CD-4B0E-BD87-942520C95E42}"/>
          </ac:spMkLst>
        </pc:spChg>
        <pc:spChg chg="add mod">
          <ac:chgData name="amamou yosr" userId="1275005516849b0a" providerId="LiveId" clId="{3EC194DE-74A4-463D-82D7-46C0158C9DDF}" dt="2023-02-26T21:41:52.845" v="2494"/>
          <ac:spMkLst>
            <pc:docMk/>
            <pc:sldMk cId="3345130568" sldId="901"/>
            <ac:spMk id="1052" creationId="{B47E0894-5FF6-4780-839E-0268CFD65858}"/>
          </ac:spMkLst>
        </pc:spChg>
        <pc:spChg chg="add mod">
          <ac:chgData name="amamou yosr" userId="1275005516849b0a" providerId="LiveId" clId="{3EC194DE-74A4-463D-82D7-46C0158C9DDF}" dt="2023-02-26T22:03:21.739" v="3065" actId="1076"/>
          <ac:spMkLst>
            <pc:docMk/>
            <pc:sldMk cId="3345130568" sldId="901"/>
            <ac:spMk id="1053" creationId="{6699AC3C-FE44-4341-B799-F20DE8937C2B}"/>
          </ac:spMkLst>
        </pc:spChg>
        <pc:spChg chg="add del mod">
          <ac:chgData name="amamou yosr" userId="1275005516849b0a" providerId="LiveId" clId="{3EC194DE-74A4-463D-82D7-46C0158C9DDF}" dt="2023-02-26T21:55:30.248" v="2689" actId="478"/>
          <ac:spMkLst>
            <pc:docMk/>
            <pc:sldMk cId="3345130568" sldId="901"/>
            <ac:spMk id="1054" creationId="{0B7C52FA-37BA-4A12-A7AC-BA88C9060422}"/>
          </ac:spMkLst>
        </pc:spChg>
        <pc:spChg chg="add del mod">
          <ac:chgData name="amamou yosr" userId="1275005516849b0a" providerId="LiveId" clId="{3EC194DE-74A4-463D-82D7-46C0158C9DDF}" dt="2023-02-26T21:55:30.248" v="2689" actId="478"/>
          <ac:spMkLst>
            <pc:docMk/>
            <pc:sldMk cId="3345130568" sldId="901"/>
            <ac:spMk id="1055" creationId="{AE4122A5-78CC-4B60-B043-DBF8A267138D}"/>
          </ac:spMkLst>
        </pc:spChg>
        <pc:spChg chg="add del mod">
          <ac:chgData name="amamou yosr" userId="1275005516849b0a" providerId="LiveId" clId="{3EC194DE-74A4-463D-82D7-46C0158C9DDF}" dt="2023-02-26T21:41:43.147" v="2492" actId="478"/>
          <ac:spMkLst>
            <pc:docMk/>
            <pc:sldMk cId="3345130568" sldId="901"/>
            <ac:spMk id="2048" creationId="{D06A14E4-708D-4699-8C46-DC1A8D7B5CD2}"/>
          </ac:spMkLst>
        </pc:spChg>
        <pc:spChg chg="add del mod">
          <ac:chgData name="amamou yosr" userId="1275005516849b0a" providerId="LiveId" clId="{3EC194DE-74A4-463D-82D7-46C0158C9DDF}" dt="2023-02-26T21:41:43.147" v="2492" actId="478"/>
          <ac:spMkLst>
            <pc:docMk/>
            <pc:sldMk cId="3345130568" sldId="901"/>
            <ac:spMk id="2049" creationId="{6F7B8CD3-367D-407A-B6EF-6847832763FB}"/>
          </ac:spMkLst>
        </pc:spChg>
        <pc:spChg chg="add del mod">
          <ac:chgData name="amamou yosr" userId="1275005516849b0a" providerId="LiveId" clId="{3EC194DE-74A4-463D-82D7-46C0158C9DDF}" dt="2023-02-26T21:23:09.936" v="2440" actId="478"/>
          <ac:spMkLst>
            <pc:docMk/>
            <pc:sldMk cId="3345130568" sldId="901"/>
            <ac:spMk id="2051" creationId="{CCCA0B48-8F06-426C-B056-AAAE9B66B34D}"/>
          </ac:spMkLst>
        </pc:spChg>
        <pc:spChg chg="add del mod">
          <ac:chgData name="amamou yosr" userId="1275005516849b0a" providerId="LiveId" clId="{3EC194DE-74A4-463D-82D7-46C0158C9DDF}" dt="2023-02-26T21:23:09.936" v="2440" actId="478"/>
          <ac:spMkLst>
            <pc:docMk/>
            <pc:sldMk cId="3345130568" sldId="901"/>
            <ac:spMk id="2052" creationId="{49EDD08E-9ECE-482B-BACD-CA47316459C3}"/>
          </ac:spMkLst>
        </pc:spChg>
        <pc:spChg chg="add del mod">
          <ac:chgData name="amamou yosr" userId="1275005516849b0a" providerId="LiveId" clId="{3EC194DE-74A4-463D-82D7-46C0158C9DDF}" dt="2023-02-26T21:23:09.936" v="2440" actId="478"/>
          <ac:spMkLst>
            <pc:docMk/>
            <pc:sldMk cId="3345130568" sldId="901"/>
            <ac:spMk id="2053" creationId="{B3FE5EF8-4EAA-466F-B7F2-12EF765EAF4C}"/>
          </ac:spMkLst>
        </pc:spChg>
        <pc:spChg chg="add del mod">
          <ac:chgData name="amamou yosr" userId="1275005516849b0a" providerId="LiveId" clId="{3EC194DE-74A4-463D-82D7-46C0158C9DDF}" dt="2023-02-26T21:23:09.936" v="2440" actId="478"/>
          <ac:spMkLst>
            <pc:docMk/>
            <pc:sldMk cId="3345130568" sldId="901"/>
            <ac:spMk id="2054" creationId="{C968B231-2E26-409A-82D8-729D18EAAEF7}"/>
          </ac:spMkLst>
        </pc:spChg>
        <pc:spChg chg="add del mod">
          <ac:chgData name="amamou yosr" userId="1275005516849b0a" providerId="LiveId" clId="{3EC194DE-74A4-463D-82D7-46C0158C9DDF}" dt="2023-02-26T21:23:09.936" v="2440" actId="478"/>
          <ac:spMkLst>
            <pc:docMk/>
            <pc:sldMk cId="3345130568" sldId="901"/>
            <ac:spMk id="2055" creationId="{520B954E-D7BC-4F07-B9C2-D6F96678DBA4}"/>
          </ac:spMkLst>
        </pc:spChg>
        <pc:spChg chg="add del mod">
          <ac:chgData name="amamou yosr" userId="1275005516849b0a" providerId="LiveId" clId="{3EC194DE-74A4-463D-82D7-46C0158C9DDF}" dt="2023-02-26T21:41:43.147" v="2492" actId="478"/>
          <ac:spMkLst>
            <pc:docMk/>
            <pc:sldMk cId="3345130568" sldId="901"/>
            <ac:spMk id="2056" creationId="{C8B9C6D0-3688-4A30-BF0A-B21713DA7795}"/>
          </ac:spMkLst>
        </pc:spChg>
        <pc:spChg chg="add del mod">
          <ac:chgData name="amamou yosr" userId="1275005516849b0a" providerId="LiveId" clId="{3EC194DE-74A4-463D-82D7-46C0158C9DDF}" dt="2023-02-26T21:23:12.875" v="2442" actId="478"/>
          <ac:spMkLst>
            <pc:docMk/>
            <pc:sldMk cId="3345130568" sldId="901"/>
            <ac:spMk id="2057" creationId="{0CAD038A-AEB9-49E1-8965-E4D78BC0F814}"/>
          </ac:spMkLst>
        </pc:spChg>
        <pc:spChg chg="add del mod">
          <ac:chgData name="amamou yosr" userId="1275005516849b0a" providerId="LiveId" clId="{3EC194DE-74A4-463D-82D7-46C0158C9DDF}" dt="2023-02-26T21:41:43.147" v="2492" actId="478"/>
          <ac:spMkLst>
            <pc:docMk/>
            <pc:sldMk cId="3345130568" sldId="901"/>
            <ac:spMk id="2058" creationId="{91D7486F-7BFC-45C3-8DDA-78477F1F3A14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2059" creationId="{3186F017-67D4-4D67-953B-FF89B74C6E37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2060" creationId="{59207A04-C055-447E-B342-16DC846AD36C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2061" creationId="{FA9614DC-1E2F-47E8-94B1-51D81C78DE4F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2062" creationId="{E12D2DC1-1CA7-4160-A16C-A20A5CED1125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2063" creationId="{A78552DB-01E0-4278-B190-55483464596A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2064" creationId="{0577D370-8EE0-4357-8A45-39AA6F30CCD2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2065" creationId="{A0518375-BB45-4633-A8F9-A1A7DE3B7C1F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2066" creationId="{30FFEE61-CA56-4811-B5E2-5BFBB65D77DB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2067" creationId="{8B05F57D-4766-4906-8968-7916F9030C30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2068" creationId="{1BD0B2AB-7AC0-4541-8172-74A6717660D2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2069" creationId="{7D6E5A42-7827-46BC-8E06-B1C6ADC144F6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2070" creationId="{39995895-1847-4C0E-9F81-993F681B55C6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2071" creationId="{A1F4D50F-482B-420C-A2C1-E498EB237625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2072" creationId="{ACBC37C6-6E77-488B-9DFE-72B2AC54B8D4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2073" creationId="{D3A6035D-76D2-4F03-9254-E66D302FF6F4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2074" creationId="{A87D33A6-238B-418D-AAD9-A172DF9F5235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2075" creationId="{8B10EBDF-4104-4461-8020-FAE692BEF79A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2076" creationId="{B5FF8AC1-F832-436D-ABAA-666A6EC07B33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2077" creationId="{1500C415-B335-4062-9E92-C8DC4A09E1A0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2078" creationId="{2EBFA7F6-F8C4-4673-9A7E-8BABF1EDD1D0}"/>
          </ac:spMkLst>
        </pc:spChg>
        <pc:spChg chg="add mod">
          <ac:chgData name="amamou yosr" userId="1275005516849b0a" providerId="LiveId" clId="{3EC194DE-74A4-463D-82D7-46C0158C9DDF}" dt="2023-02-26T21:17:24.617" v="2361"/>
          <ac:spMkLst>
            <pc:docMk/>
            <pc:sldMk cId="3345130568" sldId="901"/>
            <ac:spMk id="2079" creationId="{AA4B621A-F767-4F38-B62C-BD46A32DAC5A}"/>
          </ac:spMkLst>
        </pc:spChg>
        <pc:spChg chg="add mod">
          <ac:chgData name="amamou yosr" userId="1275005516849b0a" providerId="LiveId" clId="{3EC194DE-74A4-463D-82D7-46C0158C9DDF}" dt="2023-02-26T21:47:56.338" v="2621" actId="1076"/>
          <ac:spMkLst>
            <pc:docMk/>
            <pc:sldMk cId="3345130568" sldId="901"/>
            <ac:spMk id="2080" creationId="{9B9E3553-F937-4A8E-9990-6A18D5DC264D}"/>
          </ac:spMkLst>
        </pc:spChg>
        <pc:spChg chg="add mod">
          <ac:chgData name="amamou yosr" userId="1275005516849b0a" providerId="LiveId" clId="{3EC194DE-74A4-463D-82D7-46C0158C9DDF}" dt="2023-02-26T21:41:52.845" v="2494"/>
          <ac:spMkLst>
            <pc:docMk/>
            <pc:sldMk cId="3345130568" sldId="901"/>
            <ac:spMk id="2081" creationId="{EACAD809-3AB1-4E02-B5B8-7E62F70730A9}"/>
          </ac:spMkLst>
        </pc:spChg>
        <pc:spChg chg="add mod">
          <ac:chgData name="amamou yosr" userId="1275005516849b0a" providerId="LiveId" clId="{3EC194DE-74A4-463D-82D7-46C0158C9DDF}" dt="2023-02-26T21:41:52.845" v="2494"/>
          <ac:spMkLst>
            <pc:docMk/>
            <pc:sldMk cId="3345130568" sldId="901"/>
            <ac:spMk id="2082" creationId="{3D48BD60-F297-4C86-86B2-0836C324B821}"/>
          </ac:spMkLst>
        </pc:spChg>
        <pc:spChg chg="add mod">
          <ac:chgData name="amamou yosr" userId="1275005516849b0a" providerId="LiveId" clId="{3EC194DE-74A4-463D-82D7-46C0158C9DDF}" dt="2023-02-26T21:41:52.845" v="2494"/>
          <ac:spMkLst>
            <pc:docMk/>
            <pc:sldMk cId="3345130568" sldId="901"/>
            <ac:spMk id="2083" creationId="{D7BB3DB9-4753-44B0-83E8-1B0313E8DA2E}"/>
          </ac:spMkLst>
        </pc:spChg>
        <pc:spChg chg="add mod">
          <ac:chgData name="amamou yosr" userId="1275005516849b0a" providerId="LiveId" clId="{3EC194DE-74A4-463D-82D7-46C0158C9DDF}" dt="2023-02-26T21:41:52.845" v="2494"/>
          <ac:spMkLst>
            <pc:docMk/>
            <pc:sldMk cId="3345130568" sldId="901"/>
            <ac:spMk id="2084" creationId="{BCCC7F9A-3340-49BF-8DFA-BA2E37B24CEF}"/>
          </ac:spMkLst>
        </pc:spChg>
        <pc:spChg chg="add mod">
          <ac:chgData name="amamou yosr" userId="1275005516849b0a" providerId="LiveId" clId="{3EC194DE-74A4-463D-82D7-46C0158C9DDF}" dt="2023-02-26T21:41:52.845" v="2494"/>
          <ac:spMkLst>
            <pc:docMk/>
            <pc:sldMk cId="3345130568" sldId="901"/>
            <ac:spMk id="2085" creationId="{D95B15AB-E4CA-4AAC-8C55-8FFD2AA31012}"/>
          </ac:spMkLst>
        </pc:spChg>
        <pc:spChg chg="add mod">
          <ac:chgData name="amamou yosr" userId="1275005516849b0a" providerId="LiveId" clId="{3EC194DE-74A4-463D-82D7-46C0158C9DDF}" dt="2023-02-26T21:41:52.845" v="2494"/>
          <ac:spMkLst>
            <pc:docMk/>
            <pc:sldMk cId="3345130568" sldId="901"/>
            <ac:spMk id="2086" creationId="{40122F90-2351-43F8-A6AF-F8965FB61261}"/>
          </ac:spMkLst>
        </pc:spChg>
        <pc:spChg chg="add mod">
          <ac:chgData name="amamou yosr" userId="1275005516849b0a" providerId="LiveId" clId="{3EC194DE-74A4-463D-82D7-46C0158C9DDF}" dt="2023-02-26T21:41:52.845" v="2494"/>
          <ac:spMkLst>
            <pc:docMk/>
            <pc:sldMk cId="3345130568" sldId="901"/>
            <ac:spMk id="2087" creationId="{195D02ED-84AE-479C-A557-2AF72A6A303E}"/>
          </ac:spMkLst>
        </pc:spChg>
        <pc:spChg chg="add mod">
          <ac:chgData name="amamou yosr" userId="1275005516849b0a" providerId="LiveId" clId="{3EC194DE-74A4-463D-82D7-46C0158C9DDF}" dt="2023-02-26T21:41:52.845" v="2494"/>
          <ac:spMkLst>
            <pc:docMk/>
            <pc:sldMk cId="3345130568" sldId="901"/>
            <ac:spMk id="2088" creationId="{FAE87451-ECD3-48B9-BFE4-94EC670A92CA}"/>
          </ac:spMkLst>
        </pc:spChg>
        <pc:spChg chg="add mod">
          <ac:chgData name="amamou yosr" userId="1275005516849b0a" providerId="LiveId" clId="{3EC194DE-74A4-463D-82D7-46C0158C9DDF}" dt="2023-02-26T21:41:52.845" v="2494"/>
          <ac:spMkLst>
            <pc:docMk/>
            <pc:sldMk cId="3345130568" sldId="901"/>
            <ac:spMk id="2089" creationId="{326D089A-5895-4FC5-B78F-53F0708C157C}"/>
          </ac:spMkLst>
        </pc:spChg>
        <pc:spChg chg="add mod">
          <ac:chgData name="amamou yosr" userId="1275005516849b0a" providerId="LiveId" clId="{3EC194DE-74A4-463D-82D7-46C0158C9DDF}" dt="2023-02-26T21:41:52.845" v="2494"/>
          <ac:spMkLst>
            <pc:docMk/>
            <pc:sldMk cId="3345130568" sldId="901"/>
            <ac:spMk id="2090" creationId="{348A755B-B6BC-4E2C-849A-42F06B7F3D26}"/>
          </ac:spMkLst>
        </pc:spChg>
        <pc:spChg chg="add mod">
          <ac:chgData name="amamou yosr" userId="1275005516849b0a" providerId="LiveId" clId="{3EC194DE-74A4-463D-82D7-46C0158C9DDF}" dt="2023-02-26T21:41:52.845" v="2494"/>
          <ac:spMkLst>
            <pc:docMk/>
            <pc:sldMk cId="3345130568" sldId="901"/>
            <ac:spMk id="2091" creationId="{E26803A5-355C-4684-AF90-E0E46D00CD97}"/>
          </ac:spMkLst>
        </pc:spChg>
        <pc:spChg chg="add mod">
          <ac:chgData name="amamou yosr" userId="1275005516849b0a" providerId="LiveId" clId="{3EC194DE-74A4-463D-82D7-46C0158C9DDF}" dt="2023-02-26T21:41:52.845" v="2494"/>
          <ac:spMkLst>
            <pc:docMk/>
            <pc:sldMk cId="3345130568" sldId="901"/>
            <ac:spMk id="2092" creationId="{E7C3E016-E1A9-405A-8451-E65D10C72C07}"/>
          </ac:spMkLst>
        </pc:spChg>
        <pc:spChg chg="add mod">
          <ac:chgData name="amamou yosr" userId="1275005516849b0a" providerId="LiveId" clId="{3EC194DE-74A4-463D-82D7-46C0158C9DDF}" dt="2023-02-26T21:41:52.845" v="2494"/>
          <ac:spMkLst>
            <pc:docMk/>
            <pc:sldMk cId="3345130568" sldId="901"/>
            <ac:spMk id="2093" creationId="{6679CE96-0D59-4C36-BB74-715AF924307B}"/>
          </ac:spMkLst>
        </pc:spChg>
        <pc:spChg chg="add mod">
          <ac:chgData name="amamou yosr" userId="1275005516849b0a" providerId="LiveId" clId="{3EC194DE-74A4-463D-82D7-46C0158C9DDF}" dt="2023-02-26T21:41:52.845" v="2494"/>
          <ac:spMkLst>
            <pc:docMk/>
            <pc:sldMk cId="3345130568" sldId="901"/>
            <ac:spMk id="2094" creationId="{9A8C8CC8-A714-4887-BDF9-3CF8DFC0CC75}"/>
          </ac:spMkLst>
        </pc:spChg>
        <pc:spChg chg="add mod">
          <ac:chgData name="amamou yosr" userId="1275005516849b0a" providerId="LiveId" clId="{3EC194DE-74A4-463D-82D7-46C0158C9DDF}" dt="2023-02-26T21:41:52.845" v="2494"/>
          <ac:spMkLst>
            <pc:docMk/>
            <pc:sldMk cId="3345130568" sldId="901"/>
            <ac:spMk id="2095" creationId="{D1B2EBD5-508F-4673-BD31-4D06BEC7C7A2}"/>
          </ac:spMkLst>
        </pc:spChg>
        <pc:spChg chg="add mod">
          <ac:chgData name="amamou yosr" userId="1275005516849b0a" providerId="LiveId" clId="{3EC194DE-74A4-463D-82D7-46C0158C9DDF}" dt="2023-02-26T21:41:52.845" v="2494"/>
          <ac:spMkLst>
            <pc:docMk/>
            <pc:sldMk cId="3345130568" sldId="901"/>
            <ac:spMk id="2096" creationId="{0A691365-FBC9-4A7C-9ED6-71BB29BB6BEE}"/>
          </ac:spMkLst>
        </pc:spChg>
        <pc:spChg chg="add mod">
          <ac:chgData name="amamou yosr" userId="1275005516849b0a" providerId="LiveId" clId="{3EC194DE-74A4-463D-82D7-46C0158C9DDF}" dt="2023-02-26T21:41:52.845" v="2494"/>
          <ac:spMkLst>
            <pc:docMk/>
            <pc:sldMk cId="3345130568" sldId="901"/>
            <ac:spMk id="2097" creationId="{A551D7CB-7BF3-4148-A48A-1A8197A7A570}"/>
          </ac:spMkLst>
        </pc:spChg>
        <pc:spChg chg="add mod">
          <ac:chgData name="amamou yosr" userId="1275005516849b0a" providerId="LiveId" clId="{3EC194DE-74A4-463D-82D7-46C0158C9DDF}" dt="2023-02-26T21:41:52.845" v="2494"/>
          <ac:spMkLst>
            <pc:docMk/>
            <pc:sldMk cId="3345130568" sldId="901"/>
            <ac:spMk id="2098" creationId="{B85FEF13-9965-4B6A-9843-61BB8101058D}"/>
          </ac:spMkLst>
        </pc:spChg>
        <pc:spChg chg="add del mod">
          <ac:chgData name="amamou yosr" userId="1275005516849b0a" providerId="LiveId" clId="{3EC194DE-74A4-463D-82D7-46C0158C9DDF}" dt="2023-02-26T21:59:27.998" v="2787"/>
          <ac:spMkLst>
            <pc:docMk/>
            <pc:sldMk cId="3345130568" sldId="901"/>
            <ac:spMk id="2100" creationId="{B4598575-E0CD-4B0E-BD87-942520C95E42}"/>
          </ac:spMkLst>
        </pc:spChg>
        <pc:spChg chg="add del mod">
          <ac:chgData name="amamou yosr" userId="1275005516849b0a" providerId="LiveId" clId="{3EC194DE-74A4-463D-82D7-46C0158C9DDF}" dt="2023-02-26T21:59:27.998" v="2787"/>
          <ac:spMkLst>
            <pc:docMk/>
            <pc:sldMk cId="3345130568" sldId="901"/>
            <ac:spMk id="2101" creationId="{6699AC3C-FE44-4341-B799-F20DE8937C2B}"/>
          </ac:spMkLst>
        </pc:spChg>
        <pc:spChg chg="add mod">
          <ac:chgData name="amamou yosr" userId="1275005516849b0a" providerId="LiveId" clId="{3EC194DE-74A4-463D-82D7-46C0158C9DDF}" dt="2023-02-26T21:59:27.998" v="2787"/>
          <ac:spMkLst>
            <pc:docMk/>
            <pc:sldMk cId="3345130568" sldId="901"/>
            <ac:spMk id="2102" creationId="{79E344B5-0EEC-44C3-86CA-E51665796601}"/>
          </ac:spMkLst>
        </pc:spChg>
        <pc:spChg chg="add del mod">
          <ac:chgData name="amamou yosr" userId="1275005516849b0a" providerId="LiveId" clId="{3EC194DE-74A4-463D-82D7-46C0158C9DDF}" dt="2023-02-26T21:59:27.998" v="2787"/>
          <ac:spMkLst>
            <pc:docMk/>
            <pc:sldMk cId="3345130568" sldId="901"/>
            <ac:spMk id="2103" creationId="{188B03A4-8C83-4D40-BBB5-8DDBCD9B90FA}"/>
          </ac:spMkLst>
        </pc:spChg>
        <pc:spChg chg="add del mod">
          <ac:chgData name="amamou yosr" userId="1275005516849b0a" providerId="LiveId" clId="{3EC194DE-74A4-463D-82D7-46C0158C9DDF}" dt="2023-02-26T21:59:27.998" v="2787"/>
          <ac:spMkLst>
            <pc:docMk/>
            <pc:sldMk cId="3345130568" sldId="901"/>
            <ac:spMk id="2104" creationId="{6B7887AD-21FA-429A-8EE0-4DD40E38778B}"/>
          </ac:spMkLst>
        </pc:spChg>
        <pc:spChg chg="add del mod">
          <ac:chgData name="amamou yosr" userId="1275005516849b0a" providerId="LiveId" clId="{3EC194DE-74A4-463D-82D7-46C0158C9DDF}" dt="2023-02-26T21:59:27.998" v="2787"/>
          <ac:spMkLst>
            <pc:docMk/>
            <pc:sldMk cId="3345130568" sldId="901"/>
            <ac:spMk id="2105" creationId="{FFBC1A33-A16C-449D-B8AC-368DD2E8AC43}"/>
          </ac:spMkLst>
        </pc:spChg>
        <pc:spChg chg="add del mod">
          <ac:chgData name="amamou yosr" userId="1275005516849b0a" providerId="LiveId" clId="{3EC194DE-74A4-463D-82D7-46C0158C9DDF}" dt="2023-02-26T21:59:27.998" v="2787"/>
          <ac:spMkLst>
            <pc:docMk/>
            <pc:sldMk cId="3345130568" sldId="901"/>
            <ac:spMk id="2106" creationId="{EEF86D98-3BCE-4EDB-98B3-CD960520CC9F}"/>
          </ac:spMkLst>
        </pc:spChg>
        <pc:spChg chg="add del mod">
          <ac:chgData name="amamou yosr" userId="1275005516849b0a" providerId="LiveId" clId="{3EC194DE-74A4-463D-82D7-46C0158C9DDF}" dt="2023-02-26T21:59:27.998" v="2787"/>
          <ac:spMkLst>
            <pc:docMk/>
            <pc:sldMk cId="3345130568" sldId="901"/>
            <ac:spMk id="2107" creationId="{FE4B4D8D-F625-4F77-9FD7-DF16662D778B}"/>
          </ac:spMkLst>
        </pc:spChg>
        <pc:spChg chg="add del mod">
          <ac:chgData name="amamou yosr" userId="1275005516849b0a" providerId="LiveId" clId="{3EC194DE-74A4-463D-82D7-46C0158C9DDF}" dt="2023-02-26T21:59:27.998" v="2787"/>
          <ac:spMkLst>
            <pc:docMk/>
            <pc:sldMk cId="3345130568" sldId="901"/>
            <ac:spMk id="2108" creationId="{0F20FA26-A07B-475F-A142-F312BFD96243}"/>
          </ac:spMkLst>
        </pc:spChg>
        <pc:spChg chg="add mod">
          <ac:chgData name="amamou yosr" userId="1275005516849b0a" providerId="LiveId" clId="{3EC194DE-74A4-463D-82D7-46C0158C9DDF}" dt="2023-02-26T21:59:27.998" v="2787"/>
          <ac:spMkLst>
            <pc:docMk/>
            <pc:sldMk cId="3345130568" sldId="901"/>
            <ac:spMk id="2109" creationId="{071050A1-87EB-4266-9EB9-502E9CA9D0AF}"/>
          </ac:spMkLst>
        </pc:spChg>
        <pc:spChg chg="add mod">
          <ac:chgData name="amamou yosr" userId="1275005516849b0a" providerId="LiveId" clId="{3EC194DE-74A4-463D-82D7-46C0158C9DDF}" dt="2023-02-26T21:59:27.998" v="2787"/>
          <ac:spMkLst>
            <pc:docMk/>
            <pc:sldMk cId="3345130568" sldId="901"/>
            <ac:spMk id="2110" creationId="{6DF6F11F-DA9E-461D-A9E4-8B68F46AAFCA}"/>
          </ac:spMkLst>
        </pc:spChg>
        <pc:spChg chg="add mod">
          <ac:chgData name="amamou yosr" userId="1275005516849b0a" providerId="LiveId" clId="{3EC194DE-74A4-463D-82D7-46C0158C9DDF}" dt="2023-02-26T21:59:27.998" v="2787"/>
          <ac:spMkLst>
            <pc:docMk/>
            <pc:sldMk cId="3345130568" sldId="901"/>
            <ac:spMk id="2111" creationId="{FDF18C8B-C18C-44B1-99C1-2631615E0FCF}"/>
          </ac:spMkLst>
        </pc:spChg>
        <pc:spChg chg="add mod">
          <ac:chgData name="amamou yosr" userId="1275005516849b0a" providerId="LiveId" clId="{3EC194DE-74A4-463D-82D7-46C0158C9DDF}" dt="2023-02-26T21:59:27.998" v="2787"/>
          <ac:spMkLst>
            <pc:docMk/>
            <pc:sldMk cId="3345130568" sldId="901"/>
            <ac:spMk id="2112" creationId="{133BE26D-BB00-4BBD-ABE1-A2D9BC2FC1C4}"/>
          </ac:spMkLst>
        </pc:spChg>
        <pc:spChg chg="add mod">
          <ac:chgData name="amamou yosr" userId="1275005516849b0a" providerId="LiveId" clId="{3EC194DE-74A4-463D-82D7-46C0158C9DDF}" dt="2023-02-26T21:59:27.998" v="2787"/>
          <ac:spMkLst>
            <pc:docMk/>
            <pc:sldMk cId="3345130568" sldId="901"/>
            <ac:spMk id="2113" creationId="{9038BD1B-FB54-4905-AA40-3732855A0A2D}"/>
          </ac:spMkLst>
        </pc:spChg>
        <pc:spChg chg="add mod">
          <ac:chgData name="amamou yosr" userId="1275005516849b0a" providerId="LiveId" clId="{3EC194DE-74A4-463D-82D7-46C0158C9DDF}" dt="2023-02-26T21:59:27.998" v="2787"/>
          <ac:spMkLst>
            <pc:docMk/>
            <pc:sldMk cId="3345130568" sldId="901"/>
            <ac:spMk id="2114" creationId="{1A1C3331-AE47-4421-8D1C-F2D5519733B0}"/>
          </ac:spMkLst>
        </pc:spChg>
        <pc:spChg chg="add mod">
          <ac:chgData name="amamou yosr" userId="1275005516849b0a" providerId="LiveId" clId="{3EC194DE-74A4-463D-82D7-46C0158C9DDF}" dt="2023-02-26T21:59:27.998" v="2787"/>
          <ac:spMkLst>
            <pc:docMk/>
            <pc:sldMk cId="3345130568" sldId="901"/>
            <ac:spMk id="2115" creationId="{AEA4ACCA-38BF-4CF6-AD7D-BF29FFB60982}"/>
          </ac:spMkLst>
        </pc:spChg>
        <pc:spChg chg="add mod">
          <ac:chgData name="amamou yosr" userId="1275005516849b0a" providerId="LiveId" clId="{3EC194DE-74A4-463D-82D7-46C0158C9DDF}" dt="2023-02-26T21:59:27.998" v="2787"/>
          <ac:spMkLst>
            <pc:docMk/>
            <pc:sldMk cId="3345130568" sldId="901"/>
            <ac:spMk id="2116" creationId="{E04E6011-F4BB-4B1C-B377-0941F6B39CD3}"/>
          </ac:spMkLst>
        </pc:spChg>
        <pc:spChg chg="add mod">
          <ac:chgData name="amamou yosr" userId="1275005516849b0a" providerId="LiveId" clId="{3EC194DE-74A4-463D-82D7-46C0158C9DDF}" dt="2023-02-26T21:59:27.998" v="2787"/>
          <ac:spMkLst>
            <pc:docMk/>
            <pc:sldMk cId="3345130568" sldId="901"/>
            <ac:spMk id="2117" creationId="{6D20856E-89C0-4687-89F7-C9AC1D3A0B3E}"/>
          </ac:spMkLst>
        </pc:spChg>
        <pc:spChg chg="add mod">
          <ac:chgData name="amamou yosr" userId="1275005516849b0a" providerId="LiveId" clId="{3EC194DE-74A4-463D-82D7-46C0158C9DDF}" dt="2023-02-26T21:59:27.998" v="2787"/>
          <ac:spMkLst>
            <pc:docMk/>
            <pc:sldMk cId="3345130568" sldId="901"/>
            <ac:spMk id="2118" creationId="{BC3C59C5-7089-4DA9-BFF0-55A07C652342}"/>
          </ac:spMkLst>
        </pc:spChg>
        <pc:spChg chg="add del mod">
          <ac:chgData name="amamou yosr" userId="1275005516849b0a" providerId="LiveId" clId="{3EC194DE-74A4-463D-82D7-46C0158C9DDF}" dt="2023-02-26T22:03:28.903" v="3067" actId="478"/>
          <ac:spMkLst>
            <pc:docMk/>
            <pc:sldMk cId="3345130568" sldId="901"/>
            <ac:spMk id="2119" creationId="{B4598575-E0CD-4B0E-BD87-942520C95E42}"/>
          </ac:spMkLst>
        </pc:spChg>
        <pc:spChg chg="add del mod">
          <ac:chgData name="amamou yosr" userId="1275005516849b0a" providerId="LiveId" clId="{3EC194DE-74A4-463D-82D7-46C0158C9DDF}" dt="2023-02-26T21:59:38.994" v="2792" actId="478"/>
          <ac:spMkLst>
            <pc:docMk/>
            <pc:sldMk cId="3345130568" sldId="901"/>
            <ac:spMk id="2120" creationId="{6699AC3C-FE44-4341-B799-F20DE8937C2B}"/>
          </ac:spMkLst>
        </pc:spChg>
        <pc:spChg chg="add del mod">
          <ac:chgData name="amamou yosr" userId="1275005516849b0a" providerId="LiveId" clId="{3EC194DE-74A4-463D-82D7-46C0158C9DDF}" dt="2023-02-26T21:59:35.177" v="2790" actId="478"/>
          <ac:spMkLst>
            <pc:docMk/>
            <pc:sldMk cId="3345130568" sldId="901"/>
            <ac:spMk id="2121" creationId="{79E344B5-0EEC-44C3-86CA-E51665796601}"/>
          </ac:spMkLst>
        </pc:spChg>
        <pc:spChg chg="add del mod">
          <ac:chgData name="amamou yosr" userId="1275005516849b0a" providerId="LiveId" clId="{3EC194DE-74A4-463D-82D7-46C0158C9DDF}" dt="2023-02-26T22:03:24.428" v="3066" actId="478"/>
          <ac:spMkLst>
            <pc:docMk/>
            <pc:sldMk cId="3345130568" sldId="901"/>
            <ac:spMk id="2122" creationId="{188B03A4-8C83-4D40-BBB5-8DDBCD9B90FA}"/>
          </ac:spMkLst>
        </pc:spChg>
        <pc:spChg chg="add del mod">
          <ac:chgData name="amamou yosr" userId="1275005516849b0a" providerId="LiveId" clId="{3EC194DE-74A4-463D-82D7-46C0158C9DDF}" dt="2023-02-26T22:03:24.428" v="3066" actId="478"/>
          <ac:spMkLst>
            <pc:docMk/>
            <pc:sldMk cId="3345130568" sldId="901"/>
            <ac:spMk id="2123" creationId="{6B7887AD-21FA-429A-8EE0-4DD40E38778B}"/>
          </ac:spMkLst>
        </pc:spChg>
        <pc:spChg chg="add del mod">
          <ac:chgData name="amamou yosr" userId="1275005516849b0a" providerId="LiveId" clId="{3EC194DE-74A4-463D-82D7-46C0158C9DDF}" dt="2023-02-26T22:03:24.428" v="3066" actId="478"/>
          <ac:spMkLst>
            <pc:docMk/>
            <pc:sldMk cId="3345130568" sldId="901"/>
            <ac:spMk id="2124" creationId="{FFBC1A33-A16C-449D-B8AC-368DD2E8AC43}"/>
          </ac:spMkLst>
        </pc:spChg>
        <pc:spChg chg="add del mod">
          <ac:chgData name="amamou yosr" userId="1275005516849b0a" providerId="LiveId" clId="{3EC194DE-74A4-463D-82D7-46C0158C9DDF}" dt="2023-02-26T22:03:24.428" v="3066" actId="478"/>
          <ac:spMkLst>
            <pc:docMk/>
            <pc:sldMk cId="3345130568" sldId="901"/>
            <ac:spMk id="2125" creationId="{EEF86D98-3BCE-4EDB-98B3-CD960520CC9F}"/>
          </ac:spMkLst>
        </pc:spChg>
        <pc:spChg chg="add del mod">
          <ac:chgData name="amamou yosr" userId="1275005516849b0a" providerId="LiveId" clId="{3EC194DE-74A4-463D-82D7-46C0158C9DDF}" dt="2023-02-26T22:03:24.428" v="3066" actId="478"/>
          <ac:spMkLst>
            <pc:docMk/>
            <pc:sldMk cId="3345130568" sldId="901"/>
            <ac:spMk id="2126" creationId="{FE4B4D8D-F625-4F77-9FD7-DF16662D778B}"/>
          </ac:spMkLst>
        </pc:spChg>
        <pc:spChg chg="add del mod">
          <ac:chgData name="amamou yosr" userId="1275005516849b0a" providerId="LiveId" clId="{3EC194DE-74A4-463D-82D7-46C0158C9DDF}" dt="2023-02-26T22:03:24.428" v="3066" actId="478"/>
          <ac:spMkLst>
            <pc:docMk/>
            <pc:sldMk cId="3345130568" sldId="901"/>
            <ac:spMk id="2127" creationId="{0F20FA26-A07B-475F-A142-F312BFD96243}"/>
          </ac:spMkLst>
        </pc:spChg>
        <pc:spChg chg="add del mod">
          <ac:chgData name="amamou yosr" userId="1275005516849b0a" providerId="LiveId" clId="{3EC194DE-74A4-463D-82D7-46C0158C9DDF}" dt="2023-02-26T22:03:45.790" v="3145" actId="1037"/>
          <ac:spMkLst>
            <pc:docMk/>
            <pc:sldMk cId="3345130568" sldId="901"/>
            <ac:spMk id="2128" creationId="{071050A1-87EB-4266-9EB9-502E9CA9D0AF}"/>
          </ac:spMkLst>
        </pc:spChg>
        <pc:spChg chg="add del mod">
          <ac:chgData name="amamou yosr" userId="1275005516849b0a" providerId="LiveId" clId="{3EC194DE-74A4-463D-82D7-46C0158C9DDF}" dt="2023-02-26T22:03:45.790" v="3145" actId="1037"/>
          <ac:spMkLst>
            <pc:docMk/>
            <pc:sldMk cId="3345130568" sldId="901"/>
            <ac:spMk id="2129" creationId="{6DF6F11F-DA9E-461D-A9E4-8B68F46AAFCA}"/>
          </ac:spMkLst>
        </pc:spChg>
        <pc:spChg chg="add del mod">
          <ac:chgData name="amamou yosr" userId="1275005516849b0a" providerId="LiveId" clId="{3EC194DE-74A4-463D-82D7-46C0158C9DDF}" dt="2023-02-26T22:08:28.595" v="3193" actId="1076"/>
          <ac:spMkLst>
            <pc:docMk/>
            <pc:sldMk cId="3345130568" sldId="901"/>
            <ac:spMk id="2130" creationId="{FDF18C8B-C18C-44B1-99C1-2631615E0FCF}"/>
          </ac:spMkLst>
        </pc:spChg>
        <pc:spChg chg="add del mod">
          <ac:chgData name="amamou yosr" userId="1275005516849b0a" providerId="LiveId" clId="{3EC194DE-74A4-463D-82D7-46C0158C9DDF}" dt="2023-02-26T22:03:45.790" v="3145" actId="1037"/>
          <ac:spMkLst>
            <pc:docMk/>
            <pc:sldMk cId="3345130568" sldId="901"/>
            <ac:spMk id="2131" creationId="{133BE26D-BB00-4BBD-ABE1-A2D9BC2FC1C4}"/>
          </ac:spMkLst>
        </pc:spChg>
        <pc:spChg chg="add del mod">
          <ac:chgData name="amamou yosr" userId="1275005516849b0a" providerId="LiveId" clId="{3EC194DE-74A4-463D-82D7-46C0158C9DDF}" dt="2023-02-26T22:03:45.790" v="3145" actId="1037"/>
          <ac:spMkLst>
            <pc:docMk/>
            <pc:sldMk cId="3345130568" sldId="901"/>
            <ac:spMk id="2132" creationId="{9038BD1B-FB54-4905-AA40-3732855A0A2D}"/>
          </ac:spMkLst>
        </pc:spChg>
        <pc:spChg chg="add del mod">
          <ac:chgData name="amamou yosr" userId="1275005516849b0a" providerId="LiveId" clId="{3EC194DE-74A4-463D-82D7-46C0158C9DDF}" dt="2023-02-26T22:03:45.790" v="3145" actId="1037"/>
          <ac:spMkLst>
            <pc:docMk/>
            <pc:sldMk cId="3345130568" sldId="901"/>
            <ac:spMk id="2133" creationId="{1A1C3331-AE47-4421-8D1C-F2D5519733B0}"/>
          </ac:spMkLst>
        </pc:spChg>
        <pc:spChg chg="add del mod">
          <ac:chgData name="amamou yosr" userId="1275005516849b0a" providerId="LiveId" clId="{3EC194DE-74A4-463D-82D7-46C0158C9DDF}" dt="2023-02-26T22:03:45.790" v="3145" actId="1037"/>
          <ac:spMkLst>
            <pc:docMk/>
            <pc:sldMk cId="3345130568" sldId="901"/>
            <ac:spMk id="2134" creationId="{AEA4ACCA-38BF-4CF6-AD7D-BF29FFB60982}"/>
          </ac:spMkLst>
        </pc:spChg>
        <pc:spChg chg="add del mod">
          <ac:chgData name="amamou yosr" userId="1275005516849b0a" providerId="LiveId" clId="{3EC194DE-74A4-463D-82D7-46C0158C9DDF}" dt="2023-02-26T22:03:45.790" v="3145" actId="1037"/>
          <ac:spMkLst>
            <pc:docMk/>
            <pc:sldMk cId="3345130568" sldId="901"/>
            <ac:spMk id="2135" creationId="{E04E6011-F4BB-4B1C-B377-0941F6B39CD3}"/>
          </ac:spMkLst>
        </pc:spChg>
        <pc:spChg chg="add del mod">
          <ac:chgData name="amamou yosr" userId="1275005516849b0a" providerId="LiveId" clId="{3EC194DE-74A4-463D-82D7-46C0158C9DDF}" dt="2023-02-26T22:03:45.790" v="3145" actId="1037"/>
          <ac:spMkLst>
            <pc:docMk/>
            <pc:sldMk cId="3345130568" sldId="901"/>
            <ac:spMk id="2136" creationId="{6D20856E-89C0-4687-89F7-C9AC1D3A0B3E}"/>
          </ac:spMkLst>
        </pc:spChg>
        <pc:spChg chg="add del mod">
          <ac:chgData name="amamou yosr" userId="1275005516849b0a" providerId="LiveId" clId="{3EC194DE-74A4-463D-82D7-46C0158C9DDF}" dt="2023-02-26T22:04:04.850" v="3147" actId="478"/>
          <ac:spMkLst>
            <pc:docMk/>
            <pc:sldMk cId="3345130568" sldId="901"/>
            <ac:spMk id="2137" creationId="{BC3C59C5-7089-4DA9-BFF0-55A07C652342}"/>
          </ac:spMkLst>
        </pc:spChg>
        <pc:spChg chg="add mod">
          <ac:chgData name="amamou yosr" userId="1275005516849b0a" providerId="LiveId" clId="{3EC194DE-74A4-463D-82D7-46C0158C9DDF}" dt="2023-02-26T22:09:03.984" v="3202" actId="1076"/>
          <ac:spMkLst>
            <pc:docMk/>
            <pc:sldMk cId="3345130568" sldId="901"/>
            <ac:spMk id="2139" creationId="{9398B0B3-8CA0-19CE-8482-F9B6AD3BAED2}"/>
          </ac:spMkLst>
        </pc:spChg>
        <pc:spChg chg="add mod">
          <ac:chgData name="amamou yosr" userId="1275005516849b0a" providerId="LiveId" clId="{3EC194DE-74A4-463D-82D7-46C0158C9DDF}" dt="2023-02-26T22:09:11.206" v="3203" actId="255"/>
          <ac:spMkLst>
            <pc:docMk/>
            <pc:sldMk cId="3345130568" sldId="901"/>
            <ac:spMk id="2140" creationId="{3E78EF04-2743-3C00-D019-23FD510254D2}"/>
          </ac:spMkLst>
        </pc:spChg>
        <pc:spChg chg="add mod">
          <ac:chgData name="amamou yosr" userId="1275005516849b0a" providerId="LiveId" clId="{3EC194DE-74A4-463D-82D7-46C0158C9DDF}" dt="2023-02-26T22:09:22.246" v="3205" actId="1076"/>
          <ac:spMkLst>
            <pc:docMk/>
            <pc:sldMk cId="3345130568" sldId="901"/>
            <ac:spMk id="2141" creationId="{BBD87588-5193-C032-35E7-51A195E32311}"/>
          </ac:spMkLst>
        </pc:spChg>
        <pc:spChg chg="add mod">
          <ac:chgData name="amamou yosr" userId="1275005516849b0a" providerId="LiveId" clId="{3EC194DE-74A4-463D-82D7-46C0158C9DDF}" dt="2023-02-26T22:10:24.486" v="3222" actId="1076"/>
          <ac:spMkLst>
            <pc:docMk/>
            <pc:sldMk cId="3345130568" sldId="901"/>
            <ac:spMk id="2142" creationId="{E02023A7-66BD-0096-3DA3-44FE1A620F95}"/>
          </ac:spMkLst>
        </pc:spChg>
        <pc:spChg chg="add mod">
          <ac:chgData name="amamou yosr" userId="1275005516849b0a" providerId="LiveId" clId="{3EC194DE-74A4-463D-82D7-46C0158C9DDF}" dt="2023-02-26T22:10:05.272" v="3216" actId="113"/>
          <ac:spMkLst>
            <pc:docMk/>
            <pc:sldMk cId="3345130568" sldId="901"/>
            <ac:spMk id="2143" creationId="{4856CD92-2BE4-FEAB-AC6D-132A38F2B3C4}"/>
          </ac:spMkLst>
        </pc:spChg>
        <pc:spChg chg="add mod">
          <ac:chgData name="amamou yosr" userId="1275005516849b0a" providerId="LiveId" clId="{3EC194DE-74A4-463D-82D7-46C0158C9DDF}" dt="2023-02-26T22:11:42.697" v="3236" actId="1076"/>
          <ac:spMkLst>
            <pc:docMk/>
            <pc:sldMk cId="3345130568" sldId="901"/>
            <ac:spMk id="2144" creationId="{D6005094-B024-6725-7ECD-AE351C415803}"/>
          </ac:spMkLst>
        </pc:spChg>
        <pc:spChg chg="add mod">
          <ac:chgData name="amamou yosr" userId="1275005516849b0a" providerId="LiveId" clId="{3EC194DE-74A4-463D-82D7-46C0158C9DDF}" dt="2023-02-26T22:11:27.527" v="3229" actId="1076"/>
          <ac:spMkLst>
            <pc:docMk/>
            <pc:sldMk cId="3345130568" sldId="901"/>
            <ac:spMk id="2145" creationId="{A85AA638-730E-C9EC-A653-425D21C9851D}"/>
          </ac:spMkLst>
        </pc:spChg>
        <pc:spChg chg="add mod">
          <ac:chgData name="amamou yosr" userId="1275005516849b0a" providerId="LiveId" clId="{3EC194DE-74A4-463D-82D7-46C0158C9DDF}" dt="2023-02-26T22:12:08.136" v="3242" actId="1076"/>
          <ac:spMkLst>
            <pc:docMk/>
            <pc:sldMk cId="3345130568" sldId="901"/>
            <ac:spMk id="2146" creationId="{B8C2F602-5EA1-8022-04BD-DFF05733F9B4}"/>
          </ac:spMkLst>
        </pc:spChg>
        <pc:grpChg chg="add del mod">
          <ac:chgData name="amamou yosr" userId="1275005516849b0a" providerId="LiveId" clId="{3EC194DE-74A4-463D-82D7-46C0158C9DDF}" dt="2023-02-26T21:19:36.115" v="2379" actId="478"/>
          <ac:grpSpMkLst>
            <pc:docMk/>
            <pc:sldMk cId="3345130568" sldId="901"/>
            <ac:grpSpMk id="2" creationId="{E76D77BB-46F8-4A0E-8125-C7171B9A620F}"/>
          </ac:grpSpMkLst>
        </pc:grpChg>
        <pc:grpChg chg="add del mod">
          <ac:chgData name="amamou yosr" userId="1275005516849b0a" providerId="LiveId" clId="{3EC194DE-74A4-463D-82D7-46C0158C9DDF}" dt="2023-02-26T21:19:09.568" v="2373" actId="478"/>
          <ac:grpSpMkLst>
            <pc:docMk/>
            <pc:sldMk cId="3345130568" sldId="901"/>
            <ac:grpSpMk id="27" creationId="{12450525-F18B-445F-875C-0B03102F8B0B}"/>
          </ac:grpSpMkLst>
        </pc:grpChg>
        <pc:grpChg chg="add del mod">
          <ac:chgData name="amamou yosr" userId="1275005516849b0a" providerId="LiveId" clId="{3EC194DE-74A4-463D-82D7-46C0158C9DDF}" dt="2023-02-26T21:19:29.512" v="2376" actId="478"/>
          <ac:grpSpMkLst>
            <pc:docMk/>
            <pc:sldMk cId="3345130568" sldId="901"/>
            <ac:grpSpMk id="28" creationId="{A6B5AA69-4FFB-45B3-8DC6-0C1B70F009A1}"/>
          </ac:grpSpMkLst>
        </pc:grpChg>
        <pc:grpChg chg="add del mod">
          <ac:chgData name="amamou yosr" userId="1275005516849b0a" providerId="LiveId" clId="{3EC194DE-74A4-463D-82D7-46C0158C9DDF}" dt="2023-02-26T21:19:45.626" v="2382" actId="478"/>
          <ac:grpSpMkLst>
            <pc:docMk/>
            <pc:sldMk cId="3345130568" sldId="901"/>
            <ac:grpSpMk id="29" creationId="{284DC9F7-878D-459F-9009-FF1B2A351836}"/>
          </ac:grpSpMkLst>
        </pc:grpChg>
        <pc:grpChg chg="add del mod">
          <ac:chgData name="amamou yosr" userId="1275005516849b0a" providerId="LiveId" clId="{3EC194DE-74A4-463D-82D7-46C0158C9DDF}" dt="2023-02-26T21:19:54.472" v="2386" actId="478"/>
          <ac:grpSpMkLst>
            <pc:docMk/>
            <pc:sldMk cId="3345130568" sldId="901"/>
            <ac:grpSpMk id="30" creationId="{28354587-15BE-485C-ABC9-B39EDB3F7897}"/>
          </ac:grpSpMkLst>
        </pc:grpChg>
        <pc:grpChg chg="add mod">
          <ac:chgData name="amamou yosr" userId="1275005516849b0a" providerId="LiveId" clId="{3EC194DE-74A4-463D-82D7-46C0158C9DDF}" dt="2023-02-26T21:17:24.617" v="2361"/>
          <ac:grpSpMkLst>
            <pc:docMk/>
            <pc:sldMk cId="3345130568" sldId="901"/>
            <ac:grpSpMk id="100" creationId="{33263B5C-140D-48C8-BFE4-CBB17CA90069}"/>
          </ac:grpSpMkLst>
        </pc:grpChg>
        <pc:grpChg chg="add del mod">
          <ac:chgData name="amamou yosr" userId="1275005516849b0a" providerId="LiveId" clId="{3EC194DE-74A4-463D-82D7-46C0158C9DDF}" dt="2023-02-26T21:55:30.248" v="2689" actId="478"/>
          <ac:grpSpMkLst>
            <pc:docMk/>
            <pc:sldMk cId="3345130568" sldId="901"/>
            <ac:grpSpMk id="180" creationId="{4C3A6E16-4F48-4435-A4B1-89B548E4BBD7}"/>
          </ac:grpSpMkLst>
        </pc:grpChg>
        <pc:grpChg chg="add del mod">
          <ac:chgData name="amamou yosr" userId="1275005516849b0a" providerId="LiveId" clId="{3EC194DE-74A4-463D-82D7-46C0158C9DDF}" dt="2023-02-26T21:44:37.418" v="2579" actId="478"/>
          <ac:grpSpMkLst>
            <pc:docMk/>
            <pc:sldMk cId="3345130568" sldId="901"/>
            <ac:grpSpMk id="181" creationId="{93D0B664-A0E7-4626-A928-0B025AF263CD}"/>
          </ac:grpSpMkLst>
        </pc:grpChg>
        <pc:grpChg chg="add del mod">
          <ac:chgData name="amamou yosr" userId="1275005516849b0a" providerId="LiveId" clId="{3EC194DE-74A4-463D-82D7-46C0158C9DDF}" dt="2023-02-26T21:55:30.248" v="2689" actId="478"/>
          <ac:grpSpMkLst>
            <pc:docMk/>
            <pc:sldMk cId="3345130568" sldId="901"/>
            <ac:grpSpMk id="182" creationId="{628491B6-3BDA-4031-B253-B1BC89D5A9C1}"/>
          </ac:grpSpMkLst>
        </pc:grpChg>
        <pc:grpChg chg="add del mod">
          <ac:chgData name="amamou yosr" userId="1275005516849b0a" providerId="LiveId" clId="{3EC194DE-74A4-463D-82D7-46C0158C9DDF}" dt="2023-02-26T21:55:30.248" v="2689" actId="478"/>
          <ac:grpSpMkLst>
            <pc:docMk/>
            <pc:sldMk cId="3345130568" sldId="901"/>
            <ac:grpSpMk id="183" creationId="{FDEB4A94-CB62-4E64-BD6B-54DB2C8596A6}"/>
          </ac:grpSpMkLst>
        </pc:grpChg>
        <pc:graphicFrameChg chg="add del mod">
          <ac:chgData name="amamou yosr" userId="1275005516849b0a" providerId="LiveId" clId="{3EC194DE-74A4-463D-82D7-46C0158C9DDF}" dt="2023-02-26T21:28:31.195" v="2482"/>
          <ac:graphicFrameMkLst>
            <pc:docMk/>
            <pc:sldMk cId="3345130568" sldId="901"/>
            <ac:graphicFrameMk id="1045" creationId="{25CA3842-C8BF-16A9-FB4D-F07333F60966}"/>
          </ac:graphicFrameMkLst>
        </pc:graphicFrameChg>
        <pc:picChg chg="del">
          <ac:chgData name="amamou yosr" userId="1275005516849b0a" providerId="LiveId" clId="{3EC194DE-74A4-463D-82D7-46C0158C9DDF}" dt="2023-02-26T21:02:02.767" v="2358" actId="478"/>
          <ac:picMkLst>
            <pc:docMk/>
            <pc:sldMk cId="3345130568" sldId="901"/>
            <ac:picMk id="143" creationId="{2DDC902A-07F4-9216-1F89-8F568B4232EA}"/>
          </ac:picMkLst>
        </pc:picChg>
        <pc:picChg chg="del">
          <ac:chgData name="amamou yosr" userId="1275005516849b0a" providerId="LiveId" clId="{3EC194DE-74A4-463D-82D7-46C0158C9DDF}" dt="2023-02-26T21:02:02.767" v="2358" actId="478"/>
          <ac:picMkLst>
            <pc:docMk/>
            <pc:sldMk cId="3345130568" sldId="901"/>
            <ac:picMk id="144" creationId="{0EBE19F6-53EE-B0C0-D918-BC8062B63D67}"/>
          </ac:picMkLst>
        </pc:picChg>
        <pc:picChg chg="del">
          <ac:chgData name="amamou yosr" userId="1275005516849b0a" providerId="LiveId" clId="{3EC194DE-74A4-463D-82D7-46C0158C9DDF}" dt="2023-02-26T21:02:02.767" v="2358" actId="478"/>
          <ac:picMkLst>
            <pc:docMk/>
            <pc:sldMk cId="3345130568" sldId="901"/>
            <ac:picMk id="145" creationId="{030FD43D-EDDB-395D-4C37-00B57AD2F135}"/>
          </ac:picMkLst>
        </pc:picChg>
        <pc:picChg chg="del">
          <ac:chgData name="amamou yosr" userId="1275005516849b0a" providerId="LiveId" clId="{3EC194DE-74A4-463D-82D7-46C0158C9DDF}" dt="2023-02-26T21:02:02.767" v="2358" actId="478"/>
          <ac:picMkLst>
            <pc:docMk/>
            <pc:sldMk cId="3345130568" sldId="901"/>
            <ac:picMk id="148" creationId="{AE1F8220-89FF-AF33-D89E-DAF62E798414}"/>
          </ac:picMkLst>
        </pc:picChg>
        <pc:picChg chg="del">
          <ac:chgData name="amamou yosr" userId="1275005516849b0a" providerId="LiveId" clId="{3EC194DE-74A4-463D-82D7-46C0158C9DDF}" dt="2023-02-26T21:02:02.767" v="2358" actId="478"/>
          <ac:picMkLst>
            <pc:docMk/>
            <pc:sldMk cId="3345130568" sldId="901"/>
            <ac:picMk id="151" creationId="{0C8D8846-A184-78AB-33D1-884AC0D48018}"/>
          </ac:picMkLst>
        </pc:picChg>
        <pc:picChg chg="del">
          <ac:chgData name="amamou yosr" userId="1275005516849b0a" providerId="LiveId" clId="{3EC194DE-74A4-463D-82D7-46C0158C9DDF}" dt="2023-02-26T21:02:02.767" v="2358" actId="478"/>
          <ac:picMkLst>
            <pc:docMk/>
            <pc:sldMk cId="3345130568" sldId="901"/>
            <ac:picMk id="158" creationId="{C3F62F1D-DA9F-2975-0767-8C605B3486E0}"/>
          </ac:picMkLst>
        </pc:picChg>
        <pc:picChg chg="del">
          <ac:chgData name="amamou yosr" userId="1275005516849b0a" providerId="LiveId" clId="{3EC194DE-74A4-463D-82D7-46C0158C9DDF}" dt="2023-02-26T21:02:02.767" v="2358" actId="478"/>
          <ac:picMkLst>
            <pc:docMk/>
            <pc:sldMk cId="3345130568" sldId="901"/>
            <ac:picMk id="159" creationId="{1A12E905-0D3F-334F-8086-8780F4488BF8}"/>
          </ac:picMkLst>
        </pc:picChg>
        <pc:picChg chg="del">
          <ac:chgData name="amamou yosr" userId="1275005516849b0a" providerId="LiveId" clId="{3EC194DE-74A4-463D-82D7-46C0158C9DDF}" dt="2023-02-26T21:02:02.767" v="2358" actId="478"/>
          <ac:picMkLst>
            <pc:docMk/>
            <pc:sldMk cId="3345130568" sldId="901"/>
            <ac:picMk id="1026" creationId="{5E3D8543-A55E-0A0E-D6CC-063ACA6BD107}"/>
          </ac:picMkLst>
        </pc:picChg>
        <pc:picChg chg="add del mod">
          <ac:chgData name="amamou yosr" userId="1275005516849b0a" providerId="LiveId" clId="{3EC194DE-74A4-463D-82D7-46C0158C9DDF}" dt="2023-02-26T21:41:43.147" v="2492" actId="478"/>
          <ac:picMkLst>
            <pc:docMk/>
            <pc:sldMk cId="3345130568" sldId="901"/>
            <ac:picMk id="1044" creationId="{F7B8F40E-0E52-B08B-C9A5-C2698A617436}"/>
          </ac:picMkLst>
        </pc:picChg>
        <pc:picChg chg="add del">
          <ac:chgData name="amamou yosr" userId="1275005516849b0a" providerId="LiveId" clId="{3EC194DE-74A4-463D-82D7-46C0158C9DDF}" dt="2023-02-26T21:17:09.916" v="2360" actId="478"/>
          <ac:picMkLst>
            <pc:docMk/>
            <pc:sldMk cId="3345130568" sldId="901"/>
            <ac:picMk id="2050" creationId="{7E3F5B37-9498-6877-E046-AA6942A6579C}"/>
          </ac:picMkLst>
        </pc:picChg>
        <pc:picChg chg="add del mod modCrop">
          <ac:chgData name="amamou yosr" userId="1275005516849b0a" providerId="LiveId" clId="{3EC194DE-74A4-463D-82D7-46C0158C9DDF}" dt="2023-02-26T21:55:30.248" v="2689" actId="478"/>
          <ac:picMkLst>
            <pc:docMk/>
            <pc:sldMk cId="3345130568" sldId="901"/>
            <ac:picMk id="2099" creationId="{AF40C7BA-0250-B392-53A5-1231B6F8869F}"/>
          </ac:picMkLst>
        </pc:picChg>
        <pc:picChg chg="add mod modCrop">
          <ac:chgData name="amamou yosr" userId="1275005516849b0a" providerId="LiveId" clId="{3EC194DE-74A4-463D-82D7-46C0158C9DDF}" dt="2023-02-26T22:06:26.331" v="3162" actId="1076"/>
          <ac:picMkLst>
            <pc:docMk/>
            <pc:sldMk cId="3345130568" sldId="901"/>
            <ac:picMk id="2138" creationId="{8B3D0486-A32A-8D1F-A36F-B832AB3EE891}"/>
          </ac:picMkLst>
        </pc:picChg>
        <pc:cxnChg chg="add del mod">
          <ac:chgData name="amamou yosr" userId="1275005516849b0a" providerId="LiveId" clId="{3EC194DE-74A4-463D-82D7-46C0158C9DDF}" dt="2023-02-26T21:41:43.147" v="2492" actId="478"/>
          <ac:cxnSpMkLst>
            <pc:docMk/>
            <pc:sldMk cId="3345130568" sldId="901"/>
            <ac:cxnSpMk id="21" creationId="{171C13F8-8C78-4F88-AB23-F329C1824EF1}"/>
          </ac:cxnSpMkLst>
        </pc:cxnChg>
        <pc:cxnChg chg="add del mod">
          <ac:chgData name="amamou yosr" userId="1275005516849b0a" providerId="LiveId" clId="{3EC194DE-74A4-463D-82D7-46C0158C9DDF}" dt="2023-02-26T21:41:43.147" v="2492" actId="478"/>
          <ac:cxnSpMkLst>
            <pc:docMk/>
            <pc:sldMk cId="3345130568" sldId="901"/>
            <ac:cxnSpMk id="22" creationId="{75281380-0B8F-4478-AA4B-78F14E648688}"/>
          </ac:cxnSpMkLst>
        </pc:cxnChg>
        <pc:cxnChg chg="add del mod">
          <ac:chgData name="amamou yosr" userId="1275005516849b0a" providerId="LiveId" clId="{3EC194DE-74A4-463D-82D7-46C0158C9DDF}" dt="2023-02-26T21:41:43.147" v="2492" actId="478"/>
          <ac:cxnSpMkLst>
            <pc:docMk/>
            <pc:sldMk cId="3345130568" sldId="901"/>
            <ac:cxnSpMk id="23" creationId="{15AF125C-6B80-417C-B6FD-A5DBF0D04202}"/>
          </ac:cxnSpMkLst>
        </pc:cxnChg>
        <pc:cxnChg chg="add del mod">
          <ac:chgData name="amamou yosr" userId="1275005516849b0a" providerId="LiveId" clId="{3EC194DE-74A4-463D-82D7-46C0158C9DDF}" dt="2023-02-26T21:41:43.147" v="2492" actId="478"/>
          <ac:cxnSpMkLst>
            <pc:docMk/>
            <pc:sldMk cId="3345130568" sldId="901"/>
            <ac:cxnSpMk id="25" creationId="{99464EDA-95F9-4BE9-8724-ED55660785EB}"/>
          </ac:cxnSpMkLst>
        </pc:cxnChg>
        <pc:cxnChg chg="add del mod">
          <ac:chgData name="amamou yosr" userId="1275005516849b0a" providerId="LiveId" clId="{3EC194DE-74A4-463D-82D7-46C0158C9DDF}" dt="2023-02-26T21:41:43.147" v="2492" actId="478"/>
          <ac:cxnSpMkLst>
            <pc:docMk/>
            <pc:sldMk cId="3345130568" sldId="901"/>
            <ac:cxnSpMk id="26" creationId="{05C0D21E-5FB2-45B7-9E65-6F790157750A}"/>
          </ac:cxnSpMkLst>
        </pc:cxnChg>
      </pc:sldChg>
      <pc:sldChg chg="addSp delSp modSp new del mod">
        <pc:chgData name="amamou yosr" userId="1275005516849b0a" providerId="LiveId" clId="{3EC194DE-74A4-463D-82D7-46C0158C9DDF}" dt="2023-02-27T15:40:31.067" v="3603" actId="47"/>
        <pc:sldMkLst>
          <pc:docMk/>
          <pc:sldMk cId="2813137677" sldId="902"/>
        </pc:sldMkLst>
        <pc:spChg chg="del">
          <ac:chgData name="amamou yosr" userId="1275005516849b0a" providerId="LiveId" clId="{3EC194DE-74A4-463D-82D7-46C0158C9DDF}" dt="2023-02-26T21:17:38.409" v="2363" actId="478"/>
          <ac:spMkLst>
            <pc:docMk/>
            <pc:sldMk cId="2813137677" sldId="902"/>
            <ac:spMk id="2" creationId="{ACFF1B8C-502E-AB96-A7E6-28952C48FEC0}"/>
          </ac:spMkLst>
        </pc:spChg>
        <pc:spChg chg="del">
          <ac:chgData name="amamou yosr" userId="1275005516849b0a" providerId="LiveId" clId="{3EC194DE-74A4-463D-82D7-46C0158C9DDF}" dt="2023-02-26T21:17:38.409" v="2363" actId="478"/>
          <ac:spMkLst>
            <pc:docMk/>
            <pc:sldMk cId="2813137677" sldId="902"/>
            <ac:spMk id="3" creationId="{537FB0F9-A1F4-97B3-D85C-AB175DFCA311}"/>
          </ac:spMkLst>
        </pc:spChg>
        <pc:spChg chg="del">
          <ac:chgData name="amamou yosr" userId="1275005516849b0a" providerId="LiveId" clId="{3EC194DE-74A4-463D-82D7-46C0158C9DDF}" dt="2023-02-26T21:17:38.409" v="2363" actId="478"/>
          <ac:spMkLst>
            <pc:docMk/>
            <pc:sldMk cId="2813137677" sldId="902"/>
            <ac:spMk id="4" creationId="{1DEF266D-13DE-F926-1C55-5896A7CF16D7}"/>
          </ac:spMkLst>
        </pc:spChg>
        <pc:spChg chg="add del mod">
          <ac:chgData name="amamou yosr" userId="1275005516849b0a" providerId="LiveId" clId="{3EC194DE-74A4-463D-82D7-46C0158C9DDF}" dt="2023-02-26T21:41:50.497" v="2493" actId="478"/>
          <ac:spMkLst>
            <pc:docMk/>
            <pc:sldMk cId="2813137677" sldId="902"/>
            <ac:spMk id="5" creationId="{0E77964E-82F3-486D-AC13-28DF1584DCB9}"/>
          </ac:spMkLst>
        </pc:spChg>
        <pc:spChg chg="add del mod">
          <ac:chgData name="amamou yosr" userId="1275005516849b0a" providerId="LiveId" clId="{3EC194DE-74A4-463D-82D7-46C0158C9DDF}" dt="2023-02-26T21:41:50.497" v="2493" actId="478"/>
          <ac:spMkLst>
            <pc:docMk/>
            <pc:sldMk cId="2813137677" sldId="902"/>
            <ac:spMk id="6" creationId="{C8B9C6D0-3688-4A30-BF0A-B21713DA7795}"/>
          </ac:spMkLst>
        </pc:spChg>
        <pc:spChg chg="add del mod">
          <ac:chgData name="amamou yosr" userId="1275005516849b0a" providerId="LiveId" clId="{3EC194DE-74A4-463D-82D7-46C0158C9DDF}" dt="2023-02-26T21:41:50.497" v="2493" actId="478"/>
          <ac:spMkLst>
            <pc:docMk/>
            <pc:sldMk cId="2813137677" sldId="902"/>
            <ac:spMk id="7" creationId="{B2C64199-8920-4B40-9E97-B69DDABC62D8}"/>
          </ac:spMkLst>
        </pc:spChg>
        <pc:spChg chg="add del mod">
          <ac:chgData name="amamou yosr" userId="1275005516849b0a" providerId="LiveId" clId="{3EC194DE-74A4-463D-82D7-46C0158C9DDF}" dt="2023-02-26T21:41:50.497" v="2493" actId="478"/>
          <ac:spMkLst>
            <pc:docMk/>
            <pc:sldMk cId="2813137677" sldId="902"/>
            <ac:spMk id="8" creationId="{D06A14E4-708D-4699-8C46-DC1A8D7B5CD2}"/>
          </ac:spMkLst>
        </pc:spChg>
        <pc:spChg chg="add del mod">
          <ac:chgData name="amamou yosr" userId="1275005516849b0a" providerId="LiveId" clId="{3EC194DE-74A4-463D-82D7-46C0158C9DDF}" dt="2023-02-26T21:41:50.497" v="2493" actId="478"/>
          <ac:spMkLst>
            <pc:docMk/>
            <pc:sldMk cId="2813137677" sldId="902"/>
            <ac:spMk id="9" creationId="{6F7B8CD3-367D-407A-B6EF-6847832763FB}"/>
          </ac:spMkLst>
        </pc:spChg>
        <pc:spChg chg="add del mod">
          <ac:chgData name="amamou yosr" userId="1275005516849b0a" providerId="LiveId" clId="{3EC194DE-74A4-463D-82D7-46C0158C9DDF}" dt="2023-02-26T21:41:50.497" v="2493" actId="478"/>
          <ac:spMkLst>
            <pc:docMk/>
            <pc:sldMk cId="2813137677" sldId="902"/>
            <ac:spMk id="11" creationId="{1E03A10B-40C2-429B-A1A2-7E760590AD8F}"/>
          </ac:spMkLst>
        </pc:spChg>
        <pc:spChg chg="add del mod">
          <ac:chgData name="amamou yosr" userId="1275005516849b0a" providerId="LiveId" clId="{3EC194DE-74A4-463D-82D7-46C0158C9DDF}" dt="2023-02-26T21:41:50.497" v="2493" actId="478"/>
          <ac:spMkLst>
            <pc:docMk/>
            <pc:sldMk cId="2813137677" sldId="902"/>
            <ac:spMk id="12" creationId="{7F2E402E-66F1-4FCA-9452-07D806ACA563}"/>
          </ac:spMkLst>
        </pc:spChg>
        <pc:spChg chg="add del mod">
          <ac:chgData name="amamou yosr" userId="1275005516849b0a" providerId="LiveId" clId="{3EC194DE-74A4-463D-82D7-46C0158C9DDF}" dt="2023-02-26T21:41:50.497" v="2493" actId="478"/>
          <ac:spMkLst>
            <pc:docMk/>
            <pc:sldMk cId="2813137677" sldId="902"/>
            <ac:spMk id="13" creationId="{A8DB0CA2-0AD8-40CF-9EAE-24636F6BE1A6}"/>
          </ac:spMkLst>
        </pc:spChg>
        <pc:spChg chg="add del mod">
          <ac:chgData name="amamou yosr" userId="1275005516849b0a" providerId="LiveId" clId="{3EC194DE-74A4-463D-82D7-46C0158C9DDF}" dt="2023-02-26T21:41:50.497" v="2493" actId="478"/>
          <ac:spMkLst>
            <pc:docMk/>
            <pc:sldMk cId="2813137677" sldId="902"/>
            <ac:spMk id="14" creationId="{7E6ADA69-2377-458F-8AA1-32DD93A340BE}"/>
          </ac:spMkLst>
        </pc:spChg>
        <pc:spChg chg="add del mod">
          <ac:chgData name="amamou yosr" userId="1275005516849b0a" providerId="LiveId" clId="{3EC194DE-74A4-463D-82D7-46C0158C9DDF}" dt="2023-02-26T21:41:50.497" v="2493" actId="478"/>
          <ac:spMkLst>
            <pc:docMk/>
            <pc:sldMk cId="2813137677" sldId="902"/>
            <ac:spMk id="15" creationId="{454C02BF-4E44-4F11-891A-CD23E8F1435B}"/>
          </ac:spMkLst>
        </pc:spChg>
        <pc:spChg chg="add del mod">
          <ac:chgData name="amamou yosr" userId="1275005516849b0a" providerId="LiveId" clId="{3EC194DE-74A4-463D-82D7-46C0158C9DDF}" dt="2023-02-26T21:23:32.553" v="2443" actId="478"/>
          <ac:spMkLst>
            <pc:docMk/>
            <pc:sldMk cId="2813137677" sldId="902"/>
            <ac:spMk id="16" creationId="{90BD8022-7C49-470B-9483-21E5F63480D9}"/>
          </ac:spMkLst>
        </pc:spChg>
        <pc:spChg chg="add del mod">
          <ac:chgData name="amamou yosr" userId="1275005516849b0a" providerId="LiveId" clId="{3EC194DE-74A4-463D-82D7-46C0158C9DDF}" dt="2023-02-26T21:23:48.072" v="2449" actId="478"/>
          <ac:spMkLst>
            <pc:docMk/>
            <pc:sldMk cId="2813137677" sldId="902"/>
            <ac:spMk id="17" creationId="{CFE16D7A-B5B7-4A58-922B-115040FA32AA}"/>
          </ac:spMkLst>
        </pc:spChg>
        <pc:spChg chg="add del mod">
          <ac:chgData name="amamou yosr" userId="1275005516849b0a" providerId="LiveId" clId="{3EC194DE-74A4-463D-82D7-46C0158C9DDF}" dt="2023-02-26T21:23:44.971" v="2448" actId="478"/>
          <ac:spMkLst>
            <pc:docMk/>
            <pc:sldMk cId="2813137677" sldId="902"/>
            <ac:spMk id="18" creationId="{E2A12895-E141-47F9-9D4E-FD2BB7AFAAD7}"/>
          </ac:spMkLst>
        </pc:spChg>
        <pc:spChg chg="add del mod">
          <ac:chgData name="amamou yosr" userId="1275005516849b0a" providerId="LiveId" clId="{3EC194DE-74A4-463D-82D7-46C0158C9DDF}" dt="2023-02-26T21:23:40.713" v="2446" actId="478"/>
          <ac:spMkLst>
            <pc:docMk/>
            <pc:sldMk cId="2813137677" sldId="902"/>
            <ac:spMk id="19" creationId="{AD53B7D2-607F-47BC-9C37-403E42B65FA4}"/>
          </ac:spMkLst>
        </pc:spChg>
        <pc:spChg chg="add del mod">
          <ac:chgData name="amamou yosr" userId="1275005516849b0a" providerId="LiveId" clId="{3EC194DE-74A4-463D-82D7-46C0158C9DDF}" dt="2023-02-26T21:23:38.231" v="2445" actId="478"/>
          <ac:spMkLst>
            <pc:docMk/>
            <pc:sldMk cId="2813137677" sldId="902"/>
            <ac:spMk id="20" creationId="{20295B2C-770E-492F-A954-71B35404786A}"/>
          </ac:spMkLst>
        </pc:spChg>
        <pc:spChg chg="add del mod">
          <ac:chgData name="amamou yosr" userId="1275005516849b0a" providerId="LiveId" clId="{3EC194DE-74A4-463D-82D7-46C0158C9DDF}" dt="2023-02-26T21:23:35.470" v="2444" actId="478"/>
          <ac:spMkLst>
            <pc:docMk/>
            <pc:sldMk cId="2813137677" sldId="902"/>
            <ac:spMk id="21" creationId="{E2BB0070-3CE1-4C59-BE93-F567DBECF5B6}"/>
          </ac:spMkLst>
        </pc:spChg>
        <pc:spChg chg="add del mod">
          <ac:chgData name="amamou yosr" userId="1275005516849b0a" providerId="LiveId" clId="{3EC194DE-74A4-463D-82D7-46C0158C9DDF}" dt="2023-02-26T21:24:26.419" v="2461" actId="478"/>
          <ac:spMkLst>
            <pc:docMk/>
            <pc:sldMk cId="2813137677" sldId="902"/>
            <ac:spMk id="31" creationId="{CCCA0B48-8F06-426C-B056-AAAE9B66B34D}"/>
          </ac:spMkLst>
        </pc:spChg>
        <pc:spChg chg="add del mod">
          <ac:chgData name="amamou yosr" userId="1275005516849b0a" providerId="LiveId" clId="{3EC194DE-74A4-463D-82D7-46C0158C9DDF}" dt="2023-02-26T21:24:26.419" v="2461" actId="478"/>
          <ac:spMkLst>
            <pc:docMk/>
            <pc:sldMk cId="2813137677" sldId="902"/>
            <ac:spMk id="32" creationId="{49EDD08E-9ECE-482B-BACD-CA47316459C3}"/>
          </ac:spMkLst>
        </pc:spChg>
        <pc:spChg chg="add del mod">
          <ac:chgData name="amamou yosr" userId="1275005516849b0a" providerId="LiveId" clId="{3EC194DE-74A4-463D-82D7-46C0158C9DDF}" dt="2023-02-26T21:24:26.419" v="2461" actId="478"/>
          <ac:spMkLst>
            <pc:docMk/>
            <pc:sldMk cId="2813137677" sldId="902"/>
            <ac:spMk id="33" creationId="{B3FE5EF8-4EAA-466F-B7F2-12EF765EAF4C}"/>
          </ac:spMkLst>
        </pc:spChg>
        <pc:spChg chg="add del mod">
          <ac:chgData name="amamou yosr" userId="1275005516849b0a" providerId="LiveId" clId="{3EC194DE-74A4-463D-82D7-46C0158C9DDF}" dt="2023-02-26T21:24:26.419" v="2461" actId="478"/>
          <ac:spMkLst>
            <pc:docMk/>
            <pc:sldMk cId="2813137677" sldId="902"/>
            <ac:spMk id="34" creationId="{C968B231-2E26-409A-82D8-729D18EAAEF7}"/>
          </ac:spMkLst>
        </pc:spChg>
        <pc:spChg chg="add del mod">
          <ac:chgData name="amamou yosr" userId="1275005516849b0a" providerId="LiveId" clId="{3EC194DE-74A4-463D-82D7-46C0158C9DDF}" dt="2023-02-26T21:24:26.419" v="2461" actId="478"/>
          <ac:spMkLst>
            <pc:docMk/>
            <pc:sldMk cId="2813137677" sldId="902"/>
            <ac:spMk id="35" creationId="{520B954E-D7BC-4F07-B9C2-D6F96678DBA4}"/>
          </ac:spMkLst>
        </pc:spChg>
        <pc:spChg chg="add del mod">
          <ac:chgData name="amamou yosr" userId="1275005516849b0a" providerId="LiveId" clId="{3EC194DE-74A4-463D-82D7-46C0158C9DDF}" dt="2023-02-26T21:41:50.497" v="2493" actId="478"/>
          <ac:spMkLst>
            <pc:docMk/>
            <pc:sldMk cId="2813137677" sldId="902"/>
            <ac:spMk id="36" creationId="{91D7486F-7BFC-45C3-8DDA-78477F1F3A14}"/>
          </ac:spMkLst>
        </pc:spChg>
        <pc:spChg chg="add del mod">
          <ac:chgData name="amamou yosr" userId="1275005516849b0a" providerId="LiveId" clId="{3EC194DE-74A4-463D-82D7-46C0158C9DDF}" dt="2023-02-26T21:24:31.986" v="2463" actId="478"/>
          <ac:spMkLst>
            <pc:docMk/>
            <pc:sldMk cId="2813137677" sldId="902"/>
            <ac:spMk id="37" creationId="{B0220360-A2A7-45E2-92FE-AC69B061FB79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38" creationId="{3186F017-67D4-4D67-953B-FF89B74C6E37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39" creationId="{59207A04-C055-447E-B342-16DC846AD36C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40" creationId="{FA9614DC-1E2F-47E8-94B1-51D81C78DE4F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41" creationId="{E12D2DC1-1CA7-4160-A16C-A20A5CED1125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42" creationId="{A78552DB-01E0-4278-B190-55483464596A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43" creationId="{0577D370-8EE0-4357-8A45-39AA6F30CCD2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44" creationId="{A0518375-BB45-4633-A8F9-A1A7DE3B7C1F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45" creationId="{30FFEE61-CA56-4811-B5E2-5BFBB65D77DB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46" creationId="{8B05F57D-4766-4906-8968-7916F9030C30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47" creationId="{1BD0B2AB-7AC0-4541-8172-74A6717660D2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48" creationId="{7D6E5A42-7827-46BC-8E06-B1C6ADC144F6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49" creationId="{39995895-1847-4C0E-9F81-993F681B55C6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50" creationId="{A1F4D50F-482B-420C-A2C1-E498EB237625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51" creationId="{ACBC37C6-6E77-488B-9DFE-72B2AC54B8D4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52" creationId="{D3A6035D-76D2-4F03-9254-E66D302FF6F4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53" creationId="{A87D33A6-238B-418D-AAD9-A172DF9F5235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54" creationId="{8B10EBDF-4104-4461-8020-FAE692BEF79A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55" creationId="{B5FF8AC1-F832-436D-ABAA-666A6EC07B33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56" creationId="{1500C415-B335-4062-9E92-C8DC4A09E1A0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57" creationId="{2EBFA7F6-F8C4-4673-9A7E-8BABF1EDD1D0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58" creationId="{AA4B621A-F767-4F38-B62C-BD46A32DAC5A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59" creationId="{87671456-4A3B-4E30-AC99-193D321FCF8F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60" creationId="{B3D79B3F-2E86-43C5-A9CD-692659128188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61" creationId="{6B0837FD-BCC3-449B-AF32-FC517E964F04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62" creationId="{6677223A-2AE1-4A8F-8204-15AB7F85AE18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64" creationId="{B09008DF-833E-4872-BD2C-6CB93A801CC6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65" creationId="{338DAF15-C288-4FD5-945E-B1A65D46DD90}"/>
          </ac:spMkLst>
        </pc:spChg>
        <pc:spChg chg="add mod">
          <ac:chgData name="amamou yosr" userId="1275005516849b0a" providerId="LiveId" clId="{3EC194DE-74A4-463D-82D7-46C0158C9DDF}" dt="2023-02-26T21:17:58.679" v="2364"/>
          <ac:spMkLst>
            <pc:docMk/>
            <pc:sldMk cId="2813137677" sldId="902"/>
            <ac:spMk id="66" creationId="{9F592AA7-4FE8-46B5-8D00-76DD5E2BEEB7}"/>
          </ac:spMkLst>
        </pc:spChg>
        <pc:spChg chg="add mod">
          <ac:chgData name="amamou yosr" userId="1275005516849b0a" providerId="LiveId" clId="{3EC194DE-74A4-463D-82D7-46C0158C9DDF}" dt="2023-02-26T22:19:51.448" v="3320" actId="20577"/>
          <ac:spMkLst>
            <pc:docMk/>
            <pc:sldMk cId="2813137677" sldId="902"/>
            <ac:spMk id="71" creationId="{ADB27DE4-1465-8249-8285-936AD79A06CC}"/>
          </ac:spMkLst>
        </pc:spChg>
        <pc:spChg chg="add mod">
          <ac:chgData name="amamou yosr" userId="1275005516849b0a" providerId="LiveId" clId="{3EC194DE-74A4-463D-82D7-46C0158C9DDF}" dt="2023-02-26T22:27:21.072" v="3423" actId="207"/>
          <ac:spMkLst>
            <pc:docMk/>
            <pc:sldMk cId="2813137677" sldId="902"/>
            <ac:spMk id="72" creationId="{9B95C39D-1207-F9CC-EA7C-CD45B20FAD1A}"/>
          </ac:spMkLst>
        </pc:spChg>
        <pc:spChg chg="add del mod">
          <ac:chgData name="amamou yosr" userId="1275005516849b0a" providerId="LiveId" clId="{3EC194DE-74A4-463D-82D7-46C0158C9DDF}" dt="2023-02-26T22:17:58.740" v="3263" actId="478"/>
          <ac:spMkLst>
            <pc:docMk/>
            <pc:sldMk cId="2813137677" sldId="902"/>
            <ac:spMk id="74" creationId="{03DDCD87-A5AF-8831-BD65-81201FC612AD}"/>
          </ac:spMkLst>
        </pc:spChg>
        <pc:spChg chg="add del mod">
          <ac:chgData name="amamou yosr" userId="1275005516849b0a" providerId="LiveId" clId="{3EC194DE-74A4-463D-82D7-46C0158C9DDF}" dt="2023-02-26T22:23:47.829" v="3368"/>
          <ac:spMkLst>
            <pc:docMk/>
            <pc:sldMk cId="2813137677" sldId="902"/>
            <ac:spMk id="79" creationId="{ECC71CEF-47A6-0627-E9FA-AF32970DD77B}"/>
          </ac:spMkLst>
        </pc:spChg>
        <pc:spChg chg="add del mod">
          <ac:chgData name="amamou yosr" userId="1275005516849b0a" providerId="LiveId" clId="{3EC194DE-74A4-463D-82D7-46C0158C9DDF}" dt="2023-02-26T22:25:54.625" v="3393" actId="478"/>
          <ac:spMkLst>
            <pc:docMk/>
            <pc:sldMk cId="2813137677" sldId="902"/>
            <ac:spMk id="82" creationId="{6EB50D24-80CB-66A6-D0C3-F9954CBAF461}"/>
          </ac:spMkLst>
        </pc:spChg>
        <pc:grpChg chg="add del mod">
          <ac:chgData name="amamou yosr" userId="1275005516849b0a" providerId="LiveId" clId="{3EC194DE-74A4-463D-82D7-46C0158C9DDF}" dt="2023-02-26T21:23:54.558" v="2452" actId="478"/>
          <ac:grpSpMkLst>
            <pc:docMk/>
            <pc:sldMk cId="2813137677" sldId="902"/>
            <ac:grpSpMk id="10" creationId="{E76D77BB-46F8-4A0E-8125-C7171B9A620F}"/>
          </ac:grpSpMkLst>
        </pc:grpChg>
        <pc:grpChg chg="add del mod">
          <ac:chgData name="amamou yosr" userId="1275005516849b0a" providerId="LiveId" clId="{3EC194DE-74A4-463D-82D7-46C0158C9DDF}" dt="2023-02-26T21:23:50.567" v="2450" actId="478"/>
          <ac:grpSpMkLst>
            <pc:docMk/>
            <pc:sldMk cId="2813137677" sldId="902"/>
            <ac:grpSpMk id="27" creationId="{12450525-F18B-445F-875C-0B03102F8B0B}"/>
          </ac:grpSpMkLst>
        </pc:grpChg>
        <pc:grpChg chg="add del mod">
          <ac:chgData name="amamou yosr" userId="1275005516849b0a" providerId="LiveId" clId="{3EC194DE-74A4-463D-82D7-46C0158C9DDF}" dt="2023-02-26T21:23:52.632" v="2451" actId="478"/>
          <ac:grpSpMkLst>
            <pc:docMk/>
            <pc:sldMk cId="2813137677" sldId="902"/>
            <ac:grpSpMk id="28" creationId="{A6B5AA69-4FFB-45B3-8DC6-0C1B70F009A1}"/>
          </ac:grpSpMkLst>
        </pc:grpChg>
        <pc:grpChg chg="add del mod">
          <ac:chgData name="amamou yosr" userId="1275005516849b0a" providerId="LiveId" clId="{3EC194DE-74A4-463D-82D7-46C0158C9DDF}" dt="2023-02-26T21:23:56.491" v="2453" actId="478"/>
          <ac:grpSpMkLst>
            <pc:docMk/>
            <pc:sldMk cId="2813137677" sldId="902"/>
            <ac:grpSpMk id="29" creationId="{284DC9F7-878D-459F-9009-FF1B2A351836}"/>
          </ac:grpSpMkLst>
        </pc:grpChg>
        <pc:grpChg chg="add del mod">
          <ac:chgData name="amamou yosr" userId="1275005516849b0a" providerId="LiveId" clId="{3EC194DE-74A4-463D-82D7-46C0158C9DDF}" dt="2023-02-26T21:24:18.518" v="2460" actId="478"/>
          <ac:grpSpMkLst>
            <pc:docMk/>
            <pc:sldMk cId="2813137677" sldId="902"/>
            <ac:grpSpMk id="30" creationId="{28354587-15BE-485C-ABC9-B39EDB3F7897}"/>
          </ac:grpSpMkLst>
        </pc:grpChg>
        <pc:grpChg chg="add mod">
          <ac:chgData name="amamou yosr" userId="1275005516849b0a" providerId="LiveId" clId="{3EC194DE-74A4-463D-82D7-46C0158C9DDF}" dt="2023-02-26T21:17:58.679" v="2364"/>
          <ac:grpSpMkLst>
            <pc:docMk/>
            <pc:sldMk cId="2813137677" sldId="902"/>
            <ac:grpSpMk id="63" creationId="{33263B5C-140D-48C8-BFE4-CBB17CA90069}"/>
          </ac:grpSpMkLst>
        </pc:grpChg>
        <pc:graphicFrameChg chg="add del mod">
          <ac:chgData name="amamou yosr" userId="1275005516849b0a" providerId="LiveId" clId="{3EC194DE-74A4-463D-82D7-46C0158C9DDF}" dt="2023-02-26T22:25:08.742" v="3386"/>
          <ac:graphicFrameMkLst>
            <pc:docMk/>
            <pc:sldMk cId="2813137677" sldId="902"/>
            <ac:graphicFrameMk id="80" creationId="{ADAE1F86-E544-F395-492F-F010765F6F5F}"/>
          </ac:graphicFrameMkLst>
        </pc:graphicFrameChg>
        <pc:picChg chg="add mod">
          <ac:chgData name="amamou yosr" userId="1275005516849b0a" providerId="LiveId" clId="{3EC194DE-74A4-463D-82D7-46C0158C9DDF}" dt="2023-02-26T22:26:43.258" v="3410" actId="1076"/>
          <ac:picMkLst>
            <pc:docMk/>
            <pc:sldMk cId="2813137677" sldId="902"/>
            <ac:picMk id="75" creationId="{C7A34CBB-5002-F515-E65C-3E73546FE1D9}"/>
          </ac:picMkLst>
        </pc:picChg>
        <pc:picChg chg="add mod">
          <ac:chgData name="amamou yosr" userId="1275005516849b0a" providerId="LiveId" clId="{3EC194DE-74A4-463D-82D7-46C0158C9DDF}" dt="2023-02-26T22:26:45.867" v="3411" actId="1076"/>
          <ac:picMkLst>
            <pc:docMk/>
            <pc:sldMk cId="2813137677" sldId="902"/>
            <ac:picMk id="76" creationId="{08F5F4D0-315D-BC0F-075E-58A8A2E19CA2}"/>
          </ac:picMkLst>
        </pc:picChg>
        <pc:picChg chg="add mod">
          <ac:chgData name="amamou yosr" userId="1275005516849b0a" providerId="LiveId" clId="{3EC194DE-74A4-463D-82D7-46C0158C9DDF}" dt="2023-02-26T22:22:34.499" v="3353"/>
          <ac:picMkLst>
            <pc:docMk/>
            <pc:sldMk cId="2813137677" sldId="902"/>
            <ac:picMk id="77" creationId="{DEA9FECA-745E-E3BA-E657-801B8D988F18}"/>
          </ac:picMkLst>
        </pc:picChg>
        <pc:picChg chg="add mod">
          <ac:chgData name="amamou yosr" userId="1275005516849b0a" providerId="LiveId" clId="{3EC194DE-74A4-463D-82D7-46C0158C9DDF}" dt="2023-02-26T22:26:48.533" v="3412" actId="1076"/>
          <ac:picMkLst>
            <pc:docMk/>
            <pc:sldMk cId="2813137677" sldId="902"/>
            <ac:picMk id="83" creationId="{476B826A-34FC-2FF8-5D42-616378D24FAA}"/>
          </ac:picMkLst>
        </pc:picChg>
        <pc:cxnChg chg="add del mod">
          <ac:chgData name="amamou yosr" userId="1275005516849b0a" providerId="LiveId" clId="{3EC194DE-74A4-463D-82D7-46C0158C9DDF}" dt="2023-02-26T21:41:50.497" v="2493" actId="478"/>
          <ac:cxnSpMkLst>
            <pc:docMk/>
            <pc:sldMk cId="2813137677" sldId="902"/>
            <ac:cxnSpMk id="22" creationId="{171C13F8-8C78-4F88-AB23-F329C1824EF1}"/>
          </ac:cxnSpMkLst>
        </pc:cxnChg>
        <pc:cxnChg chg="add del mod">
          <ac:chgData name="amamou yosr" userId="1275005516849b0a" providerId="LiveId" clId="{3EC194DE-74A4-463D-82D7-46C0158C9DDF}" dt="2023-02-26T21:41:50.497" v="2493" actId="478"/>
          <ac:cxnSpMkLst>
            <pc:docMk/>
            <pc:sldMk cId="2813137677" sldId="902"/>
            <ac:cxnSpMk id="23" creationId="{75281380-0B8F-4478-AA4B-78F14E648688}"/>
          </ac:cxnSpMkLst>
        </pc:cxnChg>
        <pc:cxnChg chg="add del mod">
          <ac:chgData name="amamou yosr" userId="1275005516849b0a" providerId="LiveId" clId="{3EC194DE-74A4-463D-82D7-46C0158C9DDF}" dt="2023-02-26T21:41:50.497" v="2493" actId="478"/>
          <ac:cxnSpMkLst>
            <pc:docMk/>
            <pc:sldMk cId="2813137677" sldId="902"/>
            <ac:cxnSpMk id="24" creationId="{15AF125C-6B80-417C-B6FD-A5DBF0D04202}"/>
          </ac:cxnSpMkLst>
        </pc:cxnChg>
        <pc:cxnChg chg="add del mod">
          <ac:chgData name="amamou yosr" userId="1275005516849b0a" providerId="LiveId" clId="{3EC194DE-74A4-463D-82D7-46C0158C9DDF}" dt="2023-02-26T21:41:50.497" v="2493" actId="478"/>
          <ac:cxnSpMkLst>
            <pc:docMk/>
            <pc:sldMk cId="2813137677" sldId="902"/>
            <ac:cxnSpMk id="25" creationId="{99464EDA-95F9-4BE9-8724-ED55660785EB}"/>
          </ac:cxnSpMkLst>
        </pc:cxnChg>
        <pc:cxnChg chg="add del mod">
          <ac:chgData name="amamou yosr" userId="1275005516849b0a" providerId="LiveId" clId="{3EC194DE-74A4-463D-82D7-46C0158C9DDF}" dt="2023-02-26T21:41:50.497" v="2493" actId="478"/>
          <ac:cxnSpMkLst>
            <pc:docMk/>
            <pc:sldMk cId="2813137677" sldId="902"/>
            <ac:cxnSpMk id="26" creationId="{05C0D21E-5FB2-45B7-9E65-6F790157750A}"/>
          </ac:cxnSpMkLst>
        </pc:cxnChg>
      </pc:sldChg>
      <pc:sldChg chg="addSp delSp modSp add mod">
        <pc:chgData name="amamou yosr" userId="1275005516849b0a" providerId="LiveId" clId="{3EC194DE-74A4-463D-82D7-46C0158C9DDF}" dt="2023-02-28T17:37:32.239" v="10584" actId="20577"/>
        <pc:sldMkLst>
          <pc:docMk/>
          <pc:sldMk cId="2154132525" sldId="903"/>
        </pc:sldMkLst>
        <pc:spChg chg="add del mod">
          <ac:chgData name="amamou yosr" userId="1275005516849b0a" providerId="LiveId" clId="{3EC194DE-74A4-463D-82D7-46C0158C9DDF}" dt="2023-02-27T14:49:33.437" v="3474" actId="478"/>
          <ac:spMkLst>
            <pc:docMk/>
            <pc:sldMk cId="2154132525" sldId="903"/>
            <ac:spMk id="2" creationId="{0D0F07BA-F125-491E-BF2C-5C85881D5434}"/>
          </ac:spMkLst>
        </pc:spChg>
        <pc:spChg chg="add mod">
          <ac:chgData name="amamou yosr" userId="1275005516849b0a" providerId="LiveId" clId="{3EC194DE-74A4-463D-82D7-46C0158C9DDF}" dt="2023-02-27T14:45:06.576" v="3426"/>
          <ac:spMkLst>
            <pc:docMk/>
            <pc:sldMk cId="2154132525" sldId="903"/>
            <ac:spMk id="3" creationId="{68982EA6-550A-4823-84E9-F00B4D0E92FC}"/>
          </ac:spMkLst>
        </pc:spChg>
        <pc:spChg chg="add mod">
          <ac:chgData name="amamou yosr" userId="1275005516849b0a" providerId="LiveId" clId="{3EC194DE-74A4-463D-82D7-46C0158C9DDF}" dt="2023-02-27T14:45:06.576" v="3426"/>
          <ac:spMkLst>
            <pc:docMk/>
            <pc:sldMk cId="2154132525" sldId="903"/>
            <ac:spMk id="4" creationId="{50B246C4-4FF7-498F-B450-D37433932079}"/>
          </ac:spMkLst>
        </pc:spChg>
        <pc:spChg chg="add mod">
          <ac:chgData name="amamou yosr" userId="1275005516849b0a" providerId="LiveId" clId="{3EC194DE-74A4-463D-82D7-46C0158C9DDF}" dt="2023-02-27T14:45:06.576" v="3426"/>
          <ac:spMkLst>
            <pc:docMk/>
            <pc:sldMk cId="2154132525" sldId="903"/>
            <ac:spMk id="5" creationId="{AD3CB22F-F56D-45B3-9848-BA9764D559D5}"/>
          </ac:spMkLst>
        </pc:spChg>
        <pc:spChg chg="add mod">
          <ac:chgData name="amamou yosr" userId="1275005516849b0a" providerId="LiveId" clId="{3EC194DE-74A4-463D-82D7-46C0158C9DDF}" dt="2023-02-27T14:46:55.766" v="3451"/>
          <ac:spMkLst>
            <pc:docMk/>
            <pc:sldMk cId="2154132525" sldId="903"/>
            <ac:spMk id="6" creationId="{E234FE74-D34C-4D70-9B57-13FD7FDA80C3}"/>
          </ac:spMkLst>
        </pc:spChg>
        <pc:spChg chg="add mod">
          <ac:chgData name="amamou yosr" userId="1275005516849b0a" providerId="LiveId" clId="{3EC194DE-74A4-463D-82D7-46C0158C9DDF}" dt="2023-02-27T14:45:06.576" v="3426"/>
          <ac:spMkLst>
            <pc:docMk/>
            <pc:sldMk cId="2154132525" sldId="903"/>
            <ac:spMk id="7" creationId="{EEFB8A92-E9DC-481D-AC26-488D57F6A867}"/>
          </ac:spMkLst>
        </pc:spChg>
        <pc:spChg chg="add del mod">
          <ac:chgData name="amamou yosr" userId="1275005516849b0a" providerId="LiveId" clId="{3EC194DE-74A4-463D-82D7-46C0158C9DDF}" dt="2023-02-27T14:45:36.601" v="3429" actId="478"/>
          <ac:spMkLst>
            <pc:docMk/>
            <pc:sldMk cId="2154132525" sldId="903"/>
            <ac:spMk id="8" creationId="{C054F7DB-0D9A-4D48-AB86-BA692DEFF4B1}"/>
          </ac:spMkLst>
        </pc:spChg>
        <pc:spChg chg="add del mod">
          <ac:chgData name="amamou yosr" userId="1275005516849b0a" providerId="LiveId" clId="{3EC194DE-74A4-463D-82D7-46C0158C9DDF}" dt="2023-02-27T14:50:02.187" v="3477" actId="478"/>
          <ac:spMkLst>
            <pc:docMk/>
            <pc:sldMk cId="2154132525" sldId="903"/>
            <ac:spMk id="9" creationId="{2D633384-1E43-48AF-80B0-B5DF31468F25}"/>
          </ac:spMkLst>
        </pc:spChg>
        <pc:spChg chg="add del mod">
          <ac:chgData name="amamou yosr" userId="1275005516849b0a" providerId="LiveId" clId="{3EC194DE-74A4-463D-82D7-46C0158C9DDF}" dt="2023-02-27T14:51:09.193" v="3491" actId="478"/>
          <ac:spMkLst>
            <pc:docMk/>
            <pc:sldMk cId="2154132525" sldId="903"/>
            <ac:spMk id="10" creationId="{0C710811-5098-4908-B212-8F17CB6206A7}"/>
          </ac:spMkLst>
        </pc:spChg>
        <pc:spChg chg="add mod">
          <ac:chgData name="amamou yosr" userId="1275005516849b0a" providerId="LiveId" clId="{3EC194DE-74A4-463D-82D7-46C0158C9DDF}" dt="2023-02-27T14:45:06.576" v="3426"/>
          <ac:spMkLst>
            <pc:docMk/>
            <pc:sldMk cId="2154132525" sldId="903"/>
            <ac:spMk id="11" creationId="{1D1240D9-A9DD-467F-9FB6-D33B1217B6D8}"/>
          </ac:spMkLst>
        </pc:spChg>
        <pc:spChg chg="add mod">
          <ac:chgData name="amamou yosr" userId="1275005516849b0a" providerId="LiveId" clId="{3EC194DE-74A4-463D-82D7-46C0158C9DDF}" dt="2023-02-27T14:45:06.576" v="3426"/>
          <ac:spMkLst>
            <pc:docMk/>
            <pc:sldMk cId="2154132525" sldId="903"/>
            <ac:spMk id="12" creationId="{DC757616-D909-46C8-96BE-CAFBEBB84003}"/>
          </ac:spMkLst>
        </pc:spChg>
        <pc:spChg chg="add del mod">
          <ac:chgData name="amamou yosr" userId="1275005516849b0a" providerId="LiveId" clId="{3EC194DE-74A4-463D-82D7-46C0158C9DDF}" dt="2023-02-27T14:46:34.951" v="3443"/>
          <ac:spMkLst>
            <pc:docMk/>
            <pc:sldMk cId="2154132525" sldId="903"/>
            <ac:spMk id="13" creationId="{F812AE60-E6B6-4A7F-B7A7-BFF5D52353AF}"/>
          </ac:spMkLst>
        </pc:spChg>
        <pc:spChg chg="add del mod">
          <ac:chgData name="amamou yosr" userId="1275005516849b0a" providerId="LiveId" clId="{3EC194DE-74A4-463D-82D7-46C0158C9DDF}" dt="2023-02-27T14:50:04.393" v="3479" actId="478"/>
          <ac:spMkLst>
            <pc:docMk/>
            <pc:sldMk cId="2154132525" sldId="903"/>
            <ac:spMk id="14" creationId="{D350421C-A2BA-4478-A115-22033CF8EF3E}"/>
          </ac:spMkLst>
        </pc:spChg>
        <pc:spChg chg="add del mod">
          <ac:chgData name="amamou yosr" userId="1275005516849b0a" providerId="LiveId" clId="{3EC194DE-74A4-463D-82D7-46C0158C9DDF}" dt="2023-02-27T14:51:12.026" v="3493" actId="478"/>
          <ac:spMkLst>
            <pc:docMk/>
            <pc:sldMk cId="2154132525" sldId="903"/>
            <ac:spMk id="15" creationId="{9331C6EC-793E-464B-B8F3-AA6D20B382F4}"/>
          </ac:spMkLst>
        </pc:spChg>
        <pc:spChg chg="add del mod">
          <ac:chgData name="amamou yosr" userId="1275005516849b0a" providerId="LiveId" clId="{3EC194DE-74A4-463D-82D7-46C0158C9DDF}" dt="2023-02-27T14:46:34.951" v="3441" actId="478"/>
          <ac:spMkLst>
            <pc:docMk/>
            <pc:sldMk cId="2154132525" sldId="903"/>
            <ac:spMk id="16" creationId="{26E77555-0B73-40B6-A82A-87C5F9E8273E}"/>
          </ac:spMkLst>
        </pc:spChg>
        <pc:spChg chg="add del mod">
          <ac:chgData name="amamou yosr" userId="1275005516849b0a" providerId="LiveId" clId="{3EC194DE-74A4-463D-82D7-46C0158C9DDF}" dt="2023-02-27T14:50:06.653" v="3480" actId="478"/>
          <ac:spMkLst>
            <pc:docMk/>
            <pc:sldMk cId="2154132525" sldId="903"/>
            <ac:spMk id="17" creationId="{210686E2-557E-4B9C-8EC4-C824676E4287}"/>
          </ac:spMkLst>
        </pc:spChg>
        <pc:spChg chg="add del mod">
          <ac:chgData name="amamou yosr" userId="1275005516849b0a" providerId="LiveId" clId="{3EC194DE-74A4-463D-82D7-46C0158C9DDF}" dt="2023-02-27T14:51:14.566" v="3494" actId="478"/>
          <ac:spMkLst>
            <pc:docMk/>
            <pc:sldMk cId="2154132525" sldId="903"/>
            <ac:spMk id="18" creationId="{622EE087-B6F0-4626-B1DB-DE37E219EE17}"/>
          </ac:spMkLst>
        </pc:spChg>
        <pc:spChg chg="add mod">
          <ac:chgData name="amamou yosr" userId="1275005516849b0a" providerId="LiveId" clId="{3EC194DE-74A4-463D-82D7-46C0158C9DDF}" dt="2023-02-27T14:45:06.576" v="3426"/>
          <ac:spMkLst>
            <pc:docMk/>
            <pc:sldMk cId="2154132525" sldId="903"/>
            <ac:spMk id="19" creationId="{F9224498-291E-463A-AD51-F745E7430AA7}"/>
          </ac:spMkLst>
        </pc:spChg>
        <pc:spChg chg="add mod">
          <ac:chgData name="amamou yosr" userId="1275005516849b0a" providerId="LiveId" clId="{3EC194DE-74A4-463D-82D7-46C0158C9DDF}" dt="2023-02-27T14:45:06.576" v="3426"/>
          <ac:spMkLst>
            <pc:docMk/>
            <pc:sldMk cId="2154132525" sldId="903"/>
            <ac:spMk id="20" creationId="{13FB2B15-179D-45C1-BB2F-0D5F14716002}"/>
          </ac:spMkLst>
        </pc:spChg>
        <pc:spChg chg="add mod">
          <ac:chgData name="amamou yosr" userId="1275005516849b0a" providerId="LiveId" clId="{3EC194DE-74A4-463D-82D7-46C0158C9DDF}" dt="2023-02-27T14:45:06.576" v="3426"/>
          <ac:spMkLst>
            <pc:docMk/>
            <pc:sldMk cId="2154132525" sldId="903"/>
            <ac:spMk id="21" creationId="{8ABEB96C-2B55-4D57-8712-2AE0F7A3A89A}"/>
          </ac:spMkLst>
        </pc:spChg>
        <pc:spChg chg="add del mod">
          <ac:chgData name="amamou yosr" userId="1275005516849b0a" providerId="LiveId" clId="{3EC194DE-74A4-463D-82D7-46C0158C9DDF}" dt="2023-02-27T14:45:16.318" v="3428" actId="478"/>
          <ac:spMkLst>
            <pc:docMk/>
            <pc:sldMk cId="2154132525" sldId="903"/>
            <ac:spMk id="22" creationId="{AC5282EE-7391-49A2-95F1-DDA5123145DD}"/>
          </ac:spMkLst>
        </pc:spChg>
        <pc:spChg chg="add mod">
          <ac:chgData name="amamou yosr" userId="1275005516849b0a" providerId="LiveId" clId="{3EC194DE-74A4-463D-82D7-46C0158C9DDF}" dt="2023-02-28T17:37:32.239" v="10584" actId="20577"/>
          <ac:spMkLst>
            <pc:docMk/>
            <pc:sldMk cId="2154132525" sldId="903"/>
            <ac:spMk id="23" creationId="{E5F817D3-8D84-4A73-B471-7D55A92DADC1}"/>
          </ac:spMkLst>
        </pc:spChg>
        <pc:spChg chg="add mod">
          <ac:chgData name="amamou yosr" userId="1275005516849b0a" providerId="LiveId" clId="{3EC194DE-74A4-463D-82D7-46C0158C9DDF}" dt="2023-02-27T14:53:41.891" v="3521" actId="207"/>
          <ac:spMkLst>
            <pc:docMk/>
            <pc:sldMk cId="2154132525" sldId="903"/>
            <ac:spMk id="26" creationId="{69517184-7846-AE15-A3E9-5AA43E12160E}"/>
          </ac:spMkLst>
        </pc:spChg>
        <pc:spChg chg="add mod">
          <ac:chgData name="amamou yosr" userId="1275005516849b0a" providerId="LiveId" clId="{3EC194DE-74A4-463D-82D7-46C0158C9DDF}" dt="2023-02-27T14:49:34.751" v="3475"/>
          <ac:spMkLst>
            <pc:docMk/>
            <pc:sldMk cId="2154132525" sldId="903"/>
            <ac:spMk id="28" creationId="{CA6D0416-5D3E-8818-E2A9-E0A0D57F2633}"/>
          </ac:spMkLst>
        </pc:spChg>
        <pc:spChg chg="add mod">
          <ac:chgData name="amamou yosr" userId="1275005516849b0a" providerId="LiveId" clId="{3EC194DE-74A4-463D-82D7-46C0158C9DDF}" dt="2023-02-27T15:51:43.258" v="3716" actId="207"/>
          <ac:spMkLst>
            <pc:docMk/>
            <pc:sldMk cId="2154132525" sldId="903"/>
            <ac:spMk id="30" creationId="{57512D91-B9D4-FB56-2BFF-1B78E70FA3E0}"/>
          </ac:spMkLst>
        </pc:spChg>
        <pc:spChg chg="del">
          <ac:chgData name="amamou yosr" userId="1275005516849b0a" providerId="LiveId" clId="{3EC194DE-74A4-463D-82D7-46C0158C9DDF}" dt="2023-02-27T14:45:04.710" v="3425" actId="478"/>
          <ac:spMkLst>
            <pc:docMk/>
            <pc:sldMk cId="2154132525" sldId="903"/>
            <ac:spMk id="1052" creationId="{B47E0894-5FF6-4780-839E-0268CFD65858}"/>
          </ac:spMkLst>
        </pc:spChg>
        <pc:spChg chg="del">
          <ac:chgData name="amamou yosr" userId="1275005516849b0a" providerId="LiveId" clId="{3EC194DE-74A4-463D-82D7-46C0158C9DDF}" dt="2023-02-27T14:45:04.710" v="3425" actId="478"/>
          <ac:spMkLst>
            <pc:docMk/>
            <pc:sldMk cId="2154132525" sldId="903"/>
            <ac:spMk id="1053" creationId="{6699AC3C-FE44-4341-B799-F20DE8937C2B}"/>
          </ac:spMkLst>
        </pc:spChg>
        <pc:spChg chg="add mod">
          <ac:chgData name="amamou yosr" userId="1275005516849b0a" providerId="LiveId" clId="{3EC194DE-74A4-463D-82D7-46C0158C9DDF}" dt="2023-02-27T14:51:45.842" v="3500" actId="1076"/>
          <ac:spMkLst>
            <pc:docMk/>
            <pc:sldMk cId="2154132525" sldId="903"/>
            <ac:spMk id="2112" creationId="{9CC1CB7B-5130-7390-BBEF-EC43F23D443C}"/>
          </ac:spMkLst>
        </pc:spChg>
        <pc:spChg chg="del">
          <ac:chgData name="amamou yosr" userId="1275005516849b0a" providerId="LiveId" clId="{3EC194DE-74A4-463D-82D7-46C0158C9DDF}" dt="2023-02-27T14:45:04.710" v="3425" actId="478"/>
          <ac:spMkLst>
            <pc:docMk/>
            <pc:sldMk cId="2154132525" sldId="903"/>
            <ac:spMk id="2121" creationId="{79E344B5-0EEC-44C3-86CA-E51665796601}"/>
          </ac:spMkLst>
        </pc:spChg>
        <pc:spChg chg="del">
          <ac:chgData name="amamou yosr" userId="1275005516849b0a" providerId="LiveId" clId="{3EC194DE-74A4-463D-82D7-46C0158C9DDF}" dt="2023-02-27T14:45:04.710" v="3425" actId="478"/>
          <ac:spMkLst>
            <pc:docMk/>
            <pc:sldMk cId="2154132525" sldId="903"/>
            <ac:spMk id="2128" creationId="{071050A1-87EB-4266-9EB9-502E9CA9D0AF}"/>
          </ac:spMkLst>
        </pc:spChg>
        <pc:spChg chg="del">
          <ac:chgData name="amamou yosr" userId="1275005516849b0a" providerId="LiveId" clId="{3EC194DE-74A4-463D-82D7-46C0158C9DDF}" dt="2023-02-27T14:45:04.710" v="3425" actId="478"/>
          <ac:spMkLst>
            <pc:docMk/>
            <pc:sldMk cId="2154132525" sldId="903"/>
            <ac:spMk id="2129" creationId="{6DF6F11F-DA9E-461D-A9E4-8B68F46AAFCA}"/>
          </ac:spMkLst>
        </pc:spChg>
        <pc:spChg chg="del">
          <ac:chgData name="amamou yosr" userId="1275005516849b0a" providerId="LiveId" clId="{3EC194DE-74A4-463D-82D7-46C0158C9DDF}" dt="2023-02-27T14:45:04.710" v="3425" actId="478"/>
          <ac:spMkLst>
            <pc:docMk/>
            <pc:sldMk cId="2154132525" sldId="903"/>
            <ac:spMk id="2130" creationId="{FDF18C8B-C18C-44B1-99C1-2631615E0FCF}"/>
          </ac:spMkLst>
        </pc:spChg>
        <pc:spChg chg="del">
          <ac:chgData name="amamou yosr" userId="1275005516849b0a" providerId="LiveId" clId="{3EC194DE-74A4-463D-82D7-46C0158C9DDF}" dt="2023-02-27T14:45:04.710" v="3425" actId="478"/>
          <ac:spMkLst>
            <pc:docMk/>
            <pc:sldMk cId="2154132525" sldId="903"/>
            <ac:spMk id="2131" creationId="{133BE26D-BB00-4BBD-ABE1-A2D9BC2FC1C4}"/>
          </ac:spMkLst>
        </pc:spChg>
        <pc:spChg chg="del">
          <ac:chgData name="amamou yosr" userId="1275005516849b0a" providerId="LiveId" clId="{3EC194DE-74A4-463D-82D7-46C0158C9DDF}" dt="2023-02-27T14:45:04.710" v="3425" actId="478"/>
          <ac:spMkLst>
            <pc:docMk/>
            <pc:sldMk cId="2154132525" sldId="903"/>
            <ac:spMk id="2132" creationId="{9038BD1B-FB54-4905-AA40-3732855A0A2D}"/>
          </ac:spMkLst>
        </pc:spChg>
        <pc:spChg chg="del">
          <ac:chgData name="amamou yosr" userId="1275005516849b0a" providerId="LiveId" clId="{3EC194DE-74A4-463D-82D7-46C0158C9DDF}" dt="2023-02-27T14:45:04.710" v="3425" actId="478"/>
          <ac:spMkLst>
            <pc:docMk/>
            <pc:sldMk cId="2154132525" sldId="903"/>
            <ac:spMk id="2133" creationId="{1A1C3331-AE47-4421-8D1C-F2D5519733B0}"/>
          </ac:spMkLst>
        </pc:spChg>
        <pc:spChg chg="del">
          <ac:chgData name="amamou yosr" userId="1275005516849b0a" providerId="LiveId" clId="{3EC194DE-74A4-463D-82D7-46C0158C9DDF}" dt="2023-02-27T14:45:04.710" v="3425" actId="478"/>
          <ac:spMkLst>
            <pc:docMk/>
            <pc:sldMk cId="2154132525" sldId="903"/>
            <ac:spMk id="2134" creationId="{AEA4ACCA-38BF-4CF6-AD7D-BF29FFB60982}"/>
          </ac:spMkLst>
        </pc:spChg>
        <pc:spChg chg="del">
          <ac:chgData name="amamou yosr" userId="1275005516849b0a" providerId="LiveId" clId="{3EC194DE-74A4-463D-82D7-46C0158C9DDF}" dt="2023-02-27T14:45:04.710" v="3425" actId="478"/>
          <ac:spMkLst>
            <pc:docMk/>
            <pc:sldMk cId="2154132525" sldId="903"/>
            <ac:spMk id="2135" creationId="{E04E6011-F4BB-4B1C-B377-0941F6B39CD3}"/>
          </ac:spMkLst>
        </pc:spChg>
        <pc:spChg chg="del">
          <ac:chgData name="amamou yosr" userId="1275005516849b0a" providerId="LiveId" clId="{3EC194DE-74A4-463D-82D7-46C0158C9DDF}" dt="2023-02-27T14:45:04.710" v="3425" actId="478"/>
          <ac:spMkLst>
            <pc:docMk/>
            <pc:sldMk cId="2154132525" sldId="903"/>
            <ac:spMk id="2136" creationId="{6D20856E-89C0-4687-89F7-C9AC1D3A0B3E}"/>
          </ac:spMkLst>
        </pc:spChg>
        <pc:spChg chg="del">
          <ac:chgData name="amamou yosr" userId="1275005516849b0a" providerId="LiveId" clId="{3EC194DE-74A4-463D-82D7-46C0158C9DDF}" dt="2023-02-27T14:45:04.710" v="3425" actId="478"/>
          <ac:spMkLst>
            <pc:docMk/>
            <pc:sldMk cId="2154132525" sldId="903"/>
            <ac:spMk id="2139" creationId="{9398B0B3-8CA0-19CE-8482-F9B6AD3BAED2}"/>
          </ac:spMkLst>
        </pc:spChg>
        <pc:spChg chg="del">
          <ac:chgData name="amamou yosr" userId="1275005516849b0a" providerId="LiveId" clId="{3EC194DE-74A4-463D-82D7-46C0158C9DDF}" dt="2023-02-27T14:45:04.710" v="3425" actId="478"/>
          <ac:spMkLst>
            <pc:docMk/>
            <pc:sldMk cId="2154132525" sldId="903"/>
            <ac:spMk id="2140" creationId="{3E78EF04-2743-3C00-D019-23FD510254D2}"/>
          </ac:spMkLst>
        </pc:spChg>
        <pc:spChg chg="del">
          <ac:chgData name="amamou yosr" userId="1275005516849b0a" providerId="LiveId" clId="{3EC194DE-74A4-463D-82D7-46C0158C9DDF}" dt="2023-02-27T14:45:04.710" v="3425" actId="478"/>
          <ac:spMkLst>
            <pc:docMk/>
            <pc:sldMk cId="2154132525" sldId="903"/>
            <ac:spMk id="2141" creationId="{BBD87588-5193-C032-35E7-51A195E32311}"/>
          </ac:spMkLst>
        </pc:spChg>
        <pc:spChg chg="del">
          <ac:chgData name="amamou yosr" userId="1275005516849b0a" providerId="LiveId" clId="{3EC194DE-74A4-463D-82D7-46C0158C9DDF}" dt="2023-02-27T14:45:04.710" v="3425" actId="478"/>
          <ac:spMkLst>
            <pc:docMk/>
            <pc:sldMk cId="2154132525" sldId="903"/>
            <ac:spMk id="2142" creationId="{E02023A7-66BD-0096-3DA3-44FE1A620F95}"/>
          </ac:spMkLst>
        </pc:spChg>
        <pc:spChg chg="del">
          <ac:chgData name="amamou yosr" userId="1275005516849b0a" providerId="LiveId" clId="{3EC194DE-74A4-463D-82D7-46C0158C9DDF}" dt="2023-02-27T14:45:04.710" v="3425" actId="478"/>
          <ac:spMkLst>
            <pc:docMk/>
            <pc:sldMk cId="2154132525" sldId="903"/>
            <ac:spMk id="2143" creationId="{4856CD92-2BE4-FEAB-AC6D-132A38F2B3C4}"/>
          </ac:spMkLst>
        </pc:spChg>
        <pc:spChg chg="del">
          <ac:chgData name="amamou yosr" userId="1275005516849b0a" providerId="LiveId" clId="{3EC194DE-74A4-463D-82D7-46C0158C9DDF}" dt="2023-02-27T14:45:04.710" v="3425" actId="478"/>
          <ac:spMkLst>
            <pc:docMk/>
            <pc:sldMk cId="2154132525" sldId="903"/>
            <ac:spMk id="2144" creationId="{D6005094-B024-6725-7ECD-AE351C415803}"/>
          </ac:spMkLst>
        </pc:spChg>
        <pc:spChg chg="del">
          <ac:chgData name="amamou yosr" userId="1275005516849b0a" providerId="LiveId" clId="{3EC194DE-74A4-463D-82D7-46C0158C9DDF}" dt="2023-02-27T14:45:04.710" v="3425" actId="478"/>
          <ac:spMkLst>
            <pc:docMk/>
            <pc:sldMk cId="2154132525" sldId="903"/>
            <ac:spMk id="2145" creationId="{A85AA638-730E-C9EC-A653-425D21C9851D}"/>
          </ac:spMkLst>
        </pc:spChg>
        <pc:spChg chg="del">
          <ac:chgData name="amamou yosr" userId="1275005516849b0a" providerId="LiveId" clId="{3EC194DE-74A4-463D-82D7-46C0158C9DDF}" dt="2023-02-27T14:45:04.710" v="3425" actId="478"/>
          <ac:spMkLst>
            <pc:docMk/>
            <pc:sldMk cId="2154132525" sldId="903"/>
            <ac:spMk id="2146" creationId="{B8C2F602-5EA1-8022-04BD-DFF05733F9B4}"/>
          </ac:spMkLst>
        </pc:spChg>
        <pc:picChg chg="add del mod">
          <ac:chgData name="amamou yosr" userId="1275005516849b0a" providerId="LiveId" clId="{3EC194DE-74A4-463D-82D7-46C0158C9DDF}" dt="2023-02-27T14:46:12.195" v="3434" actId="478"/>
          <ac:picMkLst>
            <pc:docMk/>
            <pc:sldMk cId="2154132525" sldId="903"/>
            <ac:picMk id="24" creationId="{E446ED69-1C58-91D6-ABEC-7349255C9CC7}"/>
          </ac:picMkLst>
        </pc:picChg>
        <pc:picChg chg="add mod">
          <ac:chgData name="amamou yosr" userId="1275005516849b0a" providerId="LiveId" clId="{3EC194DE-74A4-463D-82D7-46C0158C9DDF}" dt="2023-02-27T14:52:57.522" v="3517" actId="14100"/>
          <ac:picMkLst>
            <pc:docMk/>
            <pc:sldMk cId="2154132525" sldId="903"/>
            <ac:picMk id="27" creationId="{8F481D85-B0E3-4C1C-FE28-77990F91D896}"/>
          </ac:picMkLst>
        </pc:picChg>
        <pc:picChg chg="add mod">
          <ac:chgData name="amamou yosr" userId="1275005516849b0a" providerId="LiveId" clId="{3EC194DE-74A4-463D-82D7-46C0158C9DDF}" dt="2023-02-27T14:53:11.346" v="3519" actId="14100"/>
          <ac:picMkLst>
            <pc:docMk/>
            <pc:sldMk cId="2154132525" sldId="903"/>
            <ac:picMk id="2113" creationId="{6A884FAB-94AF-8BDB-FAA2-CE005BC949B4}"/>
          </ac:picMkLst>
        </pc:picChg>
        <pc:picChg chg="del">
          <ac:chgData name="amamou yosr" userId="1275005516849b0a" providerId="LiveId" clId="{3EC194DE-74A4-463D-82D7-46C0158C9DDF}" dt="2023-02-27T14:45:04.710" v="3425" actId="478"/>
          <ac:picMkLst>
            <pc:docMk/>
            <pc:sldMk cId="2154132525" sldId="903"/>
            <ac:picMk id="2138" creationId="{8B3D0486-A32A-8D1F-A36F-B832AB3EE891}"/>
          </ac:picMkLst>
        </pc:picChg>
      </pc:sldChg>
      <pc:sldChg chg="add del">
        <pc:chgData name="amamou yosr" userId="1275005516849b0a" providerId="LiveId" clId="{3EC194DE-74A4-463D-82D7-46C0158C9DDF}" dt="2023-02-27T15:22:11.009" v="3523" actId="47"/>
        <pc:sldMkLst>
          <pc:docMk/>
          <pc:sldMk cId="273239169" sldId="904"/>
        </pc:sldMkLst>
      </pc:sldChg>
      <pc:sldChg chg="addSp delSp modSp new mod ord">
        <pc:chgData name="amamou yosr" userId="1275005516849b0a" providerId="LiveId" clId="{3EC194DE-74A4-463D-82D7-46C0158C9DDF}" dt="2023-02-28T17:37:47.754" v="10590" actId="20577"/>
        <pc:sldMkLst>
          <pc:docMk/>
          <pc:sldMk cId="1880024374" sldId="904"/>
        </pc:sldMkLst>
        <pc:spChg chg="del mod">
          <ac:chgData name="amamou yosr" userId="1275005516849b0a" providerId="LiveId" clId="{3EC194DE-74A4-463D-82D7-46C0158C9DDF}" dt="2023-02-27T15:22:19.616" v="3526" actId="478"/>
          <ac:spMkLst>
            <pc:docMk/>
            <pc:sldMk cId="1880024374" sldId="904"/>
            <ac:spMk id="2" creationId="{FF5C50E9-C144-2D9D-DAF6-0E2575FDACD6}"/>
          </ac:spMkLst>
        </pc:spChg>
        <pc:spChg chg="del">
          <ac:chgData name="amamou yosr" userId="1275005516849b0a" providerId="LiveId" clId="{3EC194DE-74A4-463D-82D7-46C0158C9DDF}" dt="2023-02-27T15:22:24.587" v="3528" actId="478"/>
          <ac:spMkLst>
            <pc:docMk/>
            <pc:sldMk cId="1880024374" sldId="904"/>
            <ac:spMk id="3" creationId="{9ED5E697-594C-2C09-702A-1283A73556D4}"/>
          </ac:spMkLst>
        </pc:spChg>
        <pc:spChg chg="del">
          <ac:chgData name="amamou yosr" userId="1275005516849b0a" providerId="LiveId" clId="{3EC194DE-74A4-463D-82D7-46C0158C9DDF}" dt="2023-02-27T15:22:22.340" v="3527" actId="478"/>
          <ac:spMkLst>
            <pc:docMk/>
            <pc:sldMk cId="1880024374" sldId="904"/>
            <ac:spMk id="4" creationId="{A5D6636C-8C5A-CCFE-36E3-5EBE1149E28D}"/>
          </ac:spMkLst>
        </pc:spChg>
        <pc:spChg chg="add del mod">
          <ac:chgData name="amamou yosr" userId="1275005516849b0a" providerId="LiveId" clId="{3EC194DE-74A4-463D-82D7-46C0158C9DDF}" dt="2023-02-27T15:22:43.663" v="3533" actId="478"/>
          <ac:spMkLst>
            <pc:docMk/>
            <pc:sldMk cId="1880024374" sldId="904"/>
            <ac:spMk id="5" creationId="{0D0F07BA-F125-491E-BF2C-5C85881D5434}"/>
          </ac:spMkLst>
        </pc:spChg>
        <pc:spChg chg="add mod">
          <ac:chgData name="amamou yosr" userId="1275005516849b0a" providerId="LiveId" clId="{3EC194DE-74A4-463D-82D7-46C0158C9DDF}" dt="2023-02-27T16:13:14.689" v="4049" actId="1035"/>
          <ac:spMkLst>
            <pc:docMk/>
            <pc:sldMk cId="1880024374" sldId="904"/>
            <ac:spMk id="6" creationId="{68982EA6-550A-4823-84E9-F00B4D0E92FC}"/>
          </ac:spMkLst>
        </pc:spChg>
        <pc:spChg chg="add mod">
          <ac:chgData name="amamou yosr" userId="1275005516849b0a" providerId="LiveId" clId="{3EC194DE-74A4-463D-82D7-46C0158C9DDF}" dt="2023-02-27T16:13:14.689" v="4049" actId="1035"/>
          <ac:spMkLst>
            <pc:docMk/>
            <pc:sldMk cId="1880024374" sldId="904"/>
            <ac:spMk id="7" creationId="{50B246C4-4FF7-498F-B450-D37433932079}"/>
          </ac:spMkLst>
        </pc:spChg>
        <pc:spChg chg="add del mod">
          <ac:chgData name="amamou yosr" userId="1275005516849b0a" providerId="LiveId" clId="{3EC194DE-74A4-463D-82D7-46C0158C9DDF}" dt="2023-02-27T16:10:53.807" v="3910" actId="478"/>
          <ac:spMkLst>
            <pc:docMk/>
            <pc:sldMk cId="1880024374" sldId="904"/>
            <ac:spMk id="8" creationId="{AD3CB22F-F56D-45B3-9848-BA9764D559D5}"/>
          </ac:spMkLst>
        </pc:spChg>
        <pc:spChg chg="add del mod">
          <ac:chgData name="amamou yosr" userId="1275005516849b0a" providerId="LiveId" clId="{3EC194DE-74A4-463D-82D7-46C0158C9DDF}" dt="2023-02-27T16:13:14.689" v="4049" actId="1035"/>
          <ac:spMkLst>
            <pc:docMk/>
            <pc:sldMk cId="1880024374" sldId="904"/>
            <ac:spMk id="9" creationId="{E234FE74-D34C-4D70-9B57-13FD7FDA80C3}"/>
          </ac:spMkLst>
        </pc:spChg>
        <pc:spChg chg="add mod">
          <ac:chgData name="amamou yosr" userId="1275005516849b0a" providerId="LiveId" clId="{3EC194DE-74A4-463D-82D7-46C0158C9DDF}" dt="2023-02-27T16:13:14.689" v="4049" actId="1035"/>
          <ac:spMkLst>
            <pc:docMk/>
            <pc:sldMk cId="1880024374" sldId="904"/>
            <ac:spMk id="10" creationId="{EEFB8A92-E9DC-481D-AC26-488D57F6A867}"/>
          </ac:spMkLst>
        </pc:spChg>
        <pc:spChg chg="add del mod">
          <ac:chgData name="amamou yosr" userId="1275005516849b0a" providerId="LiveId" clId="{3EC194DE-74A4-463D-82D7-46C0158C9DDF}" dt="2023-02-27T15:22:50.575" v="3535" actId="478"/>
          <ac:spMkLst>
            <pc:docMk/>
            <pc:sldMk cId="1880024374" sldId="904"/>
            <ac:spMk id="11" creationId="{C054F7DB-0D9A-4D48-AB86-BA692DEFF4B1}"/>
          </ac:spMkLst>
        </pc:spChg>
        <pc:spChg chg="add del mod">
          <ac:chgData name="amamou yosr" userId="1275005516849b0a" providerId="LiveId" clId="{3EC194DE-74A4-463D-82D7-46C0158C9DDF}" dt="2023-02-27T15:23:13.353" v="3540" actId="478"/>
          <ac:spMkLst>
            <pc:docMk/>
            <pc:sldMk cId="1880024374" sldId="904"/>
            <ac:spMk id="12" creationId="{2D633384-1E43-48AF-80B0-B5DF31468F25}"/>
          </ac:spMkLst>
        </pc:spChg>
        <pc:spChg chg="add del mod">
          <ac:chgData name="amamou yosr" userId="1275005516849b0a" providerId="LiveId" clId="{3EC194DE-74A4-463D-82D7-46C0158C9DDF}" dt="2023-02-27T15:23:42.396" v="3546" actId="478"/>
          <ac:spMkLst>
            <pc:docMk/>
            <pc:sldMk cId="1880024374" sldId="904"/>
            <ac:spMk id="13" creationId="{0C710811-5098-4908-B212-8F17CB6206A7}"/>
          </ac:spMkLst>
        </pc:spChg>
        <pc:spChg chg="add mod">
          <ac:chgData name="amamou yosr" userId="1275005516849b0a" providerId="LiveId" clId="{3EC194DE-74A4-463D-82D7-46C0158C9DDF}" dt="2023-02-27T16:13:14.689" v="4049" actId="1035"/>
          <ac:spMkLst>
            <pc:docMk/>
            <pc:sldMk cId="1880024374" sldId="904"/>
            <ac:spMk id="14" creationId="{1D1240D9-A9DD-467F-9FB6-D33B1217B6D8}"/>
          </ac:spMkLst>
        </pc:spChg>
        <pc:spChg chg="add del mod">
          <ac:chgData name="amamou yosr" userId="1275005516849b0a" providerId="LiveId" clId="{3EC194DE-74A4-463D-82D7-46C0158C9DDF}" dt="2023-02-27T16:10:55.072" v="3911" actId="478"/>
          <ac:spMkLst>
            <pc:docMk/>
            <pc:sldMk cId="1880024374" sldId="904"/>
            <ac:spMk id="15" creationId="{DC757616-D909-46C8-96BE-CAFBEBB84003}"/>
          </ac:spMkLst>
        </pc:spChg>
        <pc:spChg chg="add del mod">
          <ac:chgData name="amamou yosr" userId="1275005516849b0a" providerId="LiveId" clId="{3EC194DE-74A4-463D-82D7-46C0158C9DDF}" dt="2023-02-27T15:23:07.985" v="3538" actId="478"/>
          <ac:spMkLst>
            <pc:docMk/>
            <pc:sldMk cId="1880024374" sldId="904"/>
            <ac:spMk id="16" creationId="{F812AE60-E6B6-4A7F-B7A7-BFF5D52353AF}"/>
          </ac:spMkLst>
        </pc:spChg>
        <pc:spChg chg="add del mod">
          <ac:chgData name="amamou yosr" userId="1275005516849b0a" providerId="LiveId" clId="{3EC194DE-74A4-463D-82D7-46C0158C9DDF}" dt="2023-02-27T15:23:18.930" v="3541" actId="478"/>
          <ac:spMkLst>
            <pc:docMk/>
            <pc:sldMk cId="1880024374" sldId="904"/>
            <ac:spMk id="17" creationId="{D350421C-A2BA-4478-A115-22033CF8EF3E}"/>
          </ac:spMkLst>
        </pc:spChg>
        <pc:spChg chg="add del mod">
          <ac:chgData name="amamou yosr" userId="1275005516849b0a" providerId="LiveId" clId="{3EC194DE-74A4-463D-82D7-46C0158C9DDF}" dt="2023-02-27T15:23:36.659" v="3544" actId="478"/>
          <ac:spMkLst>
            <pc:docMk/>
            <pc:sldMk cId="1880024374" sldId="904"/>
            <ac:spMk id="18" creationId="{9331C6EC-793E-464B-B8F3-AA6D20B382F4}"/>
          </ac:spMkLst>
        </pc:spChg>
        <pc:spChg chg="add del mod">
          <ac:chgData name="amamou yosr" userId="1275005516849b0a" providerId="LiveId" clId="{3EC194DE-74A4-463D-82D7-46C0158C9DDF}" dt="2023-02-27T15:23:10.030" v="3539" actId="478"/>
          <ac:spMkLst>
            <pc:docMk/>
            <pc:sldMk cId="1880024374" sldId="904"/>
            <ac:spMk id="19" creationId="{26E77555-0B73-40B6-A82A-87C5F9E8273E}"/>
          </ac:spMkLst>
        </pc:spChg>
        <pc:spChg chg="add del mod">
          <ac:chgData name="amamou yosr" userId="1275005516849b0a" providerId="LiveId" clId="{3EC194DE-74A4-463D-82D7-46C0158C9DDF}" dt="2023-02-27T15:23:22.349" v="3543" actId="478"/>
          <ac:spMkLst>
            <pc:docMk/>
            <pc:sldMk cId="1880024374" sldId="904"/>
            <ac:spMk id="20" creationId="{210686E2-557E-4B9C-8EC4-C824676E4287}"/>
          </ac:spMkLst>
        </pc:spChg>
        <pc:spChg chg="add del mod">
          <ac:chgData name="amamou yosr" userId="1275005516849b0a" providerId="LiveId" clId="{3EC194DE-74A4-463D-82D7-46C0158C9DDF}" dt="2023-02-27T15:23:39.417" v="3545" actId="478"/>
          <ac:spMkLst>
            <pc:docMk/>
            <pc:sldMk cId="1880024374" sldId="904"/>
            <ac:spMk id="21" creationId="{622EE087-B6F0-4626-B1DB-DE37E219EE17}"/>
          </ac:spMkLst>
        </pc:spChg>
        <pc:spChg chg="add mod">
          <ac:chgData name="amamou yosr" userId="1275005516849b0a" providerId="LiveId" clId="{3EC194DE-74A4-463D-82D7-46C0158C9DDF}" dt="2023-02-27T16:13:14.689" v="4049" actId="1035"/>
          <ac:spMkLst>
            <pc:docMk/>
            <pc:sldMk cId="1880024374" sldId="904"/>
            <ac:spMk id="22" creationId="{F9224498-291E-463A-AD51-F745E7430AA7}"/>
          </ac:spMkLst>
        </pc:spChg>
        <pc:spChg chg="add mod">
          <ac:chgData name="amamou yosr" userId="1275005516849b0a" providerId="LiveId" clId="{3EC194DE-74A4-463D-82D7-46C0158C9DDF}" dt="2023-02-27T16:13:14.689" v="4049" actId="1035"/>
          <ac:spMkLst>
            <pc:docMk/>
            <pc:sldMk cId="1880024374" sldId="904"/>
            <ac:spMk id="23" creationId="{13FB2B15-179D-45C1-BB2F-0D5F14716002}"/>
          </ac:spMkLst>
        </pc:spChg>
        <pc:spChg chg="add del mod">
          <ac:chgData name="amamou yosr" userId="1275005516849b0a" providerId="LiveId" clId="{3EC194DE-74A4-463D-82D7-46C0158C9DDF}" dt="2023-02-27T16:10:57.411" v="3912" actId="478"/>
          <ac:spMkLst>
            <pc:docMk/>
            <pc:sldMk cId="1880024374" sldId="904"/>
            <ac:spMk id="24" creationId="{8ABEB96C-2B55-4D57-8712-2AE0F7A3A89A}"/>
          </ac:spMkLst>
        </pc:spChg>
        <pc:spChg chg="add mod">
          <ac:chgData name="amamou yosr" userId="1275005516849b0a" providerId="LiveId" clId="{3EC194DE-74A4-463D-82D7-46C0158C9DDF}" dt="2023-02-28T17:37:47.754" v="10590" actId="20577"/>
          <ac:spMkLst>
            <pc:docMk/>
            <pc:sldMk cId="1880024374" sldId="904"/>
            <ac:spMk id="25" creationId="{E5F817D3-8D84-4A73-B471-7D55A92DADC1}"/>
          </ac:spMkLst>
        </pc:spChg>
        <pc:spChg chg="add del mod">
          <ac:chgData name="amamou yosr" userId="1275005516849b0a" providerId="LiveId" clId="{3EC194DE-74A4-463D-82D7-46C0158C9DDF}" dt="2023-02-27T15:23:45.854" v="3548" actId="478"/>
          <ac:spMkLst>
            <pc:docMk/>
            <pc:sldMk cId="1880024374" sldId="904"/>
            <ac:spMk id="26" creationId="{1979460A-DCD6-4D92-9F27-CA581EA4412D}"/>
          </ac:spMkLst>
        </pc:spChg>
        <pc:spChg chg="add del mod">
          <ac:chgData name="amamou yosr" userId="1275005516849b0a" providerId="LiveId" clId="{3EC194DE-74A4-463D-82D7-46C0158C9DDF}" dt="2023-02-27T16:05:33.964" v="3866" actId="478"/>
          <ac:spMkLst>
            <pc:docMk/>
            <pc:sldMk cId="1880024374" sldId="904"/>
            <ac:spMk id="28" creationId="{F739C8BE-7C4F-6324-DC5A-67E09C77DE32}"/>
          </ac:spMkLst>
        </pc:spChg>
        <pc:spChg chg="add del mod">
          <ac:chgData name="amamou yosr" userId="1275005516849b0a" providerId="LiveId" clId="{3EC194DE-74A4-463D-82D7-46C0158C9DDF}" dt="2023-02-27T16:05:38.496" v="3868" actId="478"/>
          <ac:spMkLst>
            <pc:docMk/>
            <pc:sldMk cId="1880024374" sldId="904"/>
            <ac:spMk id="30" creationId="{92904CDF-3028-47F6-D37A-F066950101C4}"/>
          </ac:spMkLst>
        </pc:spChg>
        <pc:spChg chg="add del mod">
          <ac:chgData name="amamou yosr" userId="1275005516849b0a" providerId="LiveId" clId="{3EC194DE-74A4-463D-82D7-46C0158C9DDF}" dt="2023-02-27T16:05:36.390" v="3867" actId="478"/>
          <ac:spMkLst>
            <pc:docMk/>
            <pc:sldMk cId="1880024374" sldId="904"/>
            <ac:spMk id="33" creationId="{5DCD0B38-4BA7-7E03-A9C3-8DEF333AEA6F}"/>
          </ac:spMkLst>
        </pc:spChg>
        <pc:spChg chg="add del">
          <ac:chgData name="amamou yosr" userId="1275005516849b0a" providerId="LiveId" clId="{3EC194DE-74A4-463D-82D7-46C0158C9DDF}" dt="2023-02-27T15:44:34.919" v="3641"/>
          <ac:spMkLst>
            <pc:docMk/>
            <pc:sldMk cId="1880024374" sldId="904"/>
            <ac:spMk id="34" creationId="{10D5F065-FC01-E088-7868-CC8220DFAEC9}"/>
          </ac:spMkLst>
        </pc:spChg>
        <pc:spChg chg="add del">
          <ac:chgData name="amamou yosr" userId="1275005516849b0a" providerId="LiveId" clId="{3EC194DE-74A4-463D-82D7-46C0158C9DDF}" dt="2023-02-27T15:44:34.919" v="3641"/>
          <ac:spMkLst>
            <pc:docMk/>
            <pc:sldMk cId="1880024374" sldId="904"/>
            <ac:spMk id="35" creationId="{2435F74A-2E5D-FF52-3681-82DE0C5025B9}"/>
          </ac:spMkLst>
        </pc:spChg>
        <pc:spChg chg="add del">
          <ac:chgData name="amamou yosr" userId="1275005516849b0a" providerId="LiveId" clId="{3EC194DE-74A4-463D-82D7-46C0158C9DDF}" dt="2023-02-27T15:44:34.919" v="3641"/>
          <ac:spMkLst>
            <pc:docMk/>
            <pc:sldMk cId="1880024374" sldId="904"/>
            <ac:spMk id="36" creationId="{DAC9C7AA-F3D9-55AA-80C9-50EC3FABDFEC}"/>
          </ac:spMkLst>
        </pc:spChg>
        <pc:spChg chg="add del mod">
          <ac:chgData name="amamou yosr" userId="1275005516849b0a" providerId="LiveId" clId="{3EC194DE-74A4-463D-82D7-46C0158C9DDF}" dt="2023-02-27T16:05:43.217" v="3869" actId="478"/>
          <ac:spMkLst>
            <pc:docMk/>
            <pc:sldMk cId="1880024374" sldId="904"/>
            <ac:spMk id="38" creationId="{8682BF18-5CB1-77A9-DD15-C92C31046F5A}"/>
          </ac:spMkLst>
        </pc:spChg>
        <pc:spChg chg="add del mod">
          <ac:chgData name="amamou yosr" userId="1275005516849b0a" providerId="LiveId" clId="{3EC194DE-74A4-463D-82D7-46C0158C9DDF}" dt="2023-02-27T16:07:27.013" v="3884"/>
          <ac:spMkLst>
            <pc:docMk/>
            <pc:sldMk cId="1880024374" sldId="904"/>
            <ac:spMk id="41" creationId="{D70E7B04-31EF-7C1F-ABBC-5D32EE5FF03F}"/>
          </ac:spMkLst>
        </pc:spChg>
        <pc:spChg chg="add del mod">
          <ac:chgData name="amamou yosr" userId="1275005516849b0a" providerId="LiveId" clId="{3EC194DE-74A4-463D-82D7-46C0158C9DDF}" dt="2023-02-27T16:07:27.013" v="3884"/>
          <ac:spMkLst>
            <pc:docMk/>
            <pc:sldMk cId="1880024374" sldId="904"/>
            <ac:spMk id="42" creationId="{62B8848E-70C0-2FE5-2DF6-CC95FFAB4F04}"/>
          </ac:spMkLst>
        </pc:spChg>
        <pc:spChg chg="add mod">
          <ac:chgData name="amamou yosr" userId="1275005516849b0a" providerId="LiveId" clId="{3EC194DE-74A4-463D-82D7-46C0158C9DDF}" dt="2023-02-27T16:17:14.779" v="4127" actId="113"/>
          <ac:spMkLst>
            <pc:docMk/>
            <pc:sldMk cId="1880024374" sldId="904"/>
            <ac:spMk id="44" creationId="{23BC7A30-4477-7322-5CB8-47E9545C18C7}"/>
          </ac:spMkLst>
        </pc:spChg>
        <pc:spChg chg="add mod">
          <ac:chgData name="amamou yosr" userId="1275005516849b0a" providerId="LiveId" clId="{3EC194DE-74A4-463D-82D7-46C0158C9DDF}" dt="2023-02-27T16:17:29.430" v="4130" actId="1076"/>
          <ac:spMkLst>
            <pc:docMk/>
            <pc:sldMk cId="1880024374" sldId="904"/>
            <ac:spMk id="47" creationId="{85A875E0-31DE-1FF8-BE3B-7D0DE8E4BF21}"/>
          </ac:spMkLst>
        </pc:spChg>
        <pc:picChg chg="add del mod modCrop">
          <ac:chgData name="amamou yosr" userId="1275005516849b0a" providerId="LiveId" clId="{3EC194DE-74A4-463D-82D7-46C0158C9DDF}" dt="2023-02-27T16:05:29.267" v="3864" actId="478"/>
          <ac:picMkLst>
            <pc:docMk/>
            <pc:sldMk cId="1880024374" sldId="904"/>
            <ac:picMk id="31" creationId="{F401D9FB-E7C3-F3CE-9AC7-1E9068D144F9}"/>
          </ac:picMkLst>
        </pc:picChg>
        <pc:picChg chg="add del mod">
          <ac:chgData name="amamou yosr" userId="1275005516849b0a" providerId="LiveId" clId="{3EC194DE-74A4-463D-82D7-46C0158C9DDF}" dt="2023-02-27T16:05:44.413" v="3870" actId="478"/>
          <ac:picMkLst>
            <pc:docMk/>
            <pc:sldMk cId="1880024374" sldId="904"/>
            <ac:picMk id="39" creationId="{D3965C7E-DD7A-6D36-BBE3-C5304C51DED2}"/>
          </ac:picMkLst>
        </pc:picChg>
        <pc:picChg chg="add del mod">
          <ac:chgData name="amamou yosr" userId="1275005516849b0a" providerId="LiveId" clId="{3EC194DE-74A4-463D-82D7-46C0158C9DDF}" dt="2023-02-27T16:05:31.175" v="3865" actId="478"/>
          <ac:picMkLst>
            <pc:docMk/>
            <pc:sldMk cId="1880024374" sldId="904"/>
            <ac:picMk id="40" creationId="{CCBBC9C2-15A8-8208-8DEA-CF521D8D11F6}"/>
          </ac:picMkLst>
        </pc:picChg>
        <pc:picChg chg="add mod">
          <ac:chgData name="amamou yosr" userId="1275005516849b0a" providerId="LiveId" clId="{3EC194DE-74A4-463D-82D7-46C0158C9DDF}" dt="2023-02-27T16:13:14.689" v="4049" actId="1035"/>
          <ac:picMkLst>
            <pc:docMk/>
            <pc:sldMk cId="1880024374" sldId="904"/>
            <ac:picMk id="45" creationId="{0B94865A-DC12-5535-A4C3-FE20C22842C4}"/>
          </ac:picMkLst>
        </pc:picChg>
        <pc:picChg chg="add mod">
          <ac:chgData name="amamou yosr" userId="1275005516849b0a" providerId="LiveId" clId="{3EC194DE-74A4-463D-82D7-46C0158C9DDF}" dt="2023-02-27T16:14:15.670" v="4098" actId="1037"/>
          <ac:picMkLst>
            <pc:docMk/>
            <pc:sldMk cId="1880024374" sldId="904"/>
            <ac:picMk id="48" creationId="{FCD8FAD5-52E4-AA53-8EE2-8C4868FF2AB9}"/>
          </ac:picMkLst>
        </pc:picChg>
        <pc:picChg chg="add mod">
          <ac:chgData name="amamou yosr" userId="1275005516849b0a" providerId="LiveId" clId="{3EC194DE-74A4-463D-82D7-46C0158C9DDF}" dt="2023-02-27T16:14:15.670" v="4098" actId="1037"/>
          <ac:picMkLst>
            <pc:docMk/>
            <pc:sldMk cId="1880024374" sldId="904"/>
            <ac:picMk id="49" creationId="{1754E4D1-146B-D80E-1022-7E3E797DA9DC}"/>
          </ac:picMkLst>
        </pc:picChg>
        <pc:picChg chg="add del">
          <ac:chgData name="amamou yosr" userId="1275005516849b0a" providerId="LiveId" clId="{3EC194DE-74A4-463D-82D7-46C0158C9DDF}" dt="2023-02-27T15:44:34.919" v="3641"/>
          <ac:picMkLst>
            <pc:docMk/>
            <pc:sldMk cId="1880024374" sldId="904"/>
            <ac:picMk id="1025" creationId="{68928DF2-D0E6-0D58-40B1-99BB3CDF4EF4}"/>
          </ac:picMkLst>
        </pc:picChg>
        <pc:picChg chg="add del">
          <ac:chgData name="amamou yosr" userId="1275005516849b0a" providerId="LiveId" clId="{3EC194DE-74A4-463D-82D7-46C0158C9DDF}" dt="2023-02-27T15:44:34.919" v="3641"/>
          <ac:picMkLst>
            <pc:docMk/>
            <pc:sldMk cId="1880024374" sldId="904"/>
            <ac:picMk id="1026" creationId="{EFCF28C5-4A30-A495-DB2A-CBB7B41FD550}"/>
          </ac:picMkLst>
        </pc:picChg>
        <pc:picChg chg="add del mod">
          <ac:chgData name="amamou yosr" userId="1275005516849b0a" providerId="LiveId" clId="{3EC194DE-74A4-463D-82D7-46C0158C9DDF}" dt="2023-02-27T16:07:27.013" v="3884"/>
          <ac:picMkLst>
            <pc:docMk/>
            <pc:sldMk cId="1880024374" sldId="904"/>
            <ac:picMk id="1030" creationId="{133CAE7C-5861-6BBC-397E-95B05FA4B51E}"/>
          </ac:picMkLst>
        </pc:picChg>
      </pc:sldChg>
      <pc:sldChg chg="addSp delSp modSp add mod ord">
        <pc:chgData name="amamou yosr" userId="1275005516849b0a" providerId="LiveId" clId="{3EC194DE-74A4-463D-82D7-46C0158C9DDF}" dt="2023-02-28T17:37:43.498" v="10589" actId="20577"/>
        <pc:sldMkLst>
          <pc:docMk/>
          <pc:sldMk cId="92256465" sldId="905"/>
        </pc:sldMkLst>
        <pc:spChg chg="mod">
          <ac:chgData name="amamou yosr" userId="1275005516849b0a" providerId="LiveId" clId="{3EC194DE-74A4-463D-82D7-46C0158C9DDF}" dt="2023-02-27T16:02:29.675" v="3832" actId="1036"/>
          <ac:spMkLst>
            <pc:docMk/>
            <pc:sldMk cId="92256465" sldId="905"/>
            <ac:spMk id="3" creationId="{68982EA6-550A-4823-84E9-F00B4D0E92FC}"/>
          </ac:spMkLst>
        </pc:spChg>
        <pc:spChg chg="mod">
          <ac:chgData name="amamou yosr" userId="1275005516849b0a" providerId="LiveId" clId="{3EC194DE-74A4-463D-82D7-46C0158C9DDF}" dt="2023-02-27T16:02:29.675" v="3832" actId="1036"/>
          <ac:spMkLst>
            <pc:docMk/>
            <pc:sldMk cId="92256465" sldId="905"/>
            <ac:spMk id="4" creationId="{50B246C4-4FF7-498F-B450-D37433932079}"/>
          </ac:spMkLst>
        </pc:spChg>
        <pc:spChg chg="mod">
          <ac:chgData name="amamou yosr" userId="1275005516849b0a" providerId="LiveId" clId="{3EC194DE-74A4-463D-82D7-46C0158C9DDF}" dt="2023-02-27T16:02:29.675" v="3832" actId="1036"/>
          <ac:spMkLst>
            <pc:docMk/>
            <pc:sldMk cId="92256465" sldId="905"/>
            <ac:spMk id="5" creationId="{AD3CB22F-F56D-45B3-9848-BA9764D559D5}"/>
          </ac:spMkLst>
        </pc:spChg>
        <pc:spChg chg="mod">
          <ac:chgData name="amamou yosr" userId="1275005516849b0a" providerId="LiveId" clId="{3EC194DE-74A4-463D-82D7-46C0158C9DDF}" dt="2023-02-27T16:02:29.675" v="3832" actId="1036"/>
          <ac:spMkLst>
            <pc:docMk/>
            <pc:sldMk cId="92256465" sldId="905"/>
            <ac:spMk id="6" creationId="{E234FE74-D34C-4D70-9B57-13FD7FDA80C3}"/>
          </ac:spMkLst>
        </pc:spChg>
        <pc:spChg chg="mod">
          <ac:chgData name="amamou yosr" userId="1275005516849b0a" providerId="LiveId" clId="{3EC194DE-74A4-463D-82D7-46C0158C9DDF}" dt="2023-02-27T16:02:29.675" v="3832" actId="1036"/>
          <ac:spMkLst>
            <pc:docMk/>
            <pc:sldMk cId="92256465" sldId="905"/>
            <ac:spMk id="7" creationId="{EEFB8A92-E9DC-481D-AC26-488D57F6A867}"/>
          </ac:spMkLst>
        </pc:spChg>
        <pc:spChg chg="add mod">
          <ac:chgData name="amamou yosr" userId="1275005516849b0a" providerId="LiveId" clId="{3EC194DE-74A4-463D-82D7-46C0158C9DDF}" dt="2023-02-27T16:02:29.675" v="3832" actId="1036"/>
          <ac:spMkLst>
            <pc:docMk/>
            <pc:sldMk cId="92256465" sldId="905"/>
            <ac:spMk id="8" creationId="{A5A1F661-4FAB-8DD0-2490-2ED696B2468C}"/>
          </ac:spMkLst>
        </pc:spChg>
        <pc:spChg chg="mod">
          <ac:chgData name="amamou yosr" userId="1275005516849b0a" providerId="LiveId" clId="{3EC194DE-74A4-463D-82D7-46C0158C9DDF}" dt="2023-02-27T16:02:29.675" v="3832" actId="1036"/>
          <ac:spMkLst>
            <pc:docMk/>
            <pc:sldMk cId="92256465" sldId="905"/>
            <ac:spMk id="11" creationId="{1D1240D9-A9DD-467F-9FB6-D33B1217B6D8}"/>
          </ac:spMkLst>
        </pc:spChg>
        <pc:spChg chg="mod">
          <ac:chgData name="amamou yosr" userId="1275005516849b0a" providerId="LiveId" clId="{3EC194DE-74A4-463D-82D7-46C0158C9DDF}" dt="2023-02-27T16:02:29.675" v="3832" actId="1036"/>
          <ac:spMkLst>
            <pc:docMk/>
            <pc:sldMk cId="92256465" sldId="905"/>
            <ac:spMk id="12" creationId="{DC757616-D909-46C8-96BE-CAFBEBB84003}"/>
          </ac:spMkLst>
        </pc:spChg>
        <pc:spChg chg="add mod">
          <ac:chgData name="amamou yosr" userId="1275005516849b0a" providerId="LiveId" clId="{3EC194DE-74A4-463D-82D7-46C0158C9DDF}" dt="2023-02-27T16:02:29.675" v="3832" actId="1036"/>
          <ac:spMkLst>
            <pc:docMk/>
            <pc:sldMk cId="92256465" sldId="905"/>
            <ac:spMk id="13" creationId="{A4C7B2E0-E071-34F2-0D56-2372FD8B85FD}"/>
          </ac:spMkLst>
        </pc:spChg>
        <pc:spChg chg="add del mod">
          <ac:chgData name="amamou yosr" userId="1275005516849b0a" providerId="LiveId" clId="{3EC194DE-74A4-463D-82D7-46C0158C9DDF}" dt="2023-02-27T16:00:27.943" v="3795"/>
          <ac:spMkLst>
            <pc:docMk/>
            <pc:sldMk cId="92256465" sldId="905"/>
            <ac:spMk id="16" creationId="{E49D90A6-6606-A2D6-E2B2-B2C76D07F03B}"/>
          </ac:spMkLst>
        </pc:spChg>
        <pc:spChg chg="add mod">
          <ac:chgData name="amamou yosr" userId="1275005516849b0a" providerId="LiveId" clId="{3EC194DE-74A4-463D-82D7-46C0158C9DDF}" dt="2023-02-27T16:17:18.953" v="4128" actId="113"/>
          <ac:spMkLst>
            <pc:docMk/>
            <pc:sldMk cId="92256465" sldId="905"/>
            <ac:spMk id="18" creationId="{68A8F83F-3F59-01A9-726F-28169595A4D8}"/>
          </ac:spMkLst>
        </pc:spChg>
        <pc:spChg chg="mod">
          <ac:chgData name="amamou yosr" userId="1275005516849b0a" providerId="LiveId" clId="{3EC194DE-74A4-463D-82D7-46C0158C9DDF}" dt="2023-02-27T16:02:29.675" v="3832" actId="1036"/>
          <ac:spMkLst>
            <pc:docMk/>
            <pc:sldMk cId="92256465" sldId="905"/>
            <ac:spMk id="19" creationId="{F9224498-291E-463A-AD51-F745E7430AA7}"/>
          </ac:spMkLst>
        </pc:spChg>
        <pc:spChg chg="mod">
          <ac:chgData name="amamou yosr" userId="1275005516849b0a" providerId="LiveId" clId="{3EC194DE-74A4-463D-82D7-46C0158C9DDF}" dt="2023-02-27T16:02:29.675" v="3832" actId="1036"/>
          <ac:spMkLst>
            <pc:docMk/>
            <pc:sldMk cId="92256465" sldId="905"/>
            <ac:spMk id="20" creationId="{13FB2B15-179D-45C1-BB2F-0D5F14716002}"/>
          </ac:spMkLst>
        </pc:spChg>
        <pc:spChg chg="mod">
          <ac:chgData name="amamou yosr" userId="1275005516849b0a" providerId="LiveId" clId="{3EC194DE-74A4-463D-82D7-46C0158C9DDF}" dt="2023-02-27T16:02:29.675" v="3832" actId="1036"/>
          <ac:spMkLst>
            <pc:docMk/>
            <pc:sldMk cId="92256465" sldId="905"/>
            <ac:spMk id="21" creationId="{8ABEB96C-2B55-4D57-8712-2AE0F7A3A89A}"/>
          </ac:spMkLst>
        </pc:spChg>
        <pc:spChg chg="mod">
          <ac:chgData name="amamou yosr" userId="1275005516849b0a" providerId="LiveId" clId="{3EC194DE-74A4-463D-82D7-46C0158C9DDF}" dt="2023-02-28T17:37:43.498" v="10589" actId="20577"/>
          <ac:spMkLst>
            <pc:docMk/>
            <pc:sldMk cId="92256465" sldId="905"/>
            <ac:spMk id="23" creationId="{E5F817D3-8D84-4A73-B471-7D55A92DADC1}"/>
          </ac:spMkLst>
        </pc:spChg>
        <pc:spChg chg="del">
          <ac:chgData name="amamou yosr" userId="1275005516849b0a" providerId="LiveId" clId="{3EC194DE-74A4-463D-82D7-46C0158C9DDF}" dt="2023-02-27T15:49:19.853" v="3675" actId="478"/>
          <ac:spMkLst>
            <pc:docMk/>
            <pc:sldMk cId="92256465" sldId="905"/>
            <ac:spMk id="26" creationId="{69517184-7846-AE15-A3E9-5AA43E12160E}"/>
          </ac:spMkLst>
        </pc:spChg>
        <pc:spChg chg="del">
          <ac:chgData name="amamou yosr" userId="1275005516849b0a" providerId="LiveId" clId="{3EC194DE-74A4-463D-82D7-46C0158C9DDF}" dt="2023-02-27T15:48:56.616" v="3670" actId="478"/>
          <ac:spMkLst>
            <pc:docMk/>
            <pc:sldMk cId="92256465" sldId="905"/>
            <ac:spMk id="28" creationId="{CA6D0416-5D3E-8818-E2A9-E0A0D57F2633}"/>
          </ac:spMkLst>
        </pc:spChg>
        <pc:spChg chg="del mod">
          <ac:chgData name="amamou yosr" userId="1275005516849b0a" providerId="LiveId" clId="{3EC194DE-74A4-463D-82D7-46C0158C9DDF}" dt="2023-02-27T15:49:06.382" v="3674" actId="478"/>
          <ac:spMkLst>
            <pc:docMk/>
            <pc:sldMk cId="92256465" sldId="905"/>
            <ac:spMk id="30" creationId="{57512D91-B9D4-FB56-2BFF-1B78E70FA3E0}"/>
          </ac:spMkLst>
        </pc:spChg>
        <pc:spChg chg="del mod">
          <ac:chgData name="amamou yosr" userId="1275005516849b0a" providerId="LiveId" clId="{3EC194DE-74A4-463D-82D7-46C0158C9DDF}" dt="2023-02-27T15:49:24.032" v="3678" actId="478"/>
          <ac:spMkLst>
            <pc:docMk/>
            <pc:sldMk cId="92256465" sldId="905"/>
            <ac:spMk id="2112" creationId="{9CC1CB7B-5130-7390-BBEF-EC43F23D443C}"/>
          </ac:spMkLst>
        </pc:spChg>
        <pc:graphicFrameChg chg="add del mod">
          <ac:chgData name="amamou yosr" userId="1275005516849b0a" providerId="LiveId" clId="{3EC194DE-74A4-463D-82D7-46C0158C9DDF}" dt="2023-02-27T16:00:27.943" v="3795"/>
          <ac:graphicFrameMkLst>
            <pc:docMk/>
            <pc:sldMk cId="92256465" sldId="905"/>
            <ac:graphicFrameMk id="15" creationId="{81BE4BB6-13F3-1FAF-4F3C-CE4B7ECDA90C}"/>
          </ac:graphicFrameMkLst>
        </pc:graphicFrameChg>
        <pc:picChg chg="add mod">
          <ac:chgData name="amamou yosr" userId="1275005516849b0a" providerId="LiveId" clId="{3EC194DE-74A4-463D-82D7-46C0158C9DDF}" dt="2023-02-27T16:02:29.675" v="3832" actId="1036"/>
          <ac:picMkLst>
            <pc:docMk/>
            <pc:sldMk cId="92256465" sldId="905"/>
            <ac:picMk id="9" creationId="{013267E2-2AD6-F0FD-D6D7-EFDFB86D1046}"/>
          </ac:picMkLst>
        </pc:picChg>
        <pc:picChg chg="add mod modCrop">
          <ac:chgData name="amamou yosr" userId="1275005516849b0a" providerId="LiveId" clId="{3EC194DE-74A4-463D-82D7-46C0158C9DDF}" dt="2023-02-27T16:02:29.675" v="3832" actId="1036"/>
          <ac:picMkLst>
            <pc:docMk/>
            <pc:sldMk cId="92256465" sldId="905"/>
            <ac:picMk id="14" creationId="{7AD3531A-3D8E-2585-E5CE-056BAF2256C8}"/>
          </ac:picMkLst>
        </pc:picChg>
        <pc:picChg chg="add mod">
          <ac:chgData name="amamou yosr" userId="1275005516849b0a" providerId="LiveId" clId="{3EC194DE-74A4-463D-82D7-46C0158C9DDF}" dt="2023-02-27T16:04:04.312" v="3860" actId="14100"/>
          <ac:picMkLst>
            <pc:docMk/>
            <pc:sldMk cId="92256465" sldId="905"/>
            <ac:picMk id="22" creationId="{58A8678F-ADA1-3CA2-2EFC-B6ECDA9A42C2}"/>
          </ac:picMkLst>
        </pc:picChg>
        <pc:picChg chg="del">
          <ac:chgData name="amamou yosr" userId="1275005516849b0a" providerId="LiveId" clId="{3EC194DE-74A4-463D-82D7-46C0158C9DDF}" dt="2023-02-27T15:49:21.314" v="3676" actId="478"/>
          <ac:picMkLst>
            <pc:docMk/>
            <pc:sldMk cId="92256465" sldId="905"/>
            <ac:picMk id="27" creationId="{8F481D85-B0E3-4C1C-FE28-77990F91D896}"/>
          </ac:picMkLst>
        </pc:picChg>
        <pc:picChg chg="del">
          <ac:chgData name="amamou yosr" userId="1275005516849b0a" providerId="LiveId" clId="{3EC194DE-74A4-463D-82D7-46C0158C9DDF}" dt="2023-02-27T15:49:25.241" v="3679" actId="478"/>
          <ac:picMkLst>
            <pc:docMk/>
            <pc:sldMk cId="92256465" sldId="905"/>
            <ac:picMk id="2113" creationId="{6A884FAB-94AF-8BDB-FAA2-CE005BC949B4}"/>
          </ac:picMkLst>
        </pc:picChg>
      </pc:sldChg>
      <pc:sldChg chg="modSp add mod">
        <pc:chgData name="amamou yosr" userId="1275005516849b0a" providerId="LiveId" clId="{3EC194DE-74A4-463D-82D7-46C0158C9DDF}" dt="2023-02-28T17:37:38.242" v="10587" actId="20577"/>
        <pc:sldMkLst>
          <pc:docMk/>
          <pc:sldMk cId="3795779886" sldId="906"/>
        </pc:sldMkLst>
        <pc:spChg chg="mod">
          <ac:chgData name="amamou yosr" userId="1275005516849b0a" providerId="LiveId" clId="{3EC194DE-74A4-463D-82D7-46C0158C9DDF}" dt="2023-02-28T17:37:38.242" v="10587" actId="20577"/>
          <ac:spMkLst>
            <pc:docMk/>
            <pc:sldMk cId="3795779886" sldId="906"/>
            <ac:spMk id="25" creationId="{E5F817D3-8D84-4A73-B471-7D55A92DADC1}"/>
          </ac:spMkLst>
        </pc:spChg>
      </pc:sldChg>
      <pc:sldChg chg="new del ord">
        <pc:chgData name="amamou yosr" userId="1275005516849b0a" providerId="LiveId" clId="{3EC194DE-74A4-463D-82D7-46C0158C9DDF}" dt="2023-02-27T16:15:01.312" v="4102" actId="47"/>
        <pc:sldMkLst>
          <pc:docMk/>
          <pc:sldMk cId="2632775240" sldId="907"/>
        </pc:sldMkLst>
      </pc:sldChg>
      <pc:sldChg chg="addSp delSp modSp add del mod ord">
        <pc:chgData name="amamou yosr" userId="1275005516849b0a" providerId="LiveId" clId="{3EC194DE-74A4-463D-82D7-46C0158C9DDF}" dt="2023-02-28T17:37:53.816" v="10593" actId="20577"/>
        <pc:sldMkLst>
          <pc:docMk/>
          <pc:sldMk cId="3894961666" sldId="907"/>
        </pc:sldMkLst>
        <pc:spChg chg="add del">
          <ac:chgData name="amamou yosr" userId="1275005516849b0a" providerId="LiveId" clId="{3EC194DE-74A4-463D-82D7-46C0158C9DDF}" dt="2023-02-27T16:15:18.411" v="4110" actId="478"/>
          <ac:spMkLst>
            <pc:docMk/>
            <pc:sldMk cId="3894961666" sldId="907"/>
            <ac:spMk id="3" creationId="{68982EA6-550A-4823-84E9-F00B4D0E92FC}"/>
          </ac:spMkLst>
        </pc:spChg>
        <pc:spChg chg="add del">
          <ac:chgData name="amamou yosr" userId="1275005516849b0a" providerId="LiveId" clId="{3EC194DE-74A4-463D-82D7-46C0158C9DDF}" dt="2023-02-27T16:15:18.411" v="4110" actId="478"/>
          <ac:spMkLst>
            <pc:docMk/>
            <pc:sldMk cId="3894961666" sldId="907"/>
            <ac:spMk id="4" creationId="{50B246C4-4FF7-498F-B450-D37433932079}"/>
          </ac:spMkLst>
        </pc:spChg>
        <pc:spChg chg="add del">
          <ac:chgData name="amamou yosr" userId="1275005516849b0a" providerId="LiveId" clId="{3EC194DE-74A4-463D-82D7-46C0158C9DDF}" dt="2023-02-27T16:15:18.411" v="4110" actId="478"/>
          <ac:spMkLst>
            <pc:docMk/>
            <pc:sldMk cId="3894961666" sldId="907"/>
            <ac:spMk id="5" creationId="{AD3CB22F-F56D-45B3-9848-BA9764D559D5}"/>
          </ac:spMkLst>
        </pc:spChg>
        <pc:spChg chg="add del">
          <ac:chgData name="amamou yosr" userId="1275005516849b0a" providerId="LiveId" clId="{3EC194DE-74A4-463D-82D7-46C0158C9DDF}" dt="2023-02-27T16:15:18.411" v="4110" actId="478"/>
          <ac:spMkLst>
            <pc:docMk/>
            <pc:sldMk cId="3894961666" sldId="907"/>
            <ac:spMk id="6" creationId="{E234FE74-D34C-4D70-9B57-13FD7FDA80C3}"/>
          </ac:spMkLst>
        </pc:spChg>
        <pc:spChg chg="add del">
          <ac:chgData name="amamou yosr" userId="1275005516849b0a" providerId="LiveId" clId="{3EC194DE-74A4-463D-82D7-46C0158C9DDF}" dt="2023-02-27T16:15:18.411" v="4110" actId="478"/>
          <ac:spMkLst>
            <pc:docMk/>
            <pc:sldMk cId="3894961666" sldId="907"/>
            <ac:spMk id="7" creationId="{EEFB8A92-E9DC-481D-AC26-488D57F6A867}"/>
          </ac:spMkLst>
        </pc:spChg>
        <pc:spChg chg="add del">
          <ac:chgData name="amamou yosr" userId="1275005516849b0a" providerId="LiveId" clId="{3EC194DE-74A4-463D-82D7-46C0158C9DDF}" dt="2023-02-27T16:15:18.411" v="4110" actId="478"/>
          <ac:spMkLst>
            <pc:docMk/>
            <pc:sldMk cId="3894961666" sldId="907"/>
            <ac:spMk id="8" creationId="{A5A1F661-4FAB-8DD0-2490-2ED696B2468C}"/>
          </ac:spMkLst>
        </pc:spChg>
        <pc:spChg chg="add mod">
          <ac:chgData name="amamou yosr" userId="1275005516849b0a" providerId="LiveId" clId="{3EC194DE-74A4-463D-82D7-46C0158C9DDF}" dt="2023-02-27T16:33:24.431" v="4453" actId="1076"/>
          <ac:spMkLst>
            <pc:docMk/>
            <pc:sldMk cId="3894961666" sldId="907"/>
            <ac:spMk id="10" creationId="{AB3D7433-9897-0D3C-6EC6-CC81721AA368}"/>
          </ac:spMkLst>
        </pc:spChg>
        <pc:spChg chg="add del">
          <ac:chgData name="amamou yosr" userId="1275005516849b0a" providerId="LiveId" clId="{3EC194DE-74A4-463D-82D7-46C0158C9DDF}" dt="2023-02-27T16:15:18.411" v="4110" actId="478"/>
          <ac:spMkLst>
            <pc:docMk/>
            <pc:sldMk cId="3894961666" sldId="907"/>
            <ac:spMk id="11" creationId="{1D1240D9-A9DD-467F-9FB6-D33B1217B6D8}"/>
          </ac:spMkLst>
        </pc:spChg>
        <pc:spChg chg="add del">
          <ac:chgData name="amamou yosr" userId="1275005516849b0a" providerId="LiveId" clId="{3EC194DE-74A4-463D-82D7-46C0158C9DDF}" dt="2023-02-27T16:15:18.411" v="4110" actId="478"/>
          <ac:spMkLst>
            <pc:docMk/>
            <pc:sldMk cId="3894961666" sldId="907"/>
            <ac:spMk id="12" creationId="{DC757616-D909-46C8-96BE-CAFBEBB84003}"/>
          </ac:spMkLst>
        </pc:spChg>
        <pc:spChg chg="add del">
          <ac:chgData name="amamou yosr" userId="1275005516849b0a" providerId="LiveId" clId="{3EC194DE-74A4-463D-82D7-46C0158C9DDF}" dt="2023-02-27T16:15:18.411" v="4110" actId="478"/>
          <ac:spMkLst>
            <pc:docMk/>
            <pc:sldMk cId="3894961666" sldId="907"/>
            <ac:spMk id="13" creationId="{A4C7B2E0-E071-34F2-0D56-2372FD8B85FD}"/>
          </ac:spMkLst>
        </pc:spChg>
        <pc:spChg chg="add del mod">
          <ac:chgData name="amamou yosr" userId="1275005516849b0a" providerId="LiveId" clId="{3EC194DE-74A4-463D-82D7-46C0158C9DDF}" dt="2023-02-27T16:21:52.135" v="4164" actId="478"/>
          <ac:spMkLst>
            <pc:docMk/>
            <pc:sldMk cId="3894961666" sldId="907"/>
            <ac:spMk id="15" creationId="{CC133F29-E68F-41F8-A7EE-54C8ACAE6098}"/>
          </ac:spMkLst>
        </pc:spChg>
        <pc:spChg chg="add del mod">
          <ac:chgData name="amamou yosr" userId="1275005516849b0a" providerId="LiveId" clId="{3EC194DE-74A4-463D-82D7-46C0158C9DDF}" dt="2023-02-27T16:21:38.567" v="4134" actId="478"/>
          <ac:spMkLst>
            <pc:docMk/>
            <pc:sldMk cId="3894961666" sldId="907"/>
            <ac:spMk id="16" creationId="{3042E9CE-22CB-45AB-B6F2-12B164EEB210}"/>
          </ac:spMkLst>
        </pc:spChg>
        <pc:spChg chg="add del mod">
          <ac:chgData name="amamou yosr" userId="1275005516849b0a" providerId="LiveId" clId="{3EC194DE-74A4-463D-82D7-46C0158C9DDF}" dt="2023-02-28T17:37:53.816" v="10593" actId="20577"/>
          <ac:spMkLst>
            <pc:docMk/>
            <pc:sldMk cId="3894961666" sldId="907"/>
            <ac:spMk id="17" creationId="{DD8965F3-994D-40C1-B74C-472BA9A2AF0A}"/>
          </ac:spMkLst>
        </pc:spChg>
        <pc:spChg chg="add del">
          <ac:chgData name="amamou yosr" userId="1275005516849b0a" providerId="LiveId" clId="{3EC194DE-74A4-463D-82D7-46C0158C9DDF}" dt="2023-02-27T16:15:18.411" v="4110" actId="478"/>
          <ac:spMkLst>
            <pc:docMk/>
            <pc:sldMk cId="3894961666" sldId="907"/>
            <ac:spMk id="18" creationId="{68A8F83F-3F59-01A9-726F-28169595A4D8}"/>
          </ac:spMkLst>
        </pc:spChg>
        <pc:spChg chg="add del">
          <ac:chgData name="amamou yosr" userId="1275005516849b0a" providerId="LiveId" clId="{3EC194DE-74A4-463D-82D7-46C0158C9DDF}" dt="2023-02-27T16:15:18.411" v="4110" actId="478"/>
          <ac:spMkLst>
            <pc:docMk/>
            <pc:sldMk cId="3894961666" sldId="907"/>
            <ac:spMk id="19" creationId="{F9224498-291E-463A-AD51-F745E7430AA7}"/>
          </ac:spMkLst>
        </pc:spChg>
        <pc:spChg chg="add del">
          <ac:chgData name="amamou yosr" userId="1275005516849b0a" providerId="LiveId" clId="{3EC194DE-74A4-463D-82D7-46C0158C9DDF}" dt="2023-02-27T16:15:18.411" v="4110" actId="478"/>
          <ac:spMkLst>
            <pc:docMk/>
            <pc:sldMk cId="3894961666" sldId="907"/>
            <ac:spMk id="20" creationId="{13FB2B15-179D-45C1-BB2F-0D5F14716002}"/>
          </ac:spMkLst>
        </pc:spChg>
        <pc:spChg chg="add del">
          <ac:chgData name="amamou yosr" userId="1275005516849b0a" providerId="LiveId" clId="{3EC194DE-74A4-463D-82D7-46C0158C9DDF}" dt="2023-02-27T16:15:18.411" v="4110" actId="478"/>
          <ac:spMkLst>
            <pc:docMk/>
            <pc:sldMk cId="3894961666" sldId="907"/>
            <ac:spMk id="21" creationId="{8ABEB96C-2B55-4D57-8712-2AE0F7A3A89A}"/>
          </ac:spMkLst>
        </pc:spChg>
        <pc:spChg chg="add del">
          <ac:chgData name="amamou yosr" userId="1275005516849b0a" providerId="LiveId" clId="{3EC194DE-74A4-463D-82D7-46C0158C9DDF}" dt="2023-02-27T16:15:18.411" v="4110" actId="478"/>
          <ac:spMkLst>
            <pc:docMk/>
            <pc:sldMk cId="3894961666" sldId="907"/>
            <ac:spMk id="23" creationId="{E5F817D3-8D84-4A73-B471-7D55A92DADC1}"/>
          </ac:spMkLst>
        </pc:spChg>
        <pc:spChg chg="add del mod">
          <ac:chgData name="amamou yosr" userId="1275005516849b0a" providerId="LiveId" clId="{3EC194DE-74A4-463D-82D7-46C0158C9DDF}" dt="2023-02-27T16:22:24.330" v="4184" actId="478"/>
          <ac:spMkLst>
            <pc:docMk/>
            <pc:sldMk cId="3894961666" sldId="907"/>
            <ac:spMk id="28" creationId="{810E8DE7-BDD2-4F02-8596-0C41F69F9338}"/>
          </ac:spMkLst>
        </pc:spChg>
        <pc:spChg chg="add del mod">
          <ac:chgData name="amamou yosr" userId="1275005516849b0a" providerId="LiveId" clId="{3EC194DE-74A4-463D-82D7-46C0158C9DDF}" dt="2023-02-27T16:22:17.127" v="4178" actId="478"/>
          <ac:spMkLst>
            <pc:docMk/>
            <pc:sldMk cId="3894961666" sldId="907"/>
            <ac:spMk id="29" creationId="{F4E6FC19-9078-4B1D-B101-B74AE3C2BAC2}"/>
          </ac:spMkLst>
        </pc:spChg>
        <pc:spChg chg="add del mod">
          <ac:chgData name="amamou yosr" userId="1275005516849b0a" providerId="LiveId" clId="{3EC194DE-74A4-463D-82D7-46C0158C9DDF}" dt="2023-02-27T16:22:22.568" v="4183"/>
          <ac:spMkLst>
            <pc:docMk/>
            <pc:sldMk cId="3894961666" sldId="907"/>
            <ac:spMk id="30" creationId="{9A95FBFE-5FB2-4816-B9E2-A0D0271DF1A6}"/>
          </ac:spMkLst>
        </pc:spChg>
        <pc:spChg chg="add del mod">
          <ac:chgData name="amamou yosr" userId="1275005516849b0a" providerId="LiveId" clId="{3EC194DE-74A4-463D-82D7-46C0158C9DDF}" dt="2023-02-27T16:34:12.432" v="4463" actId="1076"/>
          <ac:spMkLst>
            <pc:docMk/>
            <pc:sldMk cId="3894961666" sldId="907"/>
            <ac:spMk id="31" creationId="{5C474C45-1A95-428B-8D5D-34F721AA1C9C}"/>
          </ac:spMkLst>
        </pc:spChg>
        <pc:spChg chg="add del mod">
          <ac:chgData name="amamou yosr" userId="1275005516849b0a" providerId="LiveId" clId="{3EC194DE-74A4-463D-82D7-46C0158C9DDF}" dt="2023-02-27T16:34:06.038" v="4462" actId="1076"/>
          <ac:spMkLst>
            <pc:docMk/>
            <pc:sldMk cId="3894961666" sldId="907"/>
            <ac:spMk id="32" creationId="{70840160-8D2F-4A7D-B5BE-1A4E9DA70BD8}"/>
          </ac:spMkLst>
        </pc:spChg>
        <pc:spChg chg="add mod">
          <ac:chgData name="amamou yosr" userId="1275005516849b0a" providerId="LiveId" clId="{3EC194DE-74A4-463D-82D7-46C0158C9DDF}" dt="2023-02-27T16:22:21.682" v="4180" actId="1076"/>
          <ac:spMkLst>
            <pc:docMk/>
            <pc:sldMk cId="3894961666" sldId="907"/>
            <ac:spMk id="33" creationId="{6E0B22E1-9AC5-481D-BFF5-5F6C879249E7}"/>
          </ac:spMkLst>
        </pc:spChg>
        <pc:spChg chg="add mod">
          <ac:chgData name="amamou yosr" userId="1275005516849b0a" providerId="LiveId" clId="{3EC194DE-74A4-463D-82D7-46C0158C9DDF}" dt="2023-02-27T16:22:21.682" v="4180" actId="1076"/>
          <ac:spMkLst>
            <pc:docMk/>
            <pc:sldMk cId="3894961666" sldId="907"/>
            <ac:spMk id="34" creationId="{9A49F68A-2E97-4C3F-B8D1-C5A274B1032F}"/>
          </ac:spMkLst>
        </pc:spChg>
        <pc:spChg chg="add mod">
          <ac:chgData name="amamou yosr" userId="1275005516849b0a" providerId="LiveId" clId="{3EC194DE-74A4-463D-82D7-46C0158C9DDF}" dt="2023-02-27T16:22:21.682" v="4180" actId="1076"/>
          <ac:spMkLst>
            <pc:docMk/>
            <pc:sldMk cId="3894961666" sldId="907"/>
            <ac:spMk id="35" creationId="{011F2AB4-4E77-4678-BC65-7CBFE0090D6E}"/>
          </ac:spMkLst>
        </pc:spChg>
        <pc:spChg chg="add mod">
          <ac:chgData name="amamou yosr" userId="1275005516849b0a" providerId="LiveId" clId="{3EC194DE-74A4-463D-82D7-46C0158C9DDF}" dt="2023-02-27T16:22:21.682" v="4180" actId="1076"/>
          <ac:spMkLst>
            <pc:docMk/>
            <pc:sldMk cId="3894961666" sldId="907"/>
            <ac:spMk id="36" creationId="{83D3D031-8A17-4A62-AEF7-DB993A8A8028}"/>
          </ac:spMkLst>
        </pc:spChg>
        <pc:spChg chg="add mod">
          <ac:chgData name="amamou yosr" userId="1275005516849b0a" providerId="LiveId" clId="{3EC194DE-74A4-463D-82D7-46C0158C9DDF}" dt="2023-02-27T16:22:21.682" v="4180" actId="1076"/>
          <ac:spMkLst>
            <pc:docMk/>
            <pc:sldMk cId="3894961666" sldId="907"/>
            <ac:spMk id="37" creationId="{B642FD24-3FC1-427B-BE58-B30DA6BBD735}"/>
          </ac:spMkLst>
        </pc:spChg>
        <pc:spChg chg="add mod">
          <ac:chgData name="amamou yosr" userId="1275005516849b0a" providerId="LiveId" clId="{3EC194DE-74A4-463D-82D7-46C0158C9DDF}" dt="2023-02-27T16:22:01.996" v="4175" actId="1035"/>
          <ac:spMkLst>
            <pc:docMk/>
            <pc:sldMk cId="3894961666" sldId="907"/>
            <ac:spMk id="38" creationId="{A6AB3F36-1222-42F5-AB73-0B29A6CFD80D}"/>
          </ac:spMkLst>
        </pc:spChg>
        <pc:spChg chg="add mod">
          <ac:chgData name="amamou yosr" userId="1275005516849b0a" providerId="LiveId" clId="{3EC194DE-74A4-463D-82D7-46C0158C9DDF}" dt="2023-02-27T16:22:01.996" v="4175" actId="1035"/>
          <ac:spMkLst>
            <pc:docMk/>
            <pc:sldMk cId="3894961666" sldId="907"/>
            <ac:spMk id="39" creationId="{6AE67412-ED04-49CE-8200-4F6D5CC94EBE}"/>
          </ac:spMkLst>
        </pc:spChg>
        <pc:spChg chg="add mod">
          <ac:chgData name="amamou yosr" userId="1275005516849b0a" providerId="LiveId" clId="{3EC194DE-74A4-463D-82D7-46C0158C9DDF}" dt="2023-02-27T16:22:01.996" v="4175" actId="1035"/>
          <ac:spMkLst>
            <pc:docMk/>
            <pc:sldMk cId="3894961666" sldId="907"/>
            <ac:spMk id="40" creationId="{E05D880F-5AE4-409C-9E41-BE4EAF682524}"/>
          </ac:spMkLst>
        </pc:spChg>
        <pc:spChg chg="add mod">
          <ac:chgData name="amamou yosr" userId="1275005516849b0a" providerId="LiveId" clId="{3EC194DE-74A4-463D-82D7-46C0158C9DDF}" dt="2023-02-27T16:22:01.996" v="4175" actId="1035"/>
          <ac:spMkLst>
            <pc:docMk/>
            <pc:sldMk cId="3894961666" sldId="907"/>
            <ac:spMk id="41" creationId="{B85A894E-3644-4196-87E0-E0F5358011F3}"/>
          </ac:spMkLst>
        </pc:spChg>
        <pc:spChg chg="add mod">
          <ac:chgData name="amamou yosr" userId="1275005516849b0a" providerId="LiveId" clId="{3EC194DE-74A4-463D-82D7-46C0158C9DDF}" dt="2023-02-27T16:22:01.996" v="4175" actId="1035"/>
          <ac:spMkLst>
            <pc:docMk/>
            <pc:sldMk cId="3894961666" sldId="907"/>
            <ac:spMk id="42" creationId="{31DB1C3C-192A-4A04-A83F-666894600E8B}"/>
          </ac:spMkLst>
        </pc:spChg>
        <pc:spChg chg="add mod">
          <ac:chgData name="amamou yosr" userId="1275005516849b0a" providerId="LiveId" clId="{3EC194DE-74A4-463D-82D7-46C0158C9DDF}" dt="2023-02-27T16:22:01.996" v="4175" actId="1035"/>
          <ac:spMkLst>
            <pc:docMk/>
            <pc:sldMk cId="3894961666" sldId="907"/>
            <ac:spMk id="43" creationId="{EE7AEA36-26F9-43E0-8C2A-A24444CD4445}"/>
          </ac:spMkLst>
        </pc:spChg>
        <pc:spChg chg="add del mod">
          <ac:chgData name="amamou yosr" userId="1275005516849b0a" providerId="LiveId" clId="{3EC194DE-74A4-463D-82D7-46C0158C9DDF}" dt="2023-02-27T16:24:29.215" v="4230" actId="22"/>
          <ac:spMkLst>
            <pc:docMk/>
            <pc:sldMk cId="3894961666" sldId="907"/>
            <ac:spMk id="45" creationId="{4BBB7033-05E1-710D-0C27-4EE7B0902088}"/>
          </ac:spMkLst>
        </pc:spChg>
        <pc:spChg chg="add mod">
          <ac:chgData name="amamou yosr" userId="1275005516849b0a" providerId="LiveId" clId="{3EC194DE-74A4-463D-82D7-46C0158C9DDF}" dt="2023-02-27T16:34:24.418" v="4465" actId="688"/>
          <ac:spMkLst>
            <pc:docMk/>
            <pc:sldMk cId="3894961666" sldId="907"/>
            <ac:spMk id="46" creationId="{3C076D4D-569C-09CC-E176-33BF9F3227B5}"/>
          </ac:spMkLst>
        </pc:spChg>
        <pc:spChg chg="add del mod">
          <ac:chgData name="amamou yosr" userId="1275005516849b0a" providerId="LiveId" clId="{3EC194DE-74A4-463D-82D7-46C0158C9DDF}" dt="2023-02-27T16:26:03.536" v="4264"/>
          <ac:spMkLst>
            <pc:docMk/>
            <pc:sldMk cId="3894961666" sldId="907"/>
            <ac:spMk id="47" creationId="{6D58C43E-450D-31F5-083B-495EA0A62CC2}"/>
          </ac:spMkLst>
        </pc:spChg>
        <pc:grpChg chg="add del mod">
          <ac:chgData name="amamou yosr" userId="1275005516849b0a" providerId="LiveId" clId="{3EC194DE-74A4-463D-82D7-46C0158C9DDF}" dt="2023-02-27T16:33:19.629" v="4452" actId="1037"/>
          <ac:grpSpMkLst>
            <pc:docMk/>
            <pc:sldMk cId="3894961666" sldId="907"/>
            <ac:grpSpMk id="24" creationId="{2A199F7D-9D9F-455A-8F9B-F057AB72D24A}"/>
          </ac:grpSpMkLst>
        </pc:grpChg>
        <pc:grpChg chg="add del mod">
          <ac:chgData name="amamou yosr" userId="1275005516849b0a" providerId="LiveId" clId="{3EC194DE-74A4-463D-82D7-46C0158C9DDF}" dt="2023-02-27T16:33:19.629" v="4452" actId="1037"/>
          <ac:grpSpMkLst>
            <pc:docMk/>
            <pc:sldMk cId="3894961666" sldId="907"/>
            <ac:grpSpMk id="25" creationId="{94BB5EBE-1EE8-4B53-B2B7-39D6AFAE84DD}"/>
          </ac:grpSpMkLst>
        </pc:grpChg>
        <pc:grpChg chg="add del mod">
          <ac:chgData name="amamou yosr" userId="1275005516849b0a" providerId="LiveId" clId="{3EC194DE-74A4-463D-82D7-46C0158C9DDF}" dt="2023-02-27T16:33:19.629" v="4452" actId="1037"/>
          <ac:grpSpMkLst>
            <pc:docMk/>
            <pc:sldMk cId="3894961666" sldId="907"/>
            <ac:grpSpMk id="26" creationId="{D6E657C7-46E1-489A-B504-93A368BB4C0C}"/>
          </ac:grpSpMkLst>
        </pc:grpChg>
        <pc:grpChg chg="add del mod">
          <ac:chgData name="amamou yosr" userId="1275005516849b0a" providerId="LiveId" clId="{3EC194DE-74A4-463D-82D7-46C0158C9DDF}" dt="2023-02-27T16:22:22.568" v="4181" actId="478"/>
          <ac:grpSpMkLst>
            <pc:docMk/>
            <pc:sldMk cId="3894961666" sldId="907"/>
            <ac:grpSpMk id="27" creationId="{B9A062DE-8582-4440-8066-C1DAA57A3E14}"/>
          </ac:grpSpMkLst>
        </pc:grpChg>
        <pc:picChg chg="add del">
          <ac:chgData name="amamou yosr" userId="1275005516849b0a" providerId="LiveId" clId="{3EC194DE-74A4-463D-82D7-46C0158C9DDF}" dt="2023-02-27T16:15:18.411" v="4110" actId="478"/>
          <ac:picMkLst>
            <pc:docMk/>
            <pc:sldMk cId="3894961666" sldId="907"/>
            <ac:picMk id="9" creationId="{013267E2-2AD6-F0FD-D6D7-EFDFB86D1046}"/>
          </ac:picMkLst>
        </pc:picChg>
        <pc:picChg chg="add del">
          <ac:chgData name="amamou yosr" userId="1275005516849b0a" providerId="LiveId" clId="{3EC194DE-74A4-463D-82D7-46C0158C9DDF}" dt="2023-02-27T16:15:18.411" v="4110" actId="478"/>
          <ac:picMkLst>
            <pc:docMk/>
            <pc:sldMk cId="3894961666" sldId="907"/>
            <ac:picMk id="14" creationId="{7AD3531A-3D8E-2585-E5CE-056BAF2256C8}"/>
          </ac:picMkLst>
        </pc:picChg>
        <pc:picChg chg="add del">
          <ac:chgData name="amamou yosr" userId="1275005516849b0a" providerId="LiveId" clId="{3EC194DE-74A4-463D-82D7-46C0158C9DDF}" dt="2023-02-27T16:15:18.411" v="4110" actId="478"/>
          <ac:picMkLst>
            <pc:docMk/>
            <pc:sldMk cId="3894961666" sldId="907"/>
            <ac:picMk id="22" creationId="{58A8678F-ADA1-3CA2-2EFC-B6ECDA9A42C2}"/>
          </ac:picMkLst>
        </pc:picChg>
        <pc:picChg chg="add mod">
          <ac:chgData name="amamou yosr" userId="1275005516849b0a" providerId="LiveId" clId="{3EC194DE-74A4-463D-82D7-46C0158C9DDF}" dt="2023-02-27T16:33:32.130" v="4457" actId="1076"/>
          <ac:picMkLst>
            <pc:docMk/>
            <pc:sldMk cId="3894961666" sldId="907"/>
            <ac:picMk id="48" creationId="{3639A1A4-82C0-325A-F68A-E92319E3F8F9}"/>
          </ac:picMkLst>
        </pc:picChg>
        <pc:picChg chg="add mod">
          <ac:chgData name="amamou yosr" userId="1275005516849b0a" providerId="LiveId" clId="{3EC194DE-74A4-463D-82D7-46C0158C9DDF}" dt="2023-02-27T16:33:39.844" v="4460" actId="1076"/>
          <ac:picMkLst>
            <pc:docMk/>
            <pc:sldMk cId="3894961666" sldId="907"/>
            <ac:picMk id="49" creationId="{2CCEE613-EEB9-D543-B563-D19FB56F5735}"/>
          </ac:picMkLst>
        </pc:picChg>
      </pc:sldChg>
      <pc:sldChg chg="addSp delSp modSp add mod">
        <pc:chgData name="amamou yosr" userId="1275005516849b0a" providerId="LiveId" clId="{3EC194DE-74A4-463D-82D7-46C0158C9DDF}" dt="2023-02-28T17:38:02.620" v="10596" actId="20577"/>
        <pc:sldMkLst>
          <pc:docMk/>
          <pc:sldMk cId="1809624044" sldId="908"/>
        </pc:sldMkLst>
        <pc:spChg chg="add del mod">
          <ac:chgData name="amamou yosr" userId="1275005516849b0a" providerId="LiveId" clId="{3EC194DE-74A4-463D-82D7-46C0158C9DDF}" dt="2023-02-27T16:36:55.529" v="4499" actId="478"/>
          <ac:spMkLst>
            <pc:docMk/>
            <pc:sldMk cId="1809624044" sldId="908"/>
            <ac:spMk id="4" creationId="{265D56BF-A2B7-4B44-A08A-1818578F5FEC}"/>
          </ac:spMkLst>
        </pc:spChg>
        <pc:spChg chg="add del mod">
          <ac:chgData name="amamou yosr" userId="1275005516849b0a" providerId="LiveId" clId="{3EC194DE-74A4-463D-82D7-46C0158C9DDF}" dt="2023-02-27T16:36:33.478" v="4472" actId="478"/>
          <ac:spMkLst>
            <pc:docMk/>
            <pc:sldMk cId="1809624044" sldId="908"/>
            <ac:spMk id="5" creationId="{07E5FBF5-5CC1-4FB7-B3B8-D5AC8C8CCA90}"/>
          </ac:spMkLst>
        </pc:spChg>
        <pc:spChg chg="add mod">
          <ac:chgData name="amamou yosr" userId="1275005516849b0a" providerId="LiveId" clId="{3EC194DE-74A4-463D-82D7-46C0158C9DDF}" dt="2023-02-28T17:38:02.620" v="10596" actId="20577"/>
          <ac:spMkLst>
            <pc:docMk/>
            <pc:sldMk cId="1809624044" sldId="908"/>
            <ac:spMk id="6" creationId="{AE2E99AA-37DF-48E0-901A-994B93FF4AEC}"/>
          </ac:spMkLst>
        </pc:spChg>
        <pc:spChg chg="add del mod">
          <ac:chgData name="amamou yosr" userId="1275005516849b0a" providerId="LiveId" clId="{3EC194DE-74A4-463D-82D7-46C0158C9DDF}" dt="2023-02-27T16:36:35.783" v="4473" actId="478"/>
          <ac:spMkLst>
            <pc:docMk/>
            <pc:sldMk cId="1809624044" sldId="908"/>
            <ac:spMk id="7" creationId="{365C297C-25F0-432F-A0D7-9C689FE5CC83}"/>
          </ac:spMkLst>
        </pc:spChg>
        <pc:spChg chg="add del mod">
          <ac:chgData name="amamou yosr" userId="1275005516849b0a" providerId="LiveId" clId="{3EC194DE-74A4-463D-82D7-46C0158C9DDF}" dt="2023-02-27T16:37:40.401" v="4507" actId="478"/>
          <ac:spMkLst>
            <pc:docMk/>
            <pc:sldMk cId="1809624044" sldId="908"/>
            <ac:spMk id="8" creationId="{89E97044-92FC-4C41-9371-A632012217FC}"/>
          </ac:spMkLst>
        </pc:spChg>
        <pc:spChg chg="add del mod">
          <ac:chgData name="amamou yosr" userId="1275005516849b0a" providerId="LiveId" clId="{3EC194DE-74A4-463D-82D7-46C0158C9DDF}" dt="2023-02-27T16:37:40.401" v="4509"/>
          <ac:spMkLst>
            <pc:docMk/>
            <pc:sldMk cId="1809624044" sldId="908"/>
            <ac:spMk id="9" creationId="{FE9778D4-4664-4E37-8C8F-85F507F333AC}"/>
          </ac:spMkLst>
        </pc:spChg>
        <pc:spChg chg="del mod">
          <ac:chgData name="amamou yosr" userId="1275005516849b0a" providerId="LiveId" clId="{3EC194DE-74A4-463D-82D7-46C0158C9DDF}" dt="2023-02-27T16:36:27.865" v="4470" actId="478"/>
          <ac:spMkLst>
            <pc:docMk/>
            <pc:sldMk cId="1809624044" sldId="908"/>
            <ac:spMk id="10" creationId="{AB3D7433-9897-0D3C-6EC6-CC81721AA368}"/>
          </ac:spMkLst>
        </pc:spChg>
        <pc:spChg chg="add del mod">
          <ac:chgData name="amamou yosr" userId="1275005516849b0a" providerId="LiveId" clId="{3EC194DE-74A4-463D-82D7-46C0158C9DDF}" dt="2023-02-27T16:38:30.428" v="4520" actId="478"/>
          <ac:spMkLst>
            <pc:docMk/>
            <pc:sldMk cId="1809624044" sldId="908"/>
            <ac:spMk id="11" creationId="{4918D1F2-93A1-4F4D-B601-6AFEF38C1BF1}"/>
          </ac:spMkLst>
        </pc:spChg>
        <pc:spChg chg="add del mod">
          <ac:chgData name="amamou yosr" userId="1275005516849b0a" providerId="LiveId" clId="{3EC194DE-74A4-463D-82D7-46C0158C9DDF}" dt="2023-02-27T16:38:33.017" v="4521" actId="478"/>
          <ac:spMkLst>
            <pc:docMk/>
            <pc:sldMk cId="1809624044" sldId="908"/>
            <ac:spMk id="12" creationId="{2F18BE05-9C2B-4766-A70D-FEF7BEAE69DD}"/>
          </ac:spMkLst>
        </pc:spChg>
        <pc:spChg chg="add del mod">
          <ac:chgData name="amamou yosr" userId="1275005516849b0a" providerId="LiveId" clId="{3EC194DE-74A4-463D-82D7-46C0158C9DDF}" dt="2023-02-27T16:38:18.434" v="4518" actId="478"/>
          <ac:spMkLst>
            <pc:docMk/>
            <pc:sldMk cId="1809624044" sldId="908"/>
            <ac:spMk id="14" creationId="{508680A2-E383-4318-940C-A4089794A951}"/>
          </ac:spMkLst>
        </pc:spChg>
        <pc:spChg chg="add del mod">
          <ac:chgData name="amamou yosr" userId="1275005516849b0a" providerId="LiveId" clId="{3EC194DE-74A4-463D-82D7-46C0158C9DDF}" dt="2023-02-27T16:39:32.046" v="4536" actId="478"/>
          <ac:spMkLst>
            <pc:docMk/>
            <pc:sldMk cId="1809624044" sldId="908"/>
            <ac:spMk id="16" creationId="{49DE3FA2-021E-4148-8B88-0BFAAF66E442}"/>
          </ac:spMkLst>
        </pc:spChg>
        <pc:spChg chg="del">
          <ac:chgData name="amamou yosr" userId="1275005516849b0a" providerId="LiveId" clId="{3EC194DE-74A4-463D-82D7-46C0158C9DDF}" dt="2023-02-27T16:37:14.157" v="4500" actId="478"/>
          <ac:spMkLst>
            <pc:docMk/>
            <pc:sldMk cId="1809624044" sldId="908"/>
            <ac:spMk id="17" creationId="{DD8965F3-994D-40C1-B74C-472BA9A2AF0A}"/>
          </ac:spMkLst>
        </pc:spChg>
        <pc:spChg chg="add del mod">
          <ac:chgData name="amamou yosr" userId="1275005516849b0a" providerId="LiveId" clId="{3EC194DE-74A4-463D-82D7-46C0158C9DDF}" dt="2023-02-27T16:39:17.367" v="4533" actId="478"/>
          <ac:spMkLst>
            <pc:docMk/>
            <pc:sldMk cId="1809624044" sldId="908"/>
            <ac:spMk id="18" creationId="{B2084B1A-B13E-4CC4-87F6-A7CB7F18E41D}"/>
          </ac:spMkLst>
        </pc:spChg>
        <pc:spChg chg="add del mod">
          <ac:chgData name="amamou yosr" userId="1275005516849b0a" providerId="LiveId" clId="{3EC194DE-74A4-463D-82D7-46C0158C9DDF}" dt="2023-02-27T16:38:15.628" v="4516" actId="478"/>
          <ac:spMkLst>
            <pc:docMk/>
            <pc:sldMk cId="1809624044" sldId="908"/>
            <ac:spMk id="19" creationId="{B1672EBC-0F6D-420A-BD20-309509520510}"/>
          </ac:spMkLst>
        </pc:spChg>
        <pc:spChg chg="add mod">
          <ac:chgData name="amamou yosr" userId="1275005516849b0a" providerId="LiveId" clId="{3EC194DE-74A4-463D-82D7-46C0158C9DDF}" dt="2023-02-27T16:36:29.671" v="4471"/>
          <ac:spMkLst>
            <pc:docMk/>
            <pc:sldMk cId="1809624044" sldId="908"/>
            <ac:spMk id="20" creationId="{F6FFC449-D08F-43EE-8165-D14E2F874B32}"/>
          </ac:spMkLst>
        </pc:spChg>
        <pc:spChg chg="add mod">
          <ac:chgData name="amamou yosr" userId="1275005516849b0a" providerId="LiveId" clId="{3EC194DE-74A4-463D-82D7-46C0158C9DDF}" dt="2023-02-27T16:36:29.671" v="4471"/>
          <ac:spMkLst>
            <pc:docMk/>
            <pc:sldMk cId="1809624044" sldId="908"/>
            <ac:spMk id="21" creationId="{96766690-0E85-409B-8817-FC123D55605A}"/>
          </ac:spMkLst>
        </pc:spChg>
        <pc:spChg chg="add mod">
          <ac:chgData name="amamou yosr" userId="1275005516849b0a" providerId="LiveId" clId="{3EC194DE-74A4-463D-82D7-46C0158C9DDF}" dt="2023-02-27T16:36:29.671" v="4471"/>
          <ac:spMkLst>
            <pc:docMk/>
            <pc:sldMk cId="1809624044" sldId="908"/>
            <ac:spMk id="22" creationId="{705E118E-F269-4FF5-815A-C317CA0CA6A2}"/>
          </ac:spMkLst>
        </pc:spChg>
        <pc:spChg chg="add mod">
          <ac:chgData name="amamou yosr" userId="1275005516849b0a" providerId="LiveId" clId="{3EC194DE-74A4-463D-82D7-46C0158C9DDF}" dt="2023-02-27T16:36:29.671" v="4471"/>
          <ac:spMkLst>
            <pc:docMk/>
            <pc:sldMk cId="1809624044" sldId="908"/>
            <ac:spMk id="23" creationId="{CE44892C-74C8-40ED-BE06-D3E59BBA2E40}"/>
          </ac:spMkLst>
        </pc:spChg>
        <pc:spChg chg="add mod">
          <ac:chgData name="amamou yosr" userId="1275005516849b0a" providerId="LiveId" clId="{3EC194DE-74A4-463D-82D7-46C0158C9DDF}" dt="2023-02-27T16:36:29.671" v="4471"/>
          <ac:spMkLst>
            <pc:docMk/>
            <pc:sldMk cId="1809624044" sldId="908"/>
            <ac:spMk id="27" creationId="{6ACFD9E7-A039-4DDE-9434-72D0120A2D25}"/>
          </ac:spMkLst>
        </pc:spChg>
        <pc:spChg chg="add mod">
          <ac:chgData name="amamou yosr" userId="1275005516849b0a" providerId="LiveId" clId="{3EC194DE-74A4-463D-82D7-46C0158C9DDF}" dt="2023-02-27T16:36:29.671" v="4471"/>
          <ac:spMkLst>
            <pc:docMk/>
            <pc:sldMk cId="1809624044" sldId="908"/>
            <ac:spMk id="28" creationId="{1FFD48D9-B2F0-4E03-8C9F-51549E0478B5}"/>
          </ac:spMkLst>
        </pc:spChg>
        <pc:spChg chg="add mod">
          <ac:chgData name="amamou yosr" userId="1275005516849b0a" providerId="LiveId" clId="{3EC194DE-74A4-463D-82D7-46C0158C9DDF}" dt="2023-02-27T16:36:29.671" v="4471"/>
          <ac:spMkLst>
            <pc:docMk/>
            <pc:sldMk cId="1809624044" sldId="908"/>
            <ac:spMk id="29" creationId="{4FF263AE-A71F-40BE-9C15-E1E3C298DFE4}"/>
          </ac:spMkLst>
        </pc:spChg>
        <pc:spChg chg="add mod">
          <ac:chgData name="amamou yosr" userId="1275005516849b0a" providerId="LiveId" clId="{3EC194DE-74A4-463D-82D7-46C0158C9DDF}" dt="2023-02-27T16:36:29.671" v="4471"/>
          <ac:spMkLst>
            <pc:docMk/>
            <pc:sldMk cId="1809624044" sldId="908"/>
            <ac:spMk id="30" creationId="{F74060A1-D5B7-4233-A836-12803CC5D519}"/>
          </ac:spMkLst>
        </pc:spChg>
        <pc:spChg chg="del">
          <ac:chgData name="amamou yosr" userId="1275005516849b0a" providerId="LiveId" clId="{3EC194DE-74A4-463D-82D7-46C0158C9DDF}" dt="2023-02-27T16:36:20.551" v="4467" actId="478"/>
          <ac:spMkLst>
            <pc:docMk/>
            <pc:sldMk cId="1809624044" sldId="908"/>
            <ac:spMk id="31" creationId="{5C474C45-1A95-428B-8D5D-34F721AA1C9C}"/>
          </ac:spMkLst>
        </pc:spChg>
        <pc:spChg chg="del">
          <ac:chgData name="amamou yosr" userId="1275005516849b0a" providerId="LiveId" clId="{3EC194DE-74A4-463D-82D7-46C0158C9DDF}" dt="2023-02-27T16:36:20.551" v="4467" actId="478"/>
          <ac:spMkLst>
            <pc:docMk/>
            <pc:sldMk cId="1809624044" sldId="908"/>
            <ac:spMk id="32" creationId="{70840160-8D2F-4A7D-B5BE-1A4E9DA70BD8}"/>
          </ac:spMkLst>
        </pc:spChg>
        <pc:spChg chg="add mod">
          <ac:chgData name="amamou yosr" userId="1275005516849b0a" providerId="LiveId" clId="{3EC194DE-74A4-463D-82D7-46C0158C9DDF}" dt="2023-02-27T16:50:10.825" v="4639" actId="20577"/>
          <ac:spMkLst>
            <pc:docMk/>
            <pc:sldMk cId="1809624044" sldId="908"/>
            <ac:spMk id="33" creationId="{F7E301ED-5D7B-58DA-28BA-F750118A7563}"/>
          </ac:spMkLst>
        </pc:spChg>
        <pc:spChg chg="add mod">
          <ac:chgData name="amamou yosr" userId="1275005516849b0a" providerId="LiveId" clId="{3EC194DE-74A4-463D-82D7-46C0158C9DDF}" dt="2023-02-27T16:49:51.505" v="4634" actId="1076"/>
          <ac:spMkLst>
            <pc:docMk/>
            <pc:sldMk cId="1809624044" sldId="908"/>
            <ac:spMk id="35" creationId="{A645C5ED-FEF5-1BC5-FB7A-828C7EC3C28D}"/>
          </ac:spMkLst>
        </pc:spChg>
        <pc:spChg chg="add del mod">
          <ac:chgData name="amamou yosr" userId="1275005516849b0a" providerId="LiveId" clId="{3EC194DE-74A4-463D-82D7-46C0158C9DDF}" dt="2023-02-27T16:50:38.571" v="4643" actId="478"/>
          <ac:spMkLst>
            <pc:docMk/>
            <pc:sldMk cId="1809624044" sldId="908"/>
            <ac:spMk id="37" creationId="{D835F82C-4F96-5CF8-FD66-55F097766B79}"/>
          </ac:spMkLst>
        </pc:spChg>
        <pc:spChg chg="add mod">
          <ac:chgData name="amamou yosr" userId="1275005516849b0a" providerId="LiveId" clId="{3EC194DE-74A4-463D-82D7-46C0158C9DDF}" dt="2023-02-27T16:51:01.076" v="4652" actId="1076"/>
          <ac:spMkLst>
            <pc:docMk/>
            <pc:sldMk cId="1809624044" sldId="908"/>
            <ac:spMk id="45" creationId="{3049BEB8-DD91-740F-E050-E127248C8732}"/>
          </ac:spMkLst>
        </pc:spChg>
        <pc:spChg chg="del">
          <ac:chgData name="amamou yosr" userId="1275005516849b0a" providerId="LiveId" clId="{3EC194DE-74A4-463D-82D7-46C0158C9DDF}" dt="2023-02-27T16:36:20.551" v="4467" actId="478"/>
          <ac:spMkLst>
            <pc:docMk/>
            <pc:sldMk cId="1809624044" sldId="908"/>
            <ac:spMk id="46" creationId="{3C076D4D-569C-09CC-E176-33BF9F3227B5}"/>
          </ac:spMkLst>
        </pc:spChg>
        <pc:spChg chg="add mod">
          <ac:chgData name="amamou yosr" userId="1275005516849b0a" providerId="LiveId" clId="{3EC194DE-74A4-463D-82D7-46C0158C9DDF}" dt="2023-02-27T16:48:34.255" v="4621" actId="207"/>
          <ac:spMkLst>
            <pc:docMk/>
            <pc:sldMk cId="1809624044" sldId="908"/>
            <ac:spMk id="50" creationId="{9D9DEC23-0D70-B5BB-E2B7-F008919152EE}"/>
          </ac:spMkLst>
        </pc:spChg>
        <pc:spChg chg="add del mod">
          <ac:chgData name="amamou yosr" userId="1275005516849b0a" providerId="LiveId" clId="{3EC194DE-74A4-463D-82D7-46C0158C9DDF}" dt="2023-02-27T16:47:54.478" v="4613" actId="478"/>
          <ac:spMkLst>
            <pc:docMk/>
            <pc:sldMk cId="1809624044" sldId="908"/>
            <ac:spMk id="51" creationId="{3EB6BD72-F115-6D5B-895A-AEC8CDAF6B0C}"/>
          </ac:spMkLst>
        </pc:spChg>
        <pc:spChg chg="add mod">
          <ac:chgData name="amamou yosr" userId="1275005516849b0a" providerId="LiveId" clId="{3EC194DE-74A4-463D-82D7-46C0158C9DDF}" dt="2023-02-27T16:52:11.025" v="4665" actId="207"/>
          <ac:spMkLst>
            <pc:docMk/>
            <pc:sldMk cId="1809624044" sldId="908"/>
            <ac:spMk id="55" creationId="{E5986BCB-0DB6-5957-6868-E1430875F416}"/>
          </ac:spMkLst>
        </pc:spChg>
        <pc:grpChg chg="add mod">
          <ac:chgData name="amamou yosr" userId="1275005516849b0a" providerId="LiveId" clId="{3EC194DE-74A4-463D-82D7-46C0158C9DDF}" dt="2023-02-27T16:36:50.299" v="4498" actId="1035"/>
          <ac:grpSpMkLst>
            <pc:docMk/>
            <pc:sldMk cId="1809624044" sldId="908"/>
            <ac:grpSpMk id="2" creationId="{5932EE11-02AD-4F32-AFE7-60A9CA8D033D}"/>
          </ac:grpSpMkLst>
        </pc:grpChg>
        <pc:grpChg chg="add mod">
          <ac:chgData name="amamou yosr" userId="1275005516849b0a" providerId="LiveId" clId="{3EC194DE-74A4-463D-82D7-46C0158C9DDF}" dt="2023-02-27T16:36:50.299" v="4498" actId="1035"/>
          <ac:grpSpMkLst>
            <pc:docMk/>
            <pc:sldMk cId="1809624044" sldId="908"/>
            <ac:grpSpMk id="3" creationId="{812A70EF-8590-4BDE-AAEF-F3EF7967189C}"/>
          </ac:grpSpMkLst>
        </pc:grpChg>
        <pc:grpChg chg="add mod">
          <ac:chgData name="amamou yosr" userId="1275005516849b0a" providerId="LiveId" clId="{3EC194DE-74A4-463D-82D7-46C0158C9DDF}" dt="2023-02-27T16:51:53.493" v="4661" actId="1076"/>
          <ac:grpSpMkLst>
            <pc:docMk/>
            <pc:sldMk cId="1809624044" sldId="908"/>
            <ac:grpSpMk id="13" creationId="{4F32468D-72E1-4F5B-A7B5-8AC3784A95E5}"/>
          </ac:grpSpMkLst>
        </pc:grpChg>
        <pc:grpChg chg="add mod">
          <ac:chgData name="amamou yosr" userId="1275005516849b0a" providerId="LiveId" clId="{3EC194DE-74A4-463D-82D7-46C0158C9DDF}" dt="2023-02-27T16:36:50.299" v="4498" actId="1035"/>
          <ac:grpSpMkLst>
            <pc:docMk/>
            <pc:sldMk cId="1809624044" sldId="908"/>
            <ac:grpSpMk id="15" creationId="{5197C301-FF7A-4025-8169-AF5DC5A1CB4A}"/>
          </ac:grpSpMkLst>
        </pc:grpChg>
        <pc:grpChg chg="del">
          <ac:chgData name="amamou yosr" userId="1275005516849b0a" providerId="LiveId" clId="{3EC194DE-74A4-463D-82D7-46C0158C9DDF}" dt="2023-02-27T16:36:20.551" v="4467" actId="478"/>
          <ac:grpSpMkLst>
            <pc:docMk/>
            <pc:sldMk cId="1809624044" sldId="908"/>
            <ac:grpSpMk id="24" creationId="{2A199F7D-9D9F-455A-8F9B-F057AB72D24A}"/>
          </ac:grpSpMkLst>
        </pc:grpChg>
        <pc:grpChg chg="del">
          <ac:chgData name="amamou yosr" userId="1275005516849b0a" providerId="LiveId" clId="{3EC194DE-74A4-463D-82D7-46C0158C9DDF}" dt="2023-02-27T16:36:20.551" v="4467" actId="478"/>
          <ac:grpSpMkLst>
            <pc:docMk/>
            <pc:sldMk cId="1809624044" sldId="908"/>
            <ac:grpSpMk id="25" creationId="{94BB5EBE-1EE8-4B53-B2B7-39D6AFAE84DD}"/>
          </ac:grpSpMkLst>
        </pc:grpChg>
        <pc:grpChg chg="del">
          <ac:chgData name="amamou yosr" userId="1275005516849b0a" providerId="LiveId" clId="{3EC194DE-74A4-463D-82D7-46C0158C9DDF}" dt="2023-02-27T16:36:22.133" v="4468" actId="478"/>
          <ac:grpSpMkLst>
            <pc:docMk/>
            <pc:sldMk cId="1809624044" sldId="908"/>
            <ac:grpSpMk id="26" creationId="{D6E657C7-46E1-489A-B504-93A368BB4C0C}"/>
          </ac:grpSpMkLst>
        </pc:grpChg>
        <pc:picChg chg="del">
          <ac:chgData name="amamou yosr" userId="1275005516849b0a" providerId="LiveId" clId="{3EC194DE-74A4-463D-82D7-46C0158C9DDF}" dt="2023-02-27T16:36:20.551" v="4467" actId="478"/>
          <ac:picMkLst>
            <pc:docMk/>
            <pc:sldMk cId="1809624044" sldId="908"/>
            <ac:picMk id="48" creationId="{3639A1A4-82C0-325A-F68A-E92319E3F8F9}"/>
          </ac:picMkLst>
        </pc:picChg>
        <pc:picChg chg="del">
          <ac:chgData name="amamou yosr" userId="1275005516849b0a" providerId="LiveId" clId="{3EC194DE-74A4-463D-82D7-46C0158C9DDF}" dt="2023-02-27T16:36:20.551" v="4467" actId="478"/>
          <ac:picMkLst>
            <pc:docMk/>
            <pc:sldMk cId="1809624044" sldId="908"/>
            <ac:picMk id="49" creationId="{2CCEE613-EEB9-D543-B563-D19FB56F5735}"/>
          </ac:picMkLst>
        </pc:picChg>
        <pc:picChg chg="add del mod">
          <ac:chgData name="amamou yosr" userId="1275005516849b0a" providerId="LiveId" clId="{3EC194DE-74A4-463D-82D7-46C0158C9DDF}" dt="2023-02-27T16:50:40.034" v="4644" actId="478"/>
          <ac:picMkLst>
            <pc:docMk/>
            <pc:sldMk cId="1809624044" sldId="908"/>
            <ac:picMk id="52" creationId="{D4F807B9-5216-2173-1487-AF13AA1E9AA5}"/>
          </ac:picMkLst>
        </pc:picChg>
        <pc:picChg chg="add del mod">
          <ac:chgData name="amamou yosr" userId="1275005516849b0a" providerId="LiveId" clId="{3EC194DE-74A4-463D-82D7-46C0158C9DDF}" dt="2023-02-27T16:50:41.424" v="4646" actId="478"/>
          <ac:picMkLst>
            <pc:docMk/>
            <pc:sldMk cId="1809624044" sldId="908"/>
            <ac:picMk id="53" creationId="{9D19F921-BA4A-9BC9-A6F9-891B9ECE210D}"/>
          </ac:picMkLst>
        </pc:picChg>
      </pc:sldChg>
      <pc:sldChg chg="addSp delSp modSp add mod">
        <pc:chgData name="amamou yosr" userId="1275005516849b0a" providerId="LiveId" clId="{3EC194DE-74A4-463D-82D7-46C0158C9DDF}" dt="2023-02-28T17:38:08.318" v="10598" actId="20577"/>
        <pc:sldMkLst>
          <pc:docMk/>
          <pc:sldMk cId="3471878421" sldId="909"/>
        </pc:sldMkLst>
        <pc:spChg chg="add del mod">
          <ac:chgData name="amamou yosr" userId="1275005516849b0a" providerId="LiveId" clId="{3EC194DE-74A4-463D-82D7-46C0158C9DDF}" dt="2023-02-27T16:56:54.902" v="4688" actId="478"/>
          <ac:spMkLst>
            <pc:docMk/>
            <pc:sldMk cId="3471878421" sldId="909"/>
            <ac:spMk id="4" creationId="{B4598575-E0CD-4B0E-BD87-942520C95E42}"/>
          </ac:spMkLst>
        </pc:spChg>
        <pc:spChg chg="add mod">
          <ac:chgData name="amamou yosr" userId="1275005516849b0a" providerId="LiveId" clId="{3EC194DE-74A4-463D-82D7-46C0158C9DDF}" dt="2023-02-28T17:38:08.318" v="10598" actId="20577"/>
          <ac:spMkLst>
            <pc:docMk/>
            <pc:sldMk cId="3471878421" sldId="909"/>
            <ac:spMk id="5" creationId="{B47E0894-5FF6-4780-839E-0268CFD65858}"/>
          </ac:spMkLst>
        </pc:spChg>
        <pc:spChg chg="del">
          <ac:chgData name="amamou yosr" userId="1275005516849b0a" providerId="LiveId" clId="{3EC194DE-74A4-463D-82D7-46C0158C9DDF}" dt="2023-02-27T16:55:28.625" v="4667" actId="478"/>
          <ac:spMkLst>
            <pc:docMk/>
            <pc:sldMk cId="3471878421" sldId="909"/>
            <ac:spMk id="6" creationId="{AE2E99AA-37DF-48E0-901A-994B93FF4AEC}"/>
          </ac:spMkLst>
        </pc:spChg>
        <pc:spChg chg="add del mod">
          <ac:chgData name="amamou yosr" userId="1275005516849b0a" providerId="LiveId" clId="{3EC194DE-74A4-463D-82D7-46C0158C9DDF}" dt="2023-02-27T16:55:58.639" v="4674" actId="478"/>
          <ac:spMkLst>
            <pc:docMk/>
            <pc:sldMk cId="3471878421" sldId="909"/>
            <ac:spMk id="7" creationId="{6699AC3C-FE44-4341-B799-F20DE8937C2B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2" creationId="{E3AE677C-263D-4708-9033-90CE3143892F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4" creationId="{F5F4E68F-3081-48A6-920C-11DA36E430BC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6" creationId="{5DB6F5DD-A8D8-46D2-9CBE-C5074417A0E4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7" creationId="{978370A6-E186-4B35-AD08-7AA83BC054D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8" creationId="{55DF4F94-DA4A-42C1-B20F-134CECCCE44C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9" creationId="{1893E619-705D-4AFF-8BD9-AC83F651A84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4" creationId="{051D7DD1-FC7A-4678-96E7-E058C9E3972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5" creationId="{6ECBBC15-4949-4E37-B851-BC61F03EC83C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6" creationId="{C974CB7B-4ABC-4707-AE62-18260D9D19AD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1" creationId="{7DDC714E-D8AA-433F-8114-D1D8782B32D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2" creationId="{6E30C4E6-6957-4B4A-90BD-9362FE0415F0}"/>
          </ac:spMkLst>
        </pc:spChg>
        <pc:spChg chg="del">
          <ac:chgData name="amamou yosr" userId="1275005516849b0a" providerId="LiveId" clId="{3EC194DE-74A4-463D-82D7-46C0158C9DDF}" dt="2023-02-27T16:55:28.625" v="4667" actId="478"/>
          <ac:spMkLst>
            <pc:docMk/>
            <pc:sldMk cId="3471878421" sldId="909"/>
            <ac:spMk id="33" creationId="{F7E301ED-5D7B-58DA-28BA-F750118A7563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4" creationId="{65FC103A-0DB7-4279-BB8A-20D39E6E1020}"/>
          </ac:spMkLst>
        </pc:spChg>
        <pc:spChg chg="del">
          <ac:chgData name="amamou yosr" userId="1275005516849b0a" providerId="LiveId" clId="{3EC194DE-74A4-463D-82D7-46C0158C9DDF}" dt="2023-02-27T16:55:28.625" v="4667" actId="478"/>
          <ac:spMkLst>
            <pc:docMk/>
            <pc:sldMk cId="3471878421" sldId="909"/>
            <ac:spMk id="35" creationId="{A645C5ED-FEF5-1BC5-FB7A-828C7EC3C28D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6" creationId="{5AF59DF2-4B27-4220-9387-054DE54B612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7" creationId="{9B8F41E7-4B26-4681-9DA5-74BF986E8A0F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8" creationId="{6839C0C5-D247-4AB7-87C9-10C6F3AA45B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9" creationId="{02128CF2-8D57-4A0E-BA28-219822F62950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40" creationId="{D91B3F21-2DC9-40B9-91E6-C6E1416CBE1D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41" creationId="{41F133BD-F14B-45E3-91BF-832D4E0A541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42" creationId="{5604D42A-C7E9-478B-8578-984E3ED2FD3C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43" creationId="{399C9654-AAE4-4586-A150-47DBD520DBFF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44" creationId="{A4B86981-1738-43D4-B0C5-46F890DB2AC1}"/>
          </ac:spMkLst>
        </pc:spChg>
        <pc:spChg chg="del">
          <ac:chgData name="amamou yosr" userId="1275005516849b0a" providerId="LiveId" clId="{3EC194DE-74A4-463D-82D7-46C0158C9DDF}" dt="2023-02-27T16:55:28.625" v="4667" actId="478"/>
          <ac:spMkLst>
            <pc:docMk/>
            <pc:sldMk cId="3471878421" sldId="909"/>
            <ac:spMk id="45" creationId="{3049BEB8-DD91-740F-E050-E127248C873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46" creationId="{B0F55332-12D0-4AAE-9E7F-6488B4DC6C0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47" creationId="{BE949567-C067-4AAA-A894-2F7C3F97829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48" creationId="{B408EE65-BBA6-4054-A1FC-3ABCA80828B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49" creationId="{9DFF821B-E646-43BB-9D16-CF4742AC991C}"/>
          </ac:spMkLst>
        </pc:spChg>
        <pc:spChg chg="del">
          <ac:chgData name="amamou yosr" userId="1275005516849b0a" providerId="LiveId" clId="{3EC194DE-74A4-463D-82D7-46C0158C9DDF}" dt="2023-02-27T16:55:28.625" v="4667" actId="478"/>
          <ac:spMkLst>
            <pc:docMk/>
            <pc:sldMk cId="3471878421" sldId="909"/>
            <ac:spMk id="50" creationId="{9D9DEC23-0D70-B5BB-E2B7-F008919152EE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51" creationId="{27F97AB0-D5D4-4084-8843-C44F5D4279C4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52" creationId="{11585EA8-1EC5-4B9D-B850-D8C96B9EE40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53" creationId="{5D0B03A5-5625-4A72-8CFA-2502DB6214D1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54" creationId="{E162EEEB-24A7-4CC8-9912-CE497C8F98D2}"/>
          </ac:spMkLst>
        </pc:spChg>
        <pc:spChg chg="del">
          <ac:chgData name="amamou yosr" userId="1275005516849b0a" providerId="LiveId" clId="{3EC194DE-74A4-463D-82D7-46C0158C9DDF}" dt="2023-02-27T16:55:28.625" v="4667" actId="478"/>
          <ac:spMkLst>
            <pc:docMk/>
            <pc:sldMk cId="3471878421" sldId="909"/>
            <ac:spMk id="55" creationId="{E5986BCB-0DB6-5957-6868-E1430875F41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56" creationId="{C2D4AC3E-A239-4072-B21F-998A2B89696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57" creationId="{87460047-D743-4F09-AA8D-6DE387C53F1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58" creationId="{D5218791-3D12-4E2D-AC95-81C7EFCB5BB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59" creationId="{9763C222-2588-4D09-A56F-D59832BED01F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60" creationId="{6B88D709-288C-483C-BDDC-75446E0999BC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61" creationId="{0EBE69B4-4664-4127-8E4D-F2E8F7868CB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62" creationId="{87C948CF-3102-48F3-A173-2A1CF640E314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63" creationId="{363492C2-3D2F-4A19-B18A-3BD7A129B9C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64" creationId="{A612D0E9-7D42-4CD3-A473-31BDC0810291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65" creationId="{2C03C281-FF72-42F5-9A57-0AE7053808D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66" creationId="{15575A69-6280-47FA-979C-8BC57B9E0D2C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67" creationId="{725E91CE-2919-4A59-BD04-3A8E59A1FCAD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68" creationId="{A2E509FE-CDBB-4329-A463-50B046F4FDE3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69" creationId="{E87AF978-71A7-48AD-A3E0-2471EFA94FAD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70" creationId="{C91BD21B-890B-4B9D-973E-86A212755C6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71" creationId="{C09FC020-A573-43A6-95BF-D74997EAAA63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72" creationId="{DF2628D2-DBEE-4C71-AF13-67F0E458833B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73" creationId="{25AC4189-32F4-43CA-B53B-EE96BE09B9F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74" creationId="{4ADD9A7B-5057-40CD-9194-794A6DCD37D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75" creationId="{93CDB34F-0355-4D4B-B49C-C4C4C5030D7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76" creationId="{C2E08E0A-E9A5-4DEA-AE81-31C18FDABFCF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77" creationId="{BD2006D8-4DAB-4D66-B226-C31655FED1BD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78" creationId="{F72E46E7-9AEB-4B32-A0C5-B4D2836C0BD5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79" creationId="{9D3BAC76-13F0-40D6-BEA4-4C27900AD7E5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80" creationId="{7D88C6E9-A153-457E-9ED5-A84C8C6D3B34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81" creationId="{BFB95E62-E618-4BC1-9C15-EC51D3E9B8C4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82" creationId="{B5F685A6-E833-4C3E-BC80-5662494EB95D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83" creationId="{D99636A1-1A41-4F5B-A562-B77136DE303B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84" creationId="{A7B9BB7B-A8C0-4CB1-B3E3-491F980485C3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85" creationId="{A0DEB4BF-6D6B-4674-AEA9-AA33F4279F3B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86" creationId="{EEEA1DDA-5044-49EA-AF4C-252DA286F99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87" creationId="{ECE53451-0FF3-45D8-BBE7-0872A7A16DE3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88" creationId="{9D56F476-2D23-4A18-B9ED-36119EBF6970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89" creationId="{58FF8158-04C3-4161-BA5B-2533AABDDA5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90" creationId="{C63E1117-41C0-4F9A-8D05-7FEED230D7A4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91" creationId="{ED266A38-7B51-43A0-AC48-7431C6AB0ECD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92" creationId="{F4C0FED4-5DD7-46BF-AFDF-60B8419E77DD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93" creationId="{D67D4CBD-A483-4654-B857-2D37013F4C3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94" creationId="{D4F1BFAF-7F6A-4436-892A-CFCF362B27D1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95" creationId="{023F1863-8453-45EF-9F6E-D5850D0BDD75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96" creationId="{B23BB572-EE8C-4886-A471-26A3FE1B350F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97" creationId="{C3D6E8C0-208F-4934-92B2-B4B02CEC6BE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98" creationId="{81B297C8-C506-4F13-AF5C-F5B0EB050D3F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99" creationId="{7857B418-0753-4642-AF62-53BF42A2700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00" creationId="{057BD5F0-A1CC-4A9B-BFFA-27410ECBCB6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01" creationId="{A0E5DDD3-41D6-4FB1-B864-F9F6BE7A8185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02" creationId="{8BC0CF0D-985D-4387-9B55-7719AD1EE37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03" creationId="{056E4B99-DF48-4853-B669-D0E12435B35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04" creationId="{1E41B868-FFE8-4688-8326-9ADC3011A8D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05" creationId="{C5490A85-0F30-48CF-9BC5-DA8E914C7BC3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06" creationId="{5BD1AFB7-DF07-4431-84A7-4468C01B6C04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07" creationId="{F3E4DFED-3506-4741-81BA-BDAB73CBF243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08" creationId="{44E6E550-A4A4-453D-966D-C1644E6C8B5F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09" creationId="{D4BC8C80-496F-427A-8AEC-A3761639EF84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10" creationId="{2179DB96-FB0E-43DC-BF03-76254F9AB09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11" creationId="{B3971651-F4C1-44F7-BAD9-8C0468E1B65D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12" creationId="{C760E670-5D1F-481D-B570-9A73DD50597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13" creationId="{56846104-DE33-447B-84D5-CF368E7FFAFF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14" creationId="{7D985A1F-9C9F-4A9D-A6CF-EF2C29D9DBF1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15" creationId="{D9C144E4-CFFC-43FB-BDBB-9EB4589C8C7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16" creationId="{E1877230-4646-46F4-AED9-E7A63DE0813B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17" creationId="{C547BAD5-3491-498D-AB90-779ADB1AD5AF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18" creationId="{1A7117DE-EFE1-41B6-9ABD-40D4DD2EA51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19" creationId="{572A1180-DA47-4FD6-B1DF-D0B833CEF1E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20" creationId="{1F945D01-EC5C-4108-9588-5A8B9814349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21" creationId="{C5FB947F-10F3-40A1-B176-1F6590D88D6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22" creationId="{0D3D5097-BFF1-49EF-BD72-ADBC769B295B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23" creationId="{3CFB8304-C690-4C66-98A1-09D9DE998C5F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24" creationId="{D867ECF5-69D2-4AA2-A542-8E7A4DE1FA9D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25" creationId="{0BEE3BB5-9D86-493B-9BAD-9A319E76BB5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26" creationId="{70559400-D974-49D3-9DD5-BC2C0FD3899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27" creationId="{61F3540A-6D44-4A72-809E-A02B8DAD155E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28" creationId="{B43BF3C1-B205-4DBC-8F1D-80501C2BC1F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29" creationId="{BC3E40EF-B97E-4395-BA40-3F5867DA159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30" creationId="{E1C463EB-8A6E-4715-B0D5-84FD8FAF0F71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31" creationId="{3DE16A55-7F80-442A-8828-18DE5DB816E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32" creationId="{2850D459-91E6-4CB6-BEA7-D06D08E2524B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33" creationId="{26844A59-87D4-4A3F-A3A6-603597F643D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34" creationId="{54D5001F-38F9-4A6A-919E-0C604BE68FA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35" creationId="{0DDD8021-C15A-4C34-AA14-00DCC7D6DE44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36" creationId="{949AC1E6-2A67-46F7-8FBF-33639763BF13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37" creationId="{FCF7962A-C016-4CA2-BAC4-4648416D7E0C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38" creationId="{D8C14336-CCF4-491D-BE4D-3D009FC67050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39" creationId="{5D1EA45A-C71D-46AC-8CF8-449F2C2A300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40" creationId="{3DE18D7C-05A2-4B1E-8D3F-361C47E5509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41" creationId="{25D0DC7B-05C8-4B7A-B6E7-D6F9C2FA9A1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42" creationId="{EC8417B4-0A93-4E89-9478-43CD531CA825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43" creationId="{0F3B3F18-FB28-4ECA-8D5F-9D4C2813F4A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44" creationId="{B252FEC2-0BC6-446A-88C6-BD37DBD7456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45" creationId="{F4D01E45-1465-4EBE-9FE6-FDFD0A627D6E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46" creationId="{08266959-F172-462D-9E67-BBA55F69ED73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47" creationId="{A77C4FCF-2706-45F8-828A-7203D8AABC9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48" creationId="{22568BE4-B561-4FCE-8B9A-F12902FF1F2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49" creationId="{176223AD-22E6-433D-9453-7045C959E2A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50" creationId="{6A70EB20-75BE-4AF7-A293-A4253916BA7F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51" creationId="{012AFE8F-62B9-4DDA-BB70-4D64430A68B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52" creationId="{E73EDAE9-5BBA-408F-BD87-948F620E51A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53" creationId="{199D69C3-305A-4834-95B6-4089B2CF143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54" creationId="{DC2539A8-6B5E-436C-868E-A4BB77F60A6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55" creationId="{D74981B1-304A-4F19-BA55-5DAEA538FCC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56" creationId="{75932D15-B8A5-4474-9112-4036B230B8B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57" creationId="{99CA9222-72AC-42B0-A37B-97F2E0DE395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58" creationId="{E22CDA50-B4FB-4482-A45B-808B65E314DB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59" creationId="{DCE29420-F22B-42F1-8428-1FD1E503162E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60" creationId="{EE7EDB40-55E6-4E52-B205-15F1B0179F11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61" creationId="{419CDBAA-9AC4-4E31-9668-CECEBB15D98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62" creationId="{59D1F9FE-4EF6-4EF6-BB0B-2D729F85C1BD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63" creationId="{176F2C2C-7D14-4C42-9452-E4149B243D8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64" creationId="{D2462B80-99FD-40CE-B56D-E517BD1E7A1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65" creationId="{CD57E031-A493-44E5-811D-0163DDAFA2F3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66" creationId="{24EFBBC5-9B66-4172-BEFE-60DC5041D27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67" creationId="{E2163822-41F7-4722-A73B-2C4E60DC22A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68" creationId="{C73A9AC2-22B1-4455-9762-7D1BCDA9D5A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69" creationId="{84326284-D9F8-42E1-9622-AB610C6E5F9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70" creationId="{723F9D2F-1B3D-49AB-8485-DB427A982FAE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71" creationId="{675A0C91-7B54-43EC-8FF5-6F461B75232E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72" creationId="{B209232E-6C3A-41A6-9BA0-8F270E7B0CC3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73" creationId="{1059A117-1AE2-4A6D-AD3B-61740FE303D5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74" creationId="{120163F6-C606-4C36-B040-A7DA6D3218E0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75" creationId="{63108CCC-3433-47AC-A4D1-1064D09B3A53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76" creationId="{0452B9B9-F3C6-4A2D-BC21-EA98A3D11D4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77" creationId="{8AF3769E-F02D-461B-B8EF-41665C3E2905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78" creationId="{7FB81CF8-9D0C-4926-8713-CFC95FED5CA1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79" creationId="{91DCA6DE-DD38-4EF1-BBE0-77C52CAE19B1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80" creationId="{4B9324D9-30F8-4783-A979-9D3C1F8DD4D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81" creationId="{13587FD9-A2FB-43E4-828D-D05FF01CB85F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82" creationId="{D4AE3815-71BF-4E38-8EA7-A1C61E9EE7E5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83" creationId="{2C127402-59AC-4528-8CAF-C201BAFF964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84" creationId="{7A2180DC-1801-4FAE-9FD1-EBAC4E8E41B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85" creationId="{D1BE1C4E-A2B6-475F-9FD2-38A4D7DEAE4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86" creationId="{990F7151-7026-42AD-B262-87260C7AC734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87" creationId="{43D1B312-F39F-4CB1-BA78-F8BD310CAB2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88" creationId="{E4AB0AE1-5200-4777-9E74-68871E4B18F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89" creationId="{37657907-C742-4F1D-B033-1284618C95F5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90" creationId="{F799D269-B9AC-410D-A9A4-FF67AA9951B3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91" creationId="{E70E9D53-9936-487F-88D8-79949EE3E894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92" creationId="{A0BEAEB0-12A4-42FE-B241-8E857192AB1E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93" creationId="{41277F7E-3B9E-4529-89E5-FB8767E25FC1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94" creationId="{0AB7CCF5-2408-4E30-BC12-2C6514AC21CC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95" creationId="{21E6EF9E-FEC1-4997-8D54-3C5C79D56DC1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96" creationId="{875F2184-650D-4E96-9F86-92B7CCFC7F3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97" creationId="{7CBABDF9-6EA2-4CA4-B332-5BC114EA65F3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98" creationId="{3881809D-C902-47F6-BCEA-4410E9F683ED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199" creationId="{5560B788-E81E-4BD9-833E-1DB7BD042C9F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00" creationId="{3B90BF0F-BCAD-4BDF-9768-4F063BCF253E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01" creationId="{916ABD2F-E009-4089-A0C5-27B7709A3600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02" creationId="{6DE62AFA-DDCB-4E1C-B9A2-EE540010294E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03" creationId="{80ADA6E2-A044-4164-924D-7CF1A0ED9A44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04" creationId="{19E0DEAC-9D82-47A2-9497-87E2E1CCEE6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05" creationId="{F3B25637-3562-4615-A246-7BEF8EA76B2C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06" creationId="{BD1047E3-423B-4BF2-A34F-2F423171F68F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07" creationId="{7DCAB9E0-EE9B-4375-8173-05A5B0DBF76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08" creationId="{5BAE2BA5-06A1-438E-AB71-0DB0F8DF1BC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09" creationId="{D7E297F1-46D0-48BD-9F92-60BF83226AD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10" creationId="{C9E94BD9-2793-4929-B6F6-830D833A436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11" creationId="{F4F4ECD2-4D66-4CFE-B7FA-29B083343F6F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12" creationId="{FC270A69-A60A-4582-90DD-8E44385B104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13" creationId="{D1788A06-8E08-458F-8115-1F9BDA0324B1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14" creationId="{D0DAF346-4C16-4405-858C-1DB62E2B032B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15" creationId="{841A788B-C9D4-48D0-A7E9-A925C3D94C7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16" creationId="{603B69C9-6762-4DEB-B012-891DAE23FBA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17" creationId="{A79B9900-C138-4CB7-BC18-E3DF76D27834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18" creationId="{B6087E60-6368-4E29-8460-C2D9AA8FB340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19" creationId="{88AD85EA-4AA2-4B56-AE8C-888F1A4EBB3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20" creationId="{20FC1447-FD05-4506-AE20-D963AD11E311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21" creationId="{69FB80CC-3ADF-440D-8904-471040B6B1F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22" creationId="{2F67BFF0-3177-4020-A996-50534CDFD0C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23" creationId="{20661B04-D892-48B2-91E8-F300EA1050DB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24" creationId="{38D70383-FBB6-4DDB-B8B9-80EB8914B21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25" creationId="{DA673F1A-CCCB-401C-B586-6A7103F590C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26" creationId="{9521F8B9-6335-46BD-A199-5B2B5436750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27" creationId="{6CFFBA44-5D2F-4750-BAD1-79E3ED39534C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28" creationId="{B2B59BE4-88F5-4F79-BE0F-70DE0DF16000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29" creationId="{9B75B1CB-6B35-4B2E-9BBF-4F2591013D7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30" creationId="{61D258DC-39BD-47A2-BDB5-91E7D77118BB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31" creationId="{70B1B643-53C7-45DC-854E-248AFA4DA4A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32" creationId="{15FB42DB-B5AD-4904-BD11-F03CCB6581A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33" creationId="{9EB997DC-A501-4982-81CC-F8DD66BD069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34" creationId="{675D8156-50E6-47D5-91ED-D2DF6A4AB68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35" creationId="{72098E48-66B1-4C8B-8D41-A3C05F7C8933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36" creationId="{15A2D8A9-648C-445E-A9EA-F0C485F6FACD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37" creationId="{74803A93-BFAD-4BB0-9842-018A59130165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38" creationId="{D8770356-5CC0-49B4-B337-D871628C450C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39" creationId="{46A1BBD5-0D51-47BC-854C-3D7720358AD3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40" creationId="{CD739F5B-8DE1-4E61-A8CE-28BA2ABB2E1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41" creationId="{45797B25-BC7E-46C1-AA85-885FED0446B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42" creationId="{D4004C3C-8BAA-4D9D-98BA-6F6A955B0874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43" creationId="{3B5E3CCD-48F8-46AC-B498-E493F2E0597C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44" creationId="{A8D9A6F9-819B-436C-95E2-8DF71BBE869C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45" creationId="{AA639265-E179-4FA1-81D9-8ADC3CEAEBCF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46" creationId="{ACEB0030-AA2E-4FA1-88F8-0A0E544A8E81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47" creationId="{F13B54D1-CFC2-4BD8-8EA9-6DFE8953F81F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48" creationId="{3849288B-B217-4463-844D-612F25AB76DE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49" creationId="{5352EDB0-141D-42A3-A843-4A011EA0DF0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50" creationId="{94200490-783D-4FC2-8CF1-1B6B3E54F8CC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51" creationId="{1F45FFBA-A4D6-45D7-AAE7-2707F109F73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52" creationId="{8AEF68E3-6461-43D3-981B-4DE463954E2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53" creationId="{58FD05B0-E1A6-487A-B5F7-0B970A5BC81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54" creationId="{F3FDAD54-2D24-49D9-9ECB-EB19A7D342F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55" creationId="{7144145A-9CFA-46A9-A821-4DBDAFBB5E60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56" creationId="{0AF1634F-7BAC-4C46-86E7-D2E166BF6F6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57" creationId="{5F3BCD0B-B7BD-435C-B353-517FA354176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58" creationId="{49D8867D-1394-4B70-AFFE-F690D6F544E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59" creationId="{D68ADAC2-6C38-4F73-9F8C-C00D9428388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60" creationId="{BAF4F305-0F51-4560-91CA-BA61CEDC44CC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61" creationId="{F3F0D0DF-3234-42CA-A0AE-3FFB2FA63A7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62" creationId="{04D1FA2F-64F8-4811-948E-8B6CB223A21D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63" creationId="{C4CC68F2-7441-4799-982C-469BAE610AD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64" creationId="{C30C4E3B-7F07-4716-BCD1-32A75D5856CF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65" creationId="{F6790B21-5595-4CD2-BCC3-A7A45D55B44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66" creationId="{E67DFE1B-A803-4B72-8B4C-736B80CCFF3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67" creationId="{CAE99DC7-56EB-4823-848C-9EEFFF700E7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68" creationId="{6557F894-CBBE-410C-B9B7-6774164BEECC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69" creationId="{0A823584-FC06-4B8B-B409-F28AE61CAEF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70" creationId="{C13DEC12-C113-497A-B484-DE5BB171BD2D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71" creationId="{55A586EE-F91A-41B2-BE31-0D5D76FB06FB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72" creationId="{FCF583C6-B1E9-4CF8-8018-30689BD87830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73" creationId="{48A674BE-3C25-4526-A451-86A634DF6E00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74" creationId="{FF35B68D-29D0-43F5-A44E-D1A8EEA096BF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75" creationId="{08D08ED7-03E5-426B-BCFE-3BA329BA9B9B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76" creationId="{76971F4E-DF93-4B2A-85CF-775FE2C5DE9C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77" creationId="{3DA0EF9D-7696-4875-9A03-087B4861BB5E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78" creationId="{BAAC0386-B819-4C88-BB21-F2F81CDCB154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79" creationId="{B4CB41E9-1471-4D7F-95BB-FA1467D8781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80" creationId="{6E0C9BC3-202C-44D3-9B4B-4760CEA66E3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81" creationId="{5916A24A-CC71-48B6-A175-328FEED3212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82" creationId="{7B742376-5574-4490-87F7-8220574C01A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83" creationId="{E026EAA5-6A0B-422C-9F1E-D01B522C576C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84" creationId="{E9C03518-AD2C-43F5-984F-37A8E7C85EE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85" creationId="{AC9BCA1B-383E-4896-9E94-768362ED8845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86" creationId="{7B148951-CA2F-4BF7-B409-2866E42854F4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87" creationId="{BC49253B-5197-42CA-B706-CAE5B45809D1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88" creationId="{A21E90A7-4B22-4344-ADF6-6C65232E206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89" creationId="{B9F9DD96-588E-4C25-90C5-50A2FA88A14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90" creationId="{BE8B43FF-9BCE-4A38-9C09-08CFF53F1EFB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91" creationId="{FE029DC0-8ACD-4770-9FE4-1E3C18301DAF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92" creationId="{B45DAA61-A9E8-4A26-B353-E2A4FD53542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93" creationId="{EB346AD1-2434-48F5-90D7-30512972590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94" creationId="{567476BB-060C-4B75-81DB-A51939BA9EB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95" creationId="{A6E8000D-104A-449F-BC53-FC654F8D159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96" creationId="{09954ABD-489E-439C-B2DE-7E2C781AEBCE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97" creationId="{3F8BCF14-F8A4-4564-9830-2128DCF4EB31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98" creationId="{C093D2DB-1414-4EC0-9D83-A29331E28A6C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299" creationId="{E58BA8B3-6C97-48AF-8A44-E875B5FADB2D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00" creationId="{BBA38755-8CEA-43C7-B633-3D681AF3694C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01" creationId="{D47877C4-9565-4EE9-B0AE-027F669B8015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02" creationId="{B2A14BBD-B9A7-413F-BC8C-5A939862E0CB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03" creationId="{4292766D-7DBF-44F4-A431-2E97DC94CC2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04" creationId="{EFD2FC53-8442-4EF4-B8F1-8F36ECF27CC3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05" creationId="{31AB079A-02F7-480E-88D4-8CDF853A0DBD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06" creationId="{5345F165-C979-46A9-A1A3-10E1291D78C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07" creationId="{780E9254-6178-4B5C-9205-255F518CCA8B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08" creationId="{697F273F-821A-4C42-BA8D-2EF2A3446F3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09" creationId="{AF39840C-D05F-408E-A78B-6AF8DB1ED901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10" creationId="{B220EF22-F360-45CA-BF68-F288495C2E60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11" creationId="{A0E9232E-9B1B-4CE4-848E-30F9BE0A8D2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12" creationId="{E88BF4FD-27C0-4DD8-9CA7-398A05E4753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13" creationId="{CDF4A884-4665-4A1D-A0A9-8C23F8E1EA6F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14" creationId="{F212CD27-9163-499F-A6FF-A9A3BE66C29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15" creationId="{B241B372-7A5A-49D5-B745-EB0EACFB563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16" creationId="{95DF8F6E-D55A-4F25-AFEB-730044CFE80E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17" creationId="{76591FF4-9791-4363-BE6E-259CEDA9C38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18" creationId="{FD55DD02-D27D-4240-8FF3-6990AB0B262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19" creationId="{0F95C4F1-AA6E-4A76-9A89-5F98F8342A2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20" creationId="{685E655F-0556-4281-AF3F-427EB6FE2B9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21" creationId="{ECEBCCF8-379E-443E-A196-C4F247B89E9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22" creationId="{68CDE68E-8BFF-4758-8C54-781BC9B473DB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23" creationId="{992E9B20-66A4-40D0-A14E-039B0A42EBA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24" creationId="{A67400F8-2935-42B3-AB6B-9950E5D31520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25" creationId="{071A141F-4E92-413A-B50F-8E15F3FE863C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26" creationId="{D28301A6-C13F-4342-9545-EF81B0463C6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27" creationId="{9B98A542-A52A-4857-B0FB-7C2CF26F48AB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28" creationId="{BA850EFE-5805-4675-A7BB-6633126EC09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29" creationId="{41B9C511-0EF4-4B36-99B6-7E46FDC711B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30" creationId="{FAEB03BE-5F39-4E3A-AE92-72CD00F6200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31" creationId="{D6B94B5F-DE4C-4DA3-8314-53957BE5C2D4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32" creationId="{DFAC7DF3-5EFB-4F6A-A803-5100035945F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33" creationId="{9045718D-08EB-41AF-BEBF-C03467087B1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34" creationId="{CCAF0F9B-16DD-4643-9477-A1DE208CDAD5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35" creationId="{4071DEB9-307B-405F-8272-CA1FB8B8E3B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36" creationId="{24B5EBC9-86A9-4C67-946C-F1C6047A3651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37" creationId="{6E54459A-EB56-44A3-9E16-E3E7341E101E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38" creationId="{899F5521-69A2-48A6-8E7E-674209ABB209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39" creationId="{3ED3C847-607B-47B1-AFB9-F0861B24E301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40" creationId="{5EFE3FA7-9214-47A5-8153-7136E57E914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41" creationId="{17AAC043-B930-49E8-8369-477B98866C3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42" creationId="{B60596BA-A1AF-4067-AC07-52B8CEEC5C21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43" creationId="{26A6C95B-1F0C-4BD1-8863-1A83F3EF8BA1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44" creationId="{2CB39E49-9D5F-4DB9-8EB6-7B9482E58B00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45" creationId="{BAC7F3A4-D7A7-4DD8-9842-8B5B69E470A7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46" creationId="{20F7CCC4-99B5-41AC-ACB9-AF1EA21A8E9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47" creationId="{7D927200-02E6-4434-8606-0A7D3C4EA700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48" creationId="{8465C244-E7A1-4BED-8CC3-5C67086D72B5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49" creationId="{98E4CDBB-1C85-45B3-B0C9-FFF6545847DF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50" creationId="{5CABD21F-ED39-4948-A449-FE2D856F27EE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51" creationId="{F2DAFB9E-37FC-44DC-87BC-90A61027959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52" creationId="{84573F77-42BC-40C3-B969-9F1445186B5C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53" creationId="{4E9EA683-123E-48E9-9A99-B55845A4F905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54" creationId="{2364B2DC-3C26-489F-85D2-177A103F2AFB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55" creationId="{47D95A1B-C004-4AC1-8936-62573991521C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56" creationId="{3D44AB81-26D1-4C33-806D-3CB8177690CD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57" creationId="{1A141B09-63CB-4679-9AB6-30717A67E0A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58" creationId="{08F68F26-833F-495B-9BE5-BAF8DFF85598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59" creationId="{FFC37810-78FD-4B17-BCC7-5FE304E87CDE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60" creationId="{E6D485F6-67AA-4DA8-A3B1-1FCB90B3046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61" creationId="{7485516B-287B-412F-8741-01B3DFDBC3EE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62" creationId="{05BDDAA4-C3DF-4F94-8B86-20D5FD5DD42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63" creationId="{C46FF2B2-F4D9-4D59-B70C-8772EDC30C26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64" creationId="{30B950AD-0130-414C-80C7-CB877C8313EA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65" creationId="{4369B1A6-9022-4CB7-91C6-8F90D919D832}"/>
          </ac:spMkLst>
        </pc:spChg>
        <pc:spChg chg="add mod">
          <ac:chgData name="amamou yosr" userId="1275005516849b0a" providerId="LiveId" clId="{3EC194DE-74A4-463D-82D7-46C0158C9DDF}" dt="2023-02-27T16:55:30.596" v="4668"/>
          <ac:spMkLst>
            <pc:docMk/>
            <pc:sldMk cId="3471878421" sldId="909"/>
            <ac:spMk id="366" creationId="{2BE31A7E-43CD-41D9-94B6-25301734F757}"/>
          </ac:spMkLst>
        </pc:spChg>
        <pc:spChg chg="add mod">
          <ac:chgData name="amamou yosr" userId="1275005516849b0a" providerId="LiveId" clId="{3EC194DE-74A4-463D-82D7-46C0158C9DDF}" dt="2023-02-27T16:56:40.613" v="4685" actId="1076"/>
          <ac:spMkLst>
            <pc:docMk/>
            <pc:sldMk cId="3471878421" sldId="909"/>
            <ac:spMk id="368" creationId="{7F36FE2E-2702-C4C5-DC7B-A462A3CF666E}"/>
          </ac:spMkLst>
        </pc:spChg>
        <pc:grpChg chg="del">
          <ac:chgData name="amamou yosr" userId="1275005516849b0a" providerId="LiveId" clId="{3EC194DE-74A4-463D-82D7-46C0158C9DDF}" dt="2023-02-27T16:55:28.625" v="4667" actId="478"/>
          <ac:grpSpMkLst>
            <pc:docMk/>
            <pc:sldMk cId="3471878421" sldId="909"/>
            <ac:grpSpMk id="2" creationId="{5932EE11-02AD-4F32-AFE7-60A9CA8D033D}"/>
          </ac:grpSpMkLst>
        </pc:grpChg>
        <pc:grpChg chg="del">
          <ac:chgData name="amamou yosr" userId="1275005516849b0a" providerId="LiveId" clId="{3EC194DE-74A4-463D-82D7-46C0158C9DDF}" dt="2023-02-27T16:55:28.625" v="4667" actId="478"/>
          <ac:grpSpMkLst>
            <pc:docMk/>
            <pc:sldMk cId="3471878421" sldId="909"/>
            <ac:grpSpMk id="3" creationId="{812A70EF-8590-4BDE-AAEF-F3EF7967189C}"/>
          </ac:grpSpMkLst>
        </pc:grpChg>
        <pc:grpChg chg="add mod">
          <ac:chgData name="amamou yosr" userId="1275005516849b0a" providerId="LiveId" clId="{3EC194DE-74A4-463D-82D7-46C0158C9DDF}" dt="2023-02-27T16:55:30.596" v="4668"/>
          <ac:grpSpMkLst>
            <pc:docMk/>
            <pc:sldMk cId="3471878421" sldId="909"/>
            <ac:grpSpMk id="8" creationId="{EE07C858-8B22-4D27-AE9D-AF291AAA6AD3}"/>
          </ac:grpSpMkLst>
        </pc:grpChg>
        <pc:grpChg chg="add mod">
          <ac:chgData name="amamou yosr" userId="1275005516849b0a" providerId="LiveId" clId="{3EC194DE-74A4-463D-82D7-46C0158C9DDF}" dt="2023-02-27T16:55:30.596" v="4668"/>
          <ac:grpSpMkLst>
            <pc:docMk/>
            <pc:sldMk cId="3471878421" sldId="909"/>
            <ac:grpSpMk id="9" creationId="{C524A5A6-36CF-4B21-95B8-CB8670CBA81A}"/>
          </ac:grpSpMkLst>
        </pc:grpChg>
        <pc:grpChg chg="add mod">
          <ac:chgData name="amamou yosr" userId="1275005516849b0a" providerId="LiveId" clId="{3EC194DE-74A4-463D-82D7-46C0158C9DDF}" dt="2023-02-27T16:55:30.596" v="4668"/>
          <ac:grpSpMkLst>
            <pc:docMk/>
            <pc:sldMk cId="3471878421" sldId="909"/>
            <ac:grpSpMk id="10" creationId="{36EE7497-9362-4600-99F7-510A932AEF0E}"/>
          </ac:grpSpMkLst>
        </pc:grpChg>
        <pc:grpChg chg="add mod">
          <ac:chgData name="amamou yosr" userId="1275005516849b0a" providerId="LiveId" clId="{3EC194DE-74A4-463D-82D7-46C0158C9DDF}" dt="2023-02-27T16:55:30.596" v="4668"/>
          <ac:grpSpMkLst>
            <pc:docMk/>
            <pc:sldMk cId="3471878421" sldId="909"/>
            <ac:grpSpMk id="11" creationId="{69B4A089-DCDE-4EE8-A4A7-14E6DD562FEB}"/>
          </ac:grpSpMkLst>
        </pc:grpChg>
        <pc:grpChg chg="del">
          <ac:chgData name="amamou yosr" userId="1275005516849b0a" providerId="LiveId" clId="{3EC194DE-74A4-463D-82D7-46C0158C9DDF}" dt="2023-02-27T16:55:28.625" v="4667" actId="478"/>
          <ac:grpSpMkLst>
            <pc:docMk/>
            <pc:sldMk cId="3471878421" sldId="909"/>
            <ac:grpSpMk id="13" creationId="{4F32468D-72E1-4F5B-A7B5-8AC3784A95E5}"/>
          </ac:grpSpMkLst>
        </pc:grpChg>
        <pc:grpChg chg="del">
          <ac:chgData name="amamou yosr" userId="1275005516849b0a" providerId="LiveId" clId="{3EC194DE-74A4-463D-82D7-46C0158C9DDF}" dt="2023-02-27T16:55:28.625" v="4667" actId="478"/>
          <ac:grpSpMkLst>
            <pc:docMk/>
            <pc:sldMk cId="3471878421" sldId="909"/>
            <ac:grpSpMk id="15" creationId="{5197C301-FF7A-4025-8169-AF5DC5A1CB4A}"/>
          </ac:grpSpMkLst>
        </pc:grpChg>
      </pc:sldChg>
      <pc:sldChg chg="add del">
        <pc:chgData name="amamou yosr" userId="1275005516849b0a" providerId="LiveId" clId="{3EC194DE-74A4-463D-82D7-46C0158C9DDF}" dt="2023-02-27T17:06:21.073" v="4691" actId="47"/>
        <pc:sldMkLst>
          <pc:docMk/>
          <pc:sldMk cId="1421812554" sldId="910"/>
        </pc:sldMkLst>
      </pc:sldChg>
      <pc:sldChg chg="addSp delSp modSp add mod modAnim">
        <pc:chgData name="amamou yosr" userId="1275005516849b0a" providerId="LiveId" clId="{3EC194DE-74A4-463D-82D7-46C0158C9DDF}" dt="2023-03-01T08:15:01.154" v="10787"/>
        <pc:sldMkLst>
          <pc:docMk/>
          <pc:sldMk cId="1511533428" sldId="911"/>
        </pc:sldMkLst>
        <pc:spChg chg="add del mod">
          <ac:chgData name="amamou yosr" userId="1275005516849b0a" providerId="LiveId" clId="{3EC194DE-74A4-463D-82D7-46C0158C9DDF}" dt="2023-02-27T17:10:55.314" v="4694" actId="478"/>
          <ac:spMkLst>
            <pc:docMk/>
            <pc:sldMk cId="1511533428" sldId="911"/>
            <ac:spMk id="2" creationId="{69A64847-F02E-4B3A-9965-DBA5A96A18A2}"/>
          </ac:spMkLst>
        </pc:spChg>
        <pc:spChg chg="add del mod">
          <ac:chgData name="amamou yosr" userId="1275005516849b0a" providerId="LiveId" clId="{3EC194DE-74A4-463D-82D7-46C0158C9DDF}" dt="2023-02-27T17:10:55.314" v="4694" actId="478"/>
          <ac:spMkLst>
            <pc:docMk/>
            <pc:sldMk cId="1511533428" sldId="911"/>
            <ac:spMk id="3" creationId="{5AEC7D49-8B54-4659-9676-98A3C9B1E316}"/>
          </ac:spMkLst>
        </pc:spChg>
        <pc:spChg chg="add del mod">
          <ac:chgData name="amamou yosr" userId="1275005516849b0a" providerId="LiveId" clId="{3EC194DE-74A4-463D-82D7-46C0158C9DDF}" dt="2023-02-27T17:10:55.314" v="4694" actId="478"/>
          <ac:spMkLst>
            <pc:docMk/>
            <pc:sldMk cId="1511533428" sldId="911"/>
            <ac:spMk id="4" creationId="{8F230194-A3BE-4824-A04C-08182BC51C62}"/>
          </ac:spMkLst>
        </pc:spChg>
        <pc:spChg chg="del">
          <ac:chgData name="amamou yosr" userId="1275005516849b0a" providerId="LiveId" clId="{3EC194DE-74A4-463D-82D7-46C0158C9DDF}" dt="2023-02-27T17:10:22.469" v="4692" actId="478"/>
          <ac:spMkLst>
            <pc:docMk/>
            <pc:sldMk cId="1511533428" sldId="911"/>
            <ac:spMk id="5" creationId="{B47E0894-5FF6-4780-839E-0268CFD65858}"/>
          </ac:spMkLst>
        </pc:spChg>
        <pc:spChg chg="add del mod">
          <ac:chgData name="amamou yosr" userId="1275005516849b0a" providerId="LiveId" clId="{3EC194DE-74A4-463D-82D7-46C0158C9DDF}" dt="2023-02-27T17:10:55.314" v="4694" actId="478"/>
          <ac:spMkLst>
            <pc:docMk/>
            <pc:sldMk cId="1511533428" sldId="911"/>
            <ac:spMk id="7" creationId="{66C241AF-2DD0-41E3-BBCB-0F491F4E28A9}"/>
          </ac:spMkLst>
        </pc:spChg>
        <pc:spChg chg="add del mod">
          <ac:chgData name="amamou yosr" userId="1275005516849b0a" providerId="LiveId" clId="{3EC194DE-74A4-463D-82D7-46C0158C9DDF}" dt="2023-02-27T17:10:55.314" v="4694" actId="478"/>
          <ac:spMkLst>
            <pc:docMk/>
            <pc:sldMk cId="1511533428" sldId="911"/>
            <ac:spMk id="13" creationId="{25825D78-EA39-4F20-824D-4CA78A8972F4}"/>
          </ac:spMkLst>
        </pc:spChg>
        <pc:spChg chg="add del mod">
          <ac:chgData name="amamou yosr" userId="1275005516849b0a" providerId="LiveId" clId="{3EC194DE-74A4-463D-82D7-46C0158C9DDF}" dt="2023-02-27T17:10:55.314" v="4694" actId="478"/>
          <ac:spMkLst>
            <pc:docMk/>
            <pc:sldMk cId="1511533428" sldId="911"/>
            <ac:spMk id="15" creationId="{ABA0D13D-E015-440D-AEBA-B9EA4B958802}"/>
          </ac:spMkLst>
        </pc:spChg>
        <pc:spChg chg="add del mod">
          <ac:chgData name="amamou yosr" userId="1275005516849b0a" providerId="LiveId" clId="{3EC194DE-74A4-463D-82D7-46C0158C9DDF}" dt="2023-02-27T17:10:55.314" v="4694" actId="478"/>
          <ac:spMkLst>
            <pc:docMk/>
            <pc:sldMk cId="1511533428" sldId="911"/>
            <ac:spMk id="20" creationId="{3F0B1024-B3DA-47BA-BFAF-EA41EA436EF4}"/>
          </ac:spMkLst>
        </pc:spChg>
        <pc:spChg chg="add del mod">
          <ac:chgData name="amamou yosr" userId="1275005516849b0a" providerId="LiveId" clId="{3EC194DE-74A4-463D-82D7-46C0158C9DDF}" dt="2023-02-27T17:10:55.314" v="4694" actId="478"/>
          <ac:spMkLst>
            <pc:docMk/>
            <pc:sldMk cId="1511533428" sldId="911"/>
            <ac:spMk id="28" creationId="{230B1EB8-1A7B-4C86-8BA1-19B1DFDF06DD}"/>
          </ac:spMkLst>
        </pc:spChg>
        <pc:spChg chg="add del mod">
          <ac:chgData name="amamou yosr" userId="1275005516849b0a" providerId="LiveId" clId="{3EC194DE-74A4-463D-82D7-46C0158C9DDF}" dt="2023-02-27T17:10:55.314" v="4694" actId="478"/>
          <ac:spMkLst>
            <pc:docMk/>
            <pc:sldMk cId="1511533428" sldId="911"/>
            <ac:spMk id="30" creationId="{32892AFD-C661-48CD-A4EA-F69A0F6476F9}"/>
          </ac:spMkLst>
        </pc:spChg>
        <pc:spChg chg="add del mod">
          <ac:chgData name="amamou yosr" userId="1275005516849b0a" providerId="LiveId" clId="{3EC194DE-74A4-463D-82D7-46C0158C9DDF}" dt="2023-02-27T17:10:55.314" v="4694" actId="478"/>
          <ac:spMkLst>
            <pc:docMk/>
            <pc:sldMk cId="1511533428" sldId="911"/>
            <ac:spMk id="35" creationId="{5F4737F0-579F-4512-9950-B876AE4AA0FA}"/>
          </ac:spMkLst>
        </pc:spChg>
        <pc:spChg chg="add del mod">
          <ac:chgData name="amamou yosr" userId="1275005516849b0a" providerId="LiveId" clId="{3EC194DE-74A4-463D-82D7-46C0158C9DDF}" dt="2023-02-27T17:10:55.314" v="4694" actId="478"/>
          <ac:spMkLst>
            <pc:docMk/>
            <pc:sldMk cId="1511533428" sldId="911"/>
            <ac:spMk id="45" creationId="{9CDC4F3A-B717-45F2-9F75-9AFEBCE99F19}"/>
          </ac:spMkLst>
        </pc:spChg>
        <pc:spChg chg="add del mod">
          <ac:chgData name="amamou yosr" userId="1275005516849b0a" providerId="LiveId" clId="{3EC194DE-74A4-463D-82D7-46C0158C9DDF}" dt="2023-02-27T17:10:55.314" v="4694" actId="478"/>
          <ac:spMkLst>
            <pc:docMk/>
            <pc:sldMk cId="1511533428" sldId="911"/>
            <ac:spMk id="50" creationId="{1B80A212-240C-4658-974D-CCAC9ACE367B}"/>
          </ac:spMkLst>
        </pc:spChg>
        <pc:spChg chg="add del mod">
          <ac:chgData name="amamou yosr" userId="1275005516849b0a" providerId="LiveId" clId="{3EC194DE-74A4-463D-82D7-46C0158C9DDF}" dt="2023-02-27T17:10:55.314" v="4694" actId="478"/>
          <ac:spMkLst>
            <pc:docMk/>
            <pc:sldMk cId="1511533428" sldId="911"/>
            <ac:spMk id="55" creationId="{D9AF0799-6C9E-4EBB-BB1C-12D3D3BE38C4}"/>
          </ac:spMkLst>
        </pc:spChg>
        <pc:spChg chg="add del mod">
          <ac:chgData name="amamou yosr" userId="1275005516849b0a" providerId="LiveId" clId="{3EC194DE-74A4-463D-82D7-46C0158C9DDF}" dt="2023-02-27T17:10:55.314" v="4694" actId="478"/>
          <ac:spMkLst>
            <pc:docMk/>
            <pc:sldMk cId="1511533428" sldId="911"/>
            <ac:spMk id="367" creationId="{884C97A9-F452-41C4-A254-225A1E52F95D}"/>
          </ac:spMkLst>
        </pc:spChg>
        <pc:spChg chg="del">
          <ac:chgData name="amamou yosr" userId="1275005516849b0a" providerId="LiveId" clId="{3EC194DE-74A4-463D-82D7-46C0158C9DDF}" dt="2023-02-27T17:10:22.469" v="4692" actId="478"/>
          <ac:spMkLst>
            <pc:docMk/>
            <pc:sldMk cId="1511533428" sldId="911"/>
            <ac:spMk id="368" creationId="{7F36FE2E-2702-C4C5-DC7B-A462A3CF666E}"/>
          </ac:spMkLst>
        </pc:spChg>
        <pc:spChg chg="add del mod">
          <ac:chgData name="amamou yosr" userId="1275005516849b0a" providerId="LiveId" clId="{3EC194DE-74A4-463D-82D7-46C0158C9DDF}" dt="2023-02-27T17:10:55.314" v="4694" actId="478"/>
          <ac:spMkLst>
            <pc:docMk/>
            <pc:sldMk cId="1511533428" sldId="911"/>
            <ac:spMk id="369" creationId="{8A97222E-0A4B-43C2-BDA4-812D53EAF231}"/>
          </ac:spMkLst>
        </pc:spChg>
        <pc:spChg chg="add del mod">
          <ac:chgData name="amamou yosr" userId="1275005516849b0a" providerId="LiveId" clId="{3EC194DE-74A4-463D-82D7-46C0158C9DDF}" dt="2023-02-27T17:10:55.314" v="4694" actId="478"/>
          <ac:spMkLst>
            <pc:docMk/>
            <pc:sldMk cId="1511533428" sldId="911"/>
            <ac:spMk id="370" creationId="{24C0E928-5691-4ED1-9CEF-EFF1691C9CC3}"/>
          </ac:spMkLst>
        </pc:spChg>
        <pc:spChg chg="add del mod">
          <ac:chgData name="amamou yosr" userId="1275005516849b0a" providerId="LiveId" clId="{3EC194DE-74A4-463D-82D7-46C0158C9DDF}" dt="2023-02-27T17:10:55.314" v="4694" actId="478"/>
          <ac:spMkLst>
            <pc:docMk/>
            <pc:sldMk cId="1511533428" sldId="911"/>
            <ac:spMk id="371" creationId="{AD30A5AD-D635-4C29-9E90-9ADC44994A8C}"/>
          </ac:spMkLst>
        </pc:spChg>
        <pc:spChg chg="add del mod">
          <ac:chgData name="amamou yosr" userId="1275005516849b0a" providerId="LiveId" clId="{3EC194DE-74A4-463D-82D7-46C0158C9DDF}" dt="2023-02-27T17:10:55.314" v="4694" actId="478"/>
          <ac:spMkLst>
            <pc:docMk/>
            <pc:sldMk cId="1511533428" sldId="911"/>
            <ac:spMk id="372" creationId="{929D4675-EB5C-4640-9210-6CC7F8647DCF}"/>
          </ac:spMkLst>
        </pc:spChg>
        <pc:spChg chg="add del mod">
          <ac:chgData name="amamou yosr" userId="1275005516849b0a" providerId="LiveId" clId="{3EC194DE-74A4-463D-82D7-46C0158C9DDF}" dt="2023-02-27T17:10:55.314" v="4694" actId="478"/>
          <ac:spMkLst>
            <pc:docMk/>
            <pc:sldMk cId="1511533428" sldId="911"/>
            <ac:spMk id="374" creationId="{03AED675-9B30-4806-A71A-51529C59F2F8}"/>
          </ac:spMkLst>
        </pc:spChg>
        <pc:spChg chg="add del mod">
          <ac:chgData name="amamou yosr" userId="1275005516849b0a" providerId="LiveId" clId="{3EC194DE-74A4-463D-82D7-46C0158C9DDF}" dt="2023-02-27T17:10:55.314" v="4694" actId="478"/>
          <ac:spMkLst>
            <pc:docMk/>
            <pc:sldMk cId="1511533428" sldId="911"/>
            <ac:spMk id="375" creationId="{D1CAE82A-2BC4-4E11-8E68-215835BF1CFB}"/>
          </ac:spMkLst>
        </pc:spChg>
        <pc:spChg chg="add del mod">
          <ac:chgData name="amamou yosr" userId="1275005516849b0a" providerId="LiveId" clId="{3EC194DE-74A4-463D-82D7-46C0158C9DDF}" dt="2023-02-27T17:10:55.314" v="4694" actId="478"/>
          <ac:spMkLst>
            <pc:docMk/>
            <pc:sldMk cId="1511533428" sldId="911"/>
            <ac:spMk id="376" creationId="{E9AAA93A-24BD-40BD-80E0-501B5B06E1DF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377" creationId="{07ABDD69-CF2F-44D4-8C5D-FAD8B953C7FD}"/>
          </ac:spMkLst>
        </pc:spChg>
        <pc:spChg chg="add del mod">
          <ac:chgData name="amamou yosr" userId="1275005516849b0a" providerId="LiveId" clId="{3EC194DE-74A4-463D-82D7-46C0158C9DDF}" dt="2023-02-27T17:14:12.207" v="4696" actId="478"/>
          <ac:spMkLst>
            <pc:docMk/>
            <pc:sldMk cId="1511533428" sldId="911"/>
            <ac:spMk id="378" creationId="{DB0A9C50-B290-4C30-A65A-9D7AB111D154}"/>
          </ac:spMkLst>
        </pc:spChg>
        <pc:spChg chg="add del mod">
          <ac:chgData name="amamou yosr" userId="1275005516849b0a" providerId="LiveId" clId="{3EC194DE-74A4-463D-82D7-46C0158C9DDF}" dt="2023-02-27T17:14:14.373" v="4697" actId="478"/>
          <ac:spMkLst>
            <pc:docMk/>
            <pc:sldMk cId="1511533428" sldId="911"/>
            <ac:spMk id="379" creationId="{68EB6B5D-84A6-4EA6-9AB4-A42F13EA240B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380" creationId="{249F5955-1801-AC31-D9A4-EF96EFFA4420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383" creationId="{18D71AB7-D6DE-C16E-E406-7EC4AF3414EA}"/>
          </ac:spMkLst>
        </pc:spChg>
        <pc:spChg chg="add del mod">
          <ac:chgData name="amamou yosr" userId="1275005516849b0a" providerId="LiveId" clId="{3EC194DE-74A4-463D-82D7-46C0158C9DDF}" dt="2023-02-27T17:14:22.001" v="4700" actId="478"/>
          <ac:spMkLst>
            <pc:docMk/>
            <pc:sldMk cId="1511533428" sldId="911"/>
            <ac:spMk id="384" creationId="{E7271DE3-81E9-4A7A-B4EE-C234FD7D4946}"/>
          </ac:spMkLst>
        </pc:spChg>
        <pc:spChg chg="add del mod">
          <ac:chgData name="amamou yosr" userId="1275005516849b0a" providerId="LiveId" clId="{3EC194DE-74A4-463D-82D7-46C0158C9DDF}" dt="2023-02-27T17:14:18.785" v="4699" actId="478"/>
          <ac:spMkLst>
            <pc:docMk/>
            <pc:sldMk cId="1511533428" sldId="911"/>
            <ac:spMk id="385" creationId="{8016977A-112F-4154-95F5-0608714FBFEE}"/>
          </ac:spMkLst>
        </pc:spChg>
        <pc:spChg chg="add del mod">
          <ac:chgData name="amamou yosr" userId="1275005516849b0a" providerId="LiveId" clId="{3EC194DE-74A4-463D-82D7-46C0158C9DDF}" dt="2023-02-27T17:14:18.785" v="4699" actId="478"/>
          <ac:spMkLst>
            <pc:docMk/>
            <pc:sldMk cId="1511533428" sldId="911"/>
            <ac:spMk id="386" creationId="{8016977A-112F-4154-95F5-0608714FBFEE}"/>
          </ac:spMkLst>
        </pc:spChg>
        <pc:spChg chg="add del mod">
          <ac:chgData name="amamou yosr" userId="1275005516849b0a" providerId="LiveId" clId="{3EC194DE-74A4-463D-82D7-46C0158C9DDF}" dt="2023-02-27T17:14:18.785" v="4699" actId="478"/>
          <ac:spMkLst>
            <pc:docMk/>
            <pc:sldMk cId="1511533428" sldId="911"/>
            <ac:spMk id="387" creationId="{4B47E0F5-768A-42E9-B449-AD617E3E9D0E}"/>
          </ac:spMkLst>
        </pc:spChg>
        <pc:spChg chg="add del mod">
          <ac:chgData name="amamou yosr" userId="1275005516849b0a" providerId="LiveId" clId="{3EC194DE-74A4-463D-82D7-46C0158C9DDF}" dt="2023-02-27T17:14:18.785" v="4699" actId="478"/>
          <ac:spMkLst>
            <pc:docMk/>
            <pc:sldMk cId="1511533428" sldId="911"/>
            <ac:spMk id="388" creationId="{4B47E0F5-768A-42E9-B449-AD617E3E9D0E}"/>
          </ac:spMkLst>
        </pc:spChg>
        <pc:spChg chg="add mod">
          <ac:chgData name="amamou yosr" userId="1275005516849b0a" providerId="LiveId" clId="{3EC194DE-74A4-463D-82D7-46C0158C9DDF}" dt="2023-02-28T17:38:16.258" v="10599" actId="20577"/>
          <ac:spMkLst>
            <pc:docMk/>
            <pc:sldMk cId="1511533428" sldId="911"/>
            <ac:spMk id="391" creationId="{4418C8C8-B29D-40CF-AFCF-1FA036E489DA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392" creationId="{2067DC3F-9510-4009-B56A-C09AFEF8F204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393" creationId="{554ABE0C-9C6D-BB93-3DE7-B859CF0578C9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394" creationId="{959C4C16-E35D-5498-CC1A-B8F5E523FEA2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395" creationId="{11B6A123-7AFF-483C-2B85-E95771B79290}"/>
          </ac:spMkLst>
        </pc:spChg>
        <pc:spChg chg="add mod">
          <ac:chgData name="amamou yosr" userId="1275005516849b0a" providerId="LiveId" clId="{3EC194DE-74A4-463D-82D7-46C0158C9DDF}" dt="2023-02-27T17:14:17.069" v="4698" actId="1076"/>
          <ac:spMkLst>
            <pc:docMk/>
            <pc:sldMk cId="1511533428" sldId="911"/>
            <ac:spMk id="396" creationId="{0555A1B5-3638-434B-8C4E-DF1D34153DCE}"/>
          </ac:spMkLst>
        </pc:spChg>
        <pc:spChg chg="add mod">
          <ac:chgData name="amamou yosr" userId="1275005516849b0a" providerId="LiveId" clId="{3EC194DE-74A4-463D-82D7-46C0158C9DDF}" dt="2023-02-27T17:14:17.069" v="4698" actId="1076"/>
          <ac:spMkLst>
            <pc:docMk/>
            <pc:sldMk cId="1511533428" sldId="911"/>
            <ac:spMk id="397" creationId="{D5C6E3A4-C414-4AD5-8C95-B7946E3C9EE8}"/>
          </ac:spMkLst>
        </pc:spChg>
        <pc:spChg chg="add mod">
          <ac:chgData name="amamou yosr" userId="1275005516849b0a" providerId="LiveId" clId="{3EC194DE-74A4-463D-82D7-46C0158C9DDF}" dt="2023-02-27T17:14:17.069" v="4698" actId="1076"/>
          <ac:spMkLst>
            <pc:docMk/>
            <pc:sldMk cId="1511533428" sldId="911"/>
            <ac:spMk id="398" creationId="{D776285F-D75E-46BE-844B-A2A24659C7D0}"/>
          </ac:spMkLst>
        </pc:spChg>
        <pc:spChg chg="add mod">
          <ac:chgData name="amamou yosr" userId="1275005516849b0a" providerId="LiveId" clId="{3EC194DE-74A4-463D-82D7-46C0158C9DDF}" dt="2023-02-27T17:14:17.069" v="4698" actId="1076"/>
          <ac:spMkLst>
            <pc:docMk/>
            <pc:sldMk cId="1511533428" sldId="911"/>
            <ac:spMk id="399" creationId="{2218DFDB-58AA-47BC-A0B8-B901A14AF3ED}"/>
          </ac:spMkLst>
        </pc:spChg>
        <pc:spChg chg="add mod">
          <ac:chgData name="amamou yosr" userId="1275005516849b0a" providerId="LiveId" clId="{3EC194DE-74A4-463D-82D7-46C0158C9DDF}" dt="2023-02-27T17:14:17.069" v="4698" actId="1076"/>
          <ac:spMkLst>
            <pc:docMk/>
            <pc:sldMk cId="1511533428" sldId="911"/>
            <ac:spMk id="400" creationId="{631EFFFF-51A8-430F-BACD-B21E283FFE6A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401" creationId="{35F42085-8AF6-4050-9D3B-4E606BA8FA7E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402" creationId="{443C591B-8D5B-4264-B65F-CF13B4B7B080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403" creationId="{CC4A8D96-F1A0-4ED0-9C5B-97006DD3F795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404" creationId="{7A94C5E9-F411-4CA1-9390-90D7AFDBE615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405" creationId="{DCA6D15F-EC9E-4E02-8BC5-F75451D16C72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406" creationId="{433F75D8-FBEC-44B4-85DE-8AD3AF7B0862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407" creationId="{B52E8636-4496-4756-B7FB-CFF841EC377D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408" creationId="{7E2D4D31-7CBE-481C-8746-5B282692F243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409" creationId="{664853FD-5AB2-4D42-A890-F644B02F7411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410" creationId="{DA79EB91-FA2D-4E5D-9E74-9EED09D7F6F7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411" creationId="{9B4E3A6F-0C40-4E20-9633-BB3E43455781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412" creationId="{6B228997-083F-4833-994B-674EBC806B65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413" creationId="{130BE2FE-36A7-4570-820E-244B0363333D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414" creationId="{C5F7F272-A9AA-4D5A-84D2-CF6D572E79EA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415" creationId="{07A36AB0-2390-ED73-A721-0D6B2CF8EE4F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416" creationId="{91F34E43-EF2D-E4BB-E8E6-7BCB74D6C8C7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417" creationId="{38A73BF1-F6BC-4BC7-4116-0A56EE01C660}"/>
          </ac:spMkLst>
        </pc:spChg>
        <pc:spChg chg="add mod">
          <ac:chgData name="amamou yosr" userId="1275005516849b0a" providerId="LiveId" clId="{3EC194DE-74A4-463D-82D7-46C0158C9DDF}" dt="2023-02-27T17:14:08.308" v="4695"/>
          <ac:spMkLst>
            <pc:docMk/>
            <pc:sldMk cId="1511533428" sldId="911"/>
            <ac:spMk id="418" creationId="{0591DE1F-B531-B905-61C1-61CF72326C75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19" creationId="{07ABDD69-CF2F-44D4-8C5D-FAD8B953C7FD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20" creationId="{DB0A9C50-B290-4C30-A65A-9D7AB111D154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21" creationId="{68EB6B5D-84A6-4EA6-9AB4-A42F13EA240B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22" creationId="{A29028D5-F405-CBFD-CD56-01499B6E1FEC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25" creationId="{DC9FDF59-A2E6-F708-3711-E9946186444E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26" creationId="{E7271DE3-81E9-4A7A-B4EE-C234FD7D4946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27" creationId="{8016977A-112F-4154-95F5-0608714FBFEE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28" creationId="{8016977A-112F-4154-95F5-0608714FBFEE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29" creationId="{4B47E0F5-768A-42E9-B449-AD617E3E9D0E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30" creationId="{4B47E0F5-768A-42E9-B449-AD617E3E9D0E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33" creationId="{4418C8C8-B29D-40CF-AFCF-1FA036E489DA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34" creationId="{4FC5E4CB-A6F2-391C-5F17-F6BB8E3D0D5F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35" creationId="{16377D8B-2D8E-A4EF-7456-AFBA38644D50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36" creationId="{CAAE981B-D404-F01C-9084-3A0010E50514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37" creationId="{F592BD79-3413-AE19-5897-B69543C0B467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38" creationId="{0555A1B5-3638-434B-8C4E-DF1D34153DCE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39" creationId="{D5C6E3A4-C414-4AD5-8C95-B7946E3C9EE8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40" creationId="{D776285F-D75E-46BE-844B-A2A24659C7D0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41" creationId="{2218DFDB-58AA-47BC-A0B8-B901A14AF3ED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42" creationId="{631EFFFF-51A8-430F-BACD-B21E283FFE6A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43" creationId="{35F42085-8AF6-4050-9D3B-4E606BA8FA7E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44" creationId="{443C591B-8D5B-4264-B65F-CF13B4B7B080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45" creationId="{CC4A8D96-F1A0-4ED0-9C5B-97006DD3F795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46" creationId="{7A94C5E9-F411-4CA1-9390-90D7AFDBE615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47" creationId="{DCA6D15F-EC9E-4E02-8BC5-F75451D16C72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48" creationId="{433F75D8-FBEC-44B4-85DE-8AD3AF7B0862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49" creationId="{B52E8636-4496-4756-B7FB-CFF841EC377D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50" creationId="{7E2D4D31-7CBE-481C-8746-5B282692F243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51" creationId="{664853FD-5AB2-4D42-A890-F644B02F7411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52" creationId="{DA79EB91-FA2D-4E5D-9E74-9EED09D7F6F7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53" creationId="{9B4E3A6F-0C40-4E20-9633-BB3E43455781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54" creationId="{6B228997-083F-4833-994B-674EBC806B65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55" creationId="{130BE2FE-36A7-4570-820E-244B0363333D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56" creationId="{C5F7F272-A9AA-4D5A-84D2-CF6D572E79EA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57" creationId="{A57EDD7B-0A57-AEFA-1EDA-24FE29BD5016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58" creationId="{DBDFD301-D1AA-B000-FA03-4667CE664C46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59" creationId="{8B9CE34F-6CB7-129B-A892-86BC3E058731}"/>
          </ac:spMkLst>
        </pc:spChg>
        <pc:spChg chg="add mod">
          <ac:chgData name="amamou yosr" userId="1275005516849b0a" providerId="LiveId" clId="{3EC194DE-74A4-463D-82D7-46C0158C9DDF}" dt="2023-02-27T17:14:26.557" v="4702"/>
          <ac:spMkLst>
            <pc:docMk/>
            <pc:sldMk cId="1511533428" sldId="911"/>
            <ac:spMk id="460" creationId="{4026D1FC-1305-0360-3B30-C27D011B0A13}"/>
          </ac:spMkLst>
        </pc:spChg>
        <pc:spChg chg="add mod">
          <ac:chgData name="amamou yosr" userId="1275005516849b0a" providerId="LiveId" clId="{3EC194DE-74A4-463D-82D7-46C0158C9DDF}" dt="2023-02-27T17:15:30.289" v="4716" actId="207"/>
          <ac:spMkLst>
            <pc:docMk/>
            <pc:sldMk cId="1511533428" sldId="911"/>
            <ac:spMk id="462" creationId="{34449D57-1774-0C48-71BE-67AF4B164583}"/>
          </ac:spMkLst>
        </pc:spChg>
        <pc:spChg chg="add mod">
          <ac:chgData name="amamou yosr" userId="1275005516849b0a" providerId="LiveId" clId="{3EC194DE-74A4-463D-82D7-46C0158C9DDF}" dt="2023-03-01T08:13:13.101" v="10776" actId="1076"/>
          <ac:spMkLst>
            <pc:docMk/>
            <pc:sldMk cId="1511533428" sldId="911"/>
            <ac:spMk id="464" creationId="{31D347B7-2AFD-25D5-4D46-350980ACB898}"/>
          </ac:spMkLst>
        </pc:spChg>
        <pc:spChg chg="add mod">
          <ac:chgData name="amamou yosr" userId="1275005516849b0a" providerId="LiveId" clId="{3EC194DE-74A4-463D-82D7-46C0158C9DDF}" dt="2023-02-27T17:18:39.686" v="4751" actId="114"/>
          <ac:spMkLst>
            <pc:docMk/>
            <pc:sldMk cId="1511533428" sldId="911"/>
            <ac:spMk id="466" creationId="{95B9DB5E-619B-9346-BC31-AA114F3B7F84}"/>
          </ac:spMkLst>
        </pc:spChg>
        <pc:spChg chg="add mod">
          <ac:chgData name="amamou yosr" userId="1275005516849b0a" providerId="LiveId" clId="{3EC194DE-74A4-463D-82D7-46C0158C9DDF}" dt="2023-02-27T17:18:31.366" v="4749" actId="1076"/>
          <ac:spMkLst>
            <pc:docMk/>
            <pc:sldMk cId="1511533428" sldId="911"/>
            <ac:spMk id="469" creationId="{E8183AC4-8EFF-5673-6C34-257B2B5D55B7}"/>
          </ac:spMkLst>
        </pc:spChg>
        <pc:grpChg chg="del">
          <ac:chgData name="amamou yosr" userId="1275005516849b0a" providerId="LiveId" clId="{3EC194DE-74A4-463D-82D7-46C0158C9DDF}" dt="2023-02-27T17:10:22.469" v="4692" actId="478"/>
          <ac:grpSpMkLst>
            <pc:docMk/>
            <pc:sldMk cId="1511533428" sldId="911"/>
            <ac:grpSpMk id="8" creationId="{EE07C858-8B22-4D27-AE9D-AF291AAA6AD3}"/>
          </ac:grpSpMkLst>
        </pc:grpChg>
        <pc:grpChg chg="del">
          <ac:chgData name="amamou yosr" userId="1275005516849b0a" providerId="LiveId" clId="{3EC194DE-74A4-463D-82D7-46C0158C9DDF}" dt="2023-02-27T17:10:22.469" v="4692" actId="478"/>
          <ac:grpSpMkLst>
            <pc:docMk/>
            <pc:sldMk cId="1511533428" sldId="911"/>
            <ac:grpSpMk id="9" creationId="{C524A5A6-36CF-4B21-95B8-CB8670CBA81A}"/>
          </ac:grpSpMkLst>
        </pc:grpChg>
        <pc:grpChg chg="del">
          <ac:chgData name="amamou yosr" userId="1275005516849b0a" providerId="LiveId" clId="{3EC194DE-74A4-463D-82D7-46C0158C9DDF}" dt="2023-02-27T17:10:22.469" v="4692" actId="478"/>
          <ac:grpSpMkLst>
            <pc:docMk/>
            <pc:sldMk cId="1511533428" sldId="911"/>
            <ac:grpSpMk id="10" creationId="{36EE7497-9362-4600-99F7-510A932AEF0E}"/>
          </ac:grpSpMkLst>
        </pc:grpChg>
        <pc:grpChg chg="del">
          <ac:chgData name="amamou yosr" userId="1275005516849b0a" providerId="LiveId" clId="{3EC194DE-74A4-463D-82D7-46C0158C9DDF}" dt="2023-02-27T17:10:22.469" v="4692" actId="478"/>
          <ac:grpSpMkLst>
            <pc:docMk/>
            <pc:sldMk cId="1511533428" sldId="911"/>
            <ac:grpSpMk id="11" creationId="{69B4A089-DCDE-4EE8-A4A7-14E6DD562FEB}"/>
          </ac:grpSpMkLst>
        </pc:grpChg>
        <pc:grpChg chg="add mod">
          <ac:chgData name="amamou yosr" userId="1275005516849b0a" providerId="LiveId" clId="{3EC194DE-74A4-463D-82D7-46C0158C9DDF}" dt="2023-02-27T17:14:08.308" v="4695"/>
          <ac:grpSpMkLst>
            <pc:docMk/>
            <pc:sldMk cId="1511533428" sldId="911"/>
            <ac:grpSpMk id="381" creationId="{83D2E5CF-A6E4-1FB1-E5D1-1A6D6C664BDE}"/>
          </ac:grpSpMkLst>
        </pc:grpChg>
        <pc:grpChg chg="add mod">
          <ac:chgData name="amamou yosr" userId="1275005516849b0a" providerId="LiveId" clId="{3EC194DE-74A4-463D-82D7-46C0158C9DDF}" dt="2023-02-27T17:14:08.308" v="4695"/>
          <ac:grpSpMkLst>
            <pc:docMk/>
            <pc:sldMk cId="1511533428" sldId="911"/>
            <ac:grpSpMk id="382" creationId="{9640518E-5CBB-1E75-5D9E-45B152A31A94}"/>
          </ac:grpSpMkLst>
        </pc:grpChg>
        <pc:grpChg chg="add del mod">
          <ac:chgData name="amamou yosr" userId="1275005516849b0a" providerId="LiveId" clId="{3EC194DE-74A4-463D-82D7-46C0158C9DDF}" dt="2023-02-27T17:14:18.785" v="4699" actId="478"/>
          <ac:grpSpMkLst>
            <pc:docMk/>
            <pc:sldMk cId="1511533428" sldId="911"/>
            <ac:grpSpMk id="389" creationId="{7B941B72-6ABD-48CD-A179-4DEFB36AFC85}"/>
          </ac:grpSpMkLst>
        </pc:grpChg>
        <pc:grpChg chg="add del mod">
          <ac:chgData name="amamou yosr" userId="1275005516849b0a" providerId="LiveId" clId="{3EC194DE-74A4-463D-82D7-46C0158C9DDF}" dt="2023-02-27T17:14:18.785" v="4699" actId="478"/>
          <ac:grpSpMkLst>
            <pc:docMk/>
            <pc:sldMk cId="1511533428" sldId="911"/>
            <ac:grpSpMk id="390" creationId="{D9A9C599-12BE-6E49-F28E-947A1DF29A21}"/>
          </ac:grpSpMkLst>
        </pc:grpChg>
        <pc:grpChg chg="add mod">
          <ac:chgData name="amamou yosr" userId="1275005516849b0a" providerId="LiveId" clId="{3EC194DE-74A4-463D-82D7-46C0158C9DDF}" dt="2023-02-27T17:14:26.557" v="4702"/>
          <ac:grpSpMkLst>
            <pc:docMk/>
            <pc:sldMk cId="1511533428" sldId="911"/>
            <ac:grpSpMk id="423" creationId="{E24E176F-7C07-E44E-E437-81476F614786}"/>
          </ac:grpSpMkLst>
        </pc:grpChg>
        <pc:grpChg chg="add mod">
          <ac:chgData name="amamou yosr" userId="1275005516849b0a" providerId="LiveId" clId="{3EC194DE-74A4-463D-82D7-46C0158C9DDF}" dt="2023-02-27T17:14:26.557" v="4702"/>
          <ac:grpSpMkLst>
            <pc:docMk/>
            <pc:sldMk cId="1511533428" sldId="911"/>
            <ac:grpSpMk id="424" creationId="{D322D4BC-5D07-BC99-AF7D-0D516E86FBBE}"/>
          </ac:grpSpMkLst>
        </pc:grpChg>
        <pc:grpChg chg="add mod">
          <ac:chgData name="amamou yosr" userId="1275005516849b0a" providerId="LiveId" clId="{3EC194DE-74A4-463D-82D7-46C0158C9DDF}" dt="2023-02-27T17:14:26.557" v="4702"/>
          <ac:grpSpMkLst>
            <pc:docMk/>
            <pc:sldMk cId="1511533428" sldId="911"/>
            <ac:grpSpMk id="431" creationId="{7B941B72-6ABD-48CD-A179-4DEFB36AFC85}"/>
          </ac:grpSpMkLst>
        </pc:grpChg>
        <pc:grpChg chg="add mod">
          <ac:chgData name="amamou yosr" userId="1275005516849b0a" providerId="LiveId" clId="{3EC194DE-74A4-463D-82D7-46C0158C9DDF}" dt="2023-02-27T17:14:26.557" v="4702"/>
          <ac:grpSpMkLst>
            <pc:docMk/>
            <pc:sldMk cId="1511533428" sldId="911"/>
            <ac:grpSpMk id="432" creationId="{B2575A79-CAB1-1899-BE64-F92564645EF9}"/>
          </ac:grpSpMkLst>
        </pc:grpChg>
        <pc:picChg chg="add mod">
          <ac:chgData name="amamou yosr" userId="1275005516849b0a" providerId="LiveId" clId="{3EC194DE-74A4-463D-82D7-46C0158C9DDF}" dt="2023-02-27T17:17:51.314" v="4740" actId="1076"/>
          <ac:picMkLst>
            <pc:docMk/>
            <pc:sldMk cId="1511533428" sldId="911"/>
            <ac:picMk id="467" creationId="{D686CDE7-7C3D-7745-DE74-BDB4578E9080}"/>
          </ac:picMkLst>
        </pc:picChg>
        <pc:cxnChg chg="add del mod">
          <ac:chgData name="amamou yosr" userId="1275005516849b0a" providerId="LiveId" clId="{3EC194DE-74A4-463D-82D7-46C0158C9DDF}" dt="2023-02-27T17:10:55.314" v="4694" actId="478"/>
          <ac:cxnSpMkLst>
            <pc:docMk/>
            <pc:sldMk cId="1511533428" sldId="911"/>
            <ac:cxnSpMk id="6" creationId="{EF635E75-234E-4BC4-8067-DC79F42BC616}"/>
          </ac:cxnSpMkLst>
        </pc:cxnChg>
        <pc:cxnChg chg="add del mod">
          <ac:chgData name="amamou yosr" userId="1275005516849b0a" providerId="LiveId" clId="{3EC194DE-74A4-463D-82D7-46C0158C9DDF}" dt="2023-02-27T17:10:55.314" v="4694" actId="478"/>
          <ac:cxnSpMkLst>
            <pc:docMk/>
            <pc:sldMk cId="1511533428" sldId="911"/>
            <ac:cxnSpMk id="21" creationId="{2A21ED23-4611-4EBF-A4AD-6F04FD48C8AA}"/>
          </ac:cxnSpMkLst>
        </pc:cxnChg>
        <pc:cxnChg chg="add del mod">
          <ac:chgData name="amamou yosr" userId="1275005516849b0a" providerId="LiveId" clId="{3EC194DE-74A4-463D-82D7-46C0158C9DDF}" dt="2023-02-27T17:10:55.314" v="4694" actId="478"/>
          <ac:cxnSpMkLst>
            <pc:docMk/>
            <pc:sldMk cId="1511533428" sldId="911"/>
            <ac:cxnSpMk id="22" creationId="{9BA2D423-CC5B-4CC8-A30C-84E18F8CAF61}"/>
          </ac:cxnSpMkLst>
        </pc:cxnChg>
        <pc:cxnChg chg="add del mod">
          <ac:chgData name="amamou yosr" userId="1275005516849b0a" providerId="LiveId" clId="{3EC194DE-74A4-463D-82D7-46C0158C9DDF}" dt="2023-02-27T17:10:55.314" v="4694" actId="478"/>
          <ac:cxnSpMkLst>
            <pc:docMk/>
            <pc:sldMk cId="1511533428" sldId="911"/>
            <ac:cxnSpMk id="23" creationId="{068C817E-1250-4DAC-89A6-30B31030995E}"/>
          </ac:cxnSpMkLst>
        </pc:cxnChg>
        <pc:cxnChg chg="add del mod">
          <ac:chgData name="amamou yosr" userId="1275005516849b0a" providerId="LiveId" clId="{3EC194DE-74A4-463D-82D7-46C0158C9DDF}" dt="2023-02-27T17:10:55.314" v="4694" actId="478"/>
          <ac:cxnSpMkLst>
            <pc:docMk/>
            <pc:sldMk cId="1511533428" sldId="911"/>
            <ac:cxnSpMk id="27" creationId="{7DF96792-DBE1-41A9-A400-70166604ADA4}"/>
          </ac:cxnSpMkLst>
        </pc:cxnChg>
        <pc:cxnChg chg="add del mod">
          <ac:chgData name="amamou yosr" userId="1275005516849b0a" providerId="LiveId" clId="{3EC194DE-74A4-463D-82D7-46C0158C9DDF}" dt="2023-02-27T17:10:55.314" v="4694" actId="478"/>
          <ac:cxnSpMkLst>
            <pc:docMk/>
            <pc:sldMk cId="1511533428" sldId="911"/>
            <ac:cxnSpMk id="29" creationId="{9D0359D3-C729-444B-8DBF-C170E0430A8B}"/>
          </ac:cxnSpMkLst>
        </pc:cxnChg>
        <pc:cxnChg chg="add del mod">
          <ac:chgData name="amamou yosr" userId="1275005516849b0a" providerId="LiveId" clId="{3EC194DE-74A4-463D-82D7-46C0158C9DDF}" dt="2023-02-27T17:10:55.314" v="4694" actId="478"/>
          <ac:cxnSpMkLst>
            <pc:docMk/>
            <pc:sldMk cId="1511533428" sldId="911"/>
            <ac:cxnSpMk id="33" creationId="{9E01C702-B294-4350-BFB4-FA42D7B00846}"/>
          </ac:cxnSpMkLst>
        </pc:cxnChg>
        <pc:cxnChg chg="add del mod">
          <ac:chgData name="amamou yosr" userId="1275005516849b0a" providerId="LiveId" clId="{3EC194DE-74A4-463D-82D7-46C0158C9DDF}" dt="2023-02-27T17:10:55.314" v="4694" actId="478"/>
          <ac:cxnSpMkLst>
            <pc:docMk/>
            <pc:sldMk cId="1511533428" sldId="911"/>
            <ac:cxnSpMk id="373" creationId="{6CA5803D-8E8A-48A3-AD57-AE31B9CD2E8D}"/>
          </ac:cxnSpMkLst>
        </pc:cxnChg>
      </pc:sldChg>
      <pc:sldChg chg="addSp delSp modSp add mod">
        <pc:chgData name="amamou yosr" userId="1275005516849b0a" providerId="LiveId" clId="{3EC194DE-74A4-463D-82D7-46C0158C9DDF}" dt="2023-02-28T17:39:15.907" v="10603" actId="20577"/>
        <pc:sldMkLst>
          <pc:docMk/>
          <pc:sldMk cId="4179104998" sldId="912"/>
        </pc:sldMkLst>
        <pc:spChg chg="add mod">
          <ac:chgData name="amamou yosr" userId="1275005516849b0a" providerId="LiveId" clId="{3EC194DE-74A4-463D-82D7-46C0158C9DDF}" dt="2023-02-28T17:39:15.907" v="10603" actId="20577"/>
          <ac:spMkLst>
            <pc:docMk/>
            <pc:sldMk cId="4179104998" sldId="912"/>
            <ac:spMk id="2" creationId="{AD47CBA3-D061-CB74-F21E-8AA812AF32AF}"/>
          </ac:spMkLst>
        </pc:spChg>
        <pc:spChg chg="add mod">
          <ac:chgData name="amamou yosr" userId="1275005516849b0a" providerId="LiveId" clId="{3EC194DE-74A4-463D-82D7-46C0158C9DDF}" dt="2023-02-27T17:26:29.919" v="4784" actId="1076"/>
          <ac:spMkLst>
            <pc:docMk/>
            <pc:sldMk cId="4179104998" sldId="912"/>
            <ac:spMk id="3" creationId="{5F45945C-4531-45F6-2F3C-814835937683}"/>
          </ac:spMkLst>
        </pc:spChg>
        <pc:spChg chg="add mod">
          <ac:chgData name="amamou yosr" userId="1275005516849b0a" providerId="LiveId" clId="{3EC194DE-74A4-463D-82D7-46C0158C9DDF}" dt="2023-02-27T17:28:10.195" v="4802" actId="207"/>
          <ac:spMkLst>
            <pc:docMk/>
            <pc:sldMk cId="4179104998" sldId="912"/>
            <ac:spMk id="6" creationId="{FF0C1242-ADAC-CC1B-A71A-0AA05E83B427}"/>
          </ac:spMkLst>
        </pc:spChg>
        <pc:spChg chg="del">
          <ac:chgData name="amamou yosr" userId="1275005516849b0a" providerId="LiveId" clId="{3EC194DE-74A4-463D-82D7-46C0158C9DDF}" dt="2023-02-27T17:23:28.883" v="4754" actId="478"/>
          <ac:spMkLst>
            <pc:docMk/>
            <pc:sldMk cId="4179104998" sldId="912"/>
            <ac:spMk id="377" creationId="{07ABDD69-CF2F-44D4-8C5D-FAD8B953C7FD}"/>
          </ac:spMkLst>
        </pc:spChg>
        <pc:spChg chg="del">
          <ac:chgData name="amamou yosr" userId="1275005516849b0a" providerId="LiveId" clId="{3EC194DE-74A4-463D-82D7-46C0158C9DDF}" dt="2023-02-27T17:23:28.883" v="4754" actId="478"/>
          <ac:spMkLst>
            <pc:docMk/>
            <pc:sldMk cId="4179104998" sldId="912"/>
            <ac:spMk id="380" creationId="{249F5955-1801-AC31-D9A4-EF96EFFA4420}"/>
          </ac:spMkLst>
        </pc:spChg>
        <pc:spChg chg="del">
          <ac:chgData name="amamou yosr" userId="1275005516849b0a" providerId="LiveId" clId="{3EC194DE-74A4-463D-82D7-46C0158C9DDF}" dt="2023-02-27T17:23:28.883" v="4754" actId="478"/>
          <ac:spMkLst>
            <pc:docMk/>
            <pc:sldMk cId="4179104998" sldId="912"/>
            <ac:spMk id="383" creationId="{18D71AB7-D6DE-C16E-E406-7EC4AF3414EA}"/>
          </ac:spMkLst>
        </pc:spChg>
        <pc:spChg chg="del">
          <ac:chgData name="amamou yosr" userId="1275005516849b0a" providerId="LiveId" clId="{3EC194DE-74A4-463D-82D7-46C0158C9DDF}" dt="2023-02-27T17:23:28.883" v="4754" actId="478"/>
          <ac:spMkLst>
            <pc:docMk/>
            <pc:sldMk cId="4179104998" sldId="912"/>
            <ac:spMk id="391" creationId="{4418C8C8-B29D-40CF-AFCF-1FA036E489DA}"/>
          </ac:spMkLst>
        </pc:spChg>
        <pc:spChg chg="del">
          <ac:chgData name="amamou yosr" userId="1275005516849b0a" providerId="LiveId" clId="{3EC194DE-74A4-463D-82D7-46C0158C9DDF}" dt="2023-02-27T17:23:28.883" v="4754" actId="478"/>
          <ac:spMkLst>
            <pc:docMk/>
            <pc:sldMk cId="4179104998" sldId="912"/>
            <ac:spMk id="462" creationId="{34449D57-1774-0C48-71BE-67AF4B164583}"/>
          </ac:spMkLst>
        </pc:spChg>
        <pc:spChg chg="del">
          <ac:chgData name="amamou yosr" userId="1275005516849b0a" providerId="LiveId" clId="{3EC194DE-74A4-463D-82D7-46C0158C9DDF}" dt="2023-02-27T17:23:28.883" v="4754" actId="478"/>
          <ac:spMkLst>
            <pc:docMk/>
            <pc:sldMk cId="4179104998" sldId="912"/>
            <ac:spMk id="464" creationId="{31D347B7-2AFD-25D5-4D46-350980ACB898}"/>
          </ac:spMkLst>
        </pc:spChg>
        <pc:spChg chg="del">
          <ac:chgData name="amamou yosr" userId="1275005516849b0a" providerId="LiveId" clId="{3EC194DE-74A4-463D-82D7-46C0158C9DDF}" dt="2023-02-27T17:23:28.883" v="4754" actId="478"/>
          <ac:spMkLst>
            <pc:docMk/>
            <pc:sldMk cId="4179104998" sldId="912"/>
            <ac:spMk id="466" creationId="{95B9DB5E-619B-9346-BC31-AA114F3B7F84}"/>
          </ac:spMkLst>
        </pc:spChg>
        <pc:spChg chg="del">
          <ac:chgData name="amamou yosr" userId="1275005516849b0a" providerId="LiveId" clId="{3EC194DE-74A4-463D-82D7-46C0158C9DDF}" dt="2023-02-27T17:23:28.883" v="4754" actId="478"/>
          <ac:spMkLst>
            <pc:docMk/>
            <pc:sldMk cId="4179104998" sldId="912"/>
            <ac:spMk id="469" creationId="{E8183AC4-8EFF-5673-6C34-257B2B5D55B7}"/>
          </ac:spMkLst>
        </pc:spChg>
        <pc:grpChg chg="del">
          <ac:chgData name="amamou yosr" userId="1275005516849b0a" providerId="LiveId" clId="{3EC194DE-74A4-463D-82D7-46C0158C9DDF}" dt="2023-02-27T17:23:28.883" v="4754" actId="478"/>
          <ac:grpSpMkLst>
            <pc:docMk/>
            <pc:sldMk cId="4179104998" sldId="912"/>
            <ac:grpSpMk id="381" creationId="{83D2E5CF-A6E4-1FB1-E5D1-1A6D6C664BDE}"/>
          </ac:grpSpMkLst>
        </pc:grpChg>
        <pc:grpChg chg="del">
          <ac:chgData name="amamou yosr" userId="1275005516849b0a" providerId="LiveId" clId="{3EC194DE-74A4-463D-82D7-46C0158C9DDF}" dt="2023-02-27T17:23:28.883" v="4754" actId="478"/>
          <ac:grpSpMkLst>
            <pc:docMk/>
            <pc:sldMk cId="4179104998" sldId="912"/>
            <ac:grpSpMk id="382" creationId="{9640518E-5CBB-1E75-5D9E-45B152A31A94}"/>
          </ac:grpSpMkLst>
        </pc:grpChg>
        <pc:picChg chg="add mod">
          <ac:chgData name="amamou yosr" userId="1275005516849b0a" providerId="LiveId" clId="{3EC194DE-74A4-463D-82D7-46C0158C9DDF}" dt="2023-02-27T17:26:33.207" v="4786" actId="1076"/>
          <ac:picMkLst>
            <pc:docMk/>
            <pc:sldMk cId="4179104998" sldId="912"/>
            <ac:picMk id="4" creationId="{FA03AB4E-2794-E3AA-27CA-CB11BBB957BD}"/>
          </ac:picMkLst>
        </pc:picChg>
        <pc:picChg chg="add mod">
          <ac:chgData name="amamou yosr" userId="1275005516849b0a" providerId="LiveId" clId="{3EC194DE-74A4-463D-82D7-46C0158C9DDF}" dt="2023-02-27T17:27:21.909" v="4799" actId="1076"/>
          <ac:picMkLst>
            <pc:docMk/>
            <pc:sldMk cId="4179104998" sldId="912"/>
            <ac:picMk id="7" creationId="{0587EB5B-8BA9-7463-5C4C-BE8DE0878C8E}"/>
          </ac:picMkLst>
        </pc:picChg>
        <pc:picChg chg="add mod">
          <ac:chgData name="amamou yosr" userId="1275005516849b0a" providerId="LiveId" clId="{3EC194DE-74A4-463D-82D7-46C0158C9DDF}" dt="2023-02-27T17:27:15.374" v="4798" actId="14100"/>
          <ac:picMkLst>
            <pc:docMk/>
            <pc:sldMk cId="4179104998" sldId="912"/>
            <ac:picMk id="8" creationId="{1B87F9A3-A7E7-4833-DD14-2AC3396855E6}"/>
          </ac:picMkLst>
        </pc:picChg>
        <pc:picChg chg="del">
          <ac:chgData name="amamou yosr" userId="1275005516849b0a" providerId="LiveId" clId="{3EC194DE-74A4-463D-82D7-46C0158C9DDF}" dt="2023-02-27T17:23:28.883" v="4754" actId="478"/>
          <ac:picMkLst>
            <pc:docMk/>
            <pc:sldMk cId="4179104998" sldId="912"/>
            <ac:picMk id="467" creationId="{D686CDE7-7C3D-7745-DE74-BDB4578E9080}"/>
          </ac:picMkLst>
        </pc:picChg>
      </pc:sldChg>
      <pc:sldChg chg="addSp delSp modSp add mod ord modAnim">
        <pc:chgData name="amamou yosr" userId="1275005516849b0a" providerId="LiveId" clId="{3EC194DE-74A4-463D-82D7-46C0158C9DDF}" dt="2023-03-01T08:15:59.508" v="10790"/>
        <pc:sldMkLst>
          <pc:docMk/>
          <pc:sldMk cId="1055096335" sldId="913"/>
        </pc:sldMkLst>
        <pc:spChg chg="add mod">
          <ac:chgData name="amamou yosr" userId="1275005516849b0a" providerId="LiveId" clId="{3EC194DE-74A4-463D-82D7-46C0158C9DDF}" dt="2023-02-27T17:36:34.736" v="4901" actId="207"/>
          <ac:spMkLst>
            <pc:docMk/>
            <pc:sldMk cId="1055096335" sldId="913"/>
            <ac:spMk id="4" creationId="{5AF1E395-4BB0-3668-2D1E-BD30875B0CC5}"/>
          </ac:spMkLst>
        </pc:spChg>
        <pc:spChg chg="mod">
          <ac:chgData name="amamou yosr" userId="1275005516849b0a" providerId="LiveId" clId="{3EC194DE-74A4-463D-82D7-46C0158C9DDF}" dt="2023-02-27T17:36:01.142" v="4891" actId="1035"/>
          <ac:spMkLst>
            <pc:docMk/>
            <pc:sldMk cId="1055096335" sldId="913"/>
            <ac:spMk id="377" creationId="{07ABDD69-CF2F-44D4-8C5D-FAD8B953C7FD}"/>
          </ac:spMkLst>
        </pc:spChg>
        <pc:spChg chg="del mod">
          <ac:chgData name="amamou yosr" userId="1275005516849b0a" providerId="LiveId" clId="{3EC194DE-74A4-463D-82D7-46C0158C9DDF}" dt="2023-02-27T17:37:26.889" v="4914" actId="478"/>
          <ac:spMkLst>
            <pc:docMk/>
            <pc:sldMk cId="1055096335" sldId="913"/>
            <ac:spMk id="380" creationId="{249F5955-1801-AC31-D9A4-EF96EFFA4420}"/>
          </ac:spMkLst>
        </pc:spChg>
        <pc:spChg chg="mod">
          <ac:chgData name="amamou yosr" userId="1275005516849b0a" providerId="LiveId" clId="{3EC194DE-74A4-463D-82D7-46C0158C9DDF}" dt="2023-02-27T17:36:01.142" v="4891" actId="1035"/>
          <ac:spMkLst>
            <pc:docMk/>
            <pc:sldMk cId="1055096335" sldId="913"/>
            <ac:spMk id="383" creationId="{18D71AB7-D6DE-C16E-E406-7EC4AF3414EA}"/>
          </ac:spMkLst>
        </pc:spChg>
        <pc:spChg chg="mod">
          <ac:chgData name="amamou yosr" userId="1275005516849b0a" providerId="LiveId" clId="{3EC194DE-74A4-463D-82D7-46C0158C9DDF}" dt="2023-02-28T17:39:20.792" v="10604" actId="20577"/>
          <ac:spMkLst>
            <pc:docMk/>
            <pc:sldMk cId="1055096335" sldId="913"/>
            <ac:spMk id="391" creationId="{4418C8C8-B29D-40CF-AFCF-1FA036E489DA}"/>
          </ac:spMkLst>
        </pc:spChg>
        <pc:spChg chg="mod">
          <ac:chgData name="amamou yosr" userId="1275005516849b0a" providerId="LiveId" clId="{3EC194DE-74A4-463D-82D7-46C0158C9DDF}" dt="2023-02-27T17:36:01.142" v="4891" actId="1035"/>
          <ac:spMkLst>
            <pc:docMk/>
            <pc:sldMk cId="1055096335" sldId="913"/>
            <ac:spMk id="401" creationId="{35F42085-8AF6-4050-9D3B-4E606BA8FA7E}"/>
          </ac:spMkLst>
        </pc:spChg>
        <pc:spChg chg="mod">
          <ac:chgData name="amamou yosr" userId="1275005516849b0a" providerId="LiveId" clId="{3EC194DE-74A4-463D-82D7-46C0158C9DDF}" dt="2023-02-27T17:36:01.142" v="4891" actId="1035"/>
          <ac:spMkLst>
            <pc:docMk/>
            <pc:sldMk cId="1055096335" sldId="913"/>
            <ac:spMk id="402" creationId="{443C591B-8D5B-4264-B65F-CF13B4B7B080}"/>
          </ac:spMkLst>
        </pc:spChg>
        <pc:spChg chg="mod">
          <ac:chgData name="amamou yosr" userId="1275005516849b0a" providerId="LiveId" clId="{3EC194DE-74A4-463D-82D7-46C0158C9DDF}" dt="2023-02-27T17:36:01.142" v="4891" actId="1035"/>
          <ac:spMkLst>
            <pc:docMk/>
            <pc:sldMk cId="1055096335" sldId="913"/>
            <ac:spMk id="403" creationId="{CC4A8D96-F1A0-4ED0-9C5B-97006DD3F795}"/>
          </ac:spMkLst>
        </pc:spChg>
        <pc:spChg chg="mod">
          <ac:chgData name="amamou yosr" userId="1275005516849b0a" providerId="LiveId" clId="{3EC194DE-74A4-463D-82D7-46C0158C9DDF}" dt="2023-02-27T17:36:01.142" v="4891" actId="1035"/>
          <ac:spMkLst>
            <pc:docMk/>
            <pc:sldMk cId="1055096335" sldId="913"/>
            <ac:spMk id="404" creationId="{7A94C5E9-F411-4CA1-9390-90D7AFDBE615}"/>
          </ac:spMkLst>
        </pc:spChg>
        <pc:spChg chg="mod">
          <ac:chgData name="amamou yosr" userId="1275005516849b0a" providerId="LiveId" clId="{3EC194DE-74A4-463D-82D7-46C0158C9DDF}" dt="2023-02-27T17:36:01.142" v="4891" actId="1035"/>
          <ac:spMkLst>
            <pc:docMk/>
            <pc:sldMk cId="1055096335" sldId="913"/>
            <ac:spMk id="405" creationId="{DCA6D15F-EC9E-4E02-8BC5-F75451D16C72}"/>
          </ac:spMkLst>
        </pc:spChg>
        <pc:spChg chg="mod">
          <ac:chgData name="amamou yosr" userId="1275005516849b0a" providerId="LiveId" clId="{3EC194DE-74A4-463D-82D7-46C0158C9DDF}" dt="2023-02-27T17:36:01.142" v="4891" actId="1035"/>
          <ac:spMkLst>
            <pc:docMk/>
            <pc:sldMk cId="1055096335" sldId="913"/>
            <ac:spMk id="406" creationId="{433F75D8-FBEC-44B4-85DE-8AD3AF7B0862}"/>
          </ac:spMkLst>
        </pc:spChg>
        <pc:spChg chg="mod">
          <ac:chgData name="amamou yosr" userId="1275005516849b0a" providerId="LiveId" clId="{3EC194DE-74A4-463D-82D7-46C0158C9DDF}" dt="2023-02-27T17:36:01.142" v="4891" actId="1035"/>
          <ac:spMkLst>
            <pc:docMk/>
            <pc:sldMk cId="1055096335" sldId="913"/>
            <ac:spMk id="407" creationId="{B52E8636-4496-4756-B7FB-CFF841EC377D}"/>
          </ac:spMkLst>
        </pc:spChg>
        <pc:spChg chg="mod">
          <ac:chgData name="amamou yosr" userId="1275005516849b0a" providerId="LiveId" clId="{3EC194DE-74A4-463D-82D7-46C0158C9DDF}" dt="2023-02-27T17:36:01.142" v="4891" actId="1035"/>
          <ac:spMkLst>
            <pc:docMk/>
            <pc:sldMk cId="1055096335" sldId="913"/>
            <ac:spMk id="408" creationId="{7E2D4D31-7CBE-481C-8746-5B282692F243}"/>
          </ac:spMkLst>
        </pc:spChg>
        <pc:spChg chg="mod">
          <ac:chgData name="amamou yosr" userId="1275005516849b0a" providerId="LiveId" clId="{3EC194DE-74A4-463D-82D7-46C0158C9DDF}" dt="2023-02-27T17:36:01.142" v="4891" actId="1035"/>
          <ac:spMkLst>
            <pc:docMk/>
            <pc:sldMk cId="1055096335" sldId="913"/>
            <ac:spMk id="409" creationId="{664853FD-5AB2-4D42-A890-F644B02F7411}"/>
          </ac:spMkLst>
        </pc:spChg>
        <pc:spChg chg="mod">
          <ac:chgData name="amamou yosr" userId="1275005516849b0a" providerId="LiveId" clId="{3EC194DE-74A4-463D-82D7-46C0158C9DDF}" dt="2023-02-27T17:36:01.142" v="4891" actId="1035"/>
          <ac:spMkLst>
            <pc:docMk/>
            <pc:sldMk cId="1055096335" sldId="913"/>
            <ac:spMk id="410" creationId="{DA79EB91-FA2D-4E5D-9E74-9EED09D7F6F7}"/>
          </ac:spMkLst>
        </pc:spChg>
        <pc:spChg chg="mod">
          <ac:chgData name="amamou yosr" userId="1275005516849b0a" providerId="LiveId" clId="{3EC194DE-74A4-463D-82D7-46C0158C9DDF}" dt="2023-02-27T17:36:01.142" v="4891" actId="1035"/>
          <ac:spMkLst>
            <pc:docMk/>
            <pc:sldMk cId="1055096335" sldId="913"/>
            <ac:spMk id="411" creationId="{9B4E3A6F-0C40-4E20-9633-BB3E43455781}"/>
          </ac:spMkLst>
        </pc:spChg>
        <pc:spChg chg="mod">
          <ac:chgData name="amamou yosr" userId="1275005516849b0a" providerId="LiveId" clId="{3EC194DE-74A4-463D-82D7-46C0158C9DDF}" dt="2023-02-27T17:36:01.142" v="4891" actId="1035"/>
          <ac:spMkLst>
            <pc:docMk/>
            <pc:sldMk cId="1055096335" sldId="913"/>
            <ac:spMk id="412" creationId="{6B228997-083F-4833-994B-674EBC806B65}"/>
          </ac:spMkLst>
        </pc:spChg>
        <pc:spChg chg="mod">
          <ac:chgData name="amamou yosr" userId="1275005516849b0a" providerId="LiveId" clId="{3EC194DE-74A4-463D-82D7-46C0158C9DDF}" dt="2023-02-27T17:36:01.142" v="4891" actId="1035"/>
          <ac:spMkLst>
            <pc:docMk/>
            <pc:sldMk cId="1055096335" sldId="913"/>
            <ac:spMk id="413" creationId="{130BE2FE-36A7-4570-820E-244B0363333D}"/>
          </ac:spMkLst>
        </pc:spChg>
        <pc:spChg chg="mod">
          <ac:chgData name="amamou yosr" userId="1275005516849b0a" providerId="LiveId" clId="{3EC194DE-74A4-463D-82D7-46C0158C9DDF}" dt="2023-02-27T17:36:01.142" v="4891" actId="1035"/>
          <ac:spMkLst>
            <pc:docMk/>
            <pc:sldMk cId="1055096335" sldId="913"/>
            <ac:spMk id="414" creationId="{C5F7F272-A9AA-4D5A-84D2-CF6D572E79EA}"/>
          </ac:spMkLst>
        </pc:spChg>
        <pc:spChg chg="mod">
          <ac:chgData name="amamou yosr" userId="1275005516849b0a" providerId="LiveId" clId="{3EC194DE-74A4-463D-82D7-46C0158C9DDF}" dt="2023-02-27T17:36:01.142" v="4891" actId="1035"/>
          <ac:spMkLst>
            <pc:docMk/>
            <pc:sldMk cId="1055096335" sldId="913"/>
            <ac:spMk id="415" creationId="{07A36AB0-2390-ED73-A721-0D6B2CF8EE4F}"/>
          </ac:spMkLst>
        </pc:spChg>
        <pc:spChg chg="mod">
          <ac:chgData name="amamou yosr" userId="1275005516849b0a" providerId="LiveId" clId="{3EC194DE-74A4-463D-82D7-46C0158C9DDF}" dt="2023-02-27T17:36:01.142" v="4891" actId="1035"/>
          <ac:spMkLst>
            <pc:docMk/>
            <pc:sldMk cId="1055096335" sldId="913"/>
            <ac:spMk id="416" creationId="{91F34E43-EF2D-E4BB-E8E6-7BCB74D6C8C7}"/>
          </ac:spMkLst>
        </pc:spChg>
        <pc:spChg chg="mod">
          <ac:chgData name="amamou yosr" userId="1275005516849b0a" providerId="LiveId" clId="{3EC194DE-74A4-463D-82D7-46C0158C9DDF}" dt="2023-02-27T17:36:01.142" v="4891" actId="1035"/>
          <ac:spMkLst>
            <pc:docMk/>
            <pc:sldMk cId="1055096335" sldId="913"/>
            <ac:spMk id="417" creationId="{38A73BF1-F6BC-4BC7-4116-0A56EE01C660}"/>
          </ac:spMkLst>
        </pc:spChg>
        <pc:spChg chg="mod">
          <ac:chgData name="amamou yosr" userId="1275005516849b0a" providerId="LiveId" clId="{3EC194DE-74A4-463D-82D7-46C0158C9DDF}" dt="2023-02-27T17:36:01.142" v="4891" actId="1035"/>
          <ac:spMkLst>
            <pc:docMk/>
            <pc:sldMk cId="1055096335" sldId="913"/>
            <ac:spMk id="418" creationId="{0591DE1F-B531-B905-61C1-61CF72326C75}"/>
          </ac:spMkLst>
        </pc:spChg>
        <pc:spChg chg="mod">
          <ac:chgData name="amamou yosr" userId="1275005516849b0a" providerId="LiveId" clId="{3EC194DE-74A4-463D-82D7-46C0158C9DDF}" dt="2023-02-27T17:32:19.573" v="4814" actId="1076"/>
          <ac:spMkLst>
            <pc:docMk/>
            <pc:sldMk cId="1055096335" sldId="913"/>
            <ac:spMk id="462" creationId="{34449D57-1774-0C48-71BE-67AF4B164583}"/>
          </ac:spMkLst>
        </pc:spChg>
        <pc:spChg chg="del">
          <ac:chgData name="amamou yosr" userId="1275005516849b0a" providerId="LiveId" clId="{3EC194DE-74A4-463D-82D7-46C0158C9DDF}" dt="2023-02-27T17:31:40.106" v="4808" actId="478"/>
          <ac:spMkLst>
            <pc:docMk/>
            <pc:sldMk cId="1055096335" sldId="913"/>
            <ac:spMk id="464" creationId="{31D347B7-2AFD-25D5-4D46-350980ACB898}"/>
          </ac:spMkLst>
        </pc:spChg>
        <pc:spChg chg="del">
          <ac:chgData name="amamou yosr" userId="1275005516849b0a" providerId="LiveId" clId="{3EC194DE-74A4-463D-82D7-46C0158C9DDF}" dt="2023-02-27T17:31:40.106" v="4808" actId="478"/>
          <ac:spMkLst>
            <pc:docMk/>
            <pc:sldMk cId="1055096335" sldId="913"/>
            <ac:spMk id="466" creationId="{95B9DB5E-619B-9346-BC31-AA114F3B7F84}"/>
          </ac:spMkLst>
        </pc:spChg>
        <pc:spChg chg="del">
          <ac:chgData name="amamou yosr" userId="1275005516849b0a" providerId="LiveId" clId="{3EC194DE-74A4-463D-82D7-46C0158C9DDF}" dt="2023-02-27T17:31:46.544" v="4809" actId="478"/>
          <ac:spMkLst>
            <pc:docMk/>
            <pc:sldMk cId="1055096335" sldId="913"/>
            <ac:spMk id="469" creationId="{E8183AC4-8EFF-5673-6C34-257B2B5D55B7}"/>
          </ac:spMkLst>
        </pc:spChg>
        <pc:grpChg chg="mod">
          <ac:chgData name="amamou yosr" userId="1275005516849b0a" providerId="LiveId" clId="{3EC194DE-74A4-463D-82D7-46C0158C9DDF}" dt="2023-02-27T17:36:01.142" v="4891" actId="1035"/>
          <ac:grpSpMkLst>
            <pc:docMk/>
            <pc:sldMk cId="1055096335" sldId="913"/>
            <ac:grpSpMk id="381" creationId="{83D2E5CF-A6E4-1FB1-E5D1-1A6D6C664BDE}"/>
          </ac:grpSpMkLst>
        </pc:grpChg>
        <pc:grpChg chg="del mod">
          <ac:chgData name="amamou yosr" userId="1275005516849b0a" providerId="LiveId" clId="{3EC194DE-74A4-463D-82D7-46C0158C9DDF}" dt="2023-02-27T17:37:24.352" v="4912" actId="478"/>
          <ac:grpSpMkLst>
            <pc:docMk/>
            <pc:sldMk cId="1055096335" sldId="913"/>
            <ac:grpSpMk id="382" creationId="{9640518E-5CBB-1E75-5D9E-45B152A31A94}"/>
          </ac:grpSpMkLst>
        </pc:grpChg>
        <pc:graphicFrameChg chg="add del mod modGraphic">
          <ac:chgData name="amamou yosr" userId="1275005516849b0a" providerId="LiveId" clId="{3EC194DE-74A4-463D-82D7-46C0158C9DDF}" dt="2023-02-27T17:33:36.879" v="4818"/>
          <ac:graphicFrameMkLst>
            <pc:docMk/>
            <pc:sldMk cId="1055096335" sldId="913"/>
            <ac:graphicFrameMk id="2" creationId="{3E7CD8E9-2921-D582-B232-9D4AC6CE3431}"/>
          </ac:graphicFrameMkLst>
        </pc:graphicFrameChg>
        <pc:picChg chg="add mod">
          <ac:chgData name="amamou yosr" userId="1275005516849b0a" providerId="LiveId" clId="{3EC194DE-74A4-463D-82D7-46C0158C9DDF}" dt="2023-02-27T17:38:09.445" v="4931" actId="14100"/>
          <ac:picMkLst>
            <pc:docMk/>
            <pc:sldMk cId="1055096335" sldId="913"/>
            <ac:picMk id="5" creationId="{973B17D3-F8DE-F04E-48D9-D6AF791B35E3}"/>
          </ac:picMkLst>
        </pc:picChg>
        <pc:picChg chg="add mod">
          <ac:chgData name="amamou yosr" userId="1275005516849b0a" providerId="LiveId" clId="{3EC194DE-74A4-463D-82D7-46C0158C9DDF}" dt="2023-02-27T17:37:52.934" v="4924" actId="1076"/>
          <ac:picMkLst>
            <pc:docMk/>
            <pc:sldMk cId="1055096335" sldId="913"/>
            <ac:picMk id="6" creationId="{D75DB59C-E9E0-9986-9ADC-DE35531D1F5C}"/>
          </ac:picMkLst>
        </pc:picChg>
        <pc:picChg chg="add mod">
          <ac:chgData name="amamou yosr" userId="1275005516849b0a" providerId="LiveId" clId="{3EC194DE-74A4-463D-82D7-46C0158C9DDF}" dt="2023-02-27T17:38:03.678" v="4929" actId="14100"/>
          <ac:picMkLst>
            <pc:docMk/>
            <pc:sldMk cId="1055096335" sldId="913"/>
            <ac:picMk id="7" creationId="{DEF47D04-F391-240F-4ECA-E8E1C4F6B6EF}"/>
          </ac:picMkLst>
        </pc:picChg>
        <pc:picChg chg="del">
          <ac:chgData name="amamou yosr" userId="1275005516849b0a" providerId="LiveId" clId="{3EC194DE-74A4-463D-82D7-46C0158C9DDF}" dt="2023-02-27T17:31:40.106" v="4808" actId="478"/>
          <ac:picMkLst>
            <pc:docMk/>
            <pc:sldMk cId="1055096335" sldId="913"/>
            <ac:picMk id="467" creationId="{D686CDE7-7C3D-7745-DE74-BDB4578E9080}"/>
          </ac:picMkLst>
        </pc:picChg>
      </pc:sldChg>
      <pc:sldChg chg="addSp delSp modSp new del mod ord">
        <pc:chgData name="amamou yosr" userId="1275005516849b0a" providerId="LiveId" clId="{3EC194DE-74A4-463D-82D7-46C0158C9DDF}" dt="2023-02-28T14:20:01.496" v="9050" actId="47"/>
        <pc:sldMkLst>
          <pc:docMk/>
          <pc:sldMk cId="1124414308" sldId="914"/>
        </pc:sldMkLst>
        <pc:spChg chg="del">
          <ac:chgData name="amamou yosr" userId="1275005516849b0a" providerId="LiveId" clId="{3EC194DE-74A4-463D-82D7-46C0158C9DDF}" dt="2023-02-27T17:56:03.659" v="5049" actId="478"/>
          <ac:spMkLst>
            <pc:docMk/>
            <pc:sldMk cId="1124414308" sldId="914"/>
            <ac:spMk id="2" creationId="{CA16DB85-3666-CD73-3089-626B0D641C5E}"/>
          </ac:spMkLst>
        </pc:spChg>
        <pc:spChg chg="del">
          <ac:chgData name="amamou yosr" userId="1275005516849b0a" providerId="LiveId" clId="{3EC194DE-74A4-463D-82D7-46C0158C9DDF}" dt="2023-02-27T17:56:03.659" v="5049" actId="478"/>
          <ac:spMkLst>
            <pc:docMk/>
            <pc:sldMk cId="1124414308" sldId="914"/>
            <ac:spMk id="3" creationId="{A64A15D8-7DEF-C6D4-14AE-1AA6FB47CE77}"/>
          </ac:spMkLst>
        </pc:spChg>
        <pc:spChg chg="add mod">
          <ac:chgData name="amamou yosr" userId="1275005516849b0a" providerId="LiveId" clId="{3EC194DE-74A4-463D-82D7-46C0158C9DDF}" dt="2023-02-27T17:56:05.222" v="5050"/>
          <ac:spMkLst>
            <pc:docMk/>
            <pc:sldMk cId="1124414308" sldId="914"/>
            <ac:spMk id="4" creationId="{345D7942-F896-859A-FEC8-7CB0C017E584}"/>
          </ac:spMkLst>
        </pc:spChg>
        <pc:spChg chg="add mod">
          <ac:chgData name="amamou yosr" userId="1275005516849b0a" providerId="LiveId" clId="{3EC194DE-74A4-463D-82D7-46C0158C9DDF}" dt="2023-02-27T17:56:05.222" v="5050"/>
          <ac:spMkLst>
            <pc:docMk/>
            <pc:sldMk cId="1124414308" sldId="914"/>
            <ac:spMk id="5" creationId="{08677A95-35BC-1DBE-315D-FB1C3DA88BEE}"/>
          </ac:spMkLst>
        </pc:spChg>
        <pc:spChg chg="add mod">
          <ac:chgData name="amamou yosr" userId="1275005516849b0a" providerId="LiveId" clId="{3EC194DE-74A4-463D-82D7-46C0158C9DDF}" dt="2023-02-27T17:56:05.222" v="5050"/>
          <ac:spMkLst>
            <pc:docMk/>
            <pc:sldMk cId="1124414308" sldId="914"/>
            <ac:spMk id="6" creationId="{7BFDEA59-BB3E-90DD-9915-44070CB063B4}"/>
          </ac:spMkLst>
        </pc:spChg>
        <pc:spChg chg="add mod">
          <ac:chgData name="amamou yosr" userId="1275005516849b0a" providerId="LiveId" clId="{3EC194DE-74A4-463D-82D7-46C0158C9DDF}" dt="2023-02-27T17:56:05.222" v="5050"/>
          <ac:spMkLst>
            <pc:docMk/>
            <pc:sldMk cId="1124414308" sldId="914"/>
            <ac:spMk id="7" creationId="{59300B97-DAD4-60AB-F5F8-363A392CED62}"/>
          </ac:spMkLst>
        </pc:spChg>
        <pc:spChg chg="add mod">
          <ac:chgData name="amamou yosr" userId="1275005516849b0a" providerId="LiveId" clId="{3EC194DE-74A4-463D-82D7-46C0158C9DDF}" dt="2023-02-27T17:56:05.222" v="5050"/>
          <ac:spMkLst>
            <pc:docMk/>
            <pc:sldMk cId="1124414308" sldId="914"/>
            <ac:spMk id="8" creationId="{410F9152-576B-39BD-1700-2414D6354508}"/>
          </ac:spMkLst>
        </pc:spChg>
        <pc:spChg chg="add mod">
          <ac:chgData name="amamou yosr" userId="1275005516849b0a" providerId="LiveId" clId="{3EC194DE-74A4-463D-82D7-46C0158C9DDF}" dt="2023-02-27T17:56:05.222" v="5050"/>
          <ac:spMkLst>
            <pc:docMk/>
            <pc:sldMk cId="1124414308" sldId="914"/>
            <ac:spMk id="9" creationId="{1359A282-85A2-BA15-D9CF-DFA773D422D5}"/>
          </ac:spMkLst>
        </pc:spChg>
        <pc:spChg chg="add mod">
          <ac:chgData name="amamou yosr" userId="1275005516849b0a" providerId="LiveId" clId="{3EC194DE-74A4-463D-82D7-46C0158C9DDF}" dt="2023-02-27T17:56:05.222" v="5050"/>
          <ac:spMkLst>
            <pc:docMk/>
            <pc:sldMk cId="1124414308" sldId="914"/>
            <ac:spMk id="10" creationId="{687AD921-D6DA-E621-86F5-B5526C6F661F}"/>
          </ac:spMkLst>
        </pc:spChg>
        <pc:spChg chg="add mod">
          <ac:chgData name="amamou yosr" userId="1275005516849b0a" providerId="LiveId" clId="{3EC194DE-74A4-463D-82D7-46C0158C9DDF}" dt="2023-02-27T17:56:05.222" v="5050"/>
          <ac:spMkLst>
            <pc:docMk/>
            <pc:sldMk cId="1124414308" sldId="914"/>
            <ac:spMk id="11" creationId="{4ACD24B1-2BC3-5FA9-E3B8-EF81B195F336}"/>
          </ac:spMkLst>
        </pc:spChg>
        <pc:spChg chg="add mod">
          <ac:chgData name="amamou yosr" userId="1275005516849b0a" providerId="LiveId" clId="{3EC194DE-74A4-463D-82D7-46C0158C9DDF}" dt="2023-02-27T17:56:05.222" v="5050"/>
          <ac:spMkLst>
            <pc:docMk/>
            <pc:sldMk cId="1124414308" sldId="914"/>
            <ac:spMk id="12" creationId="{AC4531EB-C1A5-5E48-940E-C4BF76A2AD0F}"/>
          </ac:spMkLst>
        </pc:spChg>
        <pc:spChg chg="add mod">
          <ac:chgData name="amamou yosr" userId="1275005516849b0a" providerId="LiveId" clId="{3EC194DE-74A4-463D-82D7-46C0158C9DDF}" dt="2023-02-27T17:56:05.222" v="5050"/>
          <ac:spMkLst>
            <pc:docMk/>
            <pc:sldMk cId="1124414308" sldId="914"/>
            <ac:spMk id="13" creationId="{0A5B73ED-44FC-E26C-A380-4C6C5A6390D3}"/>
          </ac:spMkLst>
        </pc:spChg>
        <pc:spChg chg="add mod">
          <ac:chgData name="amamou yosr" userId="1275005516849b0a" providerId="LiveId" clId="{3EC194DE-74A4-463D-82D7-46C0158C9DDF}" dt="2023-02-27T17:56:12.785" v="5051" actId="207"/>
          <ac:spMkLst>
            <pc:docMk/>
            <pc:sldMk cId="1124414308" sldId="914"/>
            <ac:spMk id="14" creationId="{252B728E-8902-9174-4510-CB4209E7D41B}"/>
          </ac:spMkLst>
        </pc:spChg>
        <pc:spChg chg="add mod">
          <ac:chgData name="amamou yosr" userId="1275005516849b0a" providerId="LiveId" clId="{3EC194DE-74A4-463D-82D7-46C0158C9DDF}" dt="2023-02-27T17:56:20.069" v="5052" actId="207"/>
          <ac:spMkLst>
            <pc:docMk/>
            <pc:sldMk cId="1124414308" sldId="914"/>
            <ac:spMk id="15" creationId="{49BCFEEA-6E2A-A86D-32C4-73E37D98E938}"/>
          </ac:spMkLst>
        </pc:spChg>
        <pc:spChg chg="add mod">
          <ac:chgData name="amamou yosr" userId="1275005516849b0a" providerId="LiveId" clId="{3EC194DE-74A4-463D-82D7-46C0158C9DDF}" dt="2023-02-27T17:56:25.587" v="5053" actId="207"/>
          <ac:spMkLst>
            <pc:docMk/>
            <pc:sldMk cId="1124414308" sldId="914"/>
            <ac:spMk id="16" creationId="{697EE72D-5BC7-21D0-D0EB-4DD6A88EF601}"/>
          </ac:spMkLst>
        </pc:spChg>
        <pc:spChg chg="add mod">
          <ac:chgData name="amamou yosr" userId="1275005516849b0a" providerId="LiveId" clId="{3EC194DE-74A4-463D-82D7-46C0158C9DDF}" dt="2023-02-27T17:56:39.011" v="5055" actId="12"/>
          <ac:spMkLst>
            <pc:docMk/>
            <pc:sldMk cId="1124414308" sldId="914"/>
            <ac:spMk id="17" creationId="{17DFA6C2-A3A7-EB8D-80B1-80145FC5BE86}"/>
          </ac:spMkLst>
        </pc:spChg>
        <pc:spChg chg="add mod">
          <ac:chgData name="amamou yosr" userId="1275005516849b0a" providerId="LiveId" clId="{3EC194DE-74A4-463D-82D7-46C0158C9DDF}" dt="2023-02-27T18:03:04.304" v="5118" actId="20577"/>
          <ac:spMkLst>
            <pc:docMk/>
            <pc:sldMk cId="1124414308" sldId="914"/>
            <ac:spMk id="24" creationId="{B8D89852-BBEE-F652-439F-095DC5C6B2C2}"/>
          </ac:spMkLst>
        </pc:spChg>
        <pc:picChg chg="add mod">
          <ac:chgData name="amamou yosr" userId="1275005516849b0a" providerId="LiveId" clId="{3EC194DE-74A4-463D-82D7-46C0158C9DDF}" dt="2023-02-27T17:57:06.411" v="5059" actId="1076"/>
          <ac:picMkLst>
            <pc:docMk/>
            <pc:sldMk cId="1124414308" sldId="914"/>
            <ac:picMk id="18" creationId="{AB7C33EF-0812-4FA8-F3CD-8C6CF745D3D2}"/>
          </ac:picMkLst>
        </pc:picChg>
        <pc:picChg chg="add mod">
          <ac:chgData name="amamou yosr" userId="1275005516849b0a" providerId="LiveId" clId="{3EC194DE-74A4-463D-82D7-46C0158C9DDF}" dt="2023-02-27T17:58:35.479" v="5071" actId="1076"/>
          <ac:picMkLst>
            <pc:docMk/>
            <pc:sldMk cId="1124414308" sldId="914"/>
            <ac:picMk id="19" creationId="{32EA883F-54D9-5B7C-777E-56B83FE05714}"/>
          </ac:picMkLst>
        </pc:picChg>
        <pc:picChg chg="add mod">
          <ac:chgData name="amamou yosr" userId="1275005516849b0a" providerId="LiveId" clId="{3EC194DE-74A4-463D-82D7-46C0158C9DDF}" dt="2023-02-27T17:59:46.824" v="5076" actId="1076"/>
          <ac:picMkLst>
            <pc:docMk/>
            <pc:sldMk cId="1124414308" sldId="914"/>
            <ac:picMk id="20" creationId="{FA09B10A-57BF-D326-C643-DEF2AAE852E9}"/>
          </ac:picMkLst>
        </pc:picChg>
        <pc:picChg chg="add mod modCrop">
          <ac:chgData name="amamou yosr" userId="1275005516849b0a" providerId="LiveId" clId="{3EC194DE-74A4-463D-82D7-46C0158C9DDF}" dt="2023-02-27T18:01:38.839" v="5104" actId="14100"/>
          <ac:picMkLst>
            <pc:docMk/>
            <pc:sldMk cId="1124414308" sldId="914"/>
            <ac:picMk id="21" creationId="{3ADB07D9-1210-5107-BC51-42B57A51C902}"/>
          </ac:picMkLst>
        </pc:picChg>
        <pc:picChg chg="add mod">
          <ac:chgData name="amamou yosr" userId="1275005516849b0a" providerId="LiveId" clId="{3EC194DE-74A4-463D-82D7-46C0158C9DDF}" dt="2023-02-27T18:03:14.910" v="5121" actId="14100"/>
          <ac:picMkLst>
            <pc:docMk/>
            <pc:sldMk cId="1124414308" sldId="914"/>
            <ac:picMk id="22" creationId="{33FA16AF-EB9C-6FC4-7F88-94257A32E029}"/>
          </ac:picMkLst>
        </pc:picChg>
      </pc:sldChg>
      <pc:sldChg chg="addSp delSp modSp add del mod">
        <pc:chgData name="amamou yosr" userId="1275005516849b0a" providerId="LiveId" clId="{3EC194DE-74A4-463D-82D7-46C0158C9DDF}" dt="2023-02-27T17:55:56.381" v="5047" actId="47"/>
        <pc:sldMkLst>
          <pc:docMk/>
          <pc:sldMk cId="1825935171" sldId="914"/>
        </pc:sldMkLst>
        <pc:spChg chg="add del mod">
          <ac:chgData name="amamou yosr" userId="1275005516849b0a" providerId="LiveId" clId="{3EC194DE-74A4-463D-82D7-46C0158C9DDF}" dt="2023-02-27T17:46:54.901" v="4953" actId="478"/>
          <ac:spMkLst>
            <pc:docMk/>
            <pc:sldMk cId="1825935171" sldId="914"/>
            <ac:spMk id="2" creationId="{265D56BF-A2B7-4B44-A08A-1818578F5FEC}"/>
          </ac:spMkLst>
        </pc:spChg>
        <pc:spChg chg="add del mod">
          <ac:chgData name="amamou yosr" userId="1275005516849b0a" providerId="LiveId" clId="{3EC194DE-74A4-463D-82D7-46C0158C9DDF}" dt="2023-02-27T17:55:52.819" v="5046" actId="21"/>
          <ac:spMkLst>
            <pc:docMk/>
            <pc:sldMk cId="1825935171" sldId="914"/>
            <ac:spMk id="3" creationId="{07E5FBF5-5CC1-4FB7-B3B8-D5AC8C8CCA90}"/>
          </ac:spMkLst>
        </pc:spChg>
        <pc:spChg chg="del">
          <ac:chgData name="amamou yosr" userId="1275005516849b0a" providerId="LiveId" clId="{3EC194DE-74A4-463D-82D7-46C0158C9DDF}" dt="2023-02-27T17:39:04.822" v="4933" actId="478"/>
          <ac:spMkLst>
            <pc:docMk/>
            <pc:sldMk cId="1825935171" sldId="914"/>
            <ac:spMk id="4" creationId="{5AF1E395-4BB0-3668-2D1E-BD30875B0CC5}"/>
          </ac:spMkLst>
        </pc:spChg>
        <pc:spChg chg="add del mod">
          <ac:chgData name="amamou yosr" userId="1275005516849b0a" providerId="LiveId" clId="{3EC194DE-74A4-463D-82D7-46C0158C9DDF}" dt="2023-02-27T17:55:52.819" v="5046" actId="21"/>
          <ac:spMkLst>
            <pc:docMk/>
            <pc:sldMk cId="1825935171" sldId="914"/>
            <ac:spMk id="8" creationId="{AE2E99AA-37DF-48E0-901A-994B93FF4AEC}"/>
          </ac:spMkLst>
        </pc:spChg>
        <pc:spChg chg="add del mod">
          <ac:chgData name="amamou yosr" userId="1275005516849b0a" providerId="LiveId" clId="{3EC194DE-74A4-463D-82D7-46C0158C9DDF}" dt="2023-02-27T17:55:52.819" v="5046" actId="21"/>
          <ac:spMkLst>
            <pc:docMk/>
            <pc:sldMk cId="1825935171" sldId="914"/>
            <ac:spMk id="9" creationId="{727D03AF-7356-47F4-B76B-ED1B156CC300}"/>
          </ac:spMkLst>
        </pc:spChg>
        <pc:spChg chg="add del mod">
          <ac:chgData name="amamou yosr" userId="1275005516849b0a" providerId="LiveId" clId="{3EC194DE-74A4-463D-82D7-46C0158C9DDF}" dt="2023-02-27T17:55:52.819" v="5046" actId="21"/>
          <ac:spMkLst>
            <pc:docMk/>
            <pc:sldMk cId="1825935171" sldId="914"/>
            <ac:spMk id="10" creationId="{E7B4B091-D728-43B3-823D-AD48F9F839CE}"/>
          </ac:spMkLst>
        </pc:spChg>
        <pc:spChg chg="add del mod">
          <ac:chgData name="amamou yosr" userId="1275005516849b0a" providerId="LiveId" clId="{3EC194DE-74A4-463D-82D7-46C0158C9DDF}" dt="2023-02-27T17:55:52.819" v="5046" actId="21"/>
          <ac:spMkLst>
            <pc:docMk/>
            <pc:sldMk cId="1825935171" sldId="914"/>
            <ac:spMk id="11" creationId="{0E38079A-3AB5-4F1A-BF03-9C5F3E0A311C}"/>
          </ac:spMkLst>
        </pc:spChg>
        <pc:spChg chg="add del mod">
          <ac:chgData name="amamou yosr" userId="1275005516849b0a" providerId="LiveId" clId="{3EC194DE-74A4-463D-82D7-46C0158C9DDF}" dt="2023-02-27T17:55:52.819" v="5046" actId="21"/>
          <ac:spMkLst>
            <pc:docMk/>
            <pc:sldMk cId="1825935171" sldId="914"/>
            <ac:spMk id="12" creationId="{9ED59085-4F50-4878-8BD2-F6CB1BFA94AB}"/>
          </ac:spMkLst>
        </pc:spChg>
        <pc:spChg chg="add del mod">
          <ac:chgData name="amamou yosr" userId="1275005516849b0a" providerId="LiveId" clId="{3EC194DE-74A4-463D-82D7-46C0158C9DDF}" dt="2023-02-27T17:55:52.819" v="5046" actId="21"/>
          <ac:spMkLst>
            <pc:docMk/>
            <pc:sldMk cId="1825935171" sldId="914"/>
            <ac:spMk id="13" creationId="{09488554-FEB7-40C0-88C0-CFD1C7C2D1D3}"/>
          </ac:spMkLst>
        </pc:spChg>
        <pc:spChg chg="add del mod">
          <ac:chgData name="amamou yosr" userId="1275005516849b0a" providerId="LiveId" clId="{3EC194DE-74A4-463D-82D7-46C0158C9DDF}" dt="2023-02-27T17:55:52.819" v="5046" actId="21"/>
          <ac:spMkLst>
            <pc:docMk/>
            <pc:sldMk cId="1825935171" sldId="914"/>
            <ac:spMk id="14" creationId="{BEFEE770-96AF-4075-BA75-E0E314EE6177}"/>
          </ac:spMkLst>
        </pc:spChg>
        <pc:spChg chg="add del mod">
          <ac:chgData name="amamou yosr" userId="1275005516849b0a" providerId="LiveId" clId="{3EC194DE-74A4-463D-82D7-46C0158C9DDF}" dt="2023-02-27T17:55:52.819" v="5046" actId="21"/>
          <ac:spMkLst>
            <pc:docMk/>
            <pc:sldMk cId="1825935171" sldId="914"/>
            <ac:spMk id="15" creationId="{5B1DE0C0-992D-44B5-8652-44254F44F1CB}"/>
          </ac:spMkLst>
        </pc:spChg>
        <pc:spChg chg="add del mod">
          <ac:chgData name="amamou yosr" userId="1275005516849b0a" providerId="LiveId" clId="{3EC194DE-74A4-463D-82D7-46C0158C9DDF}" dt="2023-02-27T17:55:52.819" v="5046" actId="21"/>
          <ac:spMkLst>
            <pc:docMk/>
            <pc:sldMk cId="1825935171" sldId="914"/>
            <ac:spMk id="16" creationId="{068280C6-086E-491A-8F8E-6F1CEE6668B0}"/>
          </ac:spMkLst>
        </pc:spChg>
        <pc:spChg chg="add del mod">
          <ac:chgData name="amamou yosr" userId="1275005516849b0a" providerId="LiveId" clId="{3EC194DE-74A4-463D-82D7-46C0158C9DDF}" dt="2023-02-27T17:46:36.423" v="4946"/>
          <ac:spMkLst>
            <pc:docMk/>
            <pc:sldMk cId="1825935171" sldId="914"/>
            <ac:spMk id="17" creationId="{5BBDCBE2-1ABD-4208-B98B-5162EA53503C}"/>
          </ac:spMkLst>
        </pc:spChg>
        <pc:spChg chg="add del mod">
          <ac:chgData name="amamou yosr" userId="1275005516849b0a" providerId="LiveId" clId="{3EC194DE-74A4-463D-82D7-46C0158C9DDF}" dt="2023-02-27T17:46:36.423" v="4944" actId="478"/>
          <ac:spMkLst>
            <pc:docMk/>
            <pc:sldMk cId="1825935171" sldId="914"/>
            <ac:spMk id="18" creationId="{7D9DDECA-DA2A-403B-9F66-E78ACC1313D1}"/>
          </ac:spMkLst>
        </pc:spChg>
        <pc:spChg chg="add del mod">
          <ac:chgData name="amamou yosr" userId="1275005516849b0a" providerId="LiveId" clId="{3EC194DE-74A4-463D-82D7-46C0158C9DDF}" dt="2023-02-27T17:46:43.283" v="4950"/>
          <ac:spMkLst>
            <pc:docMk/>
            <pc:sldMk cId="1825935171" sldId="914"/>
            <ac:spMk id="19" creationId="{2B07E3A4-9DE0-498C-94C4-4C8A096D36E0}"/>
          </ac:spMkLst>
        </pc:spChg>
        <pc:spChg chg="add del mod">
          <ac:chgData name="amamou yosr" userId="1275005516849b0a" providerId="LiveId" clId="{3EC194DE-74A4-463D-82D7-46C0158C9DDF}" dt="2023-02-27T17:46:51.657" v="4951" actId="478"/>
          <ac:spMkLst>
            <pc:docMk/>
            <pc:sldMk cId="1825935171" sldId="914"/>
            <ac:spMk id="20" creationId="{33627F62-8B44-4F78-A4AF-ED60B3EEF936}"/>
          </ac:spMkLst>
        </pc:spChg>
        <pc:spChg chg="add del mod">
          <ac:chgData name="amamou yosr" userId="1275005516849b0a" providerId="LiveId" clId="{3EC194DE-74A4-463D-82D7-46C0158C9DDF}" dt="2023-02-27T17:46:58.231" v="4954" actId="478"/>
          <ac:spMkLst>
            <pc:docMk/>
            <pc:sldMk cId="1825935171" sldId="914"/>
            <ac:spMk id="21" creationId="{6214815A-3AEB-4880-A133-754C76E133B7}"/>
          </ac:spMkLst>
        </pc:spChg>
        <pc:spChg chg="add del mod">
          <ac:chgData name="amamou yosr" userId="1275005516849b0a" providerId="LiveId" clId="{3EC194DE-74A4-463D-82D7-46C0158C9DDF}" dt="2023-02-27T17:46:58.231" v="4954" actId="478"/>
          <ac:spMkLst>
            <pc:docMk/>
            <pc:sldMk cId="1825935171" sldId="914"/>
            <ac:spMk id="22" creationId="{963F7CBF-D2DD-418E-9BFF-99642DF03CC5}"/>
          </ac:spMkLst>
        </pc:spChg>
        <pc:spChg chg="add del mod">
          <ac:chgData name="amamou yosr" userId="1275005516849b0a" providerId="LiveId" clId="{3EC194DE-74A4-463D-82D7-46C0158C9DDF}" dt="2023-02-27T17:46:58.231" v="4954" actId="478"/>
          <ac:spMkLst>
            <pc:docMk/>
            <pc:sldMk cId="1825935171" sldId="914"/>
            <ac:spMk id="23" creationId="{5ECAD411-5638-4939-8ACE-4EB68FB8C9AA}"/>
          </ac:spMkLst>
        </pc:spChg>
        <pc:spChg chg="add del mod">
          <ac:chgData name="amamou yosr" userId="1275005516849b0a" providerId="LiveId" clId="{3EC194DE-74A4-463D-82D7-46C0158C9DDF}" dt="2023-02-27T17:46:58.231" v="4954" actId="478"/>
          <ac:spMkLst>
            <pc:docMk/>
            <pc:sldMk cId="1825935171" sldId="914"/>
            <ac:spMk id="24" creationId="{A770DAB9-BFC5-4255-9596-4AE891620309}"/>
          </ac:spMkLst>
        </pc:spChg>
        <pc:spChg chg="add del mod">
          <ac:chgData name="amamou yosr" userId="1275005516849b0a" providerId="LiveId" clId="{3EC194DE-74A4-463D-82D7-46C0158C9DDF}" dt="2023-02-27T17:46:59.992" v="4955" actId="478"/>
          <ac:spMkLst>
            <pc:docMk/>
            <pc:sldMk cId="1825935171" sldId="914"/>
            <ac:spMk id="27" creationId="{D0885F61-60F8-4C9E-8F65-FCFB11D4604E}"/>
          </ac:spMkLst>
        </pc:spChg>
        <pc:spChg chg="add mod">
          <ac:chgData name="amamou yosr" userId="1275005516849b0a" providerId="LiveId" clId="{3EC194DE-74A4-463D-82D7-46C0158C9DDF}" dt="2023-02-27T17:44:52.721" v="4934"/>
          <ac:spMkLst>
            <pc:docMk/>
            <pc:sldMk cId="1825935171" sldId="914"/>
            <ac:spMk id="29" creationId="{3E4A49F3-E915-49B0-9857-BE0E1E865076}"/>
          </ac:spMkLst>
        </pc:spChg>
        <pc:spChg chg="add mod">
          <ac:chgData name="amamou yosr" userId="1275005516849b0a" providerId="LiveId" clId="{3EC194DE-74A4-463D-82D7-46C0158C9DDF}" dt="2023-02-27T17:44:52.721" v="4934"/>
          <ac:spMkLst>
            <pc:docMk/>
            <pc:sldMk cId="1825935171" sldId="914"/>
            <ac:spMk id="30" creationId="{CB8968CC-8E27-4C59-AD5A-ADBDD7A34394}"/>
          </ac:spMkLst>
        </pc:spChg>
        <pc:spChg chg="add mod">
          <ac:chgData name="amamou yosr" userId="1275005516849b0a" providerId="LiveId" clId="{3EC194DE-74A4-463D-82D7-46C0158C9DDF}" dt="2023-02-27T17:44:52.721" v="4934"/>
          <ac:spMkLst>
            <pc:docMk/>
            <pc:sldMk cId="1825935171" sldId="914"/>
            <ac:spMk id="31" creationId="{A8DDE057-1CA1-4385-8023-FE818A742C06}"/>
          </ac:spMkLst>
        </pc:spChg>
        <pc:spChg chg="del">
          <ac:chgData name="amamou yosr" userId="1275005516849b0a" providerId="LiveId" clId="{3EC194DE-74A4-463D-82D7-46C0158C9DDF}" dt="2023-02-27T17:39:04.822" v="4933" actId="478"/>
          <ac:spMkLst>
            <pc:docMk/>
            <pc:sldMk cId="1825935171" sldId="914"/>
            <ac:spMk id="377" creationId="{07ABDD69-CF2F-44D4-8C5D-FAD8B953C7FD}"/>
          </ac:spMkLst>
        </pc:spChg>
        <pc:spChg chg="del">
          <ac:chgData name="amamou yosr" userId="1275005516849b0a" providerId="LiveId" clId="{3EC194DE-74A4-463D-82D7-46C0158C9DDF}" dt="2023-02-27T17:39:04.822" v="4933" actId="478"/>
          <ac:spMkLst>
            <pc:docMk/>
            <pc:sldMk cId="1825935171" sldId="914"/>
            <ac:spMk id="383" creationId="{18D71AB7-D6DE-C16E-E406-7EC4AF3414EA}"/>
          </ac:spMkLst>
        </pc:spChg>
        <pc:spChg chg="del">
          <ac:chgData name="amamou yosr" userId="1275005516849b0a" providerId="LiveId" clId="{3EC194DE-74A4-463D-82D7-46C0158C9DDF}" dt="2023-02-27T17:39:04.822" v="4933" actId="478"/>
          <ac:spMkLst>
            <pc:docMk/>
            <pc:sldMk cId="1825935171" sldId="914"/>
            <ac:spMk id="391" creationId="{4418C8C8-B29D-40CF-AFCF-1FA036E489DA}"/>
          </ac:spMkLst>
        </pc:spChg>
        <pc:spChg chg="add mod">
          <ac:chgData name="amamou yosr" userId="1275005516849b0a" providerId="LiveId" clId="{3EC194DE-74A4-463D-82D7-46C0158C9DDF}" dt="2023-02-27T17:44:52.721" v="4934"/>
          <ac:spMkLst>
            <pc:docMk/>
            <pc:sldMk cId="1825935171" sldId="914"/>
            <ac:spMk id="448" creationId="{41953759-8BB7-46B0-9DBF-AE93C9D34C3C}"/>
          </ac:spMkLst>
        </pc:spChg>
        <pc:spChg chg="add mod">
          <ac:chgData name="amamou yosr" userId="1275005516849b0a" providerId="LiveId" clId="{3EC194DE-74A4-463D-82D7-46C0158C9DDF}" dt="2023-02-27T17:44:52.721" v="4934"/>
          <ac:spMkLst>
            <pc:docMk/>
            <pc:sldMk cId="1825935171" sldId="914"/>
            <ac:spMk id="449" creationId="{116ED213-A63C-44F4-A0FC-3233B83BC82D}"/>
          </ac:spMkLst>
        </pc:spChg>
        <pc:spChg chg="add mod">
          <ac:chgData name="amamou yosr" userId="1275005516849b0a" providerId="LiveId" clId="{3EC194DE-74A4-463D-82D7-46C0158C9DDF}" dt="2023-02-27T17:44:52.721" v="4934"/>
          <ac:spMkLst>
            <pc:docMk/>
            <pc:sldMk cId="1825935171" sldId="914"/>
            <ac:spMk id="450" creationId="{AB36F6F4-4B69-4E5E-B6A7-A76CDDA172FB}"/>
          </ac:spMkLst>
        </pc:spChg>
        <pc:spChg chg="add mod">
          <ac:chgData name="amamou yosr" userId="1275005516849b0a" providerId="LiveId" clId="{3EC194DE-74A4-463D-82D7-46C0158C9DDF}" dt="2023-02-27T17:44:52.721" v="4934"/>
          <ac:spMkLst>
            <pc:docMk/>
            <pc:sldMk cId="1825935171" sldId="914"/>
            <ac:spMk id="451" creationId="{FF986276-3CDE-4200-B026-6B3E9247CC6F}"/>
          </ac:spMkLst>
        </pc:spChg>
        <pc:spChg chg="add mod">
          <ac:chgData name="amamou yosr" userId="1275005516849b0a" providerId="LiveId" clId="{3EC194DE-74A4-463D-82D7-46C0158C9DDF}" dt="2023-02-27T17:44:52.721" v="4934"/>
          <ac:spMkLst>
            <pc:docMk/>
            <pc:sldMk cId="1825935171" sldId="914"/>
            <ac:spMk id="452" creationId="{FA71D7B2-05C3-4135-B1AF-BA81E23BE48A}"/>
          </ac:spMkLst>
        </pc:spChg>
        <pc:spChg chg="add mod">
          <ac:chgData name="amamou yosr" userId="1275005516849b0a" providerId="LiveId" clId="{3EC194DE-74A4-463D-82D7-46C0158C9DDF}" dt="2023-02-27T17:44:52.721" v="4934"/>
          <ac:spMkLst>
            <pc:docMk/>
            <pc:sldMk cId="1825935171" sldId="914"/>
            <ac:spMk id="453" creationId="{59573281-92AC-4175-86CC-2149D5ADF3E4}"/>
          </ac:spMkLst>
        </pc:spChg>
        <pc:spChg chg="add mod">
          <ac:chgData name="amamou yosr" userId="1275005516849b0a" providerId="LiveId" clId="{3EC194DE-74A4-463D-82D7-46C0158C9DDF}" dt="2023-02-27T17:44:52.721" v="4934"/>
          <ac:spMkLst>
            <pc:docMk/>
            <pc:sldMk cId="1825935171" sldId="914"/>
            <ac:spMk id="454" creationId="{BDE4B0A3-8E89-43D2-8C5E-1D102B75B321}"/>
          </ac:spMkLst>
        </pc:spChg>
        <pc:spChg chg="add mod">
          <ac:chgData name="amamou yosr" userId="1275005516849b0a" providerId="LiveId" clId="{3EC194DE-74A4-463D-82D7-46C0158C9DDF}" dt="2023-02-27T17:44:52.721" v="4934"/>
          <ac:spMkLst>
            <pc:docMk/>
            <pc:sldMk cId="1825935171" sldId="914"/>
            <ac:spMk id="455" creationId="{8CD5F223-26F8-45C5-876C-7D2101B3CFB5}"/>
          </ac:spMkLst>
        </pc:spChg>
        <pc:spChg chg="add mod">
          <ac:chgData name="amamou yosr" userId="1275005516849b0a" providerId="LiveId" clId="{3EC194DE-74A4-463D-82D7-46C0158C9DDF}" dt="2023-02-27T17:44:52.721" v="4934"/>
          <ac:spMkLst>
            <pc:docMk/>
            <pc:sldMk cId="1825935171" sldId="914"/>
            <ac:spMk id="456" creationId="{C5832F13-045F-4242-A8C7-5F3FC6803E2B}"/>
          </ac:spMkLst>
        </pc:spChg>
        <pc:spChg chg="add mod">
          <ac:chgData name="amamou yosr" userId="1275005516849b0a" providerId="LiveId" clId="{3EC194DE-74A4-463D-82D7-46C0158C9DDF}" dt="2023-02-27T17:44:52.721" v="4934"/>
          <ac:spMkLst>
            <pc:docMk/>
            <pc:sldMk cId="1825935171" sldId="914"/>
            <ac:spMk id="457" creationId="{AB3C7BF8-FAC3-48C4-9BB7-76644EE7E0C6}"/>
          </ac:spMkLst>
        </pc:spChg>
        <pc:spChg chg="add mod">
          <ac:chgData name="amamou yosr" userId="1275005516849b0a" providerId="LiveId" clId="{3EC194DE-74A4-463D-82D7-46C0158C9DDF}" dt="2023-02-27T17:44:52.721" v="4934"/>
          <ac:spMkLst>
            <pc:docMk/>
            <pc:sldMk cId="1825935171" sldId="914"/>
            <ac:spMk id="458" creationId="{C1C2A2B6-7307-4439-AB28-DBA17CC5ED76}"/>
          </ac:spMkLst>
        </pc:spChg>
        <pc:spChg chg="add mod">
          <ac:chgData name="amamou yosr" userId="1275005516849b0a" providerId="LiveId" clId="{3EC194DE-74A4-463D-82D7-46C0158C9DDF}" dt="2023-02-27T17:44:52.721" v="4934"/>
          <ac:spMkLst>
            <pc:docMk/>
            <pc:sldMk cId="1825935171" sldId="914"/>
            <ac:spMk id="459" creationId="{F5F6BB1E-FEE2-48BF-8042-DC8070AC8976}"/>
          </ac:spMkLst>
        </pc:spChg>
        <pc:spChg chg="add mod">
          <ac:chgData name="amamou yosr" userId="1275005516849b0a" providerId="LiveId" clId="{3EC194DE-74A4-463D-82D7-46C0158C9DDF}" dt="2023-02-27T17:44:52.721" v="4934"/>
          <ac:spMkLst>
            <pc:docMk/>
            <pc:sldMk cId="1825935171" sldId="914"/>
            <ac:spMk id="460" creationId="{264AF7C6-89E2-42F9-BC96-D14C74531A90}"/>
          </ac:spMkLst>
        </pc:spChg>
        <pc:spChg chg="add mod">
          <ac:chgData name="amamou yosr" userId="1275005516849b0a" providerId="LiveId" clId="{3EC194DE-74A4-463D-82D7-46C0158C9DDF}" dt="2023-02-27T17:44:52.721" v="4934"/>
          <ac:spMkLst>
            <pc:docMk/>
            <pc:sldMk cId="1825935171" sldId="914"/>
            <ac:spMk id="461" creationId="{35F2ADC4-4644-4B51-84B5-6F3FE2EA52FC}"/>
          </ac:spMkLst>
        </pc:spChg>
        <pc:spChg chg="del">
          <ac:chgData name="amamou yosr" userId="1275005516849b0a" providerId="LiveId" clId="{3EC194DE-74A4-463D-82D7-46C0158C9DDF}" dt="2023-02-27T17:39:04.822" v="4933" actId="478"/>
          <ac:spMkLst>
            <pc:docMk/>
            <pc:sldMk cId="1825935171" sldId="914"/>
            <ac:spMk id="462" creationId="{34449D57-1774-0C48-71BE-67AF4B164583}"/>
          </ac:spMkLst>
        </pc:spChg>
        <pc:spChg chg="add mod">
          <ac:chgData name="amamou yosr" userId="1275005516849b0a" providerId="LiveId" clId="{3EC194DE-74A4-463D-82D7-46C0158C9DDF}" dt="2023-02-27T17:44:52.721" v="4934"/>
          <ac:spMkLst>
            <pc:docMk/>
            <pc:sldMk cId="1825935171" sldId="914"/>
            <ac:spMk id="463" creationId="{E46422BE-A3B7-4C0B-ACD9-0C13606BA6AE}"/>
          </ac:spMkLst>
        </pc:spChg>
        <pc:spChg chg="add mod">
          <ac:chgData name="amamou yosr" userId="1275005516849b0a" providerId="LiveId" clId="{3EC194DE-74A4-463D-82D7-46C0158C9DDF}" dt="2023-02-27T17:44:52.721" v="4934"/>
          <ac:spMkLst>
            <pc:docMk/>
            <pc:sldMk cId="1825935171" sldId="914"/>
            <ac:spMk id="464" creationId="{A30F7267-A3E5-48F9-A479-AFF72EAC963C}"/>
          </ac:spMkLst>
        </pc:spChg>
        <pc:spChg chg="add mod">
          <ac:chgData name="amamou yosr" userId="1275005516849b0a" providerId="LiveId" clId="{3EC194DE-74A4-463D-82D7-46C0158C9DDF}" dt="2023-02-27T17:44:52.721" v="4934"/>
          <ac:spMkLst>
            <pc:docMk/>
            <pc:sldMk cId="1825935171" sldId="914"/>
            <ac:spMk id="465" creationId="{5D1C91BF-D2B7-4BE5-B46D-5728CEE8B3D8}"/>
          </ac:spMkLst>
        </pc:spChg>
        <pc:spChg chg="add mod">
          <ac:chgData name="amamou yosr" userId="1275005516849b0a" providerId="LiveId" clId="{3EC194DE-74A4-463D-82D7-46C0158C9DDF}" dt="2023-02-27T17:44:52.721" v="4934"/>
          <ac:spMkLst>
            <pc:docMk/>
            <pc:sldMk cId="1825935171" sldId="914"/>
            <ac:spMk id="466" creationId="{C548A087-14E7-486E-9AB6-093457AAAE5F}"/>
          </ac:spMkLst>
        </pc:spChg>
        <pc:spChg chg="add mod">
          <ac:chgData name="amamou yosr" userId="1275005516849b0a" providerId="LiveId" clId="{3EC194DE-74A4-463D-82D7-46C0158C9DDF}" dt="2023-02-27T17:44:52.721" v="4934"/>
          <ac:spMkLst>
            <pc:docMk/>
            <pc:sldMk cId="1825935171" sldId="914"/>
            <ac:spMk id="467" creationId="{3237AEAC-0901-4FA7-95A8-AF3C1E1F8729}"/>
          </ac:spMkLst>
        </pc:spChg>
        <pc:spChg chg="add del mod">
          <ac:chgData name="amamou yosr" userId="1275005516849b0a" providerId="LiveId" clId="{3EC194DE-74A4-463D-82D7-46C0158C9DDF}" dt="2023-02-27T17:55:52.819" v="5046" actId="21"/>
          <ac:spMkLst>
            <pc:docMk/>
            <pc:sldMk cId="1825935171" sldId="914"/>
            <ac:spMk id="469" creationId="{F828E0F1-7A2F-889D-F869-97B6FF5538D2}"/>
          </ac:spMkLst>
        </pc:spChg>
        <pc:spChg chg="add del mod">
          <ac:chgData name="amamou yosr" userId="1275005516849b0a" providerId="LiveId" clId="{3EC194DE-74A4-463D-82D7-46C0158C9DDF}" dt="2023-02-27T17:55:52.819" v="5046" actId="21"/>
          <ac:spMkLst>
            <pc:docMk/>
            <pc:sldMk cId="1825935171" sldId="914"/>
            <ac:spMk id="471" creationId="{063C498B-45A2-02E4-E2D4-CA02F1D908B1}"/>
          </ac:spMkLst>
        </pc:spChg>
        <pc:spChg chg="add del mod">
          <ac:chgData name="amamou yosr" userId="1275005516849b0a" providerId="LiveId" clId="{3EC194DE-74A4-463D-82D7-46C0158C9DDF}" dt="2023-02-27T17:55:52.819" v="5046" actId="21"/>
          <ac:spMkLst>
            <pc:docMk/>
            <pc:sldMk cId="1825935171" sldId="914"/>
            <ac:spMk id="473" creationId="{597ECEB4-63B0-F236-95C9-C4FD689D38DF}"/>
          </ac:spMkLst>
        </pc:spChg>
        <pc:spChg chg="add del mod">
          <ac:chgData name="amamou yosr" userId="1275005516849b0a" providerId="LiveId" clId="{3EC194DE-74A4-463D-82D7-46C0158C9DDF}" dt="2023-02-27T17:55:52.819" v="5046" actId="21"/>
          <ac:spMkLst>
            <pc:docMk/>
            <pc:sldMk cId="1825935171" sldId="914"/>
            <ac:spMk id="475" creationId="{436424CB-D14B-69A8-FDA4-17A8BA1A7A32}"/>
          </ac:spMkLst>
        </pc:spChg>
        <pc:grpChg chg="add del mod">
          <ac:chgData name="amamou yosr" userId="1275005516849b0a" providerId="LiveId" clId="{3EC194DE-74A4-463D-82D7-46C0158C9DDF}" dt="2023-02-27T17:46:31.724" v="4942" actId="478"/>
          <ac:grpSpMkLst>
            <pc:docMk/>
            <pc:sldMk cId="1825935171" sldId="914"/>
            <ac:grpSpMk id="25" creationId="{721DADE1-4730-4074-A6DD-D2533670B20C}"/>
          </ac:grpSpMkLst>
        </pc:grpChg>
        <pc:grpChg chg="add del mod">
          <ac:chgData name="amamou yosr" userId="1275005516849b0a" providerId="LiveId" clId="{3EC194DE-74A4-463D-82D7-46C0158C9DDF}" dt="2023-02-27T17:46:38.715" v="4947" actId="478"/>
          <ac:grpSpMkLst>
            <pc:docMk/>
            <pc:sldMk cId="1825935171" sldId="914"/>
            <ac:grpSpMk id="26" creationId="{83D909D0-FAFC-477D-AC8F-6FEBB39AC40C}"/>
          </ac:grpSpMkLst>
        </pc:grpChg>
        <pc:grpChg chg="add del mod">
          <ac:chgData name="amamou yosr" userId="1275005516849b0a" providerId="LiveId" clId="{3EC194DE-74A4-463D-82D7-46C0158C9DDF}" dt="2023-02-27T17:47:04.282" v="4956" actId="478"/>
          <ac:grpSpMkLst>
            <pc:docMk/>
            <pc:sldMk cId="1825935171" sldId="914"/>
            <ac:grpSpMk id="28" creationId="{9CFD888D-7259-49B5-82DB-D27B1256A685}"/>
          </ac:grpSpMkLst>
        </pc:grpChg>
        <pc:grpChg chg="del">
          <ac:chgData name="amamou yosr" userId="1275005516849b0a" providerId="LiveId" clId="{3EC194DE-74A4-463D-82D7-46C0158C9DDF}" dt="2023-02-27T17:39:04.822" v="4933" actId="478"/>
          <ac:grpSpMkLst>
            <pc:docMk/>
            <pc:sldMk cId="1825935171" sldId="914"/>
            <ac:grpSpMk id="381" creationId="{83D2E5CF-A6E4-1FB1-E5D1-1A6D6C664BDE}"/>
          </ac:grpSpMkLst>
        </pc:grpChg>
        <pc:picChg chg="del">
          <ac:chgData name="amamou yosr" userId="1275005516849b0a" providerId="LiveId" clId="{3EC194DE-74A4-463D-82D7-46C0158C9DDF}" dt="2023-02-27T17:39:04.822" v="4933" actId="478"/>
          <ac:picMkLst>
            <pc:docMk/>
            <pc:sldMk cId="1825935171" sldId="914"/>
            <ac:picMk id="5" creationId="{973B17D3-F8DE-F04E-48D9-D6AF791B35E3}"/>
          </ac:picMkLst>
        </pc:picChg>
        <pc:picChg chg="del">
          <ac:chgData name="amamou yosr" userId="1275005516849b0a" providerId="LiveId" clId="{3EC194DE-74A4-463D-82D7-46C0158C9DDF}" dt="2023-02-27T17:39:04.822" v="4933" actId="478"/>
          <ac:picMkLst>
            <pc:docMk/>
            <pc:sldMk cId="1825935171" sldId="914"/>
            <ac:picMk id="6" creationId="{D75DB59C-E9E0-9986-9ADC-DE35531D1F5C}"/>
          </ac:picMkLst>
        </pc:picChg>
        <pc:picChg chg="del">
          <ac:chgData name="amamou yosr" userId="1275005516849b0a" providerId="LiveId" clId="{3EC194DE-74A4-463D-82D7-46C0158C9DDF}" dt="2023-02-27T17:39:04.822" v="4933" actId="478"/>
          <ac:picMkLst>
            <pc:docMk/>
            <pc:sldMk cId="1825935171" sldId="914"/>
            <ac:picMk id="7" creationId="{DEF47D04-F391-240F-4ECA-E8E1C4F6B6EF}"/>
          </ac:picMkLst>
        </pc:picChg>
        <pc:picChg chg="add del mod">
          <ac:chgData name="amamou yosr" userId="1275005516849b0a" providerId="LiveId" clId="{3EC194DE-74A4-463D-82D7-46C0158C9DDF}" dt="2023-02-27T17:55:31.370" v="5041"/>
          <ac:picMkLst>
            <pc:docMk/>
            <pc:sldMk cId="1825935171" sldId="914"/>
            <ac:picMk id="476" creationId="{151362D6-07E5-52ED-ED15-6516DA69C303}"/>
          </ac:picMkLst>
        </pc:picChg>
      </pc:sldChg>
      <pc:sldChg chg="addSp delSp modSp new del mod">
        <pc:chgData name="amamou yosr" userId="1275005516849b0a" providerId="LiveId" clId="{3EC194DE-74A4-463D-82D7-46C0158C9DDF}" dt="2023-02-27T17:55:31.247" v="5037" actId="680"/>
        <pc:sldMkLst>
          <pc:docMk/>
          <pc:sldMk cId="3421427932" sldId="914"/>
        </pc:sldMkLst>
        <pc:spChg chg="add del">
          <ac:chgData name="amamou yosr" userId="1275005516849b0a" providerId="LiveId" clId="{3EC194DE-74A4-463D-82D7-46C0158C9DDF}" dt="2023-02-27T17:55:31.138" v="5035" actId="478"/>
          <ac:spMkLst>
            <pc:docMk/>
            <pc:sldMk cId="3421427932" sldId="914"/>
            <ac:spMk id="2" creationId="{FEB818E6-574B-CA39-27B7-3BE142F75B0A}"/>
          </ac:spMkLst>
        </pc:spChg>
        <pc:spChg chg="add del">
          <ac:chgData name="amamou yosr" userId="1275005516849b0a" providerId="LiveId" clId="{3EC194DE-74A4-463D-82D7-46C0158C9DDF}" dt="2023-02-27T17:55:29.813" v="5031" actId="478"/>
          <ac:spMkLst>
            <pc:docMk/>
            <pc:sldMk cId="3421427932" sldId="914"/>
            <ac:spMk id="3" creationId="{B94A4065-401B-451E-619F-97C8AC5D3727}"/>
          </ac:spMkLst>
        </pc:spChg>
        <pc:spChg chg="add del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4" creationId="{265D56BF-A2B7-4B44-A08A-1818578F5FEC}"/>
          </ac:spMkLst>
        </pc:spChg>
        <pc:spChg chg="add del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5" creationId="{07E5FBF5-5CC1-4FB7-B3B8-D5AC8C8CCA90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6" creationId="{AE2E99AA-37DF-48E0-901A-994B93FF4AEC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7" creationId="{727D03AF-7356-47F4-B76B-ED1B156CC300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8" creationId="{E7B4B091-D728-43B3-823D-AD48F9F839CE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9" creationId="{0E38079A-3AB5-4F1A-BF03-9C5F3E0A311C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10" creationId="{9ED59085-4F50-4878-8BD2-F6CB1BFA94AB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11" creationId="{09488554-FEB7-40C0-88C0-CFD1C7C2D1D3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12" creationId="{BEFEE770-96AF-4075-BA75-E0E314EE6177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13" creationId="{5B1DE0C0-992D-44B5-8652-44254F44F1CB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14" creationId="{068280C6-086E-491A-8F8E-6F1CEE6668B0}"/>
          </ac:spMkLst>
        </pc:spChg>
        <pc:spChg chg="add del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15" creationId="{5BBDCBE2-1ABD-4208-B98B-5162EA53503C}"/>
          </ac:spMkLst>
        </pc:spChg>
        <pc:spChg chg="add del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16" creationId="{7D9DDECA-DA2A-403B-9F66-E78ACC1313D1}"/>
          </ac:spMkLst>
        </pc:spChg>
        <pc:spChg chg="add del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17" creationId="{2B07E3A4-9DE0-498C-94C4-4C8A096D36E0}"/>
          </ac:spMkLst>
        </pc:spChg>
        <pc:spChg chg="add del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18" creationId="{33627F62-8B44-4F78-A4AF-ED60B3EEF936}"/>
          </ac:spMkLst>
        </pc:spChg>
        <pc:spChg chg="add del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19" creationId="{6214815A-3AEB-4880-A133-754C76E133B7}"/>
          </ac:spMkLst>
        </pc:spChg>
        <pc:spChg chg="add del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20" creationId="{963F7CBF-D2DD-418E-9BFF-99642DF03CC5}"/>
          </ac:spMkLst>
        </pc:spChg>
        <pc:spChg chg="add del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21" creationId="{5ECAD411-5638-4939-8ACE-4EB68FB8C9AA}"/>
          </ac:spMkLst>
        </pc:spChg>
        <pc:spChg chg="add del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22" creationId="{A770DAB9-BFC5-4255-9596-4AE891620309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25" creationId="{D0885F61-60F8-4C9E-8F65-FCFB11D4604E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27" creationId="{3E4A49F3-E915-49B0-9857-BE0E1E865076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28" creationId="{CB8968CC-8E27-4C59-AD5A-ADBDD7A34394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29" creationId="{A8DDE057-1CA1-4385-8023-FE818A742C06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30" creationId="{41953759-8BB7-46B0-9DBF-AE93C9D34C3C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31" creationId="{116ED213-A63C-44F4-A0FC-3233B83BC82D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32" creationId="{AB36F6F4-4B69-4E5E-B6A7-A76CDDA172FB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33" creationId="{FF986276-3CDE-4200-B026-6B3E9247CC6F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34" creationId="{FA71D7B2-05C3-4135-B1AF-BA81E23BE48A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35" creationId="{59573281-92AC-4175-86CC-2149D5ADF3E4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36" creationId="{BDE4B0A3-8E89-43D2-8C5E-1D102B75B321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37" creationId="{8CD5F223-26F8-45C5-876C-7D2101B3CFB5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38" creationId="{C5832F13-045F-4242-A8C7-5F3FC6803E2B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39" creationId="{AB3C7BF8-FAC3-48C4-9BB7-76644EE7E0C6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40" creationId="{C1C2A2B6-7307-4439-AB28-DBA17CC5ED76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41" creationId="{F5F6BB1E-FEE2-48BF-8042-DC8070AC8976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42" creationId="{264AF7C6-89E2-42F9-BC96-D14C74531A90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43" creationId="{35F2ADC4-4644-4B51-84B5-6F3FE2EA52FC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44" creationId="{E46422BE-A3B7-4C0B-ACD9-0C13606BA6AE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45" creationId="{A30F7267-A3E5-48F9-A479-AFF72EAC963C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46" creationId="{5D1C91BF-D2B7-4BE5-B46D-5728CEE8B3D8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47" creationId="{C548A087-14E7-486E-9AB6-093457AAAE5F}"/>
          </ac:spMkLst>
        </pc:spChg>
        <pc:spChg chg="add mod">
          <ac:chgData name="amamou yosr" userId="1275005516849b0a" providerId="LiveId" clId="{3EC194DE-74A4-463D-82D7-46C0158C9DDF}" dt="2023-02-27T17:55:31.201" v="5036"/>
          <ac:spMkLst>
            <pc:docMk/>
            <pc:sldMk cId="3421427932" sldId="914"/>
            <ac:spMk id="48" creationId="{3237AEAC-0901-4FA7-95A8-AF3C1E1F8729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49" creationId="{265D56BF-A2B7-4B44-A08A-1818578F5FEC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50" creationId="{07E5FBF5-5CC1-4FB7-B3B8-D5AC8C8CCA90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51" creationId="{AE2E99AA-37DF-48E0-901A-994B93FF4AEC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52" creationId="{727D03AF-7356-47F4-B76B-ED1B156CC300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53" creationId="{E7B4B091-D728-43B3-823D-AD48F9F839CE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54" creationId="{0E38079A-3AB5-4F1A-BF03-9C5F3E0A311C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55" creationId="{9ED59085-4F50-4878-8BD2-F6CB1BFA94AB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56" creationId="{09488554-FEB7-40C0-88C0-CFD1C7C2D1D3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57" creationId="{BEFEE770-96AF-4075-BA75-E0E314EE6177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58" creationId="{5B1DE0C0-992D-44B5-8652-44254F44F1CB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59" creationId="{068280C6-086E-491A-8F8E-6F1CEE6668B0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60" creationId="{5BBDCBE2-1ABD-4208-B98B-5162EA53503C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61" creationId="{7D9DDECA-DA2A-403B-9F66-E78ACC1313D1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62" creationId="{2B07E3A4-9DE0-498C-94C4-4C8A096D36E0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63" creationId="{33627F62-8B44-4F78-A4AF-ED60B3EEF936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64" creationId="{6214815A-3AEB-4880-A133-754C76E133B7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65" creationId="{963F7CBF-D2DD-418E-9BFF-99642DF03CC5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66" creationId="{5ECAD411-5638-4939-8ACE-4EB68FB8C9AA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67" creationId="{A770DAB9-BFC5-4255-9596-4AE891620309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70" creationId="{D0885F61-60F8-4C9E-8F65-FCFB11D4604E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72" creationId="{3E4A49F3-E915-49B0-9857-BE0E1E865076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73" creationId="{CB8968CC-8E27-4C59-AD5A-ADBDD7A34394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74" creationId="{A8DDE057-1CA1-4385-8023-FE818A742C06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75" creationId="{41953759-8BB7-46B0-9DBF-AE93C9D34C3C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76" creationId="{116ED213-A63C-44F4-A0FC-3233B83BC82D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77" creationId="{AB36F6F4-4B69-4E5E-B6A7-A76CDDA172FB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78" creationId="{FF986276-3CDE-4200-B026-6B3E9247CC6F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79" creationId="{FA71D7B2-05C3-4135-B1AF-BA81E23BE48A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80" creationId="{59573281-92AC-4175-86CC-2149D5ADF3E4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81" creationId="{BDE4B0A3-8E89-43D2-8C5E-1D102B75B321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82" creationId="{8CD5F223-26F8-45C5-876C-7D2101B3CFB5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83" creationId="{C5832F13-045F-4242-A8C7-5F3FC6803E2B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84" creationId="{AB3C7BF8-FAC3-48C4-9BB7-76644EE7E0C6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85" creationId="{C1C2A2B6-7307-4439-AB28-DBA17CC5ED76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86" creationId="{F5F6BB1E-FEE2-48BF-8042-DC8070AC8976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87" creationId="{264AF7C6-89E2-42F9-BC96-D14C74531A90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88" creationId="{35F2ADC4-4644-4B51-84B5-6F3FE2EA52FC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89" creationId="{E46422BE-A3B7-4C0B-ACD9-0C13606BA6AE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90" creationId="{A30F7267-A3E5-48F9-A479-AFF72EAC963C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91" creationId="{5D1C91BF-D2B7-4BE5-B46D-5728CEE8B3D8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92" creationId="{C548A087-14E7-486E-9AB6-093457AAAE5F}"/>
          </ac:spMkLst>
        </pc:spChg>
        <pc:spChg chg="add mod">
          <ac:chgData name="amamou yosr" userId="1275005516849b0a" providerId="LiveId" clId="{3EC194DE-74A4-463D-82D7-46C0158C9DDF}" dt="2023-02-27T17:55:28.454" v="5026"/>
          <ac:spMkLst>
            <pc:docMk/>
            <pc:sldMk cId="3421427932" sldId="914"/>
            <ac:spMk id="93" creationId="{3237AEAC-0901-4FA7-95A8-AF3C1E1F8729}"/>
          </ac:spMkLst>
        </pc:spChg>
        <pc:grpChg chg="add mod">
          <ac:chgData name="amamou yosr" userId="1275005516849b0a" providerId="LiveId" clId="{3EC194DE-74A4-463D-82D7-46C0158C9DDF}" dt="2023-02-27T17:55:31.201" v="5036"/>
          <ac:grpSpMkLst>
            <pc:docMk/>
            <pc:sldMk cId="3421427932" sldId="914"/>
            <ac:grpSpMk id="23" creationId="{721DADE1-4730-4074-A6DD-D2533670B20C}"/>
          </ac:grpSpMkLst>
        </pc:grpChg>
        <pc:grpChg chg="add mod">
          <ac:chgData name="amamou yosr" userId="1275005516849b0a" providerId="LiveId" clId="{3EC194DE-74A4-463D-82D7-46C0158C9DDF}" dt="2023-02-27T17:55:31.201" v="5036"/>
          <ac:grpSpMkLst>
            <pc:docMk/>
            <pc:sldMk cId="3421427932" sldId="914"/>
            <ac:grpSpMk id="24" creationId="{83D909D0-FAFC-477D-AC8F-6FEBB39AC40C}"/>
          </ac:grpSpMkLst>
        </pc:grpChg>
        <pc:grpChg chg="add mod">
          <ac:chgData name="amamou yosr" userId="1275005516849b0a" providerId="LiveId" clId="{3EC194DE-74A4-463D-82D7-46C0158C9DDF}" dt="2023-02-27T17:55:31.201" v="5036"/>
          <ac:grpSpMkLst>
            <pc:docMk/>
            <pc:sldMk cId="3421427932" sldId="914"/>
            <ac:grpSpMk id="26" creationId="{9CFD888D-7259-49B5-82DB-D27B1256A685}"/>
          </ac:grpSpMkLst>
        </pc:grpChg>
        <pc:grpChg chg="add mod">
          <ac:chgData name="amamou yosr" userId="1275005516849b0a" providerId="LiveId" clId="{3EC194DE-74A4-463D-82D7-46C0158C9DDF}" dt="2023-02-27T17:55:28.454" v="5026"/>
          <ac:grpSpMkLst>
            <pc:docMk/>
            <pc:sldMk cId="3421427932" sldId="914"/>
            <ac:grpSpMk id="68" creationId="{721DADE1-4730-4074-A6DD-D2533670B20C}"/>
          </ac:grpSpMkLst>
        </pc:grpChg>
        <pc:grpChg chg="add mod">
          <ac:chgData name="amamou yosr" userId="1275005516849b0a" providerId="LiveId" clId="{3EC194DE-74A4-463D-82D7-46C0158C9DDF}" dt="2023-02-27T17:55:28.454" v="5026"/>
          <ac:grpSpMkLst>
            <pc:docMk/>
            <pc:sldMk cId="3421427932" sldId="914"/>
            <ac:grpSpMk id="69" creationId="{83D909D0-FAFC-477D-AC8F-6FEBB39AC40C}"/>
          </ac:grpSpMkLst>
        </pc:grpChg>
        <pc:grpChg chg="add mod">
          <ac:chgData name="amamou yosr" userId="1275005516849b0a" providerId="LiveId" clId="{3EC194DE-74A4-463D-82D7-46C0158C9DDF}" dt="2023-02-27T17:55:28.454" v="5026"/>
          <ac:grpSpMkLst>
            <pc:docMk/>
            <pc:sldMk cId="3421427932" sldId="914"/>
            <ac:grpSpMk id="71" creationId="{9CFD888D-7259-49B5-82DB-D27B1256A685}"/>
          </ac:grpSpMkLst>
        </pc:grpChg>
      </pc:sldChg>
      <pc:sldChg chg="addSp delSp modSp add del mod ord">
        <pc:chgData name="amamou yosr" userId="1275005516849b0a" providerId="LiveId" clId="{3EC194DE-74A4-463D-82D7-46C0158C9DDF}" dt="2023-02-28T14:20:18.268" v="9051" actId="47"/>
        <pc:sldMkLst>
          <pc:docMk/>
          <pc:sldMk cId="1045344605" sldId="915"/>
        </pc:sldMkLst>
        <pc:spChg chg="add del mod">
          <ac:chgData name="amamou yosr" userId="1275005516849b0a" providerId="LiveId" clId="{3EC194DE-74A4-463D-82D7-46C0158C9DDF}" dt="2023-02-27T18:18:24.878" v="5128" actId="478"/>
          <ac:spMkLst>
            <pc:docMk/>
            <pc:sldMk cId="1045344605" sldId="915"/>
            <ac:spMk id="2" creationId="{DB0A9C50-B290-4C30-A65A-9D7AB111D154}"/>
          </ac:spMkLst>
        </pc:spChg>
        <pc:spChg chg="add del mod">
          <ac:chgData name="amamou yosr" userId="1275005516849b0a" providerId="LiveId" clId="{3EC194DE-74A4-463D-82D7-46C0158C9DDF}" dt="2023-02-27T18:18:22.602" v="5127" actId="478"/>
          <ac:spMkLst>
            <pc:docMk/>
            <pc:sldMk cId="1045344605" sldId="915"/>
            <ac:spMk id="3" creationId="{68EB6B5D-84A6-4EA6-9AB4-A42F13EA240B}"/>
          </ac:spMkLst>
        </pc:spChg>
        <pc:spChg chg="del">
          <ac:chgData name="amamou yosr" userId="1275005516849b0a" providerId="LiveId" clId="{3EC194DE-74A4-463D-82D7-46C0158C9DDF}" dt="2023-02-27T18:17:28.109" v="5125" actId="478"/>
          <ac:spMkLst>
            <pc:docMk/>
            <pc:sldMk cId="1045344605" sldId="915"/>
            <ac:spMk id="4" creationId="{5AF1E395-4BB0-3668-2D1E-BD30875B0CC5}"/>
          </ac:spMkLst>
        </pc:spChg>
        <pc:spChg chg="add del mod">
          <ac:chgData name="amamou yosr" userId="1275005516849b0a" providerId="LiveId" clId="{3EC194DE-74A4-463D-82D7-46C0158C9DDF}" dt="2023-02-27T18:18:22.602" v="5127" actId="478"/>
          <ac:spMkLst>
            <pc:docMk/>
            <pc:sldMk cId="1045344605" sldId="915"/>
            <ac:spMk id="8" creationId="{AAB9C1A3-C4B6-4C38-9845-480F6AE0C971}"/>
          </ac:spMkLst>
        </pc:spChg>
        <pc:spChg chg="add del mod">
          <ac:chgData name="amamou yosr" userId="1275005516849b0a" providerId="LiveId" clId="{3EC194DE-74A4-463D-82D7-46C0158C9DDF}" dt="2023-02-27T18:18:22.602" v="5127" actId="478"/>
          <ac:spMkLst>
            <pc:docMk/>
            <pc:sldMk cId="1045344605" sldId="915"/>
            <ac:spMk id="9" creationId="{9E2F241D-12B7-4C00-8A3D-76E8FDDA6167}"/>
          </ac:spMkLst>
        </pc:spChg>
        <pc:spChg chg="add del mod">
          <ac:chgData name="amamou yosr" userId="1275005516849b0a" providerId="LiveId" clId="{3EC194DE-74A4-463D-82D7-46C0158C9DDF}" dt="2023-02-27T18:18:22.602" v="5127" actId="478"/>
          <ac:spMkLst>
            <pc:docMk/>
            <pc:sldMk cId="1045344605" sldId="915"/>
            <ac:spMk id="10" creationId="{80BBB6B1-1A05-43B9-A92F-210856317E99}"/>
          </ac:spMkLst>
        </pc:spChg>
        <pc:spChg chg="add del mod">
          <ac:chgData name="amamou yosr" userId="1275005516849b0a" providerId="LiveId" clId="{3EC194DE-74A4-463D-82D7-46C0158C9DDF}" dt="2023-02-27T18:18:22.602" v="5127" actId="478"/>
          <ac:spMkLst>
            <pc:docMk/>
            <pc:sldMk cId="1045344605" sldId="915"/>
            <ac:spMk id="11" creationId="{69818FF5-55A5-4DCC-9B24-B9946391CAE4}"/>
          </ac:spMkLst>
        </pc:spChg>
        <pc:spChg chg="add del mod">
          <ac:chgData name="amamou yosr" userId="1275005516849b0a" providerId="LiveId" clId="{3EC194DE-74A4-463D-82D7-46C0158C9DDF}" dt="2023-02-27T18:18:22.602" v="5127" actId="478"/>
          <ac:spMkLst>
            <pc:docMk/>
            <pc:sldMk cId="1045344605" sldId="915"/>
            <ac:spMk id="12" creationId="{5C85E833-6659-4424-A2AA-D9F992297513}"/>
          </ac:spMkLst>
        </pc:spChg>
        <pc:spChg chg="add del mod">
          <ac:chgData name="amamou yosr" userId="1275005516849b0a" providerId="LiveId" clId="{3EC194DE-74A4-463D-82D7-46C0158C9DDF}" dt="2023-02-27T18:58:17.470" v="6278" actId="478"/>
          <ac:spMkLst>
            <pc:docMk/>
            <pc:sldMk cId="1045344605" sldId="915"/>
            <ac:spMk id="13" creationId="{4EE148F3-7CE7-4378-8B2D-19EE1CB9F944}"/>
          </ac:spMkLst>
        </pc:spChg>
        <pc:spChg chg="add del mod">
          <ac:chgData name="amamou yosr" userId="1275005516849b0a" providerId="LiveId" clId="{3EC194DE-74A4-463D-82D7-46C0158C9DDF}" dt="2023-02-27T18:58:17.470" v="6278" actId="478"/>
          <ac:spMkLst>
            <pc:docMk/>
            <pc:sldMk cId="1045344605" sldId="915"/>
            <ac:spMk id="14" creationId="{53DC85CF-28F9-49D2-9CF5-0E6202272564}"/>
          </ac:spMkLst>
        </pc:spChg>
        <pc:spChg chg="add del mod">
          <ac:chgData name="amamou yosr" userId="1275005516849b0a" providerId="LiveId" clId="{3EC194DE-74A4-463D-82D7-46C0158C9DDF}" dt="2023-02-27T18:58:17.470" v="6278" actId="478"/>
          <ac:spMkLst>
            <pc:docMk/>
            <pc:sldMk cId="1045344605" sldId="915"/>
            <ac:spMk id="15" creationId="{FE905A6B-6B65-48CE-9870-33C18B5A983E}"/>
          </ac:spMkLst>
        </pc:spChg>
        <pc:spChg chg="add del mod">
          <ac:chgData name="amamou yosr" userId="1275005516849b0a" providerId="LiveId" clId="{3EC194DE-74A4-463D-82D7-46C0158C9DDF}" dt="2023-02-27T18:18:45.560" v="5234" actId="478"/>
          <ac:spMkLst>
            <pc:docMk/>
            <pc:sldMk cId="1045344605" sldId="915"/>
            <ac:spMk id="16" creationId="{C2C35AD5-C11C-476C-8467-761D7C7B279F}"/>
          </ac:spMkLst>
        </pc:spChg>
        <pc:spChg chg="add del mod">
          <ac:chgData name="amamou yosr" userId="1275005516849b0a" providerId="LiveId" clId="{3EC194DE-74A4-463D-82D7-46C0158C9DDF}" dt="2023-02-27T18:18:45.560" v="5234" actId="478"/>
          <ac:spMkLst>
            <pc:docMk/>
            <pc:sldMk cId="1045344605" sldId="915"/>
            <ac:spMk id="17" creationId="{73132DA0-15F8-443D-8840-1EBC8EF8D90C}"/>
          </ac:spMkLst>
        </pc:spChg>
        <pc:spChg chg="add del mod">
          <ac:chgData name="amamou yosr" userId="1275005516849b0a" providerId="LiveId" clId="{3EC194DE-74A4-463D-82D7-46C0158C9DDF}" dt="2023-02-27T18:58:17.470" v="6278" actId="478"/>
          <ac:spMkLst>
            <pc:docMk/>
            <pc:sldMk cId="1045344605" sldId="915"/>
            <ac:spMk id="18" creationId="{01E65667-87C2-47C2-BF69-F093B9187EDC}"/>
          </ac:spMkLst>
        </pc:spChg>
        <pc:spChg chg="add del mod">
          <ac:chgData name="amamou yosr" userId="1275005516849b0a" providerId="LiveId" clId="{3EC194DE-74A4-463D-82D7-46C0158C9DDF}" dt="2023-02-27T18:58:17.470" v="6278" actId="478"/>
          <ac:spMkLst>
            <pc:docMk/>
            <pc:sldMk cId="1045344605" sldId="915"/>
            <ac:spMk id="19" creationId="{56959A44-8C6F-49BC-A04E-F565598FFE17}"/>
          </ac:spMkLst>
        </pc:spChg>
        <pc:spChg chg="add del mod">
          <ac:chgData name="amamou yosr" userId="1275005516849b0a" providerId="LiveId" clId="{3EC194DE-74A4-463D-82D7-46C0158C9DDF}" dt="2023-02-27T18:58:17.470" v="6278" actId="478"/>
          <ac:spMkLst>
            <pc:docMk/>
            <pc:sldMk cId="1045344605" sldId="915"/>
            <ac:spMk id="20" creationId="{AB6FB0B5-A79B-4C18-A986-00D0B82E25F2}"/>
          </ac:spMkLst>
        </pc:spChg>
        <pc:spChg chg="add del mod">
          <ac:chgData name="amamou yosr" userId="1275005516849b0a" providerId="LiveId" clId="{3EC194DE-74A4-463D-82D7-46C0158C9DDF}" dt="2023-02-27T18:18:45.560" v="5234" actId="478"/>
          <ac:spMkLst>
            <pc:docMk/>
            <pc:sldMk cId="1045344605" sldId="915"/>
            <ac:spMk id="21" creationId="{4417B049-303A-456B-846E-396EB0455EF3}"/>
          </ac:spMkLst>
        </pc:spChg>
        <pc:spChg chg="add del mod">
          <ac:chgData name="amamou yosr" userId="1275005516849b0a" providerId="LiveId" clId="{3EC194DE-74A4-463D-82D7-46C0158C9DDF}" dt="2023-02-27T18:18:45.560" v="5234" actId="478"/>
          <ac:spMkLst>
            <pc:docMk/>
            <pc:sldMk cId="1045344605" sldId="915"/>
            <ac:spMk id="22" creationId="{FA46C0A8-F3C2-4A92-BFEA-F24DEB5CA15C}"/>
          </ac:spMkLst>
        </pc:spChg>
        <pc:spChg chg="add del mod">
          <ac:chgData name="amamou yosr" userId="1275005516849b0a" providerId="LiveId" clId="{3EC194DE-74A4-463D-82D7-46C0158C9DDF}" dt="2023-02-27T18:18:48.675" v="5235" actId="478"/>
          <ac:spMkLst>
            <pc:docMk/>
            <pc:sldMk cId="1045344605" sldId="915"/>
            <ac:spMk id="28" creationId="{E7271DE3-81E9-4A7A-B4EE-C234FD7D4946}"/>
          </ac:spMkLst>
        </pc:spChg>
        <pc:spChg chg="add del mod">
          <ac:chgData name="amamou yosr" userId="1275005516849b0a" providerId="LiveId" clId="{3EC194DE-74A4-463D-82D7-46C0158C9DDF}" dt="2023-02-27T18:58:17.470" v="6278" actId="478"/>
          <ac:spMkLst>
            <pc:docMk/>
            <pc:sldMk cId="1045344605" sldId="915"/>
            <ac:spMk id="29" creationId="{5E461120-239A-4244-A740-050B1DBC9D04}"/>
          </ac:spMkLst>
        </pc:spChg>
        <pc:spChg chg="add mod">
          <ac:chgData name="amamou yosr" userId="1275005516849b0a" providerId="LiveId" clId="{3EC194DE-74A4-463D-82D7-46C0158C9DDF}" dt="2023-02-27T18:17:30.615" v="5126"/>
          <ac:spMkLst>
            <pc:docMk/>
            <pc:sldMk cId="1045344605" sldId="915"/>
            <ac:spMk id="30" creationId="{AA41A883-12F7-4F1A-8656-AEAA190E345A}"/>
          </ac:spMkLst>
        </pc:spChg>
        <pc:spChg chg="add mod">
          <ac:chgData name="amamou yosr" userId="1275005516849b0a" providerId="LiveId" clId="{3EC194DE-74A4-463D-82D7-46C0158C9DDF}" dt="2023-02-27T18:17:30.615" v="5126"/>
          <ac:spMkLst>
            <pc:docMk/>
            <pc:sldMk cId="1045344605" sldId="915"/>
            <ac:spMk id="31" creationId="{D3C4C92C-C423-43B5-A527-23F3B7F82BE2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52" creationId="{A716630C-E0ED-45C2-A9A9-FE55D78111AB}"/>
          </ac:spMkLst>
        </pc:spChg>
        <pc:spChg chg="add del mod">
          <ac:chgData name="amamou yosr" userId="1275005516849b0a" providerId="LiveId" clId="{3EC194DE-74A4-463D-82D7-46C0158C9DDF}" dt="2023-02-27T18:58:30.947" v="6285"/>
          <ac:spMkLst>
            <pc:docMk/>
            <pc:sldMk cId="1045344605" sldId="915"/>
            <ac:spMk id="353" creationId="{850F6E90-480C-4E11-8E38-48C04FAF3E13}"/>
          </ac:spMkLst>
        </pc:spChg>
        <pc:spChg chg="add del mod">
          <ac:chgData name="amamou yosr" userId="1275005516849b0a" providerId="LiveId" clId="{3EC194DE-74A4-463D-82D7-46C0158C9DDF}" dt="2023-02-27T18:58:37.775" v="6287" actId="478"/>
          <ac:spMkLst>
            <pc:docMk/>
            <pc:sldMk cId="1045344605" sldId="915"/>
            <ac:spMk id="354" creationId="{B4AA91CF-3B4B-40D8-8D43-431AA17DF723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55" creationId="{EA6BC6FE-61C5-47BF-9E97-17C2E05D867B}"/>
          </ac:spMkLst>
        </pc:spChg>
        <pc:spChg chg="add mod">
          <ac:chgData name="amamou yosr" userId="1275005516849b0a" providerId="LiveId" clId="{3EC194DE-74A4-463D-82D7-46C0158C9DDF}" dt="2023-02-27T18:59:14.314" v="6297" actId="1076"/>
          <ac:spMkLst>
            <pc:docMk/>
            <pc:sldMk cId="1045344605" sldId="915"/>
            <ac:spMk id="356" creationId="{BD4245A5-37F7-4C19-B35B-B905594D30F2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64" creationId="{177B8ABE-7A49-4763-956B-3044B5FCDED4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66" creationId="{D8199B95-348A-4694-8083-4C2B396C303C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67" creationId="{B2971808-B1EC-4B40-ADF9-52664D9C6405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68" creationId="{94D27228-49B6-49B3-AD12-D91B3CDBC166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69" creationId="{2CD2EA07-B235-4C1B-BD49-1CE637021468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70" creationId="{4743AFDF-8FC4-4684-B28F-68CBB2E907CB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71" creationId="{B48A5182-A77C-49B6-BC1C-25D24EA00AFD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72" creationId="{AF737B3D-B965-4301-8CE0-4FB4542C0A64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73" creationId="{E4EF483B-CCA1-46F6-9EBA-F46131C483E5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74" creationId="{F69FF013-6364-428F-BCAC-127FB10BDB8B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75" creationId="{03F6D967-3B6D-4778-BB59-0E9A4E440304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76" creationId="{8C927309-B1F4-4A41-9F4E-7F52E1C7D586}"/>
          </ac:spMkLst>
        </pc:spChg>
        <pc:spChg chg="del">
          <ac:chgData name="amamou yosr" userId="1275005516849b0a" providerId="LiveId" clId="{3EC194DE-74A4-463D-82D7-46C0158C9DDF}" dt="2023-02-27T18:17:28.109" v="5125" actId="478"/>
          <ac:spMkLst>
            <pc:docMk/>
            <pc:sldMk cId="1045344605" sldId="915"/>
            <ac:spMk id="377" creationId="{07ABDD69-CF2F-44D4-8C5D-FAD8B953C7FD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78" creationId="{1AD6A1BC-E4A5-4E17-AF27-5526A28694AF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79" creationId="{5177387A-B76F-4657-9091-85B6CBD6833D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80" creationId="{72CC2B8C-D3ED-43E5-AFC9-4A9C4CD70413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82" creationId="{34E0CDDA-BAB5-47A3-96B7-E18434C73BC1}"/>
          </ac:spMkLst>
        </pc:spChg>
        <pc:spChg chg="del">
          <ac:chgData name="amamou yosr" userId="1275005516849b0a" providerId="LiveId" clId="{3EC194DE-74A4-463D-82D7-46C0158C9DDF}" dt="2023-02-27T18:17:28.109" v="5125" actId="478"/>
          <ac:spMkLst>
            <pc:docMk/>
            <pc:sldMk cId="1045344605" sldId="915"/>
            <ac:spMk id="383" creationId="{18D71AB7-D6DE-C16E-E406-7EC4AF3414EA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84" creationId="{2CCC2D0D-1B91-4AFC-8544-8FEAB9E22D2F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85" creationId="{81AC9008-DF11-47EF-9937-1BF56E83D0B9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86" creationId="{E3145B7D-945D-458A-A0C7-710764B53526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87" creationId="{ADBEFD4B-EE87-4C3D-B335-3BD0B8DD7612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88" creationId="{FA719AA3-790A-4477-AAF0-BB415F0EAA9C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89" creationId="{6A8054EE-0630-418E-A4CA-A17490A9A2A2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90" creationId="{E17C4948-4840-4CC6-8EE6-39292ABDBDC8}"/>
          </ac:spMkLst>
        </pc:spChg>
        <pc:spChg chg="del">
          <ac:chgData name="amamou yosr" userId="1275005516849b0a" providerId="LiveId" clId="{3EC194DE-74A4-463D-82D7-46C0158C9DDF}" dt="2023-02-27T18:17:28.109" v="5125" actId="478"/>
          <ac:spMkLst>
            <pc:docMk/>
            <pc:sldMk cId="1045344605" sldId="915"/>
            <ac:spMk id="391" creationId="{4418C8C8-B29D-40CF-AFCF-1FA036E489DA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92" creationId="{4F18D503-868B-4405-97DB-283A65B32970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93" creationId="{2482B08C-6F3C-44E4-9689-7FF9488D7E78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94" creationId="{C9C98F24-5DF0-4519-A1A9-CE5F9B2D3BDE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95" creationId="{CF0804F5-4C7A-4C4C-9068-29E11FD00B57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96" creationId="{FCC07E43-9654-4848-91FD-2FC4475FA882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97" creationId="{CAA15152-E3A6-4F8E-A35D-D7702E500F4B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98" creationId="{9A171822-C386-467D-A18F-063FDAD008D8}"/>
          </ac:spMkLst>
        </pc:spChg>
        <pc:spChg chg="add mod">
          <ac:chgData name="amamou yosr" userId="1275005516849b0a" providerId="LiveId" clId="{3EC194DE-74A4-463D-82D7-46C0158C9DDF}" dt="2023-02-27T18:58:18.611" v="6279"/>
          <ac:spMkLst>
            <pc:docMk/>
            <pc:sldMk cId="1045344605" sldId="915"/>
            <ac:spMk id="399" creationId="{0A2457FD-4955-4ACD-8C24-B2B9B7CDDD6C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00" creationId="{A716630C-E0ED-45C2-A9A9-FE55D78111AB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01" creationId="{850F6E90-480C-4E11-8E38-48C04FAF3E13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02" creationId="{B4AA91CF-3B4B-40D8-8D43-431AA17DF723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03" creationId="{EA6BC6FE-61C5-47BF-9E97-17C2E05D867B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04" creationId="{BD4245A5-37F7-4C19-B35B-B905594D30F2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12" creationId="{177B8ABE-7A49-4763-956B-3044B5FCDED4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14" creationId="{D8199B95-348A-4694-8083-4C2B396C303C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19" creationId="{B2971808-B1EC-4B40-ADF9-52664D9C6405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20" creationId="{94D27228-49B6-49B3-AD12-D91B3CDBC166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21" creationId="{2CD2EA07-B235-4C1B-BD49-1CE637021468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22" creationId="{4743AFDF-8FC4-4684-B28F-68CBB2E907CB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23" creationId="{B48A5182-A77C-49B6-BC1C-25D24EA00AFD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24" creationId="{AF737B3D-B965-4301-8CE0-4FB4542C0A64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25" creationId="{E4EF483B-CCA1-46F6-9EBA-F46131C483E5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26" creationId="{F69FF013-6364-428F-BCAC-127FB10BDB8B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27" creationId="{03F6D967-3B6D-4778-BB59-0E9A4E440304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28" creationId="{8C927309-B1F4-4A41-9F4E-7F52E1C7D586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29" creationId="{1AD6A1BC-E4A5-4E17-AF27-5526A28694AF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30" creationId="{5177387A-B76F-4657-9091-85B6CBD6833D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31" creationId="{72CC2B8C-D3ED-43E5-AFC9-4A9C4CD70413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32" creationId="{34E0CDDA-BAB5-47A3-96B7-E18434C73BC1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33" creationId="{2CCC2D0D-1B91-4AFC-8544-8FEAB9E22D2F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34" creationId="{81AC9008-DF11-47EF-9937-1BF56E83D0B9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35" creationId="{E3145B7D-945D-458A-A0C7-710764B53526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36" creationId="{ADBEFD4B-EE87-4C3D-B335-3BD0B8DD7612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37" creationId="{FA719AA3-790A-4477-AAF0-BB415F0EAA9C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38" creationId="{6A8054EE-0630-418E-A4CA-A17490A9A2A2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39" creationId="{E17C4948-4840-4CC6-8EE6-39292ABDBDC8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40" creationId="{4F18D503-868B-4405-97DB-283A65B32970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41" creationId="{2482B08C-6F3C-44E4-9689-7FF9488D7E78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42" creationId="{C9C98F24-5DF0-4519-A1A9-CE5F9B2D3BDE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43" creationId="{CF0804F5-4C7A-4C4C-9068-29E11FD00B57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44" creationId="{FCC07E43-9654-4848-91FD-2FC4475FA882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45" creationId="{CAA15152-E3A6-4F8E-A35D-D7702E500F4B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46" creationId="{9A171822-C386-467D-A18F-063FDAD008D8}"/>
          </ac:spMkLst>
        </pc:spChg>
        <pc:spChg chg="add mod">
          <ac:chgData name="amamou yosr" userId="1275005516849b0a" providerId="LiveId" clId="{3EC194DE-74A4-463D-82D7-46C0158C9DDF}" dt="2023-02-27T18:58:30.942" v="6283"/>
          <ac:spMkLst>
            <pc:docMk/>
            <pc:sldMk cId="1045344605" sldId="915"/>
            <ac:spMk id="447" creationId="{0A2457FD-4955-4ACD-8C24-B2B9B7CDDD6C}"/>
          </ac:spMkLst>
        </pc:spChg>
        <pc:spChg chg="add mod">
          <ac:chgData name="amamou yosr" userId="1275005516849b0a" providerId="LiveId" clId="{3EC194DE-74A4-463D-82D7-46C0158C9DDF}" dt="2023-02-27T18:17:30.615" v="5126"/>
          <ac:spMkLst>
            <pc:docMk/>
            <pc:sldMk cId="1045344605" sldId="915"/>
            <ac:spMk id="448" creationId="{98F75D2C-72B6-47B9-A082-59108D0DC8E3}"/>
          </ac:spMkLst>
        </pc:spChg>
        <pc:spChg chg="add mod">
          <ac:chgData name="amamou yosr" userId="1275005516849b0a" providerId="LiveId" clId="{3EC194DE-74A4-463D-82D7-46C0158C9DDF}" dt="2023-02-27T18:17:30.615" v="5126"/>
          <ac:spMkLst>
            <pc:docMk/>
            <pc:sldMk cId="1045344605" sldId="915"/>
            <ac:spMk id="449" creationId="{825F17CB-0ADE-48A7-953F-9590375CE994}"/>
          </ac:spMkLst>
        </pc:spChg>
        <pc:spChg chg="add mod">
          <ac:chgData name="amamou yosr" userId="1275005516849b0a" providerId="LiveId" clId="{3EC194DE-74A4-463D-82D7-46C0158C9DDF}" dt="2023-02-27T18:17:30.615" v="5126"/>
          <ac:spMkLst>
            <pc:docMk/>
            <pc:sldMk cId="1045344605" sldId="915"/>
            <ac:spMk id="450" creationId="{204C4B50-C582-468C-ADFB-3CD3BE9DB08C}"/>
          </ac:spMkLst>
        </pc:spChg>
        <pc:spChg chg="add mod">
          <ac:chgData name="amamou yosr" userId="1275005516849b0a" providerId="LiveId" clId="{3EC194DE-74A4-463D-82D7-46C0158C9DDF}" dt="2023-02-27T18:17:30.615" v="5126"/>
          <ac:spMkLst>
            <pc:docMk/>
            <pc:sldMk cId="1045344605" sldId="915"/>
            <ac:spMk id="451" creationId="{C2A0787C-C9EA-491C-A74B-44CB31E81B7E}"/>
          </ac:spMkLst>
        </pc:spChg>
        <pc:spChg chg="add mod">
          <ac:chgData name="amamou yosr" userId="1275005516849b0a" providerId="LiveId" clId="{3EC194DE-74A4-463D-82D7-46C0158C9DDF}" dt="2023-02-27T18:17:30.615" v="5126"/>
          <ac:spMkLst>
            <pc:docMk/>
            <pc:sldMk cId="1045344605" sldId="915"/>
            <ac:spMk id="452" creationId="{A7D08D1C-6B03-4380-971A-8E02723BCFEA}"/>
          </ac:spMkLst>
        </pc:spChg>
        <pc:spChg chg="add mod">
          <ac:chgData name="amamou yosr" userId="1275005516849b0a" providerId="LiveId" clId="{3EC194DE-74A4-463D-82D7-46C0158C9DDF}" dt="2023-02-27T18:17:30.615" v="5126"/>
          <ac:spMkLst>
            <pc:docMk/>
            <pc:sldMk cId="1045344605" sldId="915"/>
            <ac:spMk id="454" creationId="{BBC814BE-FF48-41F1-A925-2CB17A4A1FD1}"/>
          </ac:spMkLst>
        </pc:spChg>
        <pc:spChg chg="add mod">
          <ac:chgData name="amamou yosr" userId="1275005516849b0a" providerId="LiveId" clId="{3EC194DE-74A4-463D-82D7-46C0158C9DDF}" dt="2023-02-27T18:17:30.615" v="5126"/>
          <ac:spMkLst>
            <pc:docMk/>
            <pc:sldMk cId="1045344605" sldId="915"/>
            <ac:spMk id="455" creationId="{4D568098-E5CE-4544-BC48-79DA8F0C3DC7}"/>
          </ac:spMkLst>
        </pc:spChg>
        <pc:spChg chg="add mod">
          <ac:chgData name="amamou yosr" userId="1275005516849b0a" providerId="LiveId" clId="{3EC194DE-74A4-463D-82D7-46C0158C9DDF}" dt="2023-02-27T18:17:30.615" v="5126"/>
          <ac:spMkLst>
            <pc:docMk/>
            <pc:sldMk cId="1045344605" sldId="915"/>
            <ac:spMk id="456" creationId="{26E70821-A444-4E07-8310-9E22E826DBC7}"/>
          </ac:spMkLst>
        </pc:spChg>
        <pc:spChg chg="add mod">
          <ac:chgData name="amamou yosr" userId="1275005516849b0a" providerId="LiveId" clId="{3EC194DE-74A4-463D-82D7-46C0158C9DDF}" dt="2023-02-27T18:17:30.615" v="5126"/>
          <ac:spMkLst>
            <pc:docMk/>
            <pc:sldMk cId="1045344605" sldId="915"/>
            <ac:spMk id="457" creationId="{1BF264E3-6B5D-429E-95E0-B246D81FBE16}"/>
          </ac:spMkLst>
        </pc:spChg>
        <pc:spChg chg="add mod">
          <ac:chgData name="amamou yosr" userId="1275005516849b0a" providerId="LiveId" clId="{3EC194DE-74A4-463D-82D7-46C0158C9DDF}" dt="2023-02-27T18:17:30.615" v="5126"/>
          <ac:spMkLst>
            <pc:docMk/>
            <pc:sldMk cId="1045344605" sldId="915"/>
            <ac:spMk id="458" creationId="{F15DD18E-2648-4980-B4DF-3996C652E1E8}"/>
          </ac:spMkLst>
        </pc:spChg>
        <pc:spChg chg="add mod">
          <ac:chgData name="amamou yosr" userId="1275005516849b0a" providerId="LiveId" clId="{3EC194DE-74A4-463D-82D7-46C0158C9DDF}" dt="2023-02-27T18:17:30.615" v="5126"/>
          <ac:spMkLst>
            <pc:docMk/>
            <pc:sldMk cId="1045344605" sldId="915"/>
            <ac:spMk id="459" creationId="{14660B30-D23E-4E1D-A7B2-0389D06C5CBB}"/>
          </ac:spMkLst>
        </pc:spChg>
        <pc:spChg chg="add mod">
          <ac:chgData name="amamou yosr" userId="1275005516849b0a" providerId="LiveId" clId="{3EC194DE-74A4-463D-82D7-46C0158C9DDF}" dt="2023-02-27T18:17:30.615" v="5126"/>
          <ac:spMkLst>
            <pc:docMk/>
            <pc:sldMk cId="1045344605" sldId="915"/>
            <ac:spMk id="460" creationId="{D777F3B2-FBC0-4498-AB49-FB2AA01CA78C}"/>
          </ac:spMkLst>
        </pc:spChg>
        <pc:spChg chg="add mod">
          <ac:chgData name="amamou yosr" userId="1275005516849b0a" providerId="LiveId" clId="{3EC194DE-74A4-463D-82D7-46C0158C9DDF}" dt="2023-02-27T18:17:30.615" v="5126"/>
          <ac:spMkLst>
            <pc:docMk/>
            <pc:sldMk cId="1045344605" sldId="915"/>
            <ac:spMk id="461" creationId="{AA1B8DAC-09C3-43D4-9BB4-A86F58089019}"/>
          </ac:spMkLst>
        </pc:spChg>
        <pc:spChg chg="del">
          <ac:chgData name="amamou yosr" userId="1275005516849b0a" providerId="LiveId" clId="{3EC194DE-74A4-463D-82D7-46C0158C9DDF}" dt="2023-02-27T18:17:28.109" v="5125" actId="478"/>
          <ac:spMkLst>
            <pc:docMk/>
            <pc:sldMk cId="1045344605" sldId="915"/>
            <ac:spMk id="462" creationId="{34449D57-1774-0C48-71BE-67AF4B164583}"/>
          </ac:spMkLst>
        </pc:spChg>
        <pc:spChg chg="add mod">
          <ac:chgData name="amamou yosr" userId="1275005516849b0a" providerId="LiveId" clId="{3EC194DE-74A4-463D-82D7-46C0158C9DDF}" dt="2023-02-27T18:17:30.615" v="5126"/>
          <ac:spMkLst>
            <pc:docMk/>
            <pc:sldMk cId="1045344605" sldId="915"/>
            <ac:spMk id="463" creationId="{48C3AFF2-B2B4-4D46-9B6B-710BD0114F0E}"/>
          </ac:spMkLst>
        </pc:spChg>
        <pc:spChg chg="add mod">
          <ac:chgData name="amamou yosr" userId="1275005516849b0a" providerId="LiveId" clId="{3EC194DE-74A4-463D-82D7-46C0158C9DDF}" dt="2023-02-27T18:17:30.615" v="5126"/>
          <ac:spMkLst>
            <pc:docMk/>
            <pc:sldMk cId="1045344605" sldId="915"/>
            <ac:spMk id="464" creationId="{D96B99C2-7BF7-4E75-83E4-F0BA42CF63BF}"/>
          </ac:spMkLst>
        </pc:spChg>
        <pc:spChg chg="add mod">
          <ac:chgData name="amamou yosr" userId="1275005516849b0a" providerId="LiveId" clId="{3EC194DE-74A4-463D-82D7-46C0158C9DDF}" dt="2023-02-27T18:17:30.615" v="5126"/>
          <ac:spMkLst>
            <pc:docMk/>
            <pc:sldMk cId="1045344605" sldId="915"/>
            <ac:spMk id="465" creationId="{8F70CDCE-FFF4-45AB-AA12-8F81D80EB6DC}"/>
          </ac:spMkLst>
        </pc:spChg>
        <pc:spChg chg="add mod">
          <ac:chgData name="amamou yosr" userId="1275005516849b0a" providerId="LiveId" clId="{3EC194DE-74A4-463D-82D7-46C0158C9DDF}" dt="2023-02-27T18:17:30.615" v="5126"/>
          <ac:spMkLst>
            <pc:docMk/>
            <pc:sldMk cId="1045344605" sldId="915"/>
            <ac:spMk id="466" creationId="{08664D79-DF57-44DB-A0BE-1B794A0D46DB}"/>
          </ac:spMkLst>
        </pc:spChg>
        <pc:spChg chg="add del mod">
          <ac:chgData name="amamou yosr" userId="1275005516849b0a" providerId="LiveId" clId="{3EC194DE-74A4-463D-82D7-46C0158C9DDF}" dt="2023-02-27T18:58:17.470" v="6278" actId="478"/>
          <ac:spMkLst>
            <pc:docMk/>
            <pc:sldMk cId="1045344605" sldId="915"/>
            <ac:spMk id="468" creationId="{D53BB126-1754-EB19-8AB4-DB9394956387}"/>
          </ac:spMkLst>
        </pc:spChg>
        <pc:spChg chg="add del mod">
          <ac:chgData name="amamou yosr" userId="1275005516849b0a" providerId="LiveId" clId="{3EC194DE-74A4-463D-82D7-46C0158C9DDF}" dt="2023-02-27T18:58:17.470" v="6278" actId="478"/>
          <ac:spMkLst>
            <pc:docMk/>
            <pc:sldMk cId="1045344605" sldId="915"/>
            <ac:spMk id="471" creationId="{3CE326C5-7EBF-905B-364C-149DFF842417}"/>
          </ac:spMkLst>
        </pc:spChg>
        <pc:spChg chg="add del mod">
          <ac:chgData name="amamou yosr" userId="1275005516849b0a" providerId="LiveId" clId="{3EC194DE-74A4-463D-82D7-46C0158C9DDF}" dt="2023-02-27T18:29:17.967" v="5576"/>
          <ac:spMkLst>
            <pc:docMk/>
            <pc:sldMk cId="1045344605" sldId="915"/>
            <ac:spMk id="474" creationId="{2C839CC7-77F0-2DFA-8D7B-F1892111102C}"/>
          </ac:spMkLst>
        </pc:spChg>
        <pc:spChg chg="add del mod">
          <ac:chgData name="amamou yosr" userId="1275005516849b0a" providerId="LiveId" clId="{3EC194DE-74A4-463D-82D7-46C0158C9DDF}" dt="2023-02-27T18:58:17.470" v="6278" actId="478"/>
          <ac:spMkLst>
            <pc:docMk/>
            <pc:sldMk cId="1045344605" sldId="915"/>
            <ac:spMk id="476" creationId="{1C058746-4F50-31D2-7B9F-722DFF5DAAC7}"/>
          </ac:spMkLst>
        </pc:spChg>
        <pc:spChg chg="add del mod">
          <ac:chgData name="amamou yosr" userId="1275005516849b0a" providerId="LiveId" clId="{3EC194DE-74A4-463D-82D7-46C0158C9DDF}" dt="2023-02-27T18:58:17.470" v="6278" actId="478"/>
          <ac:spMkLst>
            <pc:docMk/>
            <pc:sldMk cId="1045344605" sldId="915"/>
            <ac:spMk id="478" creationId="{B3EA3EB7-BA40-72A5-04B4-5841445FE1C2}"/>
          </ac:spMkLst>
        </pc:spChg>
        <pc:spChg chg="add mod">
          <ac:chgData name="amamou yosr" userId="1275005516849b0a" providerId="LiveId" clId="{3EC194DE-74A4-463D-82D7-46C0158C9DDF}" dt="2023-02-27T18:59:17.752" v="6298" actId="1076"/>
          <ac:spMkLst>
            <pc:docMk/>
            <pc:sldMk cId="1045344605" sldId="915"/>
            <ac:spMk id="481" creationId="{BBBA6724-EC9D-F2CD-E577-E655AA4D198F}"/>
          </ac:spMkLst>
        </pc:spChg>
        <pc:grpChg chg="add del mod">
          <ac:chgData name="amamou yosr" userId="1275005516849b0a" providerId="LiveId" clId="{3EC194DE-74A4-463D-82D7-46C0158C9DDF}" dt="2023-02-27T18:22:08.821" v="5466" actId="478"/>
          <ac:grpSpMkLst>
            <pc:docMk/>
            <pc:sldMk cId="1045344605" sldId="915"/>
            <ac:grpSpMk id="23" creationId="{BA97E1EB-0D81-452D-B901-A28F3DCB745F}"/>
          </ac:grpSpMkLst>
        </pc:grpChg>
        <pc:grpChg chg="add del mod">
          <ac:chgData name="amamou yosr" userId="1275005516849b0a" providerId="LiveId" clId="{3EC194DE-74A4-463D-82D7-46C0158C9DDF}" dt="2023-02-27T18:22:33.216" v="5472" actId="478"/>
          <ac:grpSpMkLst>
            <pc:docMk/>
            <pc:sldMk cId="1045344605" sldId="915"/>
            <ac:grpSpMk id="24" creationId="{439AB2A1-C249-42C9-A7F0-88981BC41F61}"/>
          </ac:grpSpMkLst>
        </pc:grpChg>
        <pc:grpChg chg="add del mod">
          <ac:chgData name="amamou yosr" userId="1275005516849b0a" providerId="LiveId" clId="{3EC194DE-74A4-463D-82D7-46C0158C9DDF}" dt="2023-02-27T18:22:44.773" v="5486" actId="478"/>
          <ac:grpSpMkLst>
            <pc:docMk/>
            <pc:sldMk cId="1045344605" sldId="915"/>
            <ac:grpSpMk id="25" creationId="{4340D703-40E3-4FBA-A5DF-4E21123F01A1}"/>
          </ac:grpSpMkLst>
        </pc:grpChg>
        <pc:grpChg chg="add del mod">
          <ac:chgData name="amamou yosr" userId="1275005516849b0a" providerId="LiveId" clId="{3EC194DE-74A4-463D-82D7-46C0158C9DDF}" dt="2023-02-27T18:18:45.560" v="5234" actId="478"/>
          <ac:grpSpMkLst>
            <pc:docMk/>
            <pc:sldMk cId="1045344605" sldId="915"/>
            <ac:grpSpMk id="26" creationId="{2B8C9F96-8FA1-48E6-ACD2-E7E7F8A22FA2}"/>
          </ac:grpSpMkLst>
        </pc:grpChg>
        <pc:grpChg chg="add del mod">
          <ac:chgData name="amamou yosr" userId="1275005516849b0a" providerId="LiveId" clId="{3EC194DE-74A4-463D-82D7-46C0158C9DDF}" dt="2023-02-27T18:18:45.560" v="5234" actId="478"/>
          <ac:grpSpMkLst>
            <pc:docMk/>
            <pc:sldMk cId="1045344605" sldId="915"/>
            <ac:grpSpMk id="27" creationId="{507E1311-4A59-43BA-B34C-8A9BAD06B41D}"/>
          </ac:grpSpMkLst>
        </pc:grpChg>
        <pc:grpChg chg="add mod">
          <ac:chgData name="amamou yosr" userId="1275005516849b0a" providerId="LiveId" clId="{3EC194DE-74A4-463D-82D7-46C0158C9DDF}" dt="2023-02-27T18:58:18.611" v="6279"/>
          <ac:grpSpMkLst>
            <pc:docMk/>
            <pc:sldMk cId="1045344605" sldId="915"/>
            <ac:grpSpMk id="357" creationId="{2476311A-E967-4E20-B4F3-FD52A93835F9}"/>
          </ac:grpSpMkLst>
        </pc:grpChg>
        <pc:grpChg chg="add mod">
          <ac:chgData name="amamou yosr" userId="1275005516849b0a" providerId="LiveId" clId="{3EC194DE-74A4-463D-82D7-46C0158C9DDF}" dt="2023-02-27T18:58:18.611" v="6279"/>
          <ac:grpSpMkLst>
            <pc:docMk/>
            <pc:sldMk cId="1045344605" sldId="915"/>
            <ac:grpSpMk id="358" creationId="{3DCDFEBC-6FE1-487C-8BFB-A82BD1F5C0C5}"/>
          </ac:grpSpMkLst>
        </pc:grpChg>
        <pc:grpChg chg="add mod">
          <ac:chgData name="amamou yosr" userId="1275005516849b0a" providerId="LiveId" clId="{3EC194DE-74A4-463D-82D7-46C0158C9DDF}" dt="2023-02-27T18:58:18.611" v="6279"/>
          <ac:grpSpMkLst>
            <pc:docMk/>
            <pc:sldMk cId="1045344605" sldId="915"/>
            <ac:grpSpMk id="359" creationId="{8EDBAB4C-0953-4EF3-9B8C-8F8366CF2586}"/>
          </ac:grpSpMkLst>
        </pc:grpChg>
        <pc:grpChg chg="del">
          <ac:chgData name="amamou yosr" userId="1275005516849b0a" providerId="LiveId" clId="{3EC194DE-74A4-463D-82D7-46C0158C9DDF}" dt="2023-02-27T18:17:28.109" v="5125" actId="478"/>
          <ac:grpSpMkLst>
            <pc:docMk/>
            <pc:sldMk cId="1045344605" sldId="915"/>
            <ac:grpSpMk id="381" creationId="{83D2E5CF-A6E4-1FB1-E5D1-1A6D6C664BDE}"/>
          </ac:grpSpMkLst>
        </pc:grpChg>
        <pc:grpChg chg="add mod">
          <ac:chgData name="amamou yosr" userId="1275005516849b0a" providerId="LiveId" clId="{3EC194DE-74A4-463D-82D7-46C0158C9DDF}" dt="2023-02-27T18:58:30.942" v="6283"/>
          <ac:grpSpMkLst>
            <pc:docMk/>
            <pc:sldMk cId="1045344605" sldId="915"/>
            <ac:grpSpMk id="405" creationId="{2476311A-E967-4E20-B4F3-FD52A93835F9}"/>
          </ac:grpSpMkLst>
        </pc:grpChg>
        <pc:grpChg chg="add mod">
          <ac:chgData name="amamou yosr" userId="1275005516849b0a" providerId="LiveId" clId="{3EC194DE-74A4-463D-82D7-46C0158C9DDF}" dt="2023-02-27T18:58:30.942" v="6283"/>
          <ac:grpSpMkLst>
            <pc:docMk/>
            <pc:sldMk cId="1045344605" sldId="915"/>
            <ac:grpSpMk id="406" creationId="{3DCDFEBC-6FE1-487C-8BFB-A82BD1F5C0C5}"/>
          </ac:grpSpMkLst>
        </pc:grpChg>
        <pc:grpChg chg="add mod">
          <ac:chgData name="amamou yosr" userId="1275005516849b0a" providerId="LiveId" clId="{3EC194DE-74A4-463D-82D7-46C0158C9DDF}" dt="2023-02-27T18:58:30.942" v="6283"/>
          <ac:grpSpMkLst>
            <pc:docMk/>
            <pc:sldMk cId="1045344605" sldId="915"/>
            <ac:grpSpMk id="407" creationId="{8EDBAB4C-0953-4EF3-9B8C-8F8366CF2586}"/>
          </ac:grpSpMkLst>
        </pc:grpChg>
        <pc:grpChg chg="add mod">
          <ac:chgData name="amamou yosr" userId="1275005516849b0a" providerId="LiveId" clId="{3EC194DE-74A4-463D-82D7-46C0158C9DDF}" dt="2023-02-27T18:17:30.615" v="5126"/>
          <ac:grpSpMkLst>
            <pc:docMk/>
            <pc:sldMk cId="1045344605" sldId="915"/>
            <ac:grpSpMk id="453" creationId="{1C351C88-6BBC-4262-8BA0-734CE3033349}"/>
          </ac:grpSpMkLst>
        </pc:grpChg>
        <pc:graphicFrameChg chg="add del mod">
          <ac:chgData name="amamou yosr" userId="1275005516849b0a" providerId="LiveId" clId="{3EC194DE-74A4-463D-82D7-46C0158C9DDF}" dt="2023-02-27T18:29:17.967" v="5576"/>
          <ac:graphicFrameMkLst>
            <pc:docMk/>
            <pc:sldMk cId="1045344605" sldId="915"/>
            <ac:graphicFrameMk id="473" creationId="{F53ECE78-0A06-4B99-6260-88FC18473EE6}"/>
          </ac:graphicFrameMkLst>
        </pc:graphicFrameChg>
        <pc:picChg chg="del">
          <ac:chgData name="amamou yosr" userId="1275005516849b0a" providerId="LiveId" clId="{3EC194DE-74A4-463D-82D7-46C0158C9DDF}" dt="2023-02-27T18:17:28.109" v="5125" actId="478"/>
          <ac:picMkLst>
            <pc:docMk/>
            <pc:sldMk cId="1045344605" sldId="915"/>
            <ac:picMk id="5" creationId="{973B17D3-F8DE-F04E-48D9-D6AF791B35E3}"/>
          </ac:picMkLst>
        </pc:picChg>
        <pc:picChg chg="del">
          <ac:chgData name="amamou yosr" userId="1275005516849b0a" providerId="LiveId" clId="{3EC194DE-74A4-463D-82D7-46C0158C9DDF}" dt="2023-02-27T18:17:28.109" v="5125" actId="478"/>
          <ac:picMkLst>
            <pc:docMk/>
            <pc:sldMk cId="1045344605" sldId="915"/>
            <ac:picMk id="6" creationId="{D75DB59C-E9E0-9986-9ADC-DE35531D1F5C}"/>
          </ac:picMkLst>
        </pc:picChg>
        <pc:picChg chg="del">
          <ac:chgData name="amamou yosr" userId="1275005516849b0a" providerId="LiveId" clId="{3EC194DE-74A4-463D-82D7-46C0158C9DDF}" dt="2023-02-27T18:17:28.109" v="5125" actId="478"/>
          <ac:picMkLst>
            <pc:docMk/>
            <pc:sldMk cId="1045344605" sldId="915"/>
            <ac:picMk id="7" creationId="{DEF47D04-F391-240F-4ECA-E8E1C4F6B6EF}"/>
          </ac:picMkLst>
        </pc:picChg>
        <pc:picChg chg="add del mod">
          <ac:chgData name="amamou yosr" userId="1275005516849b0a" providerId="LiveId" clId="{3EC194DE-74A4-463D-82D7-46C0158C9DDF}" dt="2023-02-27T18:58:17.470" v="6278" actId="478"/>
          <ac:picMkLst>
            <pc:docMk/>
            <pc:sldMk cId="1045344605" sldId="915"/>
            <ac:picMk id="469" creationId="{A80776D6-EEA2-3EC9-CB24-74A9597D04BC}"/>
          </ac:picMkLst>
        </pc:picChg>
        <pc:picChg chg="add del mod">
          <ac:chgData name="amamou yosr" userId="1275005516849b0a" providerId="LiveId" clId="{3EC194DE-74A4-463D-82D7-46C0158C9DDF}" dt="2023-02-27T18:58:17.470" v="6278" actId="478"/>
          <ac:picMkLst>
            <pc:docMk/>
            <pc:sldMk cId="1045344605" sldId="915"/>
            <ac:picMk id="472" creationId="{E2A11DBE-4D0B-7065-CCDC-8DB617F3D60F}"/>
          </ac:picMkLst>
        </pc:picChg>
        <pc:picChg chg="add del mod">
          <ac:chgData name="amamou yosr" userId="1275005516849b0a" providerId="LiveId" clId="{3EC194DE-74A4-463D-82D7-46C0158C9DDF}" dt="2023-02-27T18:58:17.470" v="6278" actId="478"/>
          <ac:picMkLst>
            <pc:docMk/>
            <pc:sldMk cId="1045344605" sldId="915"/>
            <ac:picMk id="479" creationId="{1E699AFA-24D1-E85A-19C9-237658963925}"/>
          </ac:picMkLst>
        </pc:picChg>
        <pc:cxnChg chg="add mod">
          <ac:chgData name="amamou yosr" userId="1275005516849b0a" providerId="LiveId" clId="{3EC194DE-74A4-463D-82D7-46C0158C9DDF}" dt="2023-02-27T18:58:18.611" v="6279"/>
          <ac:cxnSpMkLst>
            <pc:docMk/>
            <pc:sldMk cId="1045344605" sldId="915"/>
            <ac:cxnSpMk id="360" creationId="{5CA7A483-A689-4046-B94C-6CDA8FF6F750}"/>
          </ac:cxnSpMkLst>
        </pc:cxnChg>
        <pc:cxnChg chg="add mod">
          <ac:chgData name="amamou yosr" userId="1275005516849b0a" providerId="LiveId" clId="{3EC194DE-74A4-463D-82D7-46C0158C9DDF}" dt="2023-02-27T18:58:18.611" v="6279"/>
          <ac:cxnSpMkLst>
            <pc:docMk/>
            <pc:sldMk cId="1045344605" sldId="915"/>
            <ac:cxnSpMk id="361" creationId="{23630414-FFDA-4F84-99BD-EC1D8D70FE99}"/>
          </ac:cxnSpMkLst>
        </pc:cxnChg>
        <pc:cxnChg chg="add mod">
          <ac:chgData name="amamou yosr" userId="1275005516849b0a" providerId="LiveId" clId="{3EC194DE-74A4-463D-82D7-46C0158C9DDF}" dt="2023-02-27T18:58:18.611" v="6279"/>
          <ac:cxnSpMkLst>
            <pc:docMk/>
            <pc:sldMk cId="1045344605" sldId="915"/>
            <ac:cxnSpMk id="362" creationId="{F74B5F22-969B-472A-A8AC-87311F3B1B96}"/>
          </ac:cxnSpMkLst>
        </pc:cxnChg>
        <pc:cxnChg chg="add mod">
          <ac:chgData name="amamou yosr" userId="1275005516849b0a" providerId="LiveId" clId="{3EC194DE-74A4-463D-82D7-46C0158C9DDF}" dt="2023-02-27T18:58:18.611" v="6279"/>
          <ac:cxnSpMkLst>
            <pc:docMk/>
            <pc:sldMk cId="1045344605" sldId="915"/>
            <ac:cxnSpMk id="363" creationId="{36705AC0-D1F3-4466-8F93-37AA45C59EC8}"/>
          </ac:cxnSpMkLst>
        </pc:cxnChg>
        <pc:cxnChg chg="add mod">
          <ac:chgData name="amamou yosr" userId="1275005516849b0a" providerId="LiveId" clId="{3EC194DE-74A4-463D-82D7-46C0158C9DDF}" dt="2023-02-27T18:58:18.611" v="6279"/>
          <ac:cxnSpMkLst>
            <pc:docMk/>
            <pc:sldMk cId="1045344605" sldId="915"/>
            <ac:cxnSpMk id="365" creationId="{FEC796EE-0084-417C-9A14-09E511B792F1}"/>
          </ac:cxnSpMkLst>
        </pc:cxnChg>
        <pc:cxnChg chg="add mod">
          <ac:chgData name="amamou yosr" userId="1275005516849b0a" providerId="LiveId" clId="{3EC194DE-74A4-463D-82D7-46C0158C9DDF}" dt="2023-02-27T18:58:30.942" v="6283"/>
          <ac:cxnSpMkLst>
            <pc:docMk/>
            <pc:sldMk cId="1045344605" sldId="915"/>
            <ac:cxnSpMk id="408" creationId="{5CA7A483-A689-4046-B94C-6CDA8FF6F750}"/>
          </ac:cxnSpMkLst>
        </pc:cxnChg>
        <pc:cxnChg chg="add mod">
          <ac:chgData name="amamou yosr" userId="1275005516849b0a" providerId="LiveId" clId="{3EC194DE-74A4-463D-82D7-46C0158C9DDF}" dt="2023-02-27T18:58:30.942" v="6283"/>
          <ac:cxnSpMkLst>
            <pc:docMk/>
            <pc:sldMk cId="1045344605" sldId="915"/>
            <ac:cxnSpMk id="409" creationId="{23630414-FFDA-4F84-99BD-EC1D8D70FE99}"/>
          </ac:cxnSpMkLst>
        </pc:cxnChg>
        <pc:cxnChg chg="add mod">
          <ac:chgData name="amamou yosr" userId="1275005516849b0a" providerId="LiveId" clId="{3EC194DE-74A4-463D-82D7-46C0158C9DDF}" dt="2023-02-27T18:58:30.942" v="6283"/>
          <ac:cxnSpMkLst>
            <pc:docMk/>
            <pc:sldMk cId="1045344605" sldId="915"/>
            <ac:cxnSpMk id="410" creationId="{F74B5F22-969B-472A-A8AC-87311F3B1B96}"/>
          </ac:cxnSpMkLst>
        </pc:cxnChg>
        <pc:cxnChg chg="add mod">
          <ac:chgData name="amamou yosr" userId="1275005516849b0a" providerId="LiveId" clId="{3EC194DE-74A4-463D-82D7-46C0158C9DDF}" dt="2023-02-27T18:58:30.942" v="6283"/>
          <ac:cxnSpMkLst>
            <pc:docMk/>
            <pc:sldMk cId="1045344605" sldId="915"/>
            <ac:cxnSpMk id="411" creationId="{36705AC0-D1F3-4466-8F93-37AA45C59EC8}"/>
          </ac:cxnSpMkLst>
        </pc:cxnChg>
        <pc:cxnChg chg="add mod">
          <ac:chgData name="amamou yosr" userId="1275005516849b0a" providerId="LiveId" clId="{3EC194DE-74A4-463D-82D7-46C0158C9DDF}" dt="2023-02-27T18:58:30.942" v="6283"/>
          <ac:cxnSpMkLst>
            <pc:docMk/>
            <pc:sldMk cId="1045344605" sldId="915"/>
            <ac:cxnSpMk id="413" creationId="{FEC796EE-0084-417C-9A14-09E511B792F1}"/>
          </ac:cxnSpMkLst>
        </pc:cxnChg>
      </pc:sldChg>
      <pc:sldChg chg="addSp delSp modSp add del mod">
        <pc:chgData name="amamou yosr" userId="1275005516849b0a" providerId="LiveId" clId="{3EC194DE-74A4-463D-82D7-46C0158C9DDF}" dt="2023-02-28T14:20:20.786" v="9053" actId="47"/>
        <pc:sldMkLst>
          <pc:docMk/>
          <pc:sldMk cId="1176007248" sldId="916"/>
        </pc:sldMkLst>
        <pc:spChg chg="add mod">
          <ac:chgData name="amamou yosr" userId="1275005516849b0a" providerId="LiveId" clId="{3EC194DE-74A4-463D-82D7-46C0158C9DDF}" dt="2023-02-27T18:35:43.018" v="5648" actId="1076"/>
          <ac:spMkLst>
            <pc:docMk/>
            <pc:sldMk cId="1176007248" sldId="916"/>
            <ac:spMk id="3" creationId="{04F5F0B8-785A-AB64-1664-6331D51B39B2}"/>
          </ac:spMkLst>
        </pc:spChg>
        <pc:spChg chg="add mod">
          <ac:chgData name="amamou yosr" userId="1275005516849b0a" providerId="LiveId" clId="{3EC194DE-74A4-463D-82D7-46C0158C9DDF}" dt="2023-02-27T18:37:52.392" v="5671" actId="207"/>
          <ac:spMkLst>
            <pc:docMk/>
            <pc:sldMk cId="1176007248" sldId="916"/>
            <ac:spMk id="5" creationId="{50E67E0B-9622-305A-9987-E90892D349E9}"/>
          </ac:spMkLst>
        </pc:spChg>
        <pc:spChg chg="add mod">
          <ac:chgData name="amamou yosr" userId="1275005516849b0a" providerId="LiveId" clId="{3EC194DE-74A4-463D-82D7-46C0158C9DDF}" dt="2023-02-27T18:39:20.562" v="5688" actId="207"/>
          <ac:spMkLst>
            <pc:docMk/>
            <pc:sldMk cId="1176007248" sldId="916"/>
            <ac:spMk id="8" creationId="{DA3954FA-B116-4A44-0803-D2634BFEF661}"/>
          </ac:spMkLst>
        </pc:spChg>
        <pc:spChg chg="add mod">
          <ac:chgData name="amamou yosr" userId="1275005516849b0a" providerId="LiveId" clId="{3EC194DE-74A4-463D-82D7-46C0158C9DDF}" dt="2023-02-27T18:40:55.962" v="5711" actId="1076"/>
          <ac:spMkLst>
            <pc:docMk/>
            <pc:sldMk cId="1176007248" sldId="916"/>
            <ac:spMk id="11" creationId="{8972FA62-DFE7-C1E4-1241-3DF41DE69E2B}"/>
          </ac:spMkLst>
        </pc:spChg>
        <pc:spChg chg="mod">
          <ac:chgData name="amamou yosr" userId="1275005516849b0a" providerId="LiveId" clId="{3EC194DE-74A4-463D-82D7-46C0158C9DDF}" dt="2023-02-27T18:36:59.226" v="5658" actId="14100"/>
          <ac:spMkLst>
            <pc:docMk/>
            <pc:sldMk cId="1176007248" sldId="916"/>
            <ac:spMk id="14" creationId="{53DC85CF-28F9-49D2-9CF5-0E6202272564}"/>
          </ac:spMkLst>
        </pc:spChg>
        <pc:spChg chg="add del mod">
          <ac:chgData name="amamou yosr" userId="1275005516849b0a" providerId="LiveId" clId="{3EC194DE-74A4-463D-82D7-46C0158C9DDF}" dt="2023-02-27T18:35:39.232" v="5647" actId="1076"/>
          <ac:spMkLst>
            <pc:docMk/>
            <pc:sldMk cId="1176007248" sldId="916"/>
            <ac:spMk id="18" creationId="{01E65667-87C2-47C2-BF69-F093B9187EDC}"/>
          </ac:spMkLst>
        </pc:spChg>
        <pc:spChg chg="del mod">
          <ac:chgData name="amamou yosr" userId="1275005516849b0a" providerId="LiveId" clId="{3EC194DE-74A4-463D-82D7-46C0158C9DDF}" dt="2023-02-27T18:34:20.759" v="5632" actId="478"/>
          <ac:spMkLst>
            <pc:docMk/>
            <pc:sldMk cId="1176007248" sldId="916"/>
            <ac:spMk id="468" creationId="{D53BB126-1754-EB19-8AB4-DB9394956387}"/>
          </ac:spMkLst>
        </pc:spChg>
        <pc:spChg chg="del">
          <ac:chgData name="amamou yosr" userId="1275005516849b0a" providerId="LiveId" clId="{3EC194DE-74A4-463D-82D7-46C0158C9DDF}" dt="2023-02-27T18:34:24.959" v="5633" actId="478"/>
          <ac:spMkLst>
            <pc:docMk/>
            <pc:sldMk cId="1176007248" sldId="916"/>
            <ac:spMk id="471" creationId="{3CE326C5-7EBF-905B-364C-149DFF842417}"/>
          </ac:spMkLst>
        </pc:spChg>
        <pc:spChg chg="del mod">
          <ac:chgData name="amamou yosr" userId="1275005516849b0a" providerId="LiveId" clId="{3EC194DE-74A4-463D-82D7-46C0158C9DDF}" dt="2023-02-27T18:34:29.621" v="5635" actId="478"/>
          <ac:spMkLst>
            <pc:docMk/>
            <pc:sldMk cId="1176007248" sldId="916"/>
            <ac:spMk id="476" creationId="{1C058746-4F50-31D2-7B9F-722DFF5DAAC7}"/>
          </ac:spMkLst>
        </pc:spChg>
        <pc:spChg chg="del">
          <ac:chgData name="amamou yosr" userId="1275005516849b0a" providerId="LiveId" clId="{3EC194DE-74A4-463D-82D7-46C0158C9DDF}" dt="2023-02-27T18:34:33.034" v="5636" actId="478"/>
          <ac:spMkLst>
            <pc:docMk/>
            <pc:sldMk cId="1176007248" sldId="916"/>
            <ac:spMk id="478" creationId="{B3EA3EB7-BA40-72A5-04B4-5841445FE1C2}"/>
          </ac:spMkLst>
        </pc:spChg>
        <pc:graphicFrameChg chg="add del mod">
          <ac:chgData name="amamou yosr" userId="1275005516849b0a" providerId="LiveId" clId="{3EC194DE-74A4-463D-82D7-46C0158C9DDF}" dt="2023-02-27T18:38:09.071" v="5673"/>
          <ac:graphicFrameMkLst>
            <pc:docMk/>
            <pc:sldMk cId="1176007248" sldId="916"/>
            <ac:graphicFrameMk id="6" creationId="{A1D21B82-A822-7D29-C209-08A951B687B7}"/>
          </ac:graphicFrameMkLst>
        </pc:graphicFrameChg>
        <pc:picChg chg="add mod">
          <ac:chgData name="amamou yosr" userId="1275005516849b0a" providerId="LiveId" clId="{3EC194DE-74A4-463D-82D7-46C0158C9DDF}" dt="2023-02-27T18:40:09.762" v="5702" actId="14100"/>
          <ac:picMkLst>
            <pc:docMk/>
            <pc:sldMk cId="1176007248" sldId="916"/>
            <ac:picMk id="9" creationId="{BCEC8C9D-DB2F-2A5D-7E78-8A88BB920E4D}"/>
          </ac:picMkLst>
        </pc:picChg>
        <pc:picChg chg="add mod">
          <ac:chgData name="amamou yosr" userId="1275005516849b0a" providerId="LiveId" clId="{3EC194DE-74A4-463D-82D7-46C0158C9DDF}" dt="2023-02-27T18:41:18.709" v="5717" actId="1076"/>
          <ac:picMkLst>
            <pc:docMk/>
            <pc:sldMk cId="1176007248" sldId="916"/>
            <ac:picMk id="12" creationId="{63F65F41-B0ED-FAF8-FEBD-EC4D8C55CB8F}"/>
          </ac:picMkLst>
        </pc:picChg>
        <pc:picChg chg="del mod">
          <ac:chgData name="amamou yosr" userId="1275005516849b0a" providerId="LiveId" clId="{3EC194DE-74A4-463D-82D7-46C0158C9DDF}" dt="2023-02-27T18:34:06.609" v="5622" actId="478"/>
          <ac:picMkLst>
            <pc:docMk/>
            <pc:sldMk cId="1176007248" sldId="916"/>
            <ac:picMk id="469" creationId="{A80776D6-EEA2-3EC9-CB24-74A9597D04BC}"/>
          </ac:picMkLst>
        </pc:picChg>
        <pc:picChg chg="del mod">
          <ac:chgData name="amamou yosr" userId="1275005516849b0a" providerId="LiveId" clId="{3EC194DE-74A4-463D-82D7-46C0158C9DDF}" dt="2023-02-27T18:34:07.816" v="5624" actId="478"/>
          <ac:picMkLst>
            <pc:docMk/>
            <pc:sldMk cId="1176007248" sldId="916"/>
            <ac:picMk id="472" creationId="{E2A11DBE-4D0B-7065-CCDC-8DB617F3D60F}"/>
          </ac:picMkLst>
        </pc:picChg>
        <pc:picChg chg="del">
          <ac:chgData name="amamou yosr" userId="1275005516849b0a" providerId="LiveId" clId="{3EC194DE-74A4-463D-82D7-46C0158C9DDF}" dt="2023-02-27T18:34:09.410" v="5625" actId="478"/>
          <ac:picMkLst>
            <pc:docMk/>
            <pc:sldMk cId="1176007248" sldId="916"/>
            <ac:picMk id="479" creationId="{1E699AFA-24D1-E85A-19C9-237658963925}"/>
          </ac:picMkLst>
        </pc:picChg>
      </pc:sldChg>
      <pc:sldChg chg="addSp delSp modSp add del mod">
        <pc:chgData name="amamou yosr" userId="1275005516849b0a" providerId="LiveId" clId="{3EC194DE-74A4-463D-82D7-46C0158C9DDF}" dt="2023-02-28T14:20:21.980" v="9054" actId="47"/>
        <pc:sldMkLst>
          <pc:docMk/>
          <pc:sldMk cId="1575846358" sldId="917"/>
        </pc:sldMkLst>
        <pc:spChg chg="del">
          <ac:chgData name="amamou yosr" userId="1275005516849b0a" providerId="LiveId" clId="{3EC194DE-74A4-463D-82D7-46C0158C9DDF}" dt="2023-02-27T18:41:50.519" v="5721" actId="478"/>
          <ac:spMkLst>
            <pc:docMk/>
            <pc:sldMk cId="1575846358" sldId="917"/>
            <ac:spMk id="3" creationId="{04F5F0B8-785A-AB64-1664-6331D51B39B2}"/>
          </ac:spMkLst>
        </pc:spChg>
        <pc:spChg chg="add mod">
          <ac:chgData name="amamou yosr" userId="1275005516849b0a" providerId="LiveId" clId="{3EC194DE-74A4-463D-82D7-46C0158C9DDF}" dt="2023-02-27T18:52:14.354" v="6198" actId="1037"/>
          <ac:spMkLst>
            <pc:docMk/>
            <pc:sldMk cId="1575846358" sldId="917"/>
            <ac:spMk id="4" creationId="{D3C12F78-80BD-57FE-77CD-6FA1DBCC700F}"/>
          </ac:spMkLst>
        </pc:spChg>
        <pc:spChg chg="del">
          <ac:chgData name="amamou yosr" userId="1275005516849b0a" providerId="LiveId" clId="{3EC194DE-74A4-463D-82D7-46C0158C9DDF}" dt="2023-02-27T18:41:53.092" v="5722" actId="478"/>
          <ac:spMkLst>
            <pc:docMk/>
            <pc:sldMk cId="1575846358" sldId="917"/>
            <ac:spMk id="5" creationId="{50E67E0B-9622-305A-9987-E90892D349E9}"/>
          </ac:spMkLst>
        </pc:spChg>
        <pc:spChg chg="add del">
          <ac:chgData name="amamou yosr" userId="1275005516849b0a" providerId="LiveId" clId="{3EC194DE-74A4-463D-82D7-46C0158C9DDF}" dt="2023-02-27T18:49:28.218" v="6140"/>
          <ac:spMkLst>
            <pc:docMk/>
            <pc:sldMk cId="1575846358" sldId="917"/>
            <ac:spMk id="7" creationId="{7BC77F7F-E786-0EAF-587F-A73A80EDACEF}"/>
          </ac:spMkLst>
        </pc:spChg>
        <pc:spChg chg="del">
          <ac:chgData name="amamou yosr" userId="1275005516849b0a" providerId="LiveId" clId="{3EC194DE-74A4-463D-82D7-46C0158C9DDF}" dt="2023-02-27T18:41:55.283" v="5723" actId="478"/>
          <ac:spMkLst>
            <pc:docMk/>
            <pc:sldMk cId="1575846358" sldId="917"/>
            <ac:spMk id="8" creationId="{DA3954FA-B116-4A44-0803-D2634BFEF661}"/>
          </ac:spMkLst>
        </pc:spChg>
        <pc:spChg chg="add del">
          <ac:chgData name="amamou yosr" userId="1275005516849b0a" providerId="LiveId" clId="{3EC194DE-74A4-463D-82D7-46C0158C9DDF}" dt="2023-02-27T18:49:28.218" v="6140"/>
          <ac:spMkLst>
            <pc:docMk/>
            <pc:sldMk cId="1575846358" sldId="917"/>
            <ac:spMk id="10" creationId="{64077D67-5611-2BA7-2AEB-E00EE3ED75A6}"/>
          </ac:spMkLst>
        </pc:spChg>
        <pc:spChg chg="del">
          <ac:chgData name="amamou yosr" userId="1275005516849b0a" providerId="LiveId" clId="{3EC194DE-74A4-463D-82D7-46C0158C9DDF}" dt="2023-02-27T18:41:57.932" v="5724" actId="478"/>
          <ac:spMkLst>
            <pc:docMk/>
            <pc:sldMk cId="1575846358" sldId="917"/>
            <ac:spMk id="11" creationId="{8972FA62-DFE7-C1E4-1241-3DF41DE69E2B}"/>
          </ac:spMkLst>
        </pc:spChg>
        <pc:spChg chg="mod">
          <ac:chgData name="amamou yosr" userId="1275005516849b0a" providerId="LiveId" clId="{3EC194DE-74A4-463D-82D7-46C0158C9DDF}" dt="2023-02-27T18:52:14.354" v="6198" actId="1037"/>
          <ac:spMkLst>
            <pc:docMk/>
            <pc:sldMk cId="1575846358" sldId="917"/>
            <ac:spMk id="13" creationId="{4EE148F3-7CE7-4378-8B2D-19EE1CB9F944}"/>
          </ac:spMkLst>
        </pc:spChg>
        <pc:spChg chg="mod">
          <ac:chgData name="amamou yosr" userId="1275005516849b0a" providerId="LiveId" clId="{3EC194DE-74A4-463D-82D7-46C0158C9DDF}" dt="2023-02-27T18:52:43.706" v="6245" actId="1037"/>
          <ac:spMkLst>
            <pc:docMk/>
            <pc:sldMk cId="1575846358" sldId="917"/>
            <ac:spMk id="14" creationId="{53DC85CF-28F9-49D2-9CF5-0E6202272564}"/>
          </ac:spMkLst>
        </pc:spChg>
        <pc:spChg chg="del">
          <ac:chgData name="amamou yosr" userId="1275005516849b0a" providerId="LiveId" clId="{3EC194DE-74A4-463D-82D7-46C0158C9DDF}" dt="2023-02-27T18:42:03.879" v="5727" actId="478"/>
          <ac:spMkLst>
            <pc:docMk/>
            <pc:sldMk cId="1575846358" sldId="917"/>
            <ac:spMk id="15" creationId="{FE905A6B-6B65-48CE-9870-33C18B5A983E}"/>
          </ac:spMkLst>
        </pc:spChg>
        <pc:spChg chg="add del">
          <ac:chgData name="amamou yosr" userId="1275005516849b0a" providerId="LiveId" clId="{3EC194DE-74A4-463D-82D7-46C0158C9DDF}" dt="2023-02-27T18:49:28.218" v="6140"/>
          <ac:spMkLst>
            <pc:docMk/>
            <pc:sldMk cId="1575846358" sldId="917"/>
            <ac:spMk id="16" creationId="{1D53422F-7DB5-9EBA-33F0-422847DE240E}"/>
          </ac:spMkLst>
        </pc:spChg>
        <pc:spChg chg="mod">
          <ac:chgData name="amamou yosr" userId="1275005516849b0a" providerId="LiveId" clId="{3EC194DE-74A4-463D-82D7-46C0158C9DDF}" dt="2023-02-27T18:52:14.354" v="6198" actId="1037"/>
          <ac:spMkLst>
            <pc:docMk/>
            <pc:sldMk cId="1575846358" sldId="917"/>
            <ac:spMk id="18" creationId="{01E65667-87C2-47C2-BF69-F093B9187EDC}"/>
          </ac:spMkLst>
        </pc:spChg>
        <pc:spChg chg="mod">
          <ac:chgData name="amamou yosr" userId="1275005516849b0a" providerId="LiveId" clId="{3EC194DE-74A4-463D-82D7-46C0158C9DDF}" dt="2023-02-27T18:52:43.706" v="6245" actId="1037"/>
          <ac:spMkLst>
            <pc:docMk/>
            <pc:sldMk cId="1575846358" sldId="917"/>
            <ac:spMk id="19" creationId="{56959A44-8C6F-49BC-A04E-F565598FFE17}"/>
          </ac:spMkLst>
        </pc:spChg>
        <pc:spChg chg="del">
          <ac:chgData name="amamou yosr" userId="1275005516849b0a" providerId="LiveId" clId="{3EC194DE-74A4-463D-82D7-46C0158C9DDF}" dt="2023-02-27T18:42:02.789" v="5726" actId="478"/>
          <ac:spMkLst>
            <pc:docMk/>
            <pc:sldMk cId="1575846358" sldId="917"/>
            <ac:spMk id="20" creationId="{AB6FB0B5-A79B-4C18-A986-00D0B82E25F2}"/>
          </ac:spMkLst>
        </pc:spChg>
        <pc:spChg chg="add mod">
          <ac:chgData name="amamou yosr" userId="1275005516849b0a" providerId="LiveId" clId="{3EC194DE-74A4-463D-82D7-46C0158C9DDF}" dt="2023-02-27T18:54:32.026" v="6271" actId="1076"/>
          <ac:spMkLst>
            <pc:docMk/>
            <pc:sldMk cId="1575846358" sldId="917"/>
            <ac:spMk id="21" creationId="{6E093BF6-10D5-5A05-0967-13D75986772B}"/>
          </ac:spMkLst>
        </pc:spChg>
        <pc:spChg chg="add mod">
          <ac:chgData name="amamou yosr" userId="1275005516849b0a" providerId="LiveId" clId="{3EC194DE-74A4-463D-82D7-46C0158C9DDF}" dt="2023-02-27T18:52:48.196" v="6252" actId="1037"/>
          <ac:spMkLst>
            <pc:docMk/>
            <pc:sldMk cId="1575846358" sldId="917"/>
            <ac:spMk id="24" creationId="{8A6E9D10-42FB-C07D-AE64-A00D8278241B}"/>
          </ac:spMkLst>
        </pc:spChg>
        <pc:spChg chg="add mod">
          <ac:chgData name="amamou yosr" userId="1275005516849b0a" providerId="LiveId" clId="{3EC194DE-74A4-463D-82D7-46C0158C9DDF}" dt="2023-02-27T18:52:48.196" v="6252" actId="1037"/>
          <ac:spMkLst>
            <pc:docMk/>
            <pc:sldMk cId="1575846358" sldId="917"/>
            <ac:spMk id="25" creationId="{7B911104-0926-FCBF-C378-5C7E5EDBC5F1}"/>
          </ac:spMkLst>
        </pc:spChg>
        <pc:spChg chg="add mod">
          <ac:chgData name="amamou yosr" userId="1275005516849b0a" providerId="LiveId" clId="{3EC194DE-74A4-463D-82D7-46C0158C9DDF}" dt="2023-02-27T18:54:43.591" v="6274" actId="1076"/>
          <ac:spMkLst>
            <pc:docMk/>
            <pc:sldMk cId="1575846358" sldId="917"/>
            <ac:spMk id="26" creationId="{99124868-A46F-2F77-FB59-776843EA1590}"/>
          </ac:spMkLst>
        </pc:spChg>
        <pc:spChg chg="mod">
          <ac:chgData name="amamou yosr" userId="1275005516849b0a" providerId="LiveId" clId="{3EC194DE-74A4-463D-82D7-46C0158C9DDF}" dt="2023-02-27T18:52:19.284" v="6200" actId="1076"/>
          <ac:spMkLst>
            <pc:docMk/>
            <pc:sldMk cId="1575846358" sldId="917"/>
            <ac:spMk id="29" creationId="{5E461120-239A-4244-A740-050B1DBC9D04}"/>
          </ac:spMkLst>
        </pc:spChg>
        <pc:graphicFrameChg chg="add del mod">
          <ac:chgData name="amamou yosr" userId="1275005516849b0a" providerId="LiveId" clId="{3EC194DE-74A4-463D-82D7-46C0158C9DDF}" dt="2023-02-27T18:52:04.738" v="6165"/>
          <ac:graphicFrameMkLst>
            <pc:docMk/>
            <pc:sldMk cId="1575846358" sldId="917"/>
            <ac:graphicFrameMk id="23" creationId="{FE6AEDEC-E0E2-BAC0-6395-E749160D8CD3}"/>
          </ac:graphicFrameMkLst>
        </pc:graphicFrameChg>
        <pc:picChg chg="add mod">
          <ac:chgData name="amamou yosr" userId="1275005516849b0a" providerId="LiveId" clId="{3EC194DE-74A4-463D-82D7-46C0158C9DDF}" dt="2023-02-27T18:52:14.354" v="6198" actId="1037"/>
          <ac:picMkLst>
            <pc:docMk/>
            <pc:sldMk cId="1575846358" sldId="917"/>
            <ac:picMk id="6" creationId="{36F2F517-4DFA-253D-71B2-5070C8E6B7D5}"/>
          </ac:picMkLst>
        </pc:picChg>
        <pc:picChg chg="del mod">
          <ac:chgData name="amamou yosr" userId="1275005516849b0a" providerId="LiveId" clId="{3EC194DE-74A4-463D-82D7-46C0158C9DDF}" dt="2023-02-27T18:41:47.964" v="5720" actId="478"/>
          <ac:picMkLst>
            <pc:docMk/>
            <pc:sldMk cId="1575846358" sldId="917"/>
            <ac:picMk id="9" creationId="{BCEC8C9D-DB2F-2A5D-7E78-8A88BB920E4D}"/>
          </ac:picMkLst>
        </pc:picChg>
        <pc:picChg chg="del">
          <ac:chgData name="amamou yosr" userId="1275005516849b0a" providerId="LiveId" clId="{3EC194DE-74A4-463D-82D7-46C0158C9DDF}" dt="2023-02-27T18:41:59.802" v="5725" actId="478"/>
          <ac:picMkLst>
            <pc:docMk/>
            <pc:sldMk cId="1575846358" sldId="917"/>
            <ac:picMk id="12" creationId="{63F65F41-B0ED-FAF8-FEBD-EC4D8C55CB8F}"/>
          </ac:picMkLst>
        </pc:picChg>
        <pc:picChg chg="add mod">
          <ac:chgData name="amamou yosr" userId="1275005516849b0a" providerId="LiveId" clId="{3EC194DE-74A4-463D-82D7-46C0158C9DDF}" dt="2023-02-27T18:52:43.706" v="6245" actId="1037"/>
          <ac:picMkLst>
            <pc:docMk/>
            <pc:sldMk cId="1575846358" sldId="917"/>
            <ac:picMk id="22" creationId="{16067637-04FE-C534-0194-00375D32C528}"/>
          </ac:picMkLst>
        </pc:picChg>
        <pc:picChg chg="add del mod">
          <ac:chgData name="amamou yosr" userId="1275005516849b0a" providerId="LiveId" clId="{3EC194DE-74A4-463D-82D7-46C0158C9DDF}" dt="2023-02-27T18:54:05.889" v="6267" actId="478"/>
          <ac:picMkLst>
            <pc:docMk/>
            <pc:sldMk cId="1575846358" sldId="917"/>
            <ac:picMk id="27" creationId="{65EA057C-EB9D-80B9-D248-2E8E1F7EC93D}"/>
          </ac:picMkLst>
        </pc:picChg>
        <pc:picChg chg="add mod">
          <ac:chgData name="amamou yosr" userId="1275005516849b0a" providerId="LiveId" clId="{3EC194DE-74A4-463D-82D7-46C0158C9DDF}" dt="2023-02-27T18:53:26.182" v="6262" actId="1076"/>
          <ac:picMkLst>
            <pc:docMk/>
            <pc:sldMk cId="1575846358" sldId="917"/>
            <ac:picMk id="28" creationId="{6954D990-FC8F-87D3-35D2-7E124982A0B4}"/>
          </ac:picMkLst>
        </pc:picChg>
      </pc:sldChg>
      <pc:sldChg chg="new del">
        <pc:chgData name="amamou yosr" userId="1275005516849b0a" providerId="LiveId" clId="{3EC194DE-74A4-463D-82D7-46C0158C9DDF}" dt="2023-02-27T18:58:07.118" v="6276" actId="47"/>
        <pc:sldMkLst>
          <pc:docMk/>
          <pc:sldMk cId="370242308" sldId="918"/>
        </pc:sldMkLst>
      </pc:sldChg>
      <pc:sldChg chg="add del">
        <pc:chgData name="amamou yosr" userId="1275005516849b0a" providerId="LiveId" clId="{3EC194DE-74A4-463D-82D7-46C0158C9DDF}" dt="2023-02-28T14:20:19.478" v="9052" actId="47"/>
        <pc:sldMkLst>
          <pc:docMk/>
          <pc:sldMk cId="1607412219" sldId="918"/>
        </pc:sldMkLst>
      </pc:sldChg>
      <pc:sldChg chg="addSp delSp modSp add mod">
        <pc:chgData name="amamou yosr" userId="1275005516849b0a" providerId="LiveId" clId="{3EC194DE-74A4-463D-82D7-46C0158C9DDF}" dt="2023-02-28T17:39:30.996" v="10608" actId="20577"/>
        <pc:sldMkLst>
          <pc:docMk/>
          <pc:sldMk cId="3586298768" sldId="919"/>
        </pc:sldMkLst>
        <pc:spChg chg="add del mod">
          <ac:chgData name="amamou yosr" userId="1275005516849b0a" providerId="LiveId" clId="{3EC194DE-74A4-463D-82D7-46C0158C9DDF}" dt="2023-02-28T14:30:50.358" v="9316" actId="20577"/>
          <ac:spMkLst>
            <pc:docMk/>
            <pc:sldMk cId="3586298768" sldId="919"/>
            <ac:spMk id="3" creationId="{D6A7BAC0-976E-9297-2C8A-90C34DD595A7}"/>
          </ac:spMkLst>
        </pc:spChg>
        <pc:spChg chg="del">
          <ac:chgData name="amamou yosr" userId="1275005516849b0a" providerId="LiveId" clId="{3EC194DE-74A4-463D-82D7-46C0158C9DDF}" dt="2023-02-27T19:11:55.304" v="6302" actId="478"/>
          <ac:spMkLst>
            <pc:docMk/>
            <pc:sldMk cId="3586298768" sldId="919"/>
            <ac:spMk id="4" creationId="{D3C12F78-80BD-57FE-77CD-6FA1DBCC700F}"/>
          </ac:spMkLst>
        </pc:spChg>
        <pc:spChg chg="add del mod">
          <ac:chgData name="amamou yosr" userId="1275005516849b0a" providerId="LiveId" clId="{3EC194DE-74A4-463D-82D7-46C0158C9DDF}" dt="2023-02-27T19:15:52.835" v="6356" actId="478"/>
          <ac:spMkLst>
            <pc:docMk/>
            <pc:sldMk cId="3586298768" sldId="919"/>
            <ac:spMk id="5" creationId="{B4598575-E0CD-4B0E-BD87-942520C95E42}"/>
          </ac:spMkLst>
        </pc:spChg>
        <pc:spChg chg="add mod">
          <ac:chgData name="amamou yosr" userId="1275005516849b0a" providerId="LiveId" clId="{3EC194DE-74A4-463D-82D7-46C0158C9DDF}" dt="2023-02-28T17:39:30.996" v="10608" actId="20577"/>
          <ac:spMkLst>
            <pc:docMk/>
            <pc:sldMk cId="3586298768" sldId="919"/>
            <ac:spMk id="7" creationId="{B47E0894-5FF6-4780-839E-0268CFD65858}"/>
          </ac:spMkLst>
        </pc:spChg>
        <pc:spChg chg="add del mod">
          <ac:chgData name="amamou yosr" userId="1275005516849b0a" providerId="LiveId" clId="{3EC194DE-74A4-463D-82D7-46C0158C9DDF}" dt="2023-02-27T19:14:27.648" v="6324" actId="478"/>
          <ac:spMkLst>
            <pc:docMk/>
            <pc:sldMk cId="3586298768" sldId="919"/>
            <ac:spMk id="8" creationId="{6699AC3C-FE44-4341-B799-F20DE8937C2B}"/>
          </ac:spMkLst>
        </pc:spChg>
        <pc:spChg chg="add mod">
          <ac:chgData name="amamou yosr" userId="1275005516849b0a" providerId="LiveId" clId="{3EC194DE-74A4-463D-82D7-46C0158C9DDF}" dt="2023-02-27T19:25:49.233" v="6606" actId="1038"/>
          <ac:spMkLst>
            <pc:docMk/>
            <pc:sldMk cId="3586298768" sldId="919"/>
            <ac:spMk id="9" creationId="{96794F84-BA82-43E5-81B9-92723FCC613F}"/>
          </ac:spMkLst>
        </pc:spChg>
        <pc:spChg chg="add mod">
          <ac:chgData name="amamou yosr" userId="1275005516849b0a" providerId="LiveId" clId="{3EC194DE-74A4-463D-82D7-46C0158C9DDF}" dt="2023-02-27T20:40:27.087" v="7209" actId="1076"/>
          <ac:spMkLst>
            <pc:docMk/>
            <pc:sldMk cId="3586298768" sldId="919"/>
            <ac:spMk id="10" creationId="{B43CE7FB-ED47-4634-A4A7-1CC1F64AD494}"/>
          </ac:spMkLst>
        </pc:spChg>
        <pc:spChg chg="add mod">
          <ac:chgData name="amamou yosr" userId="1275005516849b0a" providerId="LiveId" clId="{3EC194DE-74A4-463D-82D7-46C0158C9DDF}" dt="2023-02-27T19:25:49.233" v="6606" actId="1038"/>
          <ac:spMkLst>
            <pc:docMk/>
            <pc:sldMk cId="3586298768" sldId="919"/>
            <ac:spMk id="11" creationId="{2922590B-5944-47D7-A861-67D700F5B817}"/>
          </ac:spMkLst>
        </pc:spChg>
        <pc:spChg chg="add mod">
          <ac:chgData name="amamou yosr" userId="1275005516849b0a" providerId="LiveId" clId="{3EC194DE-74A4-463D-82D7-46C0158C9DDF}" dt="2023-02-27T19:25:49.233" v="6606" actId="1038"/>
          <ac:spMkLst>
            <pc:docMk/>
            <pc:sldMk cId="3586298768" sldId="919"/>
            <ac:spMk id="12" creationId="{D9DD1E6B-C65B-4D05-8FC2-FA3D6D256CF1}"/>
          </ac:spMkLst>
        </pc:spChg>
        <pc:spChg chg="del">
          <ac:chgData name="amamou yosr" userId="1275005516849b0a" providerId="LiveId" clId="{3EC194DE-74A4-463D-82D7-46C0158C9DDF}" dt="2023-02-27T19:11:55.304" v="6302" actId="478"/>
          <ac:spMkLst>
            <pc:docMk/>
            <pc:sldMk cId="3586298768" sldId="919"/>
            <ac:spMk id="13" creationId="{4EE148F3-7CE7-4378-8B2D-19EE1CB9F944}"/>
          </ac:spMkLst>
        </pc:spChg>
        <pc:spChg chg="del">
          <ac:chgData name="amamou yosr" userId="1275005516849b0a" providerId="LiveId" clId="{3EC194DE-74A4-463D-82D7-46C0158C9DDF}" dt="2023-02-27T19:11:55.304" v="6302" actId="478"/>
          <ac:spMkLst>
            <pc:docMk/>
            <pc:sldMk cId="3586298768" sldId="919"/>
            <ac:spMk id="14" creationId="{53DC85CF-28F9-49D2-9CF5-0E6202272564}"/>
          </ac:spMkLst>
        </pc:spChg>
        <pc:spChg chg="add del mod">
          <ac:chgData name="amamou yosr" userId="1275005516849b0a" providerId="LiveId" clId="{3EC194DE-74A4-463D-82D7-46C0158C9DDF}" dt="2023-02-27T19:17:51.996" v="6428" actId="478"/>
          <ac:spMkLst>
            <pc:docMk/>
            <pc:sldMk cId="3586298768" sldId="919"/>
            <ac:spMk id="15" creationId="{C38FF212-4E18-4C4A-8B46-F041F0BD80FF}"/>
          </ac:spMkLst>
        </pc:spChg>
        <pc:spChg chg="add del mod">
          <ac:chgData name="amamou yosr" userId="1275005516849b0a" providerId="LiveId" clId="{3EC194DE-74A4-463D-82D7-46C0158C9DDF}" dt="2023-02-27T19:25:21.642" v="6521" actId="21"/>
          <ac:spMkLst>
            <pc:docMk/>
            <pc:sldMk cId="3586298768" sldId="919"/>
            <ac:spMk id="16" creationId="{880F9157-91ED-4FDC-8CB9-CC79E0144234}"/>
          </ac:spMkLst>
        </pc:spChg>
        <pc:spChg chg="add del mod">
          <ac:chgData name="amamou yosr" userId="1275005516849b0a" providerId="LiveId" clId="{3EC194DE-74A4-463D-82D7-46C0158C9DDF}" dt="2023-02-27T19:25:21.642" v="6521" actId="21"/>
          <ac:spMkLst>
            <pc:docMk/>
            <pc:sldMk cId="3586298768" sldId="919"/>
            <ac:spMk id="17" creationId="{B54EE219-CDF3-4E66-BBDB-D972D6B70EF5}"/>
          </ac:spMkLst>
        </pc:spChg>
        <pc:spChg chg="del">
          <ac:chgData name="amamou yosr" userId="1275005516849b0a" providerId="LiveId" clId="{3EC194DE-74A4-463D-82D7-46C0158C9DDF}" dt="2023-02-27T19:11:55.304" v="6302" actId="478"/>
          <ac:spMkLst>
            <pc:docMk/>
            <pc:sldMk cId="3586298768" sldId="919"/>
            <ac:spMk id="18" creationId="{01E65667-87C2-47C2-BF69-F093B9187EDC}"/>
          </ac:spMkLst>
        </pc:spChg>
        <pc:spChg chg="del">
          <ac:chgData name="amamou yosr" userId="1275005516849b0a" providerId="LiveId" clId="{3EC194DE-74A4-463D-82D7-46C0158C9DDF}" dt="2023-02-27T19:11:55.304" v="6302" actId="478"/>
          <ac:spMkLst>
            <pc:docMk/>
            <pc:sldMk cId="3586298768" sldId="919"/>
            <ac:spMk id="19" creationId="{56959A44-8C6F-49BC-A04E-F565598FFE17}"/>
          </ac:spMkLst>
        </pc:spChg>
        <pc:spChg chg="add del mod">
          <ac:chgData name="amamou yosr" userId="1275005516849b0a" providerId="LiveId" clId="{3EC194DE-74A4-463D-82D7-46C0158C9DDF}" dt="2023-02-27T19:25:21.642" v="6521" actId="21"/>
          <ac:spMkLst>
            <pc:docMk/>
            <pc:sldMk cId="3586298768" sldId="919"/>
            <ac:spMk id="20" creationId="{7C0EC32F-66CE-41B3-8386-B3A255732876}"/>
          </ac:spMkLst>
        </pc:spChg>
        <pc:spChg chg="del">
          <ac:chgData name="amamou yosr" userId="1275005516849b0a" providerId="LiveId" clId="{3EC194DE-74A4-463D-82D7-46C0158C9DDF}" dt="2023-02-27T19:11:55.304" v="6302" actId="478"/>
          <ac:spMkLst>
            <pc:docMk/>
            <pc:sldMk cId="3586298768" sldId="919"/>
            <ac:spMk id="21" creationId="{6E093BF6-10D5-5A05-0967-13D75986772B}"/>
          </ac:spMkLst>
        </pc:spChg>
        <pc:spChg chg="add del mod">
          <ac:chgData name="amamou yosr" userId="1275005516849b0a" providerId="LiveId" clId="{3EC194DE-74A4-463D-82D7-46C0158C9DDF}" dt="2023-02-27T19:17:51.996" v="6428" actId="478"/>
          <ac:spMkLst>
            <pc:docMk/>
            <pc:sldMk cId="3586298768" sldId="919"/>
            <ac:spMk id="23" creationId="{B8B87C41-A45F-4916-9760-EF3644270B63}"/>
          </ac:spMkLst>
        </pc:spChg>
        <pc:spChg chg="del">
          <ac:chgData name="amamou yosr" userId="1275005516849b0a" providerId="LiveId" clId="{3EC194DE-74A4-463D-82D7-46C0158C9DDF}" dt="2023-02-27T19:11:55.304" v="6302" actId="478"/>
          <ac:spMkLst>
            <pc:docMk/>
            <pc:sldMk cId="3586298768" sldId="919"/>
            <ac:spMk id="24" creationId="{8A6E9D10-42FB-C07D-AE64-A00D8278241B}"/>
          </ac:spMkLst>
        </pc:spChg>
        <pc:spChg chg="del">
          <ac:chgData name="amamou yosr" userId="1275005516849b0a" providerId="LiveId" clId="{3EC194DE-74A4-463D-82D7-46C0158C9DDF}" dt="2023-02-27T19:11:55.304" v="6302" actId="478"/>
          <ac:spMkLst>
            <pc:docMk/>
            <pc:sldMk cId="3586298768" sldId="919"/>
            <ac:spMk id="25" creationId="{7B911104-0926-FCBF-C378-5C7E5EDBC5F1}"/>
          </ac:spMkLst>
        </pc:spChg>
        <pc:spChg chg="del">
          <ac:chgData name="amamou yosr" userId="1275005516849b0a" providerId="LiveId" clId="{3EC194DE-74A4-463D-82D7-46C0158C9DDF}" dt="2023-02-27T19:11:55.304" v="6302" actId="478"/>
          <ac:spMkLst>
            <pc:docMk/>
            <pc:sldMk cId="3586298768" sldId="919"/>
            <ac:spMk id="26" creationId="{99124868-A46F-2F77-FB59-776843EA1590}"/>
          </ac:spMkLst>
        </pc:spChg>
        <pc:spChg chg="add del mod">
          <ac:chgData name="amamou yosr" userId="1275005516849b0a" providerId="LiveId" clId="{3EC194DE-74A4-463D-82D7-46C0158C9DDF}" dt="2023-02-27T19:17:51.996" v="6428" actId="478"/>
          <ac:spMkLst>
            <pc:docMk/>
            <pc:sldMk cId="3586298768" sldId="919"/>
            <ac:spMk id="27" creationId="{EC9F4B2A-B470-4F72-AF37-2E24F8842AF7}"/>
          </ac:spMkLst>
        </pc:spChg>
        <pc:spChg chg="del">
          <ac:chgData name="amamou yosr" userId="1275005516849b0a" providerId="LiveId" clId="{3EC194DE-74A4-463D-82D7-46C0158C9DDF}" dt="2023-02-27T19:11:55.304" v="6302" actId="478"/>
          <ac:spMkLst>
            <pc:docMk/>
            <pc:sldMk cId="3586298768" sldId="919"/>
            <ac:spMk id="29" creationId="{5E461120-239A-4244-A740-050B1DBC9D04}"/>
          </ac:spMkLst>
        </pc:spChg>
        <pc:spChg chg="add del mod">
          <ac:chgData name="amamou yosr" userId="1275005516849b0a" providerId="LiveId" clId="{3EC194DE-74A4-463D-82D7-46C0158C9DDF}" dt="2023-02-27T19:25:21.642" v="6521" actId="21"/>
          <ac:spMkLst>
            <pc:docMk/>
            <pc:sldMk cId="3586298768" sldId="919"/>
            <ac:spMk id="30" creationId="{684A15B2-D417-43E1-A0D2-82B1DA252CD1}"/>
          </ac:spMkLst>
        </pc:spChg>
        <pc:spChg chg="add del mod">
          <ac:chgData name="amamou yosr" userId="1275005516849b0a" providerId="LiveId" clId="{3EC194DE-74A4-463D-82D7-46C0158C9DDF}" dt="2023-02-27T19:17:51.996" v="6428" actId="478"/>
          <ac:spMkLst>
            <pc:docMk/>
            <pc:sldMk cId="3586298768" sldId="919"/>
            <ac:spMk id="31" creationId="{9107305A-6E60-456B-A7DC-965A58F6DE20}"/>
          </ac:spMkLst>
        </pc:spChg>
        <pc:spChg chg="add mod">
          <ac:chgData name="amamou yosr" userId="1275005516849b0a" providerId="LiveId" clId="{3EC194DE-74A4-463D-82D7-46C0158C9DDF}" dt="2023-02-27T19:25:49.233" v="6606" actId="1038"/>
          <ac:spMkLst>
            <pc:docMk/>
            <pc:sldMk cId="3586298768" sldId="919"/>
            <ac:spMk id="32" creationId="{78842E7C-414C-AA7D-6E14-89972DC596B5}"/>
          </ac:spMkLst>
        </pc:spChg>
        <pc:spChg chg="add del mod">
          <ac:chgData name="amamou yosr" userId="1275005516849b0a" providerId="LiveId" clId="{3EC194DE-74A4-463D-82D7-46C0158C9DDF}" dt="2023-02-27T19:25:21.642" v="6521" actId="21"/>
          <ac:spMkLst>
            <pc:docMk/>
            <pc:sldMk cId="3586298768" sldId="919"/>
            <ac:spMk id="33" creationId="{19E87D97-EFCD-D59E-C42D-4803BAB38AD4}"/>
          </ac:spMkLst>
        </pc:spChg>
        <pc:spChg chg="add del mod">
          <ac:chgData name="amamou yosr" userId="1275005516849b0a" providerId="LiveId" clId="{3EC194DE-74A4-463D-82D7-46C0158C9DDF}" dt="2023-02-27T19:19:32.393" v="6456"/>
          <ac:spMkLst>
            <pc:docMk/>
            <pc:sldMk cId="3586298768" sldId="919"/>
            <ac:spMk id="34" creationId="{116DA75C-7A74-6369-952C-E3CE1B71ED6F}"/>
          </ac:spMkLst>
        </pc:spChg>
        <pc:spChg chg="add mod">
          <ac:chgData name="amamou yosr" userId="1275005516849b0a" providerId="LiveId" clId="{3EC194DE-74A4-463D-82D7-46C0158C9DDF}" dt="2023-02-27T19:25:49.233" v="6606" actId="1038"/>
          <ac:spMkLst>
            <pc:docMk/>
            <pc:sldMk cId="3586298768" sldId="919"/>
            <ac:spMk id="35" creationId="{0833C939-0AB0-C9F9-76BF-02080431568C}"/>
          </ac:spMkLst>
        </pc:spChg>
        <pc:spChg chg="add mod">
          <ac:chgData name="amamou yosr" userId="1275005516849b0a" providerId="LiveId" clId="{3EC194DE-74A4-463D-82D7-46C0158C9DDF}" dt="2023-02-27T19:25:49.233" v="6606" actId="1038"/>
          <ac:spMkLst>
            <pc:docMk/>
            <pc:sldMk cId="3586298768" sldId="919"/>
            <ac:spMk id="37" creationId="{12C55F54-78DD-065B-EDF6-36590F77C7C4}"/>
          </ac:spMkLst>
        </pc:spChg>
        <pc:spChg chg="add mod">
          <ac:chgData name="amamou yosr" userId="1275005516849b0a" providerId="LiveId" clId="{3EC194DE-74A4-463D-82D7-46C0158C9DDF}" dt="2023-02-27T19:25:49.233" v="6606" actId="1038"/>
          <ac:spMkLst>
            <pc:docMk/>
            <pc:sldMk cId="3586298768" sldId="919"/>
            <ac:spMk id="39" creationId="{477B96A0-6334-D403-47CB-6020C83B4130}"/>
          </ac:spMkLst>
        </pc:spChg>
        <pc:spChg chg="add mod">
          <ac:chgData name="amamou yosr" userId="1275005516849b0a" providerId="LiveId" clId="{3EC194DE-74A4-463D-82D7-46C0158C9DDF}" dt="2023-02-27T19:25:49.233" v="6606" actId="1038"/>
          <ac:spMkLst>
            <pc:docMk/>
            <pc:sldMk cId="3586298768" sldId="919"/>
            <ac:spMk id="41" creationId="{0EEF979F-F664-09D7-1F70-C48DD6DF53D5}"/>
          </ac:spMkLst>
        </pc:spChg>
        <pc:spChg chg="add mod">
          <ac:chgData name="amamou yosr" userId="1275005516849b0a" providerId="LiveId" clId="{3EC194DE-74A4-463D-82D7-46C0158C9DDF}" dt="2023-02-27T19:25:49.233" v="6606" actId="1038"/>
          <ac:spMkLst>
            <pc:docMk/>
            <pc:sldMk cId="3586298768" sldId="919"/>
            <ac:spMk id="43" creationId="{DC8ACD6F-A68D-4AB0-A0B5-F213E4C1E531}"/>
          </ac:spMkLst>
        </pc:spChg>
        <pc:spChg chg="add del mod">
          <ac:chgData name="amamou yosr" userId="1275005516849b0a" providerId="LiveId" clId="{3EC194DE-74A4-463D-82D7-46C0158C9DDF}" dt="2023-02-27T19:25:17.568" v="6518" actId="478"/>
          <ac:spMkLst>
            <pc:docMk/>
            <pc:sldMk cId="3586298768" sldId="919"/>
            <ac:spMk id="45" creationId="{16C7B0AC-6364-7D87-80C1-981E2B8BB3EF}"/>
          </ac:spMkLst>
        </pc:spChg>
        <pc:spChg chg="add del mod">
          <ac:chgData name="amamou yosr" userId="1275005516849b0a" providerId="LiveId" clId="{3EC194DE-74A4-463D-82D7-46C0158C9DDF}" dt="2023-02-27T19:25:17.569" v="6520"/>
          <ac:spMkLst>
            <pc:docMk/>
            <pc:sldMk cId="3586298768" sldId="919"/>
            <ac:spMk id="47" creationId="{69F57489-3B24-3426-DFE1-50CE29BB17E7}"/>
          </ac:spMkLst>
        </pc:spChg>
        <pc:spChg chg="add mod">
          <ac:chgData name="amamou yosr" userId="1275005516849b0a" providerId="LiveId" clId="{3EC194DE-74A4-463D-82D7-46C0158C9DDF}" dt="2023-02-27T20:40:44.175" v="7212" actId="1076"/>
          <ac:spMkLst>
            <pc:docMk/>
            <pc:sldMk cId="3586298768" sldId="919"/>
            <ac:spMk id="49" creationId="{A9E7529B-CDA6-2223-34EA-D146C6A606CD}"/>
          </ac:spMkLst>
        </pc:spChg>
        <pc:spChg chg="add mod">
          <ac:chgData name="amamou yosr" userId="1275005516849b0a" providerId="LiveId" clId="{3EC194DE-74A4-463D-82D7-46C0158C9DDF}" dt="2023-02-27T20:42:03.928" v="7220" actId="1076"/>
          <ac:spMkLst>
            <pc:docMk/>
            <pc:sldMk cId="3586298768" sldId="919"/>
            <ac:spMk id="51" creationId="{04D35322-4505-8F6F-C821-2653DC47FD4C}"/>
          </ac:spMkLst>
        </pc:spChg>
        <pc:picChg chg="del">
          <ac:chgData name="amamou yosr" userId="1275005516849b0a" providerId="LiveId" clId="{3EC194DE-74A4-463D-82D7-46C0158C9DDF}" dt="2023-02-27T19:11:55.304" v="6302" actId="478"/>
          <ac:picMkLst>
            <pc:docMk/>
            <pc:sldMk cId="3586298768" sldId="919"/>
            <ac:picMk id="6" creationId="{36F2F517-4DFA-253D-71B2-5070C8E6B7D5}"/>
          </ac:picMkLst>
        </pc:picChg>
        <pc:picChg chg="del">
          <ac:chgData name="amamou yosr" userId="1275005516849b0a" providerId="LiveId" clId="{3EC194DE-74A4-463D-82D7-46C0158C9DDF}" dt="2023-02-27T19:11:55.304" v="6302" actId="478"/>
          <ac:picMkLst>
            <pc:docMk/>
            <pc:sldMk cId="3586298768" sldId="919"/>
            <ac:picMk id="22" creationId="{16067637-04FE-C534-0194-00375D32C528}"/>
          </ac:picMkLst>
        </pc:picChg>
        <pc:picChg chg="del">
          <ac:chgData name="amamou yosr" userId="1275005516849b0a" providerId="LiveId" clId="{3EC194DE-74A4-463D-82D7-46C0158C9DDF}" dt="2023-02-27T19:11:55.304" v="6302" actId="478"/>
          <ac:picMkLst>
            <pc:docMk/>
            <pc:sldMk cId="3586298768" sldId="919"/>
            <ac:picMk id="28" creationId="{6954D990-FC8F-87D3-35D2-7E124982A0B4}"/>
          </ac:picMkLst>
        </pc:picChg>
      </pc:sldChg>
      <pc:sldChg chg="add del">
        <pc:chgData name="amamou yosr" userId="1275005516849b0a" providerId="LiveId" clId="{3EC194DE-74A4-463D-82D7-46C0158C9DDF}" dt="2023-02-27T19:11:45.833" v="6300" actId="2890"/>
        <pc:sldMkLst>
          <pc:docMk/>
          <pc:sldMk cId="4171356529" sldId="919"/>
        </pc:sldMkLst>
      </pc:sldChg>
      <pc:sldChg chg="addSp delSp modSp add del mod">
        <pc:chgData name="amamou yosr" userId="1275005516849b0a" providerId="LiveId" clId="{3EC194DE-74A4-463D-82D7-46C0158C9DDF}" dt="2023-02-28T14:20:27.062" v="9055" actId="47"/>
        <pc:sldMkLst>
          <pc:docMk/>
          <pc:sldMk cId="1837686707" sldId="920"/>
        </pc:sldMkLst>
        <pc:spChg chg="add mod">
          <ac:chgData name="amamou yosr" userId="1275005516849b0a" providerId="LiveId" clId="{3EC194DE-74A4-463D-82D7-46C0158C9DDF}" dt="2023-02-27T20:28:22.123" v="7099" actId="1036"/>
          <ac:spMkLst>
            <pc:docMk/>
            <pc:sldMk cId="1837686707" sldId="920"/>
            <ac:spMk id="2" creationId="{8D910692-5D46-C7D2-CDCE-602FE387706C}"/>
          </ac:spMkLst>
        </pc:spChg>
        <pc:spChg chg="del">
          <ac:chgData name="amamou yosr" userId="1275005516849b0a" providerId="LiveId" clId="{3EC194DE-74A4-463D-82D7-46C0158C9DDF}" dt="2023-02-27T19:26:06.264" v="6608" actId="478"/>
          <ac:spMkLst>
            <pc:docMk/>
            <pc:sldMk cId="1837686707" sldId="920"/>
            <ac:spMk id="3" creationId="{D6A7BAC0-976E-9297-2C8A-90C34DD595A7}"/>
          </ac:spMkLst>
        </pc:spChg>
        <pc:spChg chg="add del mod">
          <ac:chgData name="amamou yosr" userId="1275005516849b0a" providerId="LiveId" clId="{3EC194DE-74A4-463D-82D7-46C0158C9DDF}" dt="2023-02-27T20:27:45.388" v="6987" actId="21"/>
          <ac:spMkLst>
            <pc:docMk/>
            <pc:sldMk cId="1837686707" sldId="920"/>
            <ac:spMk id="4" creationId="{EF2A54AA-E88D-4C3C-FD00-2125AD183001}"/>
          </ac:spMkLst>
        </pc:spChg>
        <pc:spChg chg="add del mod">
          <ac:chgData name="amamou yosr" userId="1275005516849b0a" providerId="LiveId" clId="{3EC194DE-74A4-463D-82D7-46C0158C9DDF}" dt="2023-02-27T19:28:44.197" v="6729" actId="21"/>
          <ac:spMkLst>
            <pc:docMk/>
            <pc:sldMk cId="1837686707" sldId="920"/>
            <ac:spMk id="5" creationId="{CE1F79F0-AF3C-B2E5-54C0-9071F03CB7C5}"/>
          </ac:spMkLst>
        </pc:spChg>
        <pc:spChg chg="add del mod">
          <ac:chgData name="amamou yosr" userId="1275005516849b0a" providerId="LiveId" clId="{3EC194DE-74A4-463D-82D7-46C0158C9DDF}" dt="2023-02-27T19:28:44.197" v="6729" actId="21"/>
          <ac:spMkLst>
            <pc:docMk/>
            <pc:sldMk cId="1837686707" sldId="920"/>
            <ac:spMk id="6" creationId="{42A79EE8-DE0E-B4D4-5CA5-F6E9F734DE9D}"/>
          </ac:spMkLst>
        </pc:spChg>
        <pc:spChg chg="del">
          <ac:chgData name="amamou yosr" userId="1275005516849b0a" providerId="LiveId" clId="{3EC194DE-74A4-463D-82D7-46C0158C9DDF}" dt="2023-02-27T19:26:06.264" v="6608" actId="478"/>
          <ac:spMkLst>
            <pc:docMk/>
            <pc:sldMk cId="1837686707" sldId="920"/>
            <ac:spMk id="7" creationId="{B47E0894-5FF6-4780-839E-0268CFD65858}"/>
          </ac:spMkLst>
        </pc:spChg>
        <pc:spChg chg="add mod">
          <ac:chgData name="amamou yosr" userId="1275005516849b0a" providerId="LiveId" clId="{3EC194DE-74A4-463D-82D7-46C0158C9DDF}" dt="2023-02-27T20:28:22.123" v="7099" actId="1036"/>
          <ac:spMkLst>
            <pc:docMk/>
            <pc:sldMk cId="1837686707" sldId="920"/>
            <ac:spMk id="8" creationId="{FEF37ABB-708F-2D87-87F7-0D36BF9CD39E}"/>
          </ac:spMkLst>
        </pc:spChg>
        <pc:spChg chg="del">
          <ac:chgData name="amamou yosr" userId="1275005516849b0a" providerId="LiveId" clId="{3EC194DE-74A4-463D-82D7-46C0158C9DDF}" dt="2023-02-27T19:26:06.264" v="6608" actId="478"/>
          <ac:spMkLst>
            <pc:docMk/>
            <pc:sldMk cId="1837686707" sldId="920"/>
            <ac:spMk id="9" creationId="{96794F84-BA82-43E5-81B9-92723FCC613F}"/>
          </ac:spMkLst>
        </pc:spChg>
        <pc:spChg chg="del">
          <ac:chgData name="amamou yosr" userId="1275005516849b0a" providerId="LiveId" clId="{3EC194DE-74A4-463D-82D7-46C0158C9DDF}" dt="2023-02-27T19:26:06.264" v="6608" actId="478"/>
          <ac:spMkLst>
            <pc:docMk/>
            <pc:sldMk cId="1837686707" sldId="920"/>
            <ac:spMk id="10" creationId="{B43CE7FB-ED47-4634-A4A7-1CC1F64AD494}"/>
          </ac:spMkLst>
        </pc:spChg>
        <pc:spChg chg="del">
          <ac:chgData name="amamou yosr" userId="1275005516849b0a" providerId="LiveId" clId="{3EC194DE-74A4-463D-82D7-46C0158C9DDF}" dt="2023-02-27T19:26:06.264" v="6608" actId="478"/>
          <ac:spMkLst>
            <pc:docMk/>
            <pc:sldMk cId="1837686707" sldId="920"/>
            <ac:spMk id="11" creationId="{2922590B-5944-47D7-A861-67D700F5B817}"/>
          </ac:spMkLst>
        </pc:spChg>
        <pc:spChg chg="del">
          <ac:chgData name="amamou yosr" userId="1275005516849b0a" providerId="LiveId" clId="{3EC194DE-74A4-463D-82D7-46C0158C9DDF}" dt="2023-02-27T19:26:06.264" v="6608" actId="478"/>
          <ac:spMkLst>
            <pc:docMk/>
            <pc:sldMk cId="1837686707" sldId="920"/>
            <ac:spMk id="12" creationId="{D9DD1E6B-C65B-4D05-8FC2-FA3D6D256CF1}"/>
          </ac:spMkLst>
        </pc:spChg>
        <pc:spChg chg="add mod">
          <ac:chgData name="amamou yosr" userId="1275005516849b0a" providerId="LiveId" clId="{3EC194DE-74A4-463D-82D7-46C0158C9DDF}" dt="2023-02-27T20:28:22.123" v="7099" actId="1036"/>
          <ac:spMkLst>
            <pc:docMk/>
            <pc:sldMk cId="1837686707" sldId="920"/>
            <ac:spMk id="14" creationId="{E4718861-1AF2-1391-94C1-00A4989D10FB}"/>
          </ac:spMkLst>
        </pc:spChg>
        <pc:spChg chg="add mod">
          <ac:chgData name="amamou yosr" userId="1275005516849b0a" providerId="LiveId" clId="{3EC194DE-74A4-463D-82D7-46C0158C9DDF}" dt="2023-02-27T20:28:28.783" v="7100" actId="1076"/>
          <ac:spMkLst>
            <pc:docMk/>
            <pc:sldMk cId="1837686707" sldId="920"/>
            <ac:spMk id="17" creationId="{EE3C0F30-C78F-2956-E879-B652ADBF563E}"/>
          </ac:spMkLst>
        </pc:spChg>
        <pc:spChg chg="del">
          <ac:chgData name="amamou yosr" userId="1275005516849b0a" providerId="LiveId" clId="{3EC194DE-74A4-463D-82D7-46C0158C9DDF}" dt="2023-02-27T19:26:06.264" v="6608" actId="478"/>
          <ac:spMkLst>
            <pc:docMk/>
            <pc:sldMk cId="1837686707" sldId="920"/>
            <ac:spMk id="32" creationId="{78842E7C-414C-AA7D-6E14-89972DC596B5}"/>
          </ac:spMkLst>
        </pc:spChg>
        <pc:spChg chg="del">
          <ac:chgData name="amamou yosr" userId="1275005516849b0a" providerId="LiveId" clId="{3EC194DE-74A4-463D-82D7-46C0158C9DDF}" dt="2023-02-27T19:26:06.264" v="6608" actId="478"/>
          <ac:spMkLst>
            <pc:docMk/>
            <pc:sldMk cId="1837686707" sldId="920"/>
            <ac:spMk id="35" creationId="{0833C939-0AB0-C9F9-76BF-02080431568C}"/>
          </ac:spMkLst>
        </pc:spChg>
        <pc:spChg chg="del">
          <ac:chgData name="amamou yosr" userId="1275005516849b0a" providerId="LiveId" clId="{3EC194DE-74A4-463D-82D7-46C0158C9DDF}" dt="2023-02-27T19:26:06.264" v="6608" actId="478"/>
          <ac:spMkLst>
            <pc:docMk/>
            <pc:sldMk cId="1837686707" sldId="920"/>
            <ac:spMk id="37" creationId="{12C55F54-78DD-065B-EDF6-36590F77C7C4}"/>
          </ac:spMkLst>
        </pc:spChg>
        <pc:spChg chg="del">
          <ac:chgData name="amamou yosr" userId="1275005516849b0a" providerId="LiveId" clId="{3EC194DE-74A4-463D-82D7-46C0158C9DDF}" dt="2023-02-27T19:26:06.264" v="6608" actId="478"/>
          <ac:spMkLst>
            <pc:docMk/>
            <pc:sldMk cId="1837686707" sldId="920"/>
            <ac:spMk id="39" creationId="{477B96A0-6334-D403-47CB-6020C83B4130}"/>
          </ac:spMkLst>
        </pc:spChg>
        <pc:spChg chg="del">
          <ac:chgData name="amamou yosr" userId="1275005516849b0a" providerId="LiveId" clId="{3EC194DE-74A4-463D-82D7-46C0158C9DDF}" dt="2023-02-27T19:26:06.264" v="6608" actId="478"/>
          <ac:spMkLst>
            <pc:docMk/>
            <pc:sldMk cId="1837686707" sldId="920"/>
            <ac:spMk id="41" creationId="{0EEF979F-F664-09D7-1F70-C48DD6DF53D5}"/>
          </ac:spMkLst>
        </pc:spChg>
        <pc:spChg chg="del">
          <ac:chgData name="amamou yosr" userId="1275005516849b0a" providerId="LiveId" clId="{3EC194DE-74A4-463D-82D7-46C0158C9DDF}" dt="2023-02-27T19:26:06.264" v="6608" actId="478"/>
          <ac:spMkLst>
            <pc:docMk/>
            <pc:sldMk cId="1837686707" sldId="920"/>
            <ac:spMk id="43" creationId="{DC8ACD6F-A68D-4AB0-A0B5-F213E4C1E531}"/>
          </ac:spMkLst>
        </pc:spChg>
        <pc:picChg chg="add mod">
          <ac:chgData name="amamou yosr" userId="1275005516849b0a" providerId="LiveId" clId="{3EC194DE-74A4-463D-82D7-46C0158C9DDF}" dt="2023-02-27T20:28:36.557" v="7102" actId="14100"/>
          <ac:picMkLst>
            <pc:docMk/>
            <pc:sldMk cId="1837686707" sldId="920"/>
            <ac:picMk id="15" creationId="{4CA24C9D-6BE1-8492-687F-998F4190A319}"/>
          </ac:picMkLst>
        </pc:picChg>
        <pc:picChg chg="add mod">
          <ac:chgData name="amamou yosr" userId="1275005516849b0a" providerId="LiveId" clId="{3EC194DE-74A4-463D-82D7-46C0158C9DDF}" dt="2023-02-27T20:28:41.639" v="7104" actId="14100"/>
          <ac:picMkLst>
            <pc:docMk/>
            <pc:sldMk cId="1837686707" sldId="920"/>
            <ac:picMk id="18" creationId="{D1671B97-65A8-905B-9459-A2E429DDF028}"/>
          </ac:picMkLst>
        </pc:picChg>
      </pc:sldChg>
      <pc:sldChg chg="new del">
        <pc:chgData name="amamou yosr" userId="1275005516849b0a" providerId="LiveId" clId="{3EC194DE-74A4-463D-82D7-46C0158C9DDF}" dt="2023-02-27T20:28:54.481" v="7105" actId="47"/>
        <pc:sldMkLst>
          <pc:docMk/>
          <pc:sldMk cId="3563116728" sldId="921"/>
        </pc:sldMkLst>
      </pc:sldChg>
      <pc:sldChg chg="addSp delSp modSp add del mod">
        <pc:chgData name="amamou yosr" userId="1275005516849b0a" providerId="LiveId" clId="{3EC194DE-74A4-463D-82D7-46C0158C9DDF}" dt="2023-02-28T14:20:29.494" v="9056" actId="47"/>
        <pc:sldMkLst>
          <pc:docMk/>
          <pc:sldMk cId="255497542" sldId="922"/>
        </pc:sldMkLst>
        <pc:spChg chg="del">
          <ac:chgData name="amamou yosr" userId="1275005516849b0a" providerId="LiveId" clId="{3EC194DE-74A4-463D-82D7-46C0158C9DDF}" dt="2023-02-27T19:29:00.640" v="6732" actId="478"/>
          <ac:spMkLst>
            <pc:docMk/>
            <pc:sldMk cId="255497542" sldId="922"/>
            <ac:spMk id="2" creationId="{8D910692-5D46-C7D2-CDCE-602FE387706C}"/>
          </ac:spMkLst>
        </pc:spChg>
        <pc:spChg chg="add mod">
          <ac:chgData name="amamou yosr" userId="1275005516849b0a" providerId="LiveId" clId="{3EC194DE-74A4-463D-82D7-46C0158C9DDF}" dt="2023-02-27T20:29:17.532" v="7127" actId="1036"/>
          <ac:spMkLst>
            <pc:docMk/>
            <pc:sldMk cId="255497542" sldId="922"/>
            <ac:spMk id="3" creationId="{9DF3D536-7CE2-D92F-3EBB-AC1ABAB55F75}"/>
          </ac:spMkLst>
        </pc:spChg>
        <pc:spChg chg="del">
          <ac:chgData name="amamou yosr" userId="1275005516849b0a" providerId="LiveId" clId="{3EC194DE-74A4-463D-82D7-46C0158C9DDF}" dt="2023-02-27T19:29:00.640" v="6732" actId="478"/>
          <ac:spMkLst>
            <pc:docMk/>
            <pc:sldMk cId="255497542" sldId="922"/>
            <ac:spMk id="4" creationId="{EF2A54AA-E88D-4C3C-FD00-2125AD183001}"/>
          </ac:spMkLst>
        </pc:spChg>
        <pc:spChg chg="add mod">
          <ac:chgData name="amamou yosr" userId="1275005516849b0a" providerId="LiveId" clId="{3EC194DE-74A4-463D-82D7-46C0158C9DDF}" dt="2023-02-27T20:29:17.532" v="7127" actId="1036"/>
          <ac:spMkLst>
            <pc:docMk/>
            <pc:sldMk cId="255497542" sldId="922"/>
            <ac:spMk id="5" creationId="{AF0E9887-0560-9436-92D1-8DE1ED92468C}"/>
          </ac:spMkLst>
        </pc:spChg>
        <pc:spChg chg="add mod">
          <ac:chgData name="amamou yosr" userId="1275005516849b0a" providerId="LiveId" clId="{3EC194DE-74A4-463D-82D7-46C0158C9DDF}" dt="2023-02-27T20:29:17.532" v="7127" actId="1036"/>
          <ac:spMkLst>
            <pc:docMk/>
            <pc:sldMk cId="255497542" sldId="922"/>
            <ac:spMk id="6" creationId="{D6B00160-54DC-DE11-6121-14A2A1D58715}"/>
          </ac:spMkLst>
        </pc:spChg>
        <pc:spChg chg="del">
          <ac:chgData name="amamou yosr" userId="1275005516849b0a" providerId="LiveId" clId="{3EC194DE-74A4-463D-82D7-46C0158C9DDF}" dt="2023-02-27T19:29:00.640" v="6732" actId="478"/>
          <ac:spMkLst>
            <pc:docMk/>
            <pc:sldMk cId="255497542" sldId="922"/>
            <ac:spMk id="8" creationId="{FEF37ABB-708F-2D87-87F7-0D36BF9CD39E}"/>
          </ac:spMkLst>
        </pc:spChg>
        <pc:spChg chg="add mod">
          <ac:chgData name="amamou yosr" userId="1275005516849b0a" providerId="LiveId" clId="{3EC194DE-74A4-463D-82D7-46C0158C9DDF}" dt="2023-02-27T20:29:52.218" v="7136" actId="313"/>
          <ac:spMkLst>
            <pc:docMk/>
            <pc:sldMk cId="255497542" sldId="922"/>
            <ac:spMk id="9" creationId="{03B2C40B-1CA7-9ED4-7CA2-55C766D6D8B8}"/>
          </ac:spMkLst>
        </pc:spChg>
        <pc:spChg chg="add mod">
          <ac:chgData name="amamou yosr" userId="1275005516849b0a" providerId="LiveId" clId="{3EC194DE-74A4-463D-82D7-46C0158C9DDF}" dt="2023-02-27T20:31:53.443" v="7147" actId="207"/>
          <ac:spMkLst>
            <pc:docMk/>
            <pc:sldMk cId="255497542" sldId="922"/>
            <ac:spMk id="11" creationId="{D9F4BB47-75F0-BBED-E983-D70A8990EF61}"/>
          </ac:spMkLst>
        </pc:spChg>
        <pc:spChg chg="del">
          <ac:chgData name="amamou yosr" userId="1275005516849b0a" providerId="LiveId" clId="{3EC194DE-74A4-463D-82D7-46C0158C9DDF}" dt="2023-02-27T19:29:00.640" v="6732" actId="478"/>
          <ac:spMkLst>
            <pc:docMk/>
            <pc:sldMk cId="255497542" sldId="922"/>
            <ac:spMk id="14" creationId="{E4718861-1AF2-1391-94C1-00A4989D10FB}"/>
          </ac:spMkLst>
        </pc:spChg>
        <pc:spChg chg="add mod">
          <ac:chgData name="amamou yosr" userId="1275005516849b0a" providerId="LiveId" clId="{3EC194DE-74A4-463D-82D7-46C0158C9DDF}" dt="2023-02-27T20:34:24.595" v="7162" actId="1076"/>
          <ac:spMkLst>
            <pc:docMk/>
            <pc:sldMk cId="255497542" sldId="922"/>
            <ac:spMk id="15" creationId="{2B655DFC-3CBD-1F71-702F-C57E5C548EC2}"/>
          </ac:spMkLst>
        </pc:spChg>
        <pc:spChg chg="add mod">
          <ac:chgData name="amamou yosr" userId="1275005516849b0a" providerId="LiveId" clId="{3EC194DE-74A4-463D-82D7-46C0158C9DDF}" dt="2023-02-27T20:38:37.806" v="7191" actId="207"/>
          <ac:spMkLst>
            <pc:docMk/>
            <pc:sldMk cId="255497542" sldId="922"/>
            <ac:spMk id="18" creationId="{C9691CAA-24E6-B09B-2F21-C4D01A2168DF}"/>
          </ac:spMkLst>
        </pc:spChg>
        <pc:picChg chg="add mod">
          <ac:chgData name="amamou yosr" userId="1275005516849b0a" providerId="LiveId" clId="{3EC194DE-74A4-463D-82D7-46C0158C9DDF}" dt="2023-02-27T20:33:21.828" v="7153" actId="1076"/>
          <ac:picMkLst>
            <pc:docMk/>
            <pc:sldMk cId="255497542" sldId="922"/>
            <ac:picMk id="12" creationId="{2E17ADFF-E895-982D-6A36-8E60AC8BBA0A}"/>
          </ac:picMkLst>
        </pc:picChg>
        <pc:picChg chg="add mod">
          <ac:chgData name="amamou yosr" userId="1275005516849b0a" providerId="LiveId" clId="{3EC194DE-74A4-463D-82D7-46C0158C9DDF}" dt="2023-02-27T20:35:02.264" v="7170" actId="14100"/>
          <ac:picMkLst>
            <pc:docMk/>
            <pc:sldMk cId="255497542" sldId="922"/>
            <ac:picMk id="16" creationId="{1FD04508-66CA-C9AA-1065-52C95E5D5B65}"/>
          </ac:picMkLst>
        </pc:picChg>
        <pc:picChg chg="add mod">
          <ac:chgData name="amamou yosr" userId="1275005516849b0a" providerId="LiveId" clId="{3EC194DE-74A4-463D-82D7-46C0158C9DDF}" dt="2023-02-27T20:39:14.729" v="7198" actId="14100"/>
          <ac:picMkLst>
            <pc:docMk/>
            <pc:sldMk cId="255497542" sldId="922"/>
            <ac:picMk id="19" creationId="{AA7CA1BA-608A-CE6E-948E-F332F256A1D1}"/>
          </ac:picMkLst>
        </pc:picChg>
      </pc:sldChg>
      <pc:sldChg chg="addSp delSp modSp new mod">
        <pc:chgData name="amamou yosr" userId="1275005516849b0a" providerId="LiveId" clId="{3EC194DE-74A4-463D-82D7-46C0158C9DDF}" dt="2023-02-28T17:39:45.145" v="10615" actId="20577"/>
        <pc:sldMkLst>
          <pc:docMk/>
          <pc:sldMk cId="1270726049" sldId="923"/>
        </pc:sldMkLst>
        <pc:spChg chg="add mod">
          <ac:chgData name="amamou yosr" userId="1275005516849b0a" providerId="LiveId" clId="{3EC194DE-74A4-463D-82D7-46C0158C9DDF}" dt="2023-02-28T17:39:45.145" v="10615" actId="20577"/>
          <ac:spMkLst>
            <pc:docMk/>
            <pc:sldMk cId="1270726049" sldId="923"/>
            <ac:spMk id="2" creationId="{A2F6D7CF-7DF6-7FF2-3157-656625E04A5C}"/>
          </ac:spMkLst>
        </pc:spChg>
        <pc:spChg chg="del">
          <ac:chgData name="amamou yosr" userId="1275005516849b0a" providerId="LiveId" clId="{3EC194DE-74A4-463D-82D7-46C0158C9DDF}" dt="2023-02-27T21:27:07.670" v="7734" actId="478"/>
          <ac:spMkLst>
            <pc:docMk/>
            <pc:sldMk cId="1270726049" sldId="923"/>
            <ac:spMk id="2" creationId="{BD521ABB-2220-5D3A-A4BB-67498742E7CD}"/>
          </ac:spMkLst>
        </pc:spChg>
        <pc:spChg chg="del">
          <ac:chgData name="amamou yosr" userId="1275005516849b0a" providerId="LiveId" clId="{3EC194DE-74A4-463D-82D7-46C0158C9DDF}" dt="2023-02-27T21:27:07.670" v="7734" actId="478"/>
          <ac:spMkLst>
            <pc:docMk/>
            <pc:sldMk cId="1270726049" sldId="923"/>
            <ac:spMk id="3" creationId="{FB8000FE-9CCD-8530-8806-ACE74EFD7D70}"/>
          </ac:spMkLst>
        </pc:spChg>
        <pc:spChg chg="add mod">
          <ac:chgData name="amamou yosr" userId="1275005516849b0a" providerId="LiveId" clId="{3EC194DE-74A4-463D-82D7-46C0158C9DDF}" dt="2023-02-27T21:33:56.950" v="7793" actId="1076"/>
          <ac:spMkLst>
            <pc:docMk/>
            <pc:sldMk cId="1270726049" sldId="923"/>
            <ac:spMk id="5" creationId="{09736E03-DA00-0F94-9E3C-DAF208647A62}"/>
          </ac:spMkLst>
        </pc:spChg>
        <pc:spChg chg="add del mod">
          <ac:chgData name="amamou yosr" userId="1275005516849b0a" providerId="LiveId" clId="{3EC194DE-74A4-463D-82D7-46C0158C9DDF}" dt="2023-02-27T21:32:44.769" v="7744"/>
          <ac:spMkLst>
            <pc:docMk/>
            <pc:sldMk cId="1270726049" sldId="923"/>
            <ac:spMk id="7" creationId="{14F66490-C3EC-16F0-A38D-79B70CCEF44A}"/>
          </ac:spMkLst>
        </pc:spChg>
        <pc:spChg chg="add del mod">
          <ac:chgData name="amamou yosr" userId="1275005516849b0a" providerId="LiveId" clId="{3EC194DE-74A4-463D-82D7-46C0158C9DDF}" dt="2023-02-27T21:35:09.156" v="7806" actId="478"/>
          <ac:spMkLst>
            <pc:docMk/>
            <pc:sldMk cId="1270726049" sldId="923"/>
            <ac:spMk id="9" creationId="{8FAA9C1A-9540-3E49-4D7C-ED3DC22FFFDE}"/>
          </ac:spMkLst>
        </pc:spChg>
        <pc:graphicFrameChg chg="add del mod">
          <ac:chgData name="amamou yosr" userId="1275005516849b0a" providerId="LiveId" clId="{3EC194DE-74A4-463D-82D7-46C0158C9DDF}" dt="2023-02-27T21:32:44.769" v="7744"/>
          <ac:graphicFrameMkLst>
            <pc:docMk/>
            <pc:sldMk cId="1270726049" sldId="923"/>
            <ac:graphicFrameMk id="6" creationId="{0A66FAF6-9DCB-68E8-E8CA-436AC65C83F9}"/>
          </ac:graphicFrameMkLst>
        </pc:graphicFrameChg>
        <pc:graphicFrameChg chg="add del mod">
          <ac:chgData name="amamou yosr" userId="1275005516849b0a" providerId="LiveId" clId="{3EC194DE-74A4-463D-82D7-46C0158C9DDF}" dt="2023-02-27T21:34:42.723" v="7799" actId="478"/>
          <ac:graphicFrameMkLst>
            <pc:docMk/>
            <pc:sldMk cId="1270726049" sldId="923"/>
            <ac:graphicFrameMk id="10" creationId="{C2862464-219C-BA07-0035-DF3362BD0422}"/>
          </ac:graphicFrameMkLst>
        </pc:graphicFrameChg>
        <pc:graphicFrameChg chg="add mod modGraphic">
          <ac:chgData name="amamou yosr" userId="1275005516849b0a" providerId="LiveId" clId="{3EC194DE-74A4-463D-82D7-46C0158C9DDF}" dt="2023-02-28T14:32:42.935" v="9456" actId="1036"/>
          <ac:graphicFrameMkLst>
            <pc:docMk/>
            <pc:sldMk cId="1270726049" sldId="923"/>
            <ac:graphicFrameMk id="11" creationId="{22607C33-EFF8-B03A-F338-C7732ECB288B}"/>
          </ac:graphicFrameMkLst>
        </pc:graphicFrameChg>
        <pc:picChg chg="add mod">
          <ac:chgData name="amamou yosr" userId="1275005516849b0a" providerId="LiveId" clId="{3EC194DE-74A4-463D-82D7-46C0158C9DDF}" dt="2023-02-28T14:32:42.935" v="9456" actId="1036"/>
          <ac:picMkLst>
            <pc:docMk/>
            <pc:sldMk cId="1270726049" sldId="923"/>
            <ac:picMk id="12" creationId="{3FC728CA-DD14-A6B4-687B-CD012B97280C}"/>
          </ac:picMkLst>
        </pc:picChg>
        <pc:picChg chg="add mod">
          <ac:chgData name="amamou yosr" userId="1275005516849b0a" providerId="LiveId" clId="{3EC194DE-74A4-463D-82D7-46C0158C9DDF}" dt="2023-02-28T14:32:42.935" v="9456" actId="1036"/>
          <ac:picMkLst>
            <pc:docMk/>
            <pc:sldMk cId="1270726049" sldId="923"/>
            <ac:picMk id="13" creationId="{9A0108C8-E015-0AA4-4F64-885091D356EC}"/>
          </ac:picMkLst>
        </pc:picChg>
        <pc:picChg chg="add mod">
          <ac:chgData name="amamou yosr" userId="1275005516849b0a" providerId="LiveId" clId="{3EC194DE-74A4-463D-82D7-46C0158C9DDF}" dt="2023-02-28T14:32:42.935" v="9456" actId="1036"/>
          <ac:picMkLst>
            <pc:docMk/>
            <pc:sldMk cId="1270726049" sldId="923"/>
            <ac:picMk id="14" creationId="{33C09381-3327-BF6B-1A2C-C643268C8FE9}"/>
          </ac:picMkLst>
        </pc:picChg>
        <pc:picChg chg="add del mod">
          <ac:chgData name="amamou yosr" userId="1275005516849b0a" providerId="LiveId" clId="{3EC194DE-74A4-463D-82D7-46C0158C9DDF}" dt="2023-02-27T21:32:44.769" v="7744"/>
          <ac:picMkLst>
            <pc:docMk/>
            <pc:sldMk cId="1270726049" sldId="923"/>
            <ac:picMk id="8193" creationId="{34CBBE3B-B9F0-32E7-C8CE-BFC1F1B5E2B1}"/>
          </ac:picMkLst>
        </pc:picChg>
        <pc:picChg chg="add del mod">
          <ac:chgData name="amamou yosr" userId="1275005516849b0a" providerId="LiveId" clId="{3EC194DE-74A4-463D-82D7-46C0158C9DDF}" dt="2023-02-27T21:32:44.769" v="7744"/>
          <ac:picMkLst>
            <pc:docMk/>
            <pc:sldMk cId="1270726049" sldId="923"/>
            <ac:picMk id="8194" creationId="{54982C56-82BB-106A-DF9C-E85B19805C20}"/>
          </ac:picMkLst>
        </pc:picChg>
        <pc:picChg chg="add del mod">
          <ac:chgData name="amamou yosr" userId="1275005516849b0a" providerId="LiveId" clId="{3EC194DE-74A4-463D-82D7-46C0158C9DDF}" dt="2023-02-27T21:32:44.769" v="7744"/>
          <ac:picMkLst>
            <pc:docMk/>
            <pc:sldMk cId="1270726049" sldId="923"/>
            <ac:picMk id="8195" creationId="{A1872F1C-0FE9-65C9-488A-8CB04054160D}"/>
          </ac:picMkLst>
        </pc:picChg>
        <pc:picChg chg="add del mod">
          <ac:chgData name="amamou yosr" userId="1275005516849b0a" providerId="LiveId" clId="{3EC194DE-74A4-463D-82D7-46C0158C9DDF}" dt="2023-02-27T21:32:44.769" v="7744"/>
          <ac:picMkLst>
            <pc:docMk/>
            <pc:sldMk cId="1270726049" sldId="923"/>
            <ac:picMk id="8196" creationId="{140DC61E-FB6F-6EB9-0154-7C6190838025}"/>
          </ac:picMkLst>
        </pc:picChg>
        <pc:picChg chg="add del mod">
          <ac:chgData name="amamou yosr" userId="1275005516849b0a" providerId="LiveId" clId="{3EC194DE-74A4-463D-82D7-46C0158C9DDF}" dt="2023-02-27T21:32:44.769" v="7744"/>
          <ac:picMkLst>
            <pc:docMk/>
            <pc:sldMk cId="1270726049" sldId="923"/>
            <ac:picMk id="8197" creationId="{D302ACC7-BB07-A28C-8BDB-A5F869F15989}"/>
          </ac:picMkLst>
        </pc:picChg>
        <pc:picChg chg="add del mod">
          <ac:chgData name="amamou yosr" userId="1275005516849b0a" providerId="LiveId" clId="{3EC194DE-74A4-463D-82D7-46C0158C9DDF}" dt="2023-02-27T21:32:44.769" v="7744"/>
          <ac:picMkLst>
            <pc:docMk/>
            <pc:sldMk cId="1270726049" sldId="923"/>
            <ac:picMk id="8198" creationId="{84BB041C-4B7E-EF4B-9310-D01F6E9FD290}"/>
          </ac:picMkLst>
        </pc:picChg>
        <pc:picChg chg="add del mod">
          <ac:chgData name="amamou yosr" userId="1275005516849b0a" providerId="LiveId" clId="{3EC194DE-74A4-463D-82D7-46C0158C9DDF}" dt="2023-02-27T21:32:44.769" v="7744"/>
          <ac:picMkLst>
            <pc:docMk/>
            <pc:sldMk cId="1270726049" sldId="923"/>
            <ac:picMk id="8199" creationId="{E383BB93-7E5C-B81F-4530-5A6632982C1A}"/>
          </ac:picMkLst>
        </pc:picChg>
      </pc:sldChg>
      <pc:sldChg chg="addSp delSp modSp add del mod">
        <pc:chgData name="amamou yosr" userId="1275005516849b0a" providerId="LiveId" clId="{3EC194DE-74A4-463D-82D7-46C0158C9DDF}" dt="2023-02-28T14:20:31.290" v="9057" actId="47"/>
        <pc:sldMkLst>
          <pc:docMk/>
          <pc:sldMk cId="3758870844" sldId="924"/>
        </pc:sldMkLst>
        <pc:spChg chg="add mod">
          <ac:chgData name="amamou yosr" userId="1275005516849b0a" providerId="LiveId" clId="{3EC194DE-74A4-463D-82D7-46C0158C9DDF}" dt="2023-02-27T20:49:04.581" v="7254" actId="1037"/>
          <ac:spMkLst>
            <pc:docMk/>
            <pc:sldMk cId="3758870844" sldId="924"/>
            <ac:spMk id="2" creationId="{017B9D8E-4B57-4496-8A38-8850A64319D5}"/>
          </ac:spMkLst>
        </pc:spChg>
        <pc:spChg chg="del">
          <ac:chgData name="amamou yosr" userId="1275005516849b0a" providerId="LiveId" clId="{3EC194DE-74A4-463D-82D7-46C0158C9DDF}" dt="2023-02-27T20:46:18.598" v="7223" actId="478"/>
          <ac:spMkLst>
            <pc:docMk/>
            <pc:sldMk cId="3758870844" sldId="924"/>
            <ac:spMk id="3" creationId="{9DF3D536-7CE2-D92F-3EBB-AC1ABAB55F75}"/>
          </ac:spMkLst>
        </pc:spChg>
        <pc:spChg chg="add mod">
          <ac:chgData name="amamou yosr" userId="1275005516849b0a" providerId="LiveId" clId="{3EC194DE-74A4-463D-82D7-46C0158C9DDF}" dt="2023-02-27T20:49:04.581" v="7254" actId="1037"/>
          <ac:spMkLst>
            <pc:docMk/>
            <pc:sldMk cId="3758870844" sldId="924"/>
            <ac:spMk id="4" creationId="{039CD05A-C580-41DE-9236-0CEB75E336F9}"/>
          </ac:spMkLst>
        </pc:spChg>
        <pc:spChg chg="del">
          <ac:chgData name="amamou yosr" userId="1275005516849b0a" providerId="LiveId" clId="{3EC194DE-74A4-463D-82D7-46C0158C9DDF}" dt="2023-02-27T20:46:18.598" v="7223" actId="478"/>
          <ac:spMkLst>
            <pc:docMk/>
            <pc:sldMk cId="3758870844" sldId="924"/>
            <ac:spMk id="5" creationId="{AF0E9887-0560-9436-92D1-8DE1ED92468C}"/>
          </ac:spMkLst>
        </pc:spChg>
        <pc:spChg chg="del">
          <ac:chgData name="amamou yosr" userId="1275005516849b0a" providerId="LiveId" clId="{3EC194DE-74A4-463D-82D7-46C0158C9DDF}" dt="2023-02-27T20:46:18.598" v="7223" actId="478"/>
          <ac:spMkLst>
            <pc:docMk/>
            <pc:sldMk cId="3758870844" sldId="924"/>
            <ac:spMk id="6" creationId="{D6B00160-54DC-DE11-6121-14A2A1D58715}"/>
          </ac:spMkLst>
        </pc:spChg>
        <pc:spChg chg="add mod">
          <ac:chgData name="amamou yosr" userId="1275005516849b0a" providerId="LiveId" clId="{3EC194DE-74A4-463D-82D7-46C0158C9DDF}" dt="2023-02-27T20:49:04.581" v="7254" actId="1037"/>
          <ac:spMkLst>
            <pc:docMk/>
            <pc:sldMk cId="3758870844" sldId="924"/>
            <ac:spMk id="7" creationId="{69330061-6B76-409C-A54F-56F73455CDAC}"/>
          </ac:spMkLst>
        </pc:spChg>
        <pc:spChg chg="add mod">
          <ac:chgData name="amamou yosr" userId="1275005516849b0a" providerId="LiveId" clId="{3EC194DE-74A4-463D-82D7-46C0158C9DDF}" dt="2023-02-27T20:49:04.581" v="7254" actId="1037"/>
          <ac:spMkLst>
            <pc:docMk/>
            <pc:sldMk cId="3758870844" sldId="924"/>
            <ac:spMk id="8" creationId="{C9B5AA17-F07C-4570-AFDC-A65F1C12FD20}"/>
          </ac:spMkLst>
        </pc:spChg>
        <pc:spChg chg="del">
          <ac:chgData name="amamou yosr" userId="1275005516849b0a" providerId="LiveId" clId="{3EC194DE-74A4-463D-82D7-46C0158C9DDF}" dt="2023-02-27T20:46:18.598" v="7223" actId="478"/>
          <ac:spMkLst>
            <pc:docMk/>
            <pc:sldMk cId="3758870844" sldId="924"/>
            <ac:spMk id="9" creationId="{03B2C40B-1CA7-9ED4-7CA2-55C766D6D8B8}"/>
          </ac:spMkLst>
        </pc:spChg>
        <pc:spChg chg="add mod">
          <ac:chgData name="amamou yosr" userId="1275005516849b0a" providerId="LiveId" clId="{3EC194DE-74A4-463D-82D7-46C0158C9DDF}" dt="2023-02-27T20:49:04.581" v="7254" actId="1037"/>
          <ac:spMkLst>
            <pc:docMk/>
            <pc:sldMk cId="3758870844" sldId="924"/>
            <ac:spMk id="10" creationId="{10BBD8BC-F618-4692-A2B4-5D0C61DCCC74}"/>
          </ac:spMkLst>
        </pc:spChg>
        <pc:spChg chg="del">
          <ac:chgData name="amamou yosr" userId="1275005516849b0a" providerId="LiveId" clId="{3EC194DE-74A4-463D-82D7-46C0158C9DDF}" dt="2023-02-27T20:46:18.598" v="7223" actId="478"/>
          <ac:spMkLst>
            <pc:docMk/>
            <pc:sldMk cId="3758870844" sldId="924"/>
            <ac:spMk id="11" creationId="{D9F4BB47-75F0-BBED-E983-D70A8990EF61}"/>
          </ac:spMkLst>
        </pc:spChg>
        <pc:spChg chg="add del mod">
          <ac:chgData name="amamou yosr" userId="1275005516849b0a" providerId="LiveId" clId="{3EC194DE-74A4-463D-82D7-46C0158C9DDF}" dt="2023-02-27T20:47:21.201" v="7228" actId="478"/>
          <ac:spMkLst>
            <pc:docMk/>
            <pc:sldMk cId="3758870844" sldId="924"/>
            <ac:spMk id="13" creationId="{B002202B-5893-4712-9549-F2C73C6559E6}"/>
          </ac:spMkLst>
        </pc:spChg>
        <pc:spChg chg="add mod">
          <ac:chgData name="amamou yosr" userId="1275005516849b0a" providerId="LiveId" clId="{3EC194DE-74A4-463D-82D7-46C0158C9DDF}" dt="2023-02-27T20:57:24.781" v="7475" actId="1035"/>
          <ac:spMkLst>
            <pc:docMk/>
            <pc:sldMk cId="3758870844" sldId="924"/>
            <ac:spMk id="14" creationId="{A54227D0-186A-4342-9E29-B21E6A6D433B}"/>
          </ac:spMkLst>
        </pc:spChg>
        <pc:spChg chg="del">
          <ac:chgData name="amamou yosr" userId="1275005516849b0a" providerId="LiveId" clId="{3EC194DE-74A4-463D-82D7-46C0158C9DDF}" dt="2023-02-27T20:46:18.598" v="7223" actId="478"/>
          <ac:spMkLst>
            <pc:docMk/>
            <pc:sldMk cId="3758870844" sldId="924"/>
            <ac:spMk id="15" creationId="{2B655DFC-3CBD-1F71-702F-C57E5C548EC2}"/>
          </ac:spMkLst>
        </pc:spChg>
        <pc:spChg chg="add mod">
          <ac:chgData name="amamou yosr" userId="1275005516849b0a" providerId="LiveId" clId="{3EC194DE-74A4-463D-82D7-46C0158C9DDF}" dt="2023-02-27T20:59:09.299" v="7536" actId="1076"/>
          <ac:spMkLst>
            <pc:docMk/>
            <pc:sldMk cId="3758870844" sldId="924"/>
            <ac:spMk id="17" creationId="{A574DA99-AED2-4E49-81AC-FA6B700F148A}"/>
          </ac:spMkLst>
        </pc:spChg>
        <pc:spChg chg="del">
          <ac:chgData name="amamou yosr" userId="1275005516849b0a" providerId="LiveId" clId="{3EC194DE-74A4-463D-82D7-46C0158C9DDF}" dt="2023-02-27T20:46:18.598" v="7223" actId="478"/>
          <ac:spMkLst>
            <pc:docMk/>
            <pc:sldMk cId="3758870844" sldId="924"/>
            <ac:spMk id="18" creationId="{C9691CAA-24E6-B09B-2F21-C4D01A2168DF}"/>
          </ac:spMkLst>
        </pc:spChg>
        <pc:spChg chg="add del mod">
          <ac:chgData name="amamou yosr" userId="1275005516849b0a" providerId="LiveId" clId="{3EC194DE-74A4-463D-82D7-46C0158C9DDF}" dt="2023-02-27T20:52:19.456" v="7368" actId="478"/>
          <ac:spMkLst>
            <pc:docMk/>
            <pc:sldMk cId="3758870844" sldId="924"/>
            <ac:spMk id="20" creationId="{78C288C9-2395-4854-ABC9-3F3C831FB277}"/>
          </ac:spMkLst>
        </pc:spChg>
        <pc:spChg chg="add del mod">
          <ac:chgData name="amamou yosr" userId="1275005516849b0a" providerId="LiveId" clId="{3EC194DE-74A4-463D-82D7-46C0158C9DDF}" dt="2023-02-27T20:52:19.456" v="7368" actId="478"/>
          <ac:spMkLst>
            <pc:docMk/>
            <pc:sldMk cId="3758870844" sldId="924"/>
            <ac:spMk id="21" creationId="{8D86EF39-ACB3-4689-9696-4D124B2CED0D}"/>
          </ac:spMkLst>
        </pc:spChg>
        <pc:spChg chg="add del mod">
          <ac:chgData name="amamou yosr" userId="1275005516849b0a" providerId="LiveId" clId="{3EC194DE-74A4-463D-82D7-46C0158C9DDF}" dt="2023-02-27T20:47:21.201" v="7228" actId="478"/>
          <ac:spMkLst>
            <pc:docMk/>
            <pc:sldMk cId="3758870844" sldId="924"/>
            <ac:spMk id="22" creationId="{87E33A6E-2296-4703-9722-04DD6F04F269}"/>
          </ac:spMkLst>
        </pc:spChg>
        <pc:spChg chg="add del mod">
          <ac:chgData name="amamou yosr" userId="1275005516849b0a" providerId="LiveId" clId="{3EC194DE-74A4-463D-82D7-46C0158C9DDF}" dt="2023-02-27T20:47:21.201" v="7228" actId="478"/>
          <ac:spMkLst>
            <pc:docMk/>
            <pc:sldMk cId="3758870844" sldId="924"/>
            <ac:spMk id="23" creationId="{E2E6A5BC-F6AD-4BF2-81AE-101ED4C2DD5F}"/>
          </ac:spMkLst>
        </pc:spChg>
        <pc:spChg chg="add del mod">
          <ac:chgData name="amamou yosr" userId="1275005516849b0a" providerId="LiveId" clId="{3EC194DE-74A4-463D-82D7-46C0158C9DDF}" dt="2023-02-27T20:47:21.201" v="7228" actId="478"/>
          <ac:spMkLst>
            <pc:docMk/>
            <pc:sldMk cId="3758870844" sldId="924"/>
            <ac:spMk id="24" creationId="{1DDE4593-BEE1-4F15-9DA1-2C1702A3CC51}"/>
          </ac:spMkLst>
        </pc:spChg>
        <pc:spChg chg="add del mod">
          <ac:chgData name="amamou yosr" userId="1275005516849b0a" providerId="LiveId" clId="{3EC194DE-74A4-463D-82D7-46C0158C9DDF}" dt="2023-02-27T20:47:09.924" v="7227" actId="478"/>
          <ac:spMkLst>
            <pc:docMk/>
            <pc:sldMk cId="3758870844" sldId="924"/>
            <ac:spMk id="25" creationId="{BA3B8B8C-2CBF-447F-B2D5-F8B0A3883702}"/>
          </ac:spMkLst>
        </pc:spChg>
        <pc:spChg chg="add del mod">
          <ac:chgData name="amamou yosr" userId="1275005516849b0a" providerId="LiveId" clId="{3EC194DE-74A4-463D-82D7-46C0158C9DDF}" dt="2023-02-27T20:46:23.536" v="7225" actId="478"/>
          <ac:spMkLst>
            <pc:docMk/>
            <pc:sldMk cId="3758870844" sldId="924"/>
            <ac:spMk id="26" creationId="{5EA251D3-ADA7-41F2-B25F-1B54D060D0BE}"/>
          </ac:spMkLst>
        </pc:spChg>
        <pc:spChg chg="add mod">
          <ac:chgData name="amamou yosr" userId="1275005516849b0a" providerId="LiveId" clId="{3EC194DE-74A4-463D-82D7-46C0158C9DDF}" dt="2023-02-27T20:46:19.990" v="7224"/>
          <ac:spMkLst>
            <pc:docMk/>
            <pc:sldMk cId="3758870844" sldId="924"/>
            <ac:spMk id="27" creationId="{41F408DF-A1D3-4968-A47E-0AB0C92BD90D}"/>
          </ac:spMkLst>
        </pc:spChg>
        <pc:spChg chg="add mod">
          <ac:chgData name="amamou yosr" userId="1275005516849b0a" providerId="LiveId" clId="{3EC194DE-74A4-463D-82D7-46C0158C9DDF}" dt="2023-02-27T20:49:04.581" v="7254" actId="1037"/>
          <ac:spMkLst>
            <pc:docMk/>
            <pc:sldMk cId="3758870844" sldId="924"/>
            <ac:spMk id="28" creationId="{A925AF3D-622A-42AE-B8F1-9FAB98038F95}"/>
          </ac:spMkLst>
        </pc:spChg>
        <pc:spChg chg="add mod">
          <ac:chgData name="amamou yosr" userId="1275005516849b0a" providerId="LiveId" clId="{3EC194DE-74A4-463D-82D7-46C0158C9DDF}" dt="2023-02-27T20:49:04.581" v="7254" actId="1037"/>
          <ac:spMkLst>
            <pc:docMk/>
            <pc:sldMk cId="3758870844" sldId="924"/>
            <ac:spMk id="29" creationId="{1CE1DE62-2EB7-4E90-BEBC-362CBB36E15E}"/>
          </ac:spMkLst>
        </pc:spChg>
        <pc:spChg chg="add mod">
          <ac:chgData name="amamou yosr" userId="1275005516849b0a" providerId="LiveId" clId="{3EC194DE-74A4-463D-82D7-46C0158C9DDF}" dt="2023-02-27T20:49:04.581" v="7254" actId="1037"/>
          <ac:spMkLst>
            <pc:docMk/>
            <pc:sldMk cId="3758870844" sldId="924"/>
            <ac:spMk id="30" creationId="{25701A4D-5B43-4C26-9AE9-15B698B7393E}"/>
          </ac:spMkLst>
        </pc:spChg>
        <pc:spChg chg="add mod">
          <ac:chgData name="amamou yosr" userId="1275005516849b0a" providerId="LiveId" clId="{3EC194DE-74A4-463D-82D7-46C0158C9DDF}" dt="2023-02-27T20:49:04.581" v="7254" actId="1037"/>
          <ac:spMkLst>
            <pc:docMk/>
            <pc:sldMk cId="3758870844" sldId="924"/>
            <ac:spMk id="31" creationId="{4D49BA92-3537-462D-8533-3ED664DA3D10}"/>
          </ac:spMkLst>
        </pc:spChg>
        <pc:spChg chg="add mod">
          <ac:chgData name="amamou yosr" userId="1275005516849b0a" providerId="LiveId" clId="{3EC194DE-74A4-463D-82D7-46C0158C9DDF}" dt="2023-02-27T20:46:19.990" v="7224"/>
          <ac:spMkLst>
            <pc:docMk/>
            <pc:sldMk cId="3758870844" sldId="924"/>
            <ac:spMk id="33" creationId="{B496B40A-622D-48DC-83A3-B2F9195CEA35}"/>
          </ac:spMkLst>
        </pc:spChg>
        <pc:spChg chg="add mod">
          <ac:chgData name="amamou yosr" userId="1275005516849b0a" providerId="LiveId" clId="{3EC194DE-74A4-463D-82D7-46C0158C9DDF}" dt="2023-02-27T20:46:19.990" v="7224"/>
          <ac:spMkLst>
            <pc:docMk/>
            <pc:sldMk cId="3758870844" sldId="924"/>
            <ac:spMk id="34" creationId="{CCBDDDCA-B2FE-4FFB-AA47-F12CF2097C74}"/>
          </ac:spMkLst>
        </pc:spChg>
        <pc:spChg chg="add mod">
          <ac:chgData name="amamou yosr" userId="1275005516849b0a" providerId="LiveId" clId="{3EC194DE-74A4-463D-82D7-46C0158C9DDF}" dt="2023-02-27T20:50:17.338" v="7301" actId="1076"/>
          <ac:spMkLst>
            <pc:docMk/>
            <pc:sldMk cId="3758870844" sldId="924"/>
            <ac:spMk id="36" creationId="{34E19E35-C6CB-98C2-2D02-B7EC061C0B9D}"/>
          </ac:spMkLst>
        </pc:spChg>
        <pc:spChg chg="add mod">
          <ac:chgData name="amamou yosr" userId="1275005516849b0a" providerId="LiveId" clId="{3EC194DE-74A4-463D-82D7-46C0158C9DDF}" dt="2023-02-27T20:57:42.393" v="7477" actId="1076"/>
          <ac:spMkLst>
            <pc:docMk/>
            <pc:sldMk cId="3758870844" sldId="924"/>
            <ac:spMk id="38" creationId="{54ED60FA-F753-267D-7848-1D5ACE033FB9}"/>
          </ac:spMkLst>
        </pc:spChg>
        <pc:spChg chg="add mod">
          <ac:chgData name="amamou yosr" userId="1275005516849b0a" providerId="LiveId" clId="{3EC194DE-74A4-463D-82D7-46C0158C9DDF}" dt="2023-02-27T21:00:15.177" v="7544" actId="207"/>
          <ac:spMkLst>
            <pc:docMk/>
            <pc:sldMk cId="3758870844" sldId="924"/>
            <ac:spMk id="41" creationId="{866BE99A-EDD0-03F8-B22B-7C22FEF0F65B}"/>
          </ac:spMkLst>
        </pc:spChg>
        <pc:spChg chg="add mod">
          <ac:chgData name="amamou yosr" userId="1275005516849b0a" providerId="LiveId" clId="{3EC194DE-74A4-463D-82D7-46C0158C9DDF}" dt="2023-02-27T21:00:40.056" v="7549" actId="1076"/>
          <ac:spMkLst>
            <pc:docMk/>
            <pc:sldMk cId="3758870844" sldId="924"/>
            <ac:spMk id="44" creationId="{B76462D4-A26E-A2E7-BF83-3369401243FD}"/>
          </ac:spMkLst>
        </pc:spChg>
        <pc:grpChg chg="add mod">
          <ac:chgData name="amamou yosr" userId="1275005516849b0a" providerId="LiveId" clId="{3EC194DE-74A4-463D-82D7-46C0158C9DDF}" dt="2023-02-27T20:49:04.581" v="7254" actId="1037"/>
          <ac:grpSpMkLst>
            <pc:docMk/>
            <pc:sldMk cId="3758870844" sldId="924"/>
            <ac:grpSpMk id="32" creationId="{122C55D7-5E55-45FA-9E33-4218738F4250}"/>
          </ac:grpSpMkLst>
        </pc:grpChg>
        <pc:picChg chg="del">
          <ac:chgData name="amamou yosr" userId="1275005516849b0a" providerId="LiveId" clId="{3EC194DE-74A4-463D-82D7-46C0158C9DDF}" dt="2023-02-27T20:46:18.598" v="7223" actId="478"/>
          <ac:picMkLst>
            <pc:docMk/>
            <pc:sldMk cId="3758870844" sldId="924"/>
            <ac:picMk id="12" creationId="{2E17ADFF-E895-982D-6A36-8E60AC8BBA0A}"/>
          </ac:picMkLst>
        </pc:picChg>
        <pc:picChg chg="del">
          <ac:chgData name="amamou yosr" userId="1275005516849b0a" providerId="LiveId" clId="{3EC194DE-74A4-463D-82D7-46C0158C9DDF}" dt="2023-02-27T20:46:18.598" v="7223" actId="478"/>
          <ac:picMkLst>
            <pc:docMk/>
            <pc:sldMk cId="3758870844" sldId="924"/>
            <ac:picMk id="16" creationId="{1FD04508-66CA-C9AA-1065-52C95E5D5B65}"/>
          </ac:picMkLst>
        </pc:picChg>
        <pc:picChg chg="del">
          <ac:chgData name="amamou yosr" userId="1275005516849b0a" providerId="LiveId" clId="{3EC194DE-74A4-463D-82D7-46C0158C9DDF}" dt="2023-02-27T20:46:18.598" v="7223" actId="478"/>
          <ac:picMkLst>
            <pc:docMk/>
            <pc:sldMk cId="3758870844" sldId="924"/>
            <ac:picMk id="19" creationId="{AA7CA1BA-608A-CE6E-948E-F332F256A1D1}"/>
          </ac:picMkLst>
        </pc:picChg>
        <pc:picChg chg="add mod">
          <ac:chgData name="amamou yosr" userId="1275005516849b0a" providerId="LiveId" clId="{3EC194DE-74A4-463D-82D7-46C0158C9DDF}" dt="2023-02-27T20:57:24.781" v="7475" actId="1035"/>
          <ac:picMkLst>
            <pc:docMk/>
            <pc:sldMk cId="3758870844" sldId="924"/>
            <ac:picMk id="39" creationId="{9B6B4BBC-2E49-778E-ABB8-B1E6DE5E5974}"/>
          </ac:picMkLst>
        </pc:picChg>
        <pc:picChg chg="add mod">
          <ac:chgData name="amamou yosr" userId="1275005516849b0a" providerId="LiveId" clId="{3EC194DE-74A4-463D-82D7-46C0158C9DDF}" dt="2023-02-27T21:00:27.043" v="7548" actId="14100"/>
          <ac:picMkLst>
            <pc:docMk/>
            <pc:sldMk cId="3758870844" sldId="924"/>
            <ac:picMk id="42" creationId="{634A3CEF-AAE6-2DDC-F9EC-34EEA072071D}"/>
          </ac:picMkLst>
        </pc:picChg>
      </pc:sldChg>
      <pc:sldChg chg="addSp delSp modSp add del mod ord">
        <pc:chgData name="amamou yosr" userId="1275005516849b0a" providerId="LiveId" clId="{3EC194DE-74A4-463D-82D7-46C0158C9DDF}" dt="2023-02-28T14:21:49.612" v="9131" actId="47"/>
        <pc:sldMkLst>
          <pc:docMk/>
          <pc:sldMk cId="2604931603" sldId="925"/>
        </pc:sldMkLst>
        <pc:spChg chg="mod">
          <ac:chgData name="amamou yosr" userId="1275005516849b0a" providerId="LiveId" clId="{3EC194DE-74A4-463D-82D7-46C0158C9DDF}" dt="2023-02-28T14:21:16.944" v="9121" actId="1036"/>
          <ac:spMkLst>
            <pc:docMk/>
            <pc:sldMk cId="2604931603" sldId="925"/>
            <ac:spMk id="2" creationId="{017B9D8E-4B57-4496-8A38-8850A64319D5}"/>
          </ac:spMkLst>
        </pc:spChg>
        <pc:spChg chg="mod">
          <ac:chgData name="amamou yosr" userId="1275005516849b0a" providerId="LiveId" clId="{3EC194DE-74A4-463D-82D7-46C0158C9DDF}" dt="2023-02-28T14:21:16.944" v="9121" actId="1036"/>
          <ac:spMkLst>
            <pc:docMk/>
            <pc:sldMk cId="2604931603" sldId="925"/>
            <ac:spMk id="4" creationId="{039CD05A-C580-41DE-9236-0CEB75E336F9}"/>
          </ac:spMkLst>
        </pc:spChg>
        <pc:spChg chg="add del mod">
          <ac:chgData name="amamou yosr" userId="1275005516849b0a" providerId="LiveId" clId="{3EC194DE-74A4-463D-82D7-46C0158C9DDF}" dt="2023-02-28T14:21:01.265" v="9058" actId="478"/>
          <ac:spMkLst>
            <pc:docMk/>
            <pc:sldMk cId="2604931603" sldId="925"/>
            <ac:spMk id="5" creationId="{F99947E0-5062-AF44-28D9-B399099CBFA3}"/>
          </ac:spMkLst>
        </pc:spChg>
        <pc:spChg chg="mod">
          <ac:chgData name="amamou yosr" userId="1275005516849b0a" providerId="LiveId" clId="{3EC194DE-74A4-463D-82D7-46C0158C9DDF}" dt="2023-02-28T14:21:16.944" v="9121" actId="1036"/>
          <ac:spMkLst>
            <pc:docMk/>
            <pc:sldMk cId="2604931603" sldId="925"/>
            <ac:spMk id="7" creationId="{69330061-6B76-409C-A54F-56F73455CDAC}"/>
          </ac:spMkLst>
        </pc:spChg>
        <pc:spChg chg="mod">
          <ac:chgData name="amamou yosr" userId="1275005516849b0a" providerId="LiveId" clId="{3EC194DE-74A4-463D-82D7-46C0158C9DDF}" dt="2023-02-28T14:21:16.944" v="9121" actId="1036"/>
          <ac:spMkLst>
            <pc:docMk/>
            <pc:sldMk cId="2604931603" sldId="925"/>
            <ac:spMk id="8" creationId="{C9B5AA17-F07C-4570-AFDC-A65F1C12FD20}"/>
          </ac:spMkLst>
        </pc:spChg>
        <pc:spChg chg="mod">
          <ac:chgData name="amamou yosr" userId="1275005516849b0a" providerId="LiveId" clId="{3EC194DE-74A4-463D-82D7-46C0158C9DDF}" dt="2023-02-28T14:21:16.944" v="9121" actId="1036"/>
          <ac:spMkLst>
            <pc:docMk/>
            <pc:sldMk cId="2604931603" sldId="925"/>
            <ac:spMk id="10" creationId="{10BBD8BC-F618-4692-A2B4-5D0C61DCCC74}"/>
          </ac:spMkLst>
        </pc:spChg>
        <pc:spChg chg="add del mod">
          <ac:chgData name="amamou yosr" userId="1275005516849b0a" providerId="LiveId" clId="{3EC194DE-74A4-463D-82D7-46C0158C9DDF}" dt="2023-02-28T14:21:01.265" v="9058" actId="478"/>
          <ac:spMkLst>
            <pc:docMk/>
            <pc:sldMk cId="2604931603" sldId="925"/>
            <ac:spMk id="12" creationId="{8B95D54F-5325-B205-04D8-37FF188221B3}"/>
          </ac:spMkLst>
        </pc:spChg>
        <pc:spChg chg="del">
          <ac:chgData name="amamou yosr" userId="1275005516849b0a" providerId="LiveId" clId="{3EC194DE-74A4-463D-82D7-46C0158C9DDF}" dt="2023-02-28T14:21:01.265" v="9058" actId="478"/>
          <ac:spMkLst>
            <pc:docMk/>
            <pc:sldMk cId="2604931603" sldId="925"/>
            <ac:spMk id="14" creationId="{A54227D0-186A-4342-9E29-B21E6A6D433B}"/>
          </ac:spMkLst>
        </pc:spChg>
        <pc:spChg chg="del mod">
          <ac:chgData name="amamou yosr" userId="1275005516849b0a" providerId="LiveId" clId="{3EC194DE-74A4-463D-82D7-46C0158C9DDF}" dt="2023-02-28T14:21:01.265" v="9058" actId="478"/>
          <ac:spMkLst>
            <pc:docMk/>
            <pc:sldMk cId="2604931603" sldId="925"/>
            <ac:spMk id="17" creationId="{A574DA99-AED2-4E49-81AC-FA6B700F148A}"/>
          </ac:spMkLst>
        </pc:spChg>
        <pc:spChg chg="mod">
          <ac:chgData name="amamou yosr" userId="1275005516849b0a" providerId="LiveId" clId="{3EC194DE-74A4-463D-82D7-46C0158C9DDF}" dt="2023-02-28T14:21:16.944" v="9121" actId="1036"/>
          <ac:spMkLst>
            <pc:docMk/>
            <pc:sldMk cId="2604931603" sldId="925"/>
            <ac:spMk id="28" creationId="{A925AF3D-622A-42AE-B8F1-9FAB98038F95}"/>
          </ac:spMkLst>
        </pc:spChg>
        <pc:spChg chg="mod">
          <ac:chgData name="amamou yosr" userId="1275005516849b0a" providerId="LiveId" clId="{3EC194DE-74A4-463D-82D7-46C0158C9DDF}" dt="2023-02-28T14:21:16.944" v="9121" actId="1036"/>
          <ac:spMkLst>
            <pc:docMk/>
            <pc:sldMk cId="2604931603" sldId="925"/>
            <ac:spMk id="29" creationId="{1CE1DE62-2EB7-4E90-BEBC-362CBB36E15E}"/>
          </ac:spMkLst>
        </pc:spChg>
        <pc:spChg chg="mod">
          <ac:chgData name="amamou yosr" userId="1275005516849b0a" providerId="LiveId" clId="{3EC194DE-74A4-463D-82D7-46C0158C9DDF}" dt="2023-02-28T14:21:16.944" v="9121" actId="1036"/>
          <ac:spMkLst>
            <pc:docMk/>
            <pc:sldMk cId="2604931603" sldId="925"/>
            <ac:spMk id="30" creationId="{25701A4D-5B43-4C26-9AE9-15B698B7393E}"/>
          </ac:spMkLst>
        </pc:spChg>
        <pc:spChg chg="mod">
          <ac:chgData name="amamou yosr" userId="1275005516849b0a" providerId="LiveId" clId="{3EC194DE-74A4-463D-82D7-46C0158C9DDF}" dt="2023-02-28T14:21:16.944" v="9121" actId="1036"/>
          <ac:spMkLst>
            <pc:docMk/>
            <pc:sldMk cId="2604931603" sldId="925"/>
            <ac:spMk id="31" creationId="{4D49BA92-3537-462D-8533-3ED664DA3D10}"/>
          </ac:spMkLst>
        </pc:spChg>
        <pc:spChg chg="del">
          <ac:chgData name="amamou yosr" userId="1275005516849b0a" providerId="LiveId" clId="{3EC194DE-74A4-463D-82D7-46C0158C9DDF}" dt="2023-02-27T21:52:29.066" v="8203" actId="478"/>
          <ac:spMkLst>
            <pc:docMk/>
            <pc:sldMk cId="2604931603" sldId="925"/>
            <ac:spMk id="36" creationId="{34E19E35-C6CB-98C2-2D02-B7EC061C0B9D}"/>
          </ac:spMkLst>
        </pc:spChg>
        <pc:spChg chg="del">
          <ac:chgData name="amamou yosr" userId="1275005516849b0a" providerId="LiveId" clId="{3EC194DE-74A4-463D-82D7-46C0158C9DDF}" dt="2023-02-27T21:07:42.990" v="7552" actId="478"/>
          <ac:spMkLst>
            <pc:docMk/>
            <pc:sldMk cId="2604931603" sldId="925"/>
            <ac:spMk id="38" creationId="{54ED60FA-F753-267D-7848-1D5ACE033FB9}"/>
          </ac:spMkLst>
        </pc:spChg>
        <pc:spChg chg="del">
          <ac:chgData name="amamou yosr" userId="1275005516849b0a" providerId="LiveId" clId="{3EC194DE-74A4-463D-82D7-46C0158C9DDF}" dt="2023-02-27T21:07:48.179" v="7553" actId="478"/>
          <ac:spMkLst>
            <pc:docMk/>
            <pc:sldMk cId="2604931603" sldId="925"/>
            <ac:spMk id="41" creationId="{866BE99A-EDD0-03F8-B22B-7C22FEF0F65B}"/>
          </ac:spMkLst>
        </pc:spChg>
        <pc:spChg chg="del">
          <ac:chgData name="amamou yosr" userId="1275005516849b0a" providerId="LiveId" clId="{3EC194DE-74A4-463D-82D7-46C0158C9DDF}" dt="2023-02-27T21:07:37.773" v="7551" actId="478"/>
          <ac:spMkLst>
            <pc:docMk/>
            <pc:sldMk cId="2604931603" sldId="925"/>
            <ac:spMk id="44" creationId="{B76462D4-A26E-A2E7-BF83-3369401243FD}"/>
          </ac:spMkLst>
        </pc:spChg>
        <pc:grpChg chg="mod">
          <ac:chgData name="amamou yosr" userId="1275005516849b0a" providerId="LiveId" clId="{3EC194DE-74A4-463D-82D7-46C0158C9DDF}" dt="2023-02-28T14:21:16.944" v="9121" actId="1036"/>
          <ac:grpSpMkLst>
            <pc:docMk/>
            <pc:sldMk cId="2604931603" sldId="925"/>
            <ac:grpSpMk id="32" creationId="{122C55D7-5E55-45FA-9E33-4218738F4250}"/>
          </ac:grpSpMkLst>
        </pc:grpChg>
        <pc:picChg chg="add del mod">
          <ac:chgData name="amamou yosr" userId="1275005516849b0a" providerId="LiveId" clId="{3EC194DE-74A4-463D-82D7-46C0158C9DDF}" dt="2023-02-28T14:21:01.265" v="9058" actId="478"/>
          <ac:picMkLst>
            <pc:docMk/>
            <pc:sldMk cId="2604931603" sldId="925"/>
            <ac:picMk id="6" creationId="{E8E51122-5AE2-9F4E-903D-9ACC80658329}"/>
          </ac:picMkLst>
        </pc:picChg>
        <pc:picChg chg="add del mod modCrop">
          <ac:chgData name="amamou yosr" userId="1275005516849b0a" providerId="LiveId" clId="{3EC194DE-74A4-463D-82D7-46C0158C9DDF}" dt="2023-02-27T21:17:16.083" v="7684" actId="478"/>
          <ac:picMkLst>
            <pc:docMk/>
            <pc:sldMk cId="2604931603" sldId="925"/>
            <ac:picMk id="9" creationId="{8FAFCAB9-EA62-B655-86A0-E4A3AAE3F7FA}"/>
          </ac:picMkLst>
        </pc:picChg>
        <pc:picChg chg="add del mod">
          <ac:chgData name="amamou yosr" userId="1275005516849b0a" providerId="LiveId" clId="{3EC194DE-74A4-463D-82D7-46C0158C9DDF}" dt="2023-02-28T14:21:01.265" v="9058" actId="478"/>
          <ac:picMkLst>
            <pc:docMk/>
            <pc:sldMk cId="2604931603" sldId="925"/>
            <ac:picMk id="13" creationId="{A3E44BB2-A457-57F6-9761-538BA236E661}"/>
          </ac:picMkLst>
        </pc:picChg>
        <pc:picChg chg="add del mod">
          <ac:chgData name="amamou yosr" userId="1275005516849b0a" providerId="LiveId" clId="{3EC194DE-74A4-463D-82D7-46C0158C9DDF}" dt="2023-02-28T14:21:01.265" v="9058" actId="478"/>
          <ac:picMkLst>
            <pc:docMk/>
            <pc:sldMk cId="2604931603" sldId="925"/>
            <ac:picMk id="15" creationId="{973C5450-48A2-D9BF-139C-0B81CC9021A8}"/>
          </ac:picMkLst>
        </pc:picChg>
        <pc:picChg chg="del">
          <ac:chgData name="amamou yosr" userId="1275005516849b0a" providerId="LiveId" clId="{3EC194DE-74A4-463D-82D7-46C0158C9DDF}" dt="2023-02-27T21:07:37.773" v="7551" actId="478"/>
          <ac:picMkLst>
            <pc:docMk/>
            <pc:sldMk cId="2604931603" sldId="925"/>
            <ac:picMk id="39" creationId="{9B6B4BBC-2E49-778E-ABB8-B1E6DE5E5974}"/>
          </ac:picMkLst>
        </pc:picChg>
        <pc:picChg chg="del">
          <ac:chgData name="amamou yosr" userId="1275005516849b0a" providerId="LiveId" clId="{3EC194DE-74A4-463D-82D7-46C0158C9DDF}" dt="2023-02-27T21:07:37.773" v="7551" actId="478"/>
          <ac:picMkLst>
            <pc:docMk/>
            <pc:sldMk cId="2604931603" sldId="925"/>
            <ac:picMk id="42" creationId="{634A3CEF-AAE6-2DDC-F9EC-34EEA072071D}"/>
          </ac:picMkLst>
        </pc:picChg>
      </pc:sldChg>
      <pc:sldChg chg="addSp delSp modSp add del mod">
        <pc:chgData name="amamou yosr" userId="1275005516849b0a" providerId="LiveId" clId="{3EC194DE-74A4-463D-82D7-46C0158C9DDF}" dt="2023-02-28T14:24:51.577" v="9270" actId="47"/>
        <pc:sldMkLst>
          <pc:docMk/>
          <pc:sldMk cId="2779562098" sldId="926"/>
        </pc:sldMkLst>
        <pc:spChg chg="del">
          <ac:chgData name="amamou yosr" userId="1275005516849b0a" providerId="LiveId" clId="{3EC194DE-74A4-463D-82D7-46C0158C9DDF}" dt="2023-02-27T21:18:34.940" v="7693" actId="478"/>
          <ac:spMkLst>
            <pc:docMk/>
            <pc:sldMk cId="2779562098" sldId="926"/>
            <ac:spMk id="5" creationId="{F99947E0-5062-AF44-28D9-B399099CBFA3}"/>
          </ac:spMkLst>
        </pc:spChg>
        <pc:spChg chg="add mod">
          <ac:chgData name="amamou yosr" userId="1275005516849b0a" providerId="LiveId" clId="{3EC194DE-74A4-463D-82D7-46C0158C9DDF}" dt="2023-02-27T21:23:46.392" v="7731" actId="207"/>
          <ac:spMkLst>
            <pc:docMk/>
            <pc:sldMk cId="2779562098" sldId="926"/>
            <ac:spMk id="11" creationId="{6FF0C100-E64E-C90B-4D6F-53AABB259F7D}"/>
          </ac:spMkLst>
        </pc:spChg>
        <pc:spChg chg="del">
          <ac:chgData name="amamou yosr" userId="1275005516849b0a" providerId="LiveId" clId="{3EC194DE-74A4-463D-82D7-46C0158C9DDF}" dt="2023-02-27T21:18:34.940" v="7693" actId="478"/>
          <ac:spMkLst>
            <pc:docMk/>
            <pc:sldMk cId="2779562098" sldId="926"/>
            <ac:spMk id="12" creationId="{8B95D54F-5325-B205-04D8-37FF188221B3}"/>
          </ac:spMkLst>
        </pc:spChg>
        <pc:spChg chg="mod">
          <ac:chgData name="amamou yosr" userId="1275005516849b0a" providerId="LiveId" clId="{3EC194DE-74A4-463D-82D7-46C0158C9DDF}" dt="2023-02-27T21:22:44.439" v="7725" actId="1076"/>
          <ac:spMkLst>
            <pc:docMk/>
            <pc:sldMk cId="2779562098" sldId="926"/>
            <ac:spMk id="17" creationId="{A574DA99-AED2-4E49-81AC-FA6B700F148A}"/>
          </ac:spMkLst>
        </pc:spChg>
        <pc:spChg chg="add mod">
          <ac:chgData name="amamou yosr" userId="1275005516849b0a" providerId="LiveId" clId="{3EC194DE-74A4-463D-82D7-46C0158C9DDF}" dt="2023-02-27T21:23:59.096" v="7733" actId="207"/>
          <ac:spMkLst>
            <pc:docMk/>
            <pc:sldMk cId="2779562098" sldId="926"/>
            <ac:spMk id="19" creationId="{8EC78A6C-DE46-A5DE-339B-D67E307AC855}"/>
          </ac:spMkLst>
        </pc:spChg>
        <pc:spChg chg="del">
          <ac:chgData name="amamou yosr" userId="1275005516849b0a" providerId="LiveId" clId="{3EC194DE-74A4-463D-82D7-46C0158C9DDF}" dt="2023-02-27T21:52:32.672" v="8204" actId="478"/>
          <ac:spMkLst>
            <pc:docMk/>
            <pc:sldMk cId="2779562098" sldId="926"/>
            <ac:spMk id="36" creationId="{34E19E35-C6CB-98C2-2D02-B7EC061C0B9D}"/>
          </ac:spMkLst>
        </pc:spChg>
        <pc:graphicFrameChg chg="add del mod">
          <ac:chgData name="amamou yosr" userId="1275005516849b0a" providerId="LiveId" clId="{3EC194DE-74A4-463D-82D7-46C0158C9DDF}" dt="2023-02-27T21:19:40.075" v="7695"/>
          <ac:graphicFrameMkLst>
            <pc:docMk/>
            <pc:sldMk cId="2779562098" sldId="926"/>
            <ac:graphicFrameMk id="3" creationId="{0B9E55A7-4845-7E98-5B5E-48ED358FBD9E}"/>
          </ac:graphicFrameMkLst>
        </pc:graphicFrameChg>
        <pc:picChg chg="del">
          <ac:chgData name="amamou yosr" userId="1275005516849b0a" providerId="LiveId" clId="{3EC194DE-74A4-463D-82D7-46C0158C9DDF}" dt="2023-02-27T21:18:26.867" v="7692" actId="478"/>
          <ac:picMkLst>
            <pc:docMk/>
            <pc:sldMk cId="2779562098" sldId="926"/>
            <ac:picMk id="6" creationId="{E8E51122-5AE2-9F4E-903D-9ACC80658329}"/>
          </ac:picMkLst>
        </pc:picChg>
        <pc:picChg chg="del">
          <ac:chgData name="amamou yosr" userId="1275005516849b0a" providerId="LiveId" clId="{3EC194DE-74A4-463D-82D7-46C0158C9DDF}" dt="2023-02-27T21:18:21.798" v="7691" actId="478"/>
          <ac:picMkLst>
            <pc:docMk/>
            <pc:sldMk cId="2779562098" sldId="926"/>
            <ac:picMk id="13" creationId="{A3E44BB2-A457-57F6-9761-538BA236E661}"/>
          </ac:picMkLst>
        </pc:picChg>
        <pc:picChg chg="del">
          <ac:chgData name="amamou yosr" userId="1275005516849b0a" providerId="LiveId" clId="{3EC194DE-74A4-463D-82D7-46C0158C9DDF}" dt="2023-02-27T21:18:21.798" v="7691" actId="478"/>
          <ac:picMkLst>
            <pc:docMk/>
            <pc:sldMk cId="2779562098" sldId="926"/>
            <ac:picMk id="15" creationId="{973C5450-48A2-D9BF-139C-0B81CC9021A8}"/>
          </ac:picMkLst>
        </pc:picChg>
        <pc:picChg chg="add mod">
          <ac:chgData name="amamou yosr" userId="1275005516849b0a" providerId="LiveId" clId="{3EC194DE-74A4-463D-82D7-46C0158C9DDF}" dt="2023-02-27T21:21:39.909" v="7711" actId="1076"/>
          <ac:picMkLst>
            <pc:docMk/>
            <pc:sldMk cId="2779562098" sldId="926"/>
            <ac:picMk id="16" creationId="{95B82B43-5955-80AA-812B-97BE13345170}"/>
          </ac:picMkLst>
        </pc:picChg>
        <pc:picChg chg="add del mod">
          <ac:chgData name="amamou yosr" userId="1275005516849b0a" providerId="LiveId" clId="{3EC194DE-74A4-463D-82D7-46C0158C9DDF}" dt="2023-02-27T21:22:26.305" v="7719" actId="478"/>
          <ac:picMkLst>
            <pc:docMk/>
            <pc:sldMk cId="2779562098" sldId="926"/>
            <ac:picMk id="20" creationId="{F234B1B0-10A7-7E45-9B60-89C3B3BB3903}"/>
          </ac:picMkLst>
        </pc:picChg>
        <pc:picChg chg="add mod">
          <ac:chgData name="amamou yosr" userId="1275005516849b0a" providerId="LiveId" clId="{3EC194DE-74A4-463D-82D7-46C0158C9DDF}" dt="2023-02-27T21:23:01.874" v="7729" actId="14100"/>
          <ac:picMkLst>
            <pc:docMk/>
            <pc:sldMk cId="2779562098" sldId="926"/>
            <ac:picMk id="21" creationId="{07F10FA8-EA75-C741-80C9-F64D9C97AC2C}"/>
          </ac:picMkLst>
        </pc:picChg>
      </pc:sldChg>
      <pc:sldChg chg="addSp delSp modSp add mod">
        <pc:chgData name="amamou yosr" userId="1275005516849b0a" providerId="LiveId" clId="{3EC194DE-74A4-463D-82D7-46C0158C9DDF}" dt="2023-02-28T17:39:56.863" v="10619" actId="20577"/>
        <pc:sldMkLst>
          <pc:docMk/>
          <pc:sldMk cId="433350011" sldId="927"/>
        </pc:sldMkLst>
        <pc:spChg chg="add mod">
          <ac:chgData name="amamou yosr" userId="1275005516849b0a" providerId="LiveId" clId="{3EC194DE-74A4-463D-82D7-46C0158C9DDF}" dt="2023-02-28T17:39:56.863" v="10619" actId="20577"/>
          <ac:spMkLst>
            <pc:docMk/>
            <pc:sldMk cId="433350011" sldId="927"/>
            <ac:spMk id="2" creationId="{158B034A-0AE4-6713-E66C-044450DE3B5B}"/>
          </ac:spMkLst>
        </pc:spChg>
        <pc:spChg chg="del">
          <ac:chgData name="amamou yosr" userId="1275005516849b0a" providerId="LiveId" clId="{3EC194DE-74A4-463D-82D7-46C0158C9DDF}" dt="2023-02-27T21:42:50.427" v="8008" actId="478"/>
          <ac:spMkLst>
            <pc:docMk/>
            <pc:sldMk cId="433350011" sldId="927"/>
            <ac:spMk id="5" creationId="{09736E03-DA00-0F94-9E3C-DAF208647A62}"/>
          </ac:spMkLst>
        </pc:spChg>
        <pc:spChg chg="add del">
          <ac:chgData name="amamou yosr" userId="1275005516849b0a" providerId="LiveId" clId="{3EC194DE-74A4-463D-82D7-46C0158C9DDF}" dt="2023-02-27T21:49:05.430" v="8131"/>
          <ac:spMkLst>
            <pc:docMk/>
            <pc:sldMk cId="433350011" sldId="927"/>
            <ac:spMk id="9" creationId="{BF1E0D2F-792E-067D-3B65-672CC09192DE}"/>
          </ac:spMkLst>
        </pc:spChg>
        <pc:spChg chg="add del">
          <ac:chgData name="amamou yosr" userId="1275005516849b0a" providerId="LiveId" clId="{3EC194DE-74A4-463D-82D7-46C0158C9DDF}" dt="2023-02-27T21:49:05.430" v="8131"/>
          <ac:spMkLst>
            <pc:docMk/>
            <pc:sldMk cId="433350011" sldId="927"/>
            <ac:spMk id="10" creationId="{D80AC1B1-11C4-EE9F-863B-8BF17C29AD9C}"/>
          </ac:spMkLst>
        </pc:spChg>
        <pc:spChg chg="add del">
          <ac:chgData name="amamou yosr" userId="1275005516849b0a" providerId="LiveId" clId="{3EC194DE-74A4-463D-82D7-46C0158C9DDF}" dt="2023-02-27T21:49:05.430" v="8131"/>
          <ac:spMkLst>
            <pc:docMk/>
            <pc:sldMk cId="433350011" sldId="927"/>
            <ac:spMk id="15" creationId="{230F0B7C-2E3C-EF72-1727-B2049BB8232E}"/>
          </ac:spMkLst>
        </pc:spChg>
        <pc:spChg chg="add del">
          <ac:chgData name="amamou yosr" userId="1275005516849b0a" providerId="LiveId" clId="{3EC194DE-74A4-463D-82D7-46C0158C9DDF}" dt="2023-02-27T21:49:05.430" v="8131"/>
          <ac:spMkLst>
            <pc:docMk/>
            <pc:sldMk cId="433350011" sldId="927"/>
            <ac:spMk id="16" creationId="{8F8806CB-25D4-08BD-F3BE-1B82CC41E5C6}"/>
          </ac:spMkLst>
        </pc:spChg>
        <pc:spChg chg="add mod">
          <ac:chgData name="amamou yosr" userId="1275005516849b0a" providerId="LiveId" clId="{3EC194DE-74A4-463D-82D7-46C0158C9DDF}" dt="2023-02-27T21:50:46.704" v="8179" actId="1035"/>
          <ac:spMkLst>
            <pc:docMk/>
            <pc:sldMk cId="433350011" sldId="927"/>
            <ac:spMk id="18" creationId="{D255E954-54EC-7E3E-7742-773FE9C49592}"/>
          </ac:spMkLst>
        </pc:spChg>
        <pc:graphicFrameChg chg="add del modGraphic">
          <ac:chgData name="amamou yosr" userId="1275005516849b0a" providerId="LiveId" clId="{3EC194DE-74A4-463D-82D7-46C0158C9DDF}" dt="2023-02-27T21:44:21.841" v="8023" actId="478"/>
          <ac:graphicFrameMkLst>
            <pc:docMk/>
            <pc:sldMk cId="433350011" sldId="927"/>
            <ac:graphicFrameMk id="2" creationId="{26944E78-47CE-3DDC-582E-2A6FA3B025CA}"/>
          </ac:graphicFrameMkLst>
        </pc:graphicFrameChg>
        <pc:graphicFrameChg chg="add mod modGraphic">
          <ac:chgData name="amamou yosr" userId="1275005516849b0a" providerId="LiveId" clId="{3EC194DE-74A4-463D-82D7-46C0158C9DDF}" dt="2023-02-28T14:35:11.864" v="9511" actId="14100"/>
          <ac:graphicFrameMkLst>
            <pc:docMk/>
            <pc:sldMk cId="433350011" sldId="927"/>
            <ac:graphicFrameMk id="3" creationId="{9898AA3A-C6BA-9454-525F-85E8C3910836}"/>
          </ac:graphicFrameMkLst>
        </pc:graphicFrameChg>
        <pc:graphicFrameChg chg="del">
          <ac:chgData name="amamou yosr" userId="1275005516849b0a" providerId="LiveId" clId="{3EC194DE-74A4-463D-82D7-46C0158C9DDF}" dt="2023-02-27T21:42:50.427" v="8008" actId="478"/>
          <ac:graphicFrameMkLst>
            <pc:docMk/>
            <pc:sldMk cId="433350011" sldId="927"/>
            <ac:graphicFrameMk id="11" creationId="{22607C33-EFF8-B03A-F338-C7732ECB288B}"/>
          </ac:graphicFrameMkLst>
        </pc:graphicFrameChg>
        <pc:picChg chg="add mod">
          <ac:chgData name="amamou yosr" userId="1275005516849b0a" providerId="LiveId" clId="{3EC194DE-74A4-463D-82D7-46C0158C9DDF}" dt="2023-02-28T14:35:28.986" v="9517" actId="1076"/>
          <ac:picMkLst>
            <pc:docMk/>
            <pc:sldMk cId="433350011" sldId="927"/>
            <ac:picMk id="4" creationId="{4469FB91-5C3F-B590-D989-43E8B6C03251}"/>
          </ac:picMkLst>
        </pc:picChg>
        <pc:picChg chg="add mod">
          <ac:chgData name="amamou yosr" userId="1275005516849b0a" providerId="LiveId" clId="{3EC194DE-74A4-463D-82D7-46C0158C9DDF}" dt="2023-02-28T14:35:33.056" v="9518" actId="1076"/>
          <ac:picMkLst>
            <pc:docMk/>
            <pc:sldMk cId="433350011" sldId="927"/>
            <ac:picMk id="6" creationId="{68977A50-32B5-AC11-35F4-D3E63D682465}"/>
          </ac:picMkLst>
        </pc:picChg>
        <pc:picChg chg="add mod">
          <ac:chgData name="amamou yosr" userId="1275005516849b0a" providerId="LiveId" clId="{3EC194DE-74A4-463D-82D7-46C0158C9DDF}" dt="2023-02-28T14:35:40.883" v="9519" actId="1076"/>
          <ac:picMkLst>
            <pc:docMk/>
            <pc:sldMk cId="433350011" sldId="927"/>
            <ac:picMk id="7" creationId="{09C8E190-2F35-7412-0978-BA7A2C081965}"/>
          </ac:picMkLst>
        </pc:picChg>
        <pc:picChg chg="add mod">
          <ac:chgData name="amamou yosr" userId="1275005516849b0a" providerId="LiveId" clId="{3EC194DE-74A4-463D-82D7-46C0158C9DDF}" dt="2023-02-28T14:35:47.048" v="9520" actId="1076"/>
          <ac:picMkLst>
            <pc:docMk/>
            <pc:sldMk cId="433350011" sldId="927"/>
            <ac:picMk id="8" creationId="{1936EE0A-334C-867E-3DD6-9D9C37113810}"/>
          </ac:picMkLst>
        </pc:picChg>
        <pc:picChg chg="del">
          <ac:chgData name="amamou yosr" userId="1275005516849b0a" providerId="LiveId" clId="{3EC194DE-74A4-463D-82D7-46C0158C9DDF}" dt="2023-02-27T21:42:50.427" v="8008" actId="478"/>
          <ac:picMkLst>
            <pc:docMk/>
            <pc:sldMk cId="433350011" sldId="927"/>
            <ac:picMk id="12" creationId="{3FC728CA-DD14-A6B4-687B-CD012B97280C}"/>
          </ac:picMkLst>
        </pc:picChg>
        <pc:picChg chg="del">
          <ac:chgData name="amamou yosr" userId="1275005516849b0a" providerId="LiveId" clId="{3EC194DE-74A4-463D-82D7-46C0158C9DDF}" dt="2023-02-27T21:42:50.427" v="8008" actId="478"/>
          <ac:picMkLst>
            <pc:docMk/>
            <pc:sldMk cId="433350011" sldId="927"/>
            <ac:picMk id="13" creationId="{9A0108C8-E015-0AA4-4F64-885091D356EC}"/>
          </ac:picMkLst>
        </pc:picChg>
        <pc:picChg chg="del">
          <ac:chgData name="amamou yosr" userId="1275005516849b0a" providerId="LiveId" clId="{3EC194DE-74A4-463D-82D7-46C0158C9DDF}" dt="2023-02-27T21:42:50.427" v="8008" actId="478"/>
          <ac:picMkLst>
            <pc:docMk/>
            <pc:sldMk cId="433350011" sldId="927"/>
            <ac:picMk id="14" creationId="{33C09381-3327-BF6B-1A2C-C643268C8FE9}"/>
          </ac:picMkLst>
        </pc:picChg>
        <pc:picChg chg="add mod">
          <ac:chgData name="amamou yosr" userId="1275005516849b0a" providerId="LiveId" clId="{3EC194DE-74A4-463D-82D7-46C0158C9DDF}" dt="2023-02-27T21:52:01.466" v="8202" actId="14100"/>
          <ac:picMkLst>
            <pc:docMk/>
            <pc:sldMk cId="433350011" sldId="927"/>
            <ac:picMk id="19" creationId="{ED047A2F-07E4-D544-73AD-3BA9BA2F0140}"/>
          </ac:picMkLst>
        </pc:picChg>
        <pc:picChg chg="add mod">
          <ac:chgData name="amamou yosr" userId="1275005516849b0a" providerId="LiveId" clId="{3EC194DE-74A4-463D-82D7-46C0158C9DDF}" dt="2023-02-27T21:51:56.177" v="8201" actId="14100"/>
          <ac:picMkLst>
            <pc:docMk/>
            <pc:sldMk cId="433350011" sldId="927"/>
            <ac:picMk id="20" creationId="{D9BE0292-12C2-E35F-A0CF-22E8AB87F3FB}"/>
          </ac:picMkLst>
        </pc:picChg>
        <pc:picChg chg="add mod">
          <ac:chgData name="amamou yosr" userId="1275005516849b0a" providerId="LiveId" clId="{3EC194DE-74A4-463D-82D7-46C0158C9DDF}" dt="2023-02-27T21:51:53.212" v="8199" actId="1076"/>
          <ac:picMkLst>
            <pc:docMk/>
            <pc:sldMk cId="433350011" sldId="927"/>
            <ac:picMk id="21" creationId="{7F9EE9C2-9026-1684-6228-0990C1CFA262}"/>
          </ac:picMkLst>
        </pc:picChg>
        <pc:picChg chg="add del">
          <ac:chgData name="amamou yosr" userId="1275005516849b0a" providerId="LiveId" clId="{3EC194DE-74A4-463D-82D7-46C0158C9DDF}" dt="2023-02-27T21:49:05.430" v="8131"/>
          <ac:picMkLst>
            <pc:docMk/>
            <pc:sldMk cId="433350011" sldId="927"/>
            <ac:picMk id="9217" creationId="{53F9D15F-48CC-27DD-D838-212B58F0BD70}"/>
          </ac:picMkLst>
        </pc:picChg>
        <pc:picChg chg="add del">
          <ac:chgData name="amamou yosr" userId="1275005516849b0a" providerId="LiveId" clId="{3EC194DE-74A4-463D-82D7-46C0158C9DDF}" dt="2023-02-27T21:49:05.430" v="8131"/>
          <ac:picMkLst>
            <pc:docMk/>
            <pc:sldMk cId="433350011" sldId="927"/>
            <ac:picMk id="9218" creationId="{35FC622D-16E7-B40D-0EB1-4F2DCA53CA01}"/>
          </ac:picMkLst>
        </pc:picChg>
        <pc:picChg chg="add del">
          <ac:chgData name="amamou yosr" userId="1275005516849b0a" providerId="LiveId" clId="{3EC194DE-74A4-463D-82D7-46C0158C9DDF}" dt="2023-02-27T21:49:05.430" v="8131"/>
          <ac:picMkLst>
            <pc:docMk/>
            <pc:sldMk cId="433350011" sldId="927"/>
            <ac:picMk id="9219" creationId="{B7178F9D-0C23-F585-E903-2DC85F2EB541}"/>
          </ac:picMkLst>
        </pc:picChg>
      </pc:sldChg>
      <pc:sldChg chg="addSp delSp modSp new add del mod">
        <pc:chgData name="amamou yosr" userId="1275005516849b0a" providerId="LiveId" clId="{3EC194DE-74A4-463D-82D7-46C0158C9DDF}" dt="2023-02-28T14:43:43.226" v="9735" actId="47"/>
        <pc:sldMkLst>
          <pc:docMk/>
          <pc:sldMk cId="4094351466" sldId="928"/>
        </pc:sldMkLst>
        <pc:spChg chg="del">
          <ac:chgData name="amamou yosr" userId="1275005516849b0a" providerId="LiveId" clId="{3EC194DE-74A4-463D-82D7-46C0158C9DDF}" dt="2023-02-27T21:53:05.069" v="8206" actId="478"/>
          <ac:spMkLst>
            <pc:docMk/>
            <pc:sldMk cId="4094351466" sldId="928"/>
            <ac:spMk id="2" creationId="{B2CC6951-A723-48AA-4A04-1A0DF0D7B962}"/>
          </ac:spMkLst>
        </pc:spChg>
        <pc:spChg chg="del">
          <ac:chgData name="amamou yosr" userId="1275005516849b0a" providerId="LiveId" clId="{3EC194DE-74A4-463D-82D7-46C0158C9DDF}" dt="2023-02-27T21:53:05.069" v="8206" actId="478"/>
          <ac:spMkLst>
            <pc:docMk/>
            <pc:sldMk cId="4094351466" sldId="928"/>
            <ac:spMk id="3" creationId="{47CA75B6-FFBB-E4B4-AD67-6D55EB492E45}"/>
          </ac:spMkLst>
        </pc:spChg>
        <pc:spChg chg="add del mod">
          <ac:chgData name="amamou yosr" userId="1275005516849b0a" providerId="LiveId" clId="{3EC194DE-74A4-463D-82D7-46C0158C9DDF}" dt="2023-02-28T14:40:43.380" v="9710" actId="21"/>
          <ac:spMkLst>
            <pc:docMk/>
            <pc:sldMk cId="4094351466" sldId="928"/>
            <ac:spMk id="5" creationId="{387C6751-7EB7-0FB2-5B39-81C0AA61E040}"/>
          </ac:spMkLst>
        </pc:spChg>
        <pc:spChg chg="add del mod">
          <ac:chgData name="amamou yosr" userId="1275005516849b0a" providerId="LiveId" clId="{3EC194DE-74A4-463D-82D7-46C0158C9DDF}" dt="2023-02-28T14:43:12.301" v="9729" actId="207"/>
          <ac:spMkLst>
            <pc:docMk/>
            <pc:sldMk cId="4094351466" sldId="928"/>
            <ac:spMk id="7" creationId="{929AC758-020E-87D3-5F2D-97C3C239E0B6}"/>
          </ac:spMkLst>
        </pc:spChg>
        <pc:graphicFrameChg chg="add del mod">
          <ac:chgData name="amamou yosr" userId="1275005516849b0a" providerId="LiveId" clId="{3EC194DE-74A4-463D-82D7-46C0158C9DDF}" dt="2023-02-27T21:56:24.359" v="8281" actId="478"/>
          <ac:graphicFrameMkLst>
            <pc:docMk/>
            <pc:sldMk cId="4094351466" sldId="928"/>
            <ac:graphicFrameMk id="10" creationId="{6292F4DF-94F7-D73C-E4E8-19E6A8AD3B23}"/>
          </ac:graphicFrameMkLst>
        </pc:graphicFrameChg>
        <pc:picChg chg="add del mod">
          <ac:chgData name="amamou yosr" userId="1275005516849b0a" providerId="LiveId" clId="{3EC194DE-74A4-463D-82D7-46C0158C9DDF}" dt="2023-02-28T14:40:43.380" v="9710" actId="21"/>
          <ac:picMkLst>
            <pc:docMk/>
            <pc:sldMk cId="4094351466" sldId="928"/>
            <ac:picMk id="8" creationId="{24C5EB08-710D-04A0-67DC-9AB654EF8448}"/>
          </ac:picMkLst>
        </pc:picChg>
        <pc:picChg chg="add del mod">
          <ac:chgData name="amamou yosr" userId="1275005516849b0a" providerId="LiveId" clId="{3EC194DE-74A4-463D-82D7-46C0158C9DDF}" dt="2023-02-28T14:40:43.380" v="9710" actId="21"/>
          <ac:picMkLst>
            <pc:docMk/>
            <pc:sldMk cId="4094351466" sldId="928"/>
            <ac:picMk id="9" creationId="{FC2FC157-7ABD-BC9A-E8C9-95C75312E66F}"/>
          </ac:picMkLst>
        </pc:picChg>
        <pc:picChg chg="add del mod">
          <ac:chgData name="amamou yosr" userId="1275005516849b0a" providerId="LiveId" clId="{3EC194DE-74A4-463D-82D7-46C0158C9DDF}" dt="2023-02-28T14:40:43.380" v="9710" actId="21"/>
          <ac:picMkLst>
            <pc:docMk/>
            <pc:sldMk cId="4094351466" sldId="928"/>
            <ac:picMk id="11" creationId="{667A7C81-F5BA-6B5C-B4F9-3233A3F3DDFC}"/>
          </ac:picMkLst>
        </pc:picChg>
        <pc:picChg chg="add del mod">
          <ac:chgData name="amamou yosr" userId="1275005516849b0a" providerId="LiveId" clId="{3EC194DE-74A4-463D-82D7-46C0158C9DDF}" dt="2023-02-28T14:40:43.380" v="9710" actId="21"/>
          <ac:picMkLst>
            <pc:docMk/>
            <pc:sldMk cId="4094351466" sldId="928"/>
            <ac:picMk id="12" creationId="{F37C89A0-CE15-B3B2-36FF-0014C959F84F}"/>
          </ac:picMkLst>
        </pc:picChg>
        <pc:picChg chg="add del mod">
          <ac:chgData name="amamou yosr" userId="1275005516849b0a" providerId="LiveId" clId="{3EC194DE-74A4-463D-82D7-46C0158C9DDF}" dt="2023-02-28T14:40:43.380" v="9710" actId="21"/>
          <ac:picMkLst>
            <pc:docMk/>
            <pc:sldMk cId="4094351466" sldId="928"/>
            <ac:picMk id="13" creationId="{65EBE1DD-A777-BD6B-9991-85D0613E805A}"/>
          </ac:picMkLst>
        </pc:picChg>
        <pc:picChg chg="add del mod">
          <ac:chgData name="amamou yosr" userId="1275005516849b0a" providerId="LiveId" clId="{3EC194DE-74A4-463D-82D7-46C0158C9DDF}" dt="2023-02-28T14:40:43.380" v="9710" actId="21"/>
          <ac:picMkLst>
            <pc:docMk/>
            <pc:sldMk cId="4094351466" sldId="928"/>
            <ac:picMk id="14" creationId="{7F12E8B1-2A94-0084-281A-EF09C05DE292}"/>
          </ac:picMkLst>
        </pc:picChg>
        <pc:picChg chg="add del mod">
          <ac:chgData name="amamou yosr" userId="1275005516849b0a" providerId="LiveId" clId="{3EC194DE-74A4-463D-82D7-46C0158C9DDF}" dt="2023-02-27T21:56:24.359" v="8281" actId="478"/>
          <ac:picMkLst>
            <pc:docMk/>
            <pc:sldMk cId="4094351466" sldId="928"/>
            <ac:picMk id="10241" creationId="{D875F2A3-4FEB-57B8-9A49-177008428DA0}"/>
          </ac:picMkLst>
        </pc:picChg>
        <pc:picChg chg="add del mod">
          <ac:chgData name="amamou yosr" userId="1275005516849b0a" providerId="LiveId" clId="{3EC194DE-74A4-463D-82D7-46C0158C9DDF}" dt="2023-02-27T21:56:24.359" v="8281" actId="478"/>
          <ac:picMkLst>
            <pc:docMk/>
            <pc:sldMk cId="4094351466" sldId="928"/>
            <ac:picMk id="10242" creationId="{FC5335BC-62F5-F299-F424-F0600B0CD062}"/>
          </ac:picMkLst>
        </pc:picChg>
        <pc:picChg chg="add del mod">
          <ac:chgData name="amamou yosr" userId="1275005516849b0a" providerId="LiveId" clId="{3EC194DE-74A4-463D-82D7-46C0158C9DDF}" dt="2023-02-27T21:56:24.359" v="8281" actId="478"/>
          <ac:picMkLst>
            <pc:docMk/>
            <pc:sldMk cId="4094351466" sldId="928"/>
            <ac:picMk id="10243" creationId="{C82AAE56-E9FD-360E-535A-53AED1F8FD63}"/>
          </ac:picMkLst>
        </pc:picChg>
        <pc:picChg chg="add del mod">
          <ac:chgData name="amamou yosr" userId="1275005516849b0a" providerId="LiveId" clId="{3EC194DE-74A4-463D-82D7-46C0158C9DDF}" dt="2023-02-27T21:56:24.359" v="8281" actId="478"/>
          <ac:picMkLst>
            <pc:docMk/>
            <pc:sldMk cId="4094351466" sldId="928"/>
            <ac:picMk id="10244" creationId="{6247480E-B8DA-F873-0151-96F7FD178DCB}"/>
          </ac:picMkLst>
        </pc:picChg>
      </pc:sldChg>
      <pc:sldChg chg="addSp delSp modSp add del mod">
        <pc:chgData name="amamou yosr" userId="1275005516849b0a" providerId="LiveId" clId="{3EC194DE-74A4-463D-82D7-46C0158C9DDF}" dt="2023-02-28T14:44:57.550" v="9748" actId="47"/>
        <pc:sldMkLst>
          <pc:docMk/>
          <pc:sldMk cId="1186515498" sldId="929"/>
        </pc:sldMkLst>
        <pc:spChg chg="add mod">
          <ac:chgData name="amamou yosr" userId="1275005516849b0a" providerId="LiveId" clId="{3EC194DE-74A4-463D-82D7-46C0158C9DDF}" dt="2023-02-27T22:00:11.202" v="8384" actId="1076"/>
          <ac:spMkLst>
            <pc:docMk/>
            <pc:sldMk cId="1186515498" sldId="929"/>
            <ac:spMk id="3" creationId="{02E66356-3067-3E12-072C-0381BE02834F}"/>
          </ac:spMkLst>
        </pc:spChg>
        <pc:spChg chg="del">
          <ac:chgData name="amamou yosr" userId="1275005516849b0a" providerId="LiveId" clId="{3EC194DE-74A4-463D-82D7-46C0158C9DDF}" dt="2023-02-27T21:59:34.499" v="8369" actId="478"/>
          <ac:spMkLst>
            <pc:docMk/>
            <pc:sldMk cId="1186515498" sldId="929"/>
            <ac:spMk id="5" creationId="{387C6751-7EB7-0FB2-5B39-81C0AA61E040}"/>
          </ac:spMkLst>
        </pc:spChg>
        <pc:spChg chg="add mod">
          <ac:chgData name="amamou yosr" userId="1275005516849b0a" providerId="LiveId" clId="{3EC194DE-74A4-463D-82D7-46C0158C9DDF}" dt="2023-02-28T14:36:31.805" v="9524" actId="2710"/>
          <ac:spMkLst>
            <pc:docMk/>
            <pc:sldMk cId="1186515498" sldId="929"/>
            <ac:spMk id="6" creationId="{429CDDD8-59B0-15CA-8FA1-012A6833C51E}"/>
          </ac:spMkLst>
        </pc:spChg>
        <pc:spChg chg="del">
          <ac:chgData name="amamou yosr" userId="1275005516849b0a" providerId="LiveId" clId="{3EC194DE-74A4-463D-82D7-46C0158C9DDF}" dt="2023-02-27T21:59:34.499" v="8369" actId="478"/>
          <ac:spMkLst>
            <pc:docMk/>
            <pc:sldMk cId="1186515498" sldId="929"/>
            <ac:spMk id="7" creationId="{929AC758-020E-87D3-5F2D-97C3C239E0B6}"/>
          </ac:spMkLst>
        </pc:spChg>
        <pc:picChg chg="del">
          <ac:chgData name="amamou yosr" userId="1275005516849b0a" providerId="LiveId" clId="{3EC194DE-74A4-463D-82D7-46C0158C9DDF}" dt="2023-02-27T21:59:34.499" v="8369" actId="478"/>
          <ac:picMkLst>
            <pc:docMk/>
            <pc:sldMk cId="1186515498" sldId="929"/>
            <ac:picMk id="8" creationId="{24C5EB08-710D-04A0-67DC-9AB654EF8448}"/>
          </ac:picMkLst>
        </pc:picChg>
        <pc:picChg chg="del">
          <ac:chgData name="amamou yosr" userId="1275005516849b0a" providerId="LiveId" clId="{3EC194DE-74A4-463D-82D7-46C0158C9DDF}" dt="2023-02-27T21:59:34.499" v="8369" actId="478"/>
          <ac:picMkLst>
            <pc:docMk/>
            <pc:sldMk cId="1186515498" sldId="929"/>
            <ac:picMk id="9" creationId="{FC2FC157-7ABD-BC9A-E8C9-95C75312E66F}"/>
          </ac:picMkLst>
        </pc:picChg>
        <pc:picChg chg="add mod">
          <ac:chgData name="amamou yosr" userId="1275005516849b0a" providerId="LiveId" clId="{3EC194DE-74A4-463D-82D7-46C0158C9DDF}" dt="2023-02-28T14:36:36.378" v="9526" actId="1076"/>
          <ac:picMkLst>
            <pc:docMk/>
            <pc:sldMk cId="1186515498" sldId="929"/>
            <ac:picMk id="10" creationId="{A1BC8E5A-9CEB-6CDB-C1B8-9609D96E77BA}"/>
          </ac:picMkLst>
        </pc:picChg>
        <pc:picChg chg="del">
          <ac:chgData name="amamou yosr" userId="1275005516849b0a" providerId="LiveId" clId="{3EC194DE-74A4-463D-82D7-46C0158C9DDF}" dt="2023-02-27T21:59:34.499" v="8369" actId="478"/>
          <ac:picMkLst>
            <pc:docMk/>
            <pc:sldMk cId="1186515498" sldId="929"/>
            <ac:picMk id="11" creationId="{667A7C81-F5BA-6B5C-B4F9-3233A3F3DDFC}"/>
          </ac:picMkLst>
        </pc:picChg>
        <pc:picChg chg="del">
          <ac:chgData name="amamou yosr" userId="1275005516849b0a" providerId="LiveId" clId="{3EC194DE-74A4-463D-82D7-46C0158C9DDF}" dt="2023-02-27T21:59:34.499" v="8369" actId="478"/>
          <ac:picMkLst>
            <pc:docMk/>
            <pc:sldMk cId="1186515498" sldId="929"/>
            <ac:picMk id="12" creationId="{F37C89A0-CE15-B3B2-36FF-0014C959F84F}"/>
          </ac:picMkLst>
        </pc:picChg>
        <pc:picChg chg="del">
          <ac:chgData name="amamou yosr" userId="1275005516849b0a" providerId="LiveId" clId="{3EC194DE-74A4-463D-82D7-46C0158C9DDF}" dt="2023-02-27T21:59:34.499" v="8369" actId="478"/>
          <ac:picMkLst>
            <pc:docMk/>
            <pc:sldMk cId="1186515498" sldId="929"/>
            <ac:picMk id="13" creationId="{65EBE1DD-A777-BD6B-9991-85D0613E805A}"/>
          </ac:picMkLst>
        </pc:picChg>
        <pc:picChg chg="del">
          <ac:chgData name="amamou yosr" userId="1275005516849b0a" providerId="LiveId" clId="{3EC194DE-74A4-463D-82D7-46C0158C9DDF}" dt="2023-02-27T21:59:34.499" v="8369" actId="478"/>
          <ac:picMkLst>
            <pc:docMk/>
            <pc:sldMk cId="1186515498" sldId="929"/>
            <ac:picMk id="14" creationId="{7F12E8B1-2A94-0084-281A-EF09C05DE292}"/>
          </ac:picMkLst>
        </pc:picChg>
        <pc:picChg chg="add mod">
          <ac:chgData name="amamou yosr" userId="1275005516849b0a" providerId="LiveId" clId="{3EC194DE-74A4-463D-82D7-46C0158C9DDF}" dt="2023-02-28T14:36:46.497" v="9528" actId="14100"/>
          <ac:picMkLst>
            <pc:docMk/>
            <pc:sldMk cId="1186515498" sldId="929"/>
            <ac:picMk id="15" creationId="{7FAE75F3-A26B-F490-B160-DF446B97CEB4}"/>
          </ac:picMkLst>
        </pc:picChg>
      </pc:sldChg>
      <pc:sldChg chg="addSp delSp modSp add mod">
        <pc:chgData name="amamou yosr" userId="1275005516849b0a" providerId="LiveId" clId="{3EC194DE-74A4-463D-82D7-46C0158C9DDF}" dt="2023-02-28T17:40:28.058" v="10634" actId="20577"/>
        <pc:sldMkLst>
          <pc:docMk/>
          <pc:sldMk cId="1330155460" sldId="930"/>
        </pc:sldMkLst>
        <pc:spChg chg="add mod">
          <ac:chgData name="amamou yosr" userId="1275005516849b0a" providerId="LiveId" clId="{3EC194DE-74A4-463D-82D7-46C0158C9DDF}" dt="2023-02-28T17:40:28.058" v="10634" actId="20577"/>
          <ac:spMkLst>
            <pc:docMk/>
            <pc:sldMk cId="1330155460" sldId="930"/>
            <ac:spMk id="2" creationId="{03DDE009-850D-205E-5485-BAEFC79724E2}"/>
          </ac:spMkLst>
        </pc:spChg>
        <pc:spChg chg="del">
          <ac:chgData name="amamou yosr" userId="1275005516849b0a" providerId="LiveId" clId="{3EC194DE-74A4-463D-82D7-46C0158C9DDF}" dt="2023-02-27T22:02:14.149" v="8400" actId="478"/>
          <ac:spMkLst>
            <pc:docMk/>
            <pc:sldMk cId="1330155460" sldId="930"/>
            <ac:spMk id="3" creationId="{02E66356-3067-3E12-072C-0381BE02834F}"/>
          </ac:spMkLst>
        </pc:spChg>
        <pc:spChg chg="add mod">
          <ac:chgData name="amamou yosr" userId="1275005516849b0a" providerId="LiveId" clId="{3EC194DE-74A4-463D-82D7-46C0158C9DDF}" dt="2023-02-27T22:12:22.055" v="8608" actId="1076"/>
          <ac:spMkLst>
            <pc:docMk/>
            <pc:sldMk cId="1330155460" sldId="930"/>
            <ac:spMk id="4" creationId="{4B0D9429-B4A4-0F6C-6CC1-5724362BC738}"/>
          </ac:spMkLst>
        </pc:spChg>
        <pc:spChg chg="del">
          <ac:chgData name="amamou yosr" userId="1275005516849b0a" providerId="LiveId" clId="{3EC194DE-74A4-463D-82D7-46C0158C9DDF}" dt="2023-02-27T22:02:14.149" v="8400" actId="478"/>
          <ac:spMkLst>
            <pc:docMk/>
            <pc:sldMk cId="1330155460" sldId="930"/>
            <ac:spMk id="6" creationId="{429CDDD8-59B0-15CA-8FA1-012A6833C51E}"/>
          </ac:spMkLst>
        </pc:spChg>
        <pc:graphicFrameChg chg="add mod modGraphic">
          <ac:chgData name="amamou yosr" userId="1275005516849b0a" providerId="LiveId" clId="{3EC194DE-74A4-463D-82D7-46C0158C9DDF}" dt="2023-02-28T15:15:10.523" v="10339" actId="14100"/>
          <ac:graphicFrameMkLst>
            <pc:docMk/>
            <pc:sldMk cId="1330155460" sldId="930"/>
            <ac:graphicFrameMk id="5" creationId="{4546DA60-8E72-5B24-6844-C915678FE25F}"/>
          </ac:graphicFrameMkLst>
        </pc:graphicFrameChg>
        <pc:picChg chg="add mod">
          <ac:chgData name="amamou yosr" userId="1275005516849b0a" providerId="LiveId" clId="{3EC194DE-74A4-463D-82D7-46C0158C9DDF}" dt="2023-02-28T15:15:16.370" v="10342" actId="1076"/>
          <ac:picMkLst>
            <pc:docMk/>
            <pc:sldMk cId="1330155460" sldId="930"/>
            <ac:picMk id="7" creationId="{EAEB692E-1F80-902A-93DE-C2494BDF94A2}"/>
          </ac:picMkLst>
        </pc:picChg>
        <pc:picChg chg="add mod">
          <ac:chgData name="amamou yosr" userId="1275005516849b0a" providerId="LiveId" clId="{3EC194DE-74A4-463D-82D7-46C0158C9DDF}" dt="2023-02-27T22:04:55.531" v="8450"/>
          <ac:picMkLst>
            <pc:docMk/>
            <pc:sldMk cId="1330155460" sldId="930"/>
            <ac:picMk id="8" creationId="{D5028234-171B-AAB3-4836-CE169ECB5E4B}"/>
          </ac:picMkLst>
        </pc:picChg>
        <pc:picChg chg="add mod">
          <ac:chgData name="amamou yosr" userId="1275005516849b0a" providerId="LiveId" clId="{3EC194DE-74A4-463D-82D7-46C0158C9DDF}" dt="2023-02-28T14:37:37.495" v="9680" actId="1076"/>
          <ac:picMkLst>
            <pc:docMk/>
            <pc:sldMk cId="1330155460" sldId="930"/>
            <ac:picMk id="9" creationId="{97268B18-EA7C-8B3C-196C-EAD1CC8F49BA}"/>
          </ac:picMkLst>
        </pc:picChg>
        <pc:picChg chg="del">
          <ac:chgData name="amamou yosr" userId="1275005516849b0a" providerId="LiveId" clId="{3EC194DE-74A4-463D-82D7-46C0158C9DDF}" dt="2023-02-27T22:02:14.149" v="8400" actId="478"/>
          <ac:picMkLst>
            <pc:docMk/>
            <pc:sldMk cId="1330155460" sldId="930"/>
            <ac:picMk id="10" creationId="{A1BC8E5A-9CEB-6CDB-C1B8-9609D96E77BA}"/>
          </ac:picMkLst>
        </pc:picChg>
        <pc:picChg chg="add mod">
          <ac:chgData name="amamou yosr" userId="1275005516849b0a" providerId="LiveId" clId="{3EC194DE-74A4-463D-82D7-46C0158C9DDF}" dt="2023-02-28T15:15:14.137" v="10341" actId="1076"/>
          <ac:picMkLst>
            <pc:docMk/>
            <pc:sldMk cId="1330155460" sldId="930"/>
            <ac:picMk id="11" creationId="{EAB80A23-4A97-F226-34C1-E94E561E762D}"/>
          </ac:picMkLst>
        </pc:picChg>
        <pc:picChg chg="add mod">
          <ac:chgData name="amamou yosr" userId="1275005516849b0a" providerId="LiveId" clId="{3EC194DE-74A4-463D-82D7-46C0158C9DDF}" dt="2023-02-28T15:15:12.562" v="10340" actId="1076"/>
          <ac:picMkLst>
            <pc:docMk/>
            <pc:sldMk cId="1330155460" sldId="930"/>
            <ac:picMk id="12" creationId="{6C949DEB-EB37-E98E-6A7B-7B83FB8B87E6}"/>
          </ac:picMkLst>
        </pc:picChg>
        <pc:picChg chg="del">
          <ac:chgData name="amamou yosr" userId="1275005516849b0a" providerId="LiveId" clId="{3EC194DE-74A4-463D-82D7-46C0158C9DDF}" dt="2023-02-27T22:02:14.149" v="8400" actId="478"/>
          <ac:picMkLst>
            <pc:docMk/>
            <pc:sldMk cId="1330155460" sldId="930"/>
            <ac:picMk id="15" creationId="{7FAE75F3-A26B-F490-B160-DF446B97CEB4}"/>
          </ac:picMkLst>
        </pc:picChg>
      </pc:sldChg>
      <pc:sldChg chg="addSp delSp modSp new del mod">
        <pc:chgData name="amamou yosr" userId="1275005516849b0a" providerId="LiveId" clId="{3EC194DE-74A4-463D-82D7-46C0158C9DDF}" dt="2023-02-28T14:39:33.203" v="9701" actId="47"/>
        <pc:sldMkLst>
          <pc:docMk/>
          <pc:sldMk cId="1757872611" sldId="931"/>
        </pc:sldMkLst>
        <pc:spChg chg="del">
          <ac:chgData name="amamou yosr" userId="1275005516849b0a" providerId="LiveId" clId="{3EC194DE-74A4-463D-82D7-46C0158C9DDF}" dt="2023-02-27T22:13:16.571" v="8610" actId="478"/>
          <ac:spMkLst>
            <pc:docMk/>
            <pc:sldMk cId="1757872611" sldId="931"/>
            <ac:spMk id="2" creationId="{9B5126EF-9B28-3510-2BB1-3B1EB0E1657C}"/>
          </ac:spMkLst>
        </pc:spChg>
        <pc:spChg chg="del">
          <ac:chgData name="amamou yosr" userId="1275005516849b0a" providerId="LiveId" clId="{3EC194DE-74A4-463D-82D7-46C0158C9DDF}" dt="2023-02-27T22:13:16.571" v="8610" actId="478"/>
          <ac:spMkLst>
            <pc:docMk/>
            <pc:sldMk cId="1757872611" sldId="931"/>
            <ac:spMk id="3" creationId="{696EE86E-46E6-3FE3-00F4-866CB4ED90C7}"/>
          </ac:spMkLst>
        </pc:spChg>
        <pc:spChg chg="add del">
          <ac:chgData name="amamou yosr" userId="1275005516849b0a" providerId="LiveId" clId="{3EC194DE-74A4-463D-82D7-46C0158C9DDF}" dt="2023-02-27T22:13:20.600" v="8612" actId="22"/>
          <ac:spMkLst>
            <pc:docMk/>
            <pc:sldMk cId="1757872611" sldId="931"/>
            <ac:spMk id="5" creationId="{2E04F794-C54C-E0B3-C11C-18E32A36E9F6}"/>
          </ac:spMkLst>
        </pc:spChg>
        <pc:spChg chg="add mod">
          <ac:chgData name="amamou yosr" userId="1275005516849b0a" providerId="LiveId" clId="{3EC194DE-74A4-463D-82D7-46C0158C9DDF}" dt="2023-02-27T22:14:17.093" v="8632" actId="1076"/>
          <ac:spMkLst>
            <pc:docMk/>
            <pc:sldMk cId="1757872611" sldId="931"/>
            <ac:spMk id="7" creationId="{1C8FD18D-D726-66C3-DCA4-61717B904E7E}"/>
          </ac:spMkLst>
        </pc:spChg>
        <pc:spChg chg="add del">
          <ac:chgData name="amamou yosr" userId="1275005516849b0a" providerId="LiveId" clId="{3EC194DE-74A4-463D-82D7-46C0158C9DDF}" dt="2023-02-27T22:14:05.356" v="8625" actId="22"/>
          <ac:spMkLst>
            <pc:docMk/>
            <pc:sldMk cId="1757872611" sldId="931"/>
            <ac:spMk id="9" creationId="{7714D082-5B61-713B-DDDB-550B9BC6387F}"/>
          </ac:spMkLst>
        </pc:spChg>
        <pc:spChg chg="add del">
          <ac:chgData name="amamou yosr" userId="1275005516849b0a" providerId="LiveId" clId="{3EC194DE-74A4-463D-82D7-46C0158C9DDF}" dt="2023-02-27T22:14:07.659" v="8627" actId="22"/>
          <ac:spMkLst>
            <pc:docMk/>
            <pc:sldMk cId="1757872611" sldId="931"/>
            <ac:spMk id="11" creationId="{EF97A97B-FA3A-682E-F162-232E425ECD66}"/>
          </ac:spMkLst>
        </pc:spChg>
        <pc:spChg chg="add mod">
          <ac:chgData name="amamou yosr" userId="1275005516849b0a" providerId="LiveId" clId="{3EC194DE-74A4-463D-82D7-46C0158C9DDF}" dt="2023-02-28T14:38:15.815" v="9687" actId="207"/>
          <ac:spMkLst>
            <pc:docMk/>
            <pc:sldMk cId="1757872611" sldId="931"/>
            <ac:spMk id="13" creationId="{8584D812-404D-E516-E51D-2D3FB9D7F1EA}"/>
          </ac:spMkLst>
        </pc:spChg>
        <pc:picChg chg="add mod">
          <ac:chgData name="amamou yosr" userId="1275005516849b0a" providerId="LiveId" clId="{3EC194DE-74A4-463D-82D7-46C0158C9DDF}" dt="2023-02-28T14:37:53.164" v="9683" actId="14100"/>
          <ac:picMkLst>
            <pc:docMk/>
            <pc:sldMk cId="1757872611" sldId="931"/>
            <ac:picMk id="14" creationId="{04BC2CDF-B84F-9F9A-6811-D42D4FD19CE3}"/>
          </ac:picMkLst>
        </pc:picChg>
        <pc:picChg chg="add mod">
          <ac:chgData name="amamou yosr" userId="1275005516849b0a" providerId="LiveId" clId="{3EC194DE-74A4-463D-82D7-46C0158C9DDF}" dt="2023-02-27T22:15:07.096" v="8645" actId="1076"/>
          <ac:picMkLst>
            <pc:docMk/>
            <pc:sldMk cId="1757872611" sldId="931"/>
            <ac:picMk id="15" creationId="{5D765226-677E-6FD3-2CB8-315AFD9304F2}"/>
          </ac:picMkLst>
        </pc:picChg>
      </pc:sldChg>
      <pc:sldChg chg="addSp delSp modSp add mod">
        <pc:chgData name="amamou yosr" userId="1275005516849b0a" providerId="LiveId" clId="{3EC194DE-74A4-463D-82D7-46C0158C9DDF}" dt="2023-02-28T17:41:10.048" v="10656" actId="1076"/>
        <pc:sldMkLst>
          <pc:docMk/>
          <pc:sldMk cId="1561546573" sldId="932"/>
        </pc:sldMkLst>
        <pc:spChg chg="add mod">
          <ac:chgData name="amamou yosr" userId="1275005516849b0a" providerId="LiveId" clId="{3EC194DE-74A4-463D-82D7-46C0158C9DDF}" dt="2023-02-28T17:41:10.048" v="10656" actId="1076"/>
          <ac:spMkLst>
            <pc:docMk/>
            <pc:sldMk cId="1561546573" sldId="932"/>
            <ac:spMk id="2" creationId="{E90C818D-1692-10DA-EA4A-0F79F8F4788D}"/>
          </ac:spMkLst>
        </pc:spChg>
        <pc:spChg chg="add mod">
          <ac:chgData name="amamou yosr" userId="1275005516849b0a" providerId="LiveId" clId="{3EC194DE-74A4-463D-82D7-46C0158C9DDF}" dt="2023-02-28T14:45:11.731" v="9749" actId="207"/>
          <ac:spMkLst>
            <pc:docMk/>
            <pc:sldMk cId="1561546573" sldId="932"/>
            <ac:spMk id="3" creationId="{441A3988-80B2-4590-9FBB-2E2F293CD1BB}"/>
          </ac:spMkLst>
        </pc:spChg>
        <pc:spChg chg="add mod">
          <ac:chgData name="amamou yosr" userId="1275005516849b0a" providerId="LiveId" clId="{3EC194DE-74A4-463D-82D7-46C0158C9DDF}" dt="2023-02-28T17:08:46.426" v="10507" actId="313"/>
          <ac:spMkLst>
            <pc:docMk/>
            <pc:sldMk cId="1561546573" sldId="932"/>
            <ac:spMk id="5" creationId="{396DFE38-98B9-D28D-DF2C-D4987F1F7A5A}"/>
          </ac:spMkLst>
        </pc:spChg>
        <pc:spChg chg="del">
          <ac:chgData name="amamou yosr" userId="1275005516849b0a" providerId="LiveId" clId="{3EC194DE-74A4-463D-82D7-46C0158C9DDF}" dt="2023-02-27T22:16:27.276" v="8721" actId="478"/>
          <ac:spMkLst>
            <pc:docMk/>
            <pc:sldMk cId="1561546573" sldId="932"/>
            <ac:spMk id="7" creationId="{1C8FD18D-D726-66C3-DCA4-61717B904E7E}"/>
          </ac:spMkLst>
        </pc:spChg>
        <pc:spChg chg="del">
          <ac:chgData name="amamou yosr" userId="1275005516849b0a" providerId="LiveId" clId="{3EC194DE-74A4-463D-82D7-46C0158C9DDF}" dt="2023-02-27T22:16:27.276" v="8721" actId="478"/>
          <ac:spMkLst>
            <pc:docMk/>
            <pc:sldMk cId="1561546573" sldId="932"/>
            <ac:spMk id="13" creationId="{8584D812-404D-E516-E51D-2D3FB9D7F1EA}"/>
          </ac:spMkLst>
        </pc:spChg>
        <pc:picChg chg="add mod">
          <ac:chgData name="amamou yosr" userId="1275005516849b0a" providerId="LiveId" clId="{3EC194DE-74A4-463D-82D7-46C0158C9DDF}" dt="2023-02-28T14:46:00.197" v="9785" actId="14100"/>
          <ac:picMkLst>
            <pc:docMk/>
            <pc:sldMk cId="1561546573" sldId="932"/>
            <ac:picMk id="6" creationId="{C23AC168-0CFF-AFAB-53B0-0A0FB464D0EF}"/>
          </ac:picMkLst>
        </pc:picChg>
        <pc:picChg chg="add mod">
          <ac:chgData name="amamou yosr" userId="1275005516849b0a" providerId="LiveId" clId="{3EC194DE-74A4-463D-82D7-46C0158C9DDF}" dt="2023-02-27T22:18:00.658" v="8741"/>
          <ac:picMkLst>
            <pc:docMk/>
            <pc:sldMk cId="1561546573" sldId="932"/>
            <ac:picMk id="8" creationId="{C9D4FE47-B514-9062-06BB-1CF295707194}"/>
          </ac:picMkLst>
        </pc:picChg>
        <pc:picChg chg="add mod">
          <ac:chgData name="amamou yosr" userId="1275005516849b0a" providerId="LiveId" clId="{3EC194DE-74A4-463D-82D7-46C0158C9DDF}" dt="2023-02-27T22:18:04.685" v="8743"/>
          <ac:picMkLst>
            <pc:docMk/>
            <pc:sldMk cId="1561546573" sldId="932"/>
            <ac:picMk id="9" creationId="{F214D71D-4A05-B69C-E41F-874CCF62A0F8}"/>
          </ac:picMkLst>
        </pc:picChg>
        <pc:picChg chg="add mod">
          <ac:chgData name="amamou yosr" userId="1275005516849b0a" providerId="LiveId" clId="{3EC194DE-74A4-463D-82D7-46C0158C9DDF}" dt="2023-02-28T14:45:53.075" v="9782" actId="14100"/>
          <ac:picMkLst>
            <pc:docMk/>
            <pc:sldMk cId="1561546573" sldId="932"/>
            <ac:picMk id="10" creationId="{CD38A864-0BFE-D91C-8779-E7131521F12D}"/>
          </ac:picMkLst>
        </pc:picChg>
        <pc:picChg chg="add mod">
          <ac:chgData name="amamou yosr" userId="1275005516849b0a" providerId="LiveId" clId="{3EC194DE-74A4-463D-82D7-46C0158C9DDF}" dt="2023-02-28T14:45:47.638" v="9780" actId="14100"/>
          <ac:picMkLst>
            <pc:docMk/>
            <pc:sldMk cId="1561546573" sldId="932"/>
            <ac:picMk id="11" creationId="{F0FE0ECC-A30D-C14D-E2E6-92668D9CDEC9}"/>
          </ac:picMkLst>
        </pc:picChg>
        <pc:picChg chg="add mod">
          <ac:chgData name="amamou yosr" userId="1275005516849b0a" providerId="LiveId" clId="{3EC194DE-74A4-463D-82D7-46C0158C9DDF}" dt="2023-02-28T14:46:03.751" v="9786" actId="1076"/>
          <ac:picMkLst>
            <pc:docMk/>
            <pc:sldMk cId="1561546573" sldId="932"/>
            <ac:picMk id="12" creationId="{385F0035-4EC6-D748-49CC-AA24E7CE5839}"/>
          </ac:picMkLst>
        </pc:picChg>
        <pc:picChg chg="del">
          <ac:chgData name="amamou yosr" userId="1275005516849b0a" providerId="LiveId" clId="{3EC194DE-74A4-463D-82D7-46C0158C9DDF}" dt="2023-02-27T22:16:27.276" v="8721" actId="478"/>
          <ac:picMkLst>
            <pc:docMk/>
            <pc:sldMk cId="1561546573" sldId="932"/>
            <ac:picMk id="14" creationId="{04BC2CDF-B84F-9F9A-6811-D42D4FD19CE3}"/>
          </ac:picMkLst>
        </pc:picChg>
        <pc:picChg chg="del">
          <ac:chgData name="amamou yosr" userId="1275005516849b0a" providerId="LiveId" clId="{3EC194DE-74A4-463D-82D7-46C0158C9DDF}" dt="2023-02-27T22:16:27.276" v="8721" actId="478"/>
          <ac:picMkLst>
            <pc:docMk/>
            <pc:sldMk cId="1561546573" sldId="932"/>
            <ac:picMk id="15" creationId="{5D765226-677E-6FD3-2CB8-315AFD9304F2}"/>
          </ac:picMkLst>
        </pc:picChg>
      </pc:sldChg>
      <pc:sldChg chg="addSp delSp modSp add mod ord">
        <pc:chgData name="amamou yosr" userId="1275005516849b0a" providerId="LiveId" clId="{3EC194DE-74A4-463D-82D7-46C0158C9DDF}" dt="2023-02-28T17:41:19.720" v="10661" actId="1076"/>
        <pc:sldMkLst>
          <pc:docMk/>
          <pc:sldMk cId="296447939" sldId="933"/>
        </pc:sldMkLst>
        <pc:spChg chg="del">
          <ac:chgData name="amamou yosr" userId="1275005516849b0a" providerId="LiveId" clId="{3EC194DE-74A4-463D-82D7-46C0158C9DDF}" dt="2023-02-27T22:24:05.625" v="8777" actId="478"/>
          <ac:spMkLst>
            <pc:docMk/>
            <pc:sldMk cId="296447939" sldId="933"/>
            <ac:spMk id="2" creationId="{017B9D8E-4B57-4496-8A38-8850A64319D5}"/>
          </ac:spMkLst>
        </pc:spChg>
        <pc:spChg chg="add mod">
          <ac:chgData name="amamou yosr" userId="1275005516849b0a" providerId="LiveId" clId="{3EC194DE-74A4-463D-82D7-46C0158C9DDF}" dt="2023-02-28T17:41:19.720" v="10661" actId="1076"/>
          <ac:spMkLst>
            <pc:docMk/>
            <pc:sldMk cId="296447939" sldId="933"/>
            <ac:spMk id="2" creationId="{A8AB70E0-A418-9669-C4E0-65CE7663789F}"/>
          </ac:spMkLst>
        </pc:spChg>
        <pc:spChg chg="del">
          <ac:chgData name="amamou yosr" userId="1275005516849b0a" providerId="LiveId" clId="{3EC194DE-74A4-463D-82D7-46C0158C9DDF}" dt="2023-02-27T22:24:05.625" v="8777" actId="478"/>
          <ac:spMkLst>
            <pc:docMk/>
            <pc:sldMk cId="296447939" sldId="933"/>
            <ac:spMk id="4" creationId="{039CD05A-C580-41DE-9236-0CEB75E336F9}"/>
          </ac:spMkLst>
        </pc:spChg>
        <pc:spChg chg="add mod">
          <ac:chgData name="amamou yosr" userId="1275005516849b0a" providerId="LiveId" clId="{3EC194DE-74A4-463D-82D7-46C0158C9DDF}" dt="2023-02-28T17:09:07.509" v="10541" actId="20577"/>
          <ac:spMkLst>
            <pc:docMk/>
            <pc:sldMk cId="296447939" sldId="933"/>
            <ac:spMk id="5" creationId="{73A568AA-CE5E-EB78-974F-70A7EB06C895}"/>
          </ac:spMkLst>
        </pc:spChg>
        <pc:spChg chg="del">
          <ac:chgData name="amamou yosr" userId="1275005516849b0a" providerId="LiveId" clId="{3EC194DE-74A4-463D-82D7-46C0158C9DDF}" dt="2023-02-27T22:24:05.625" v="8777" actId="478"/>
          <ac:spMkLst>
            <pc:docMk/>
            <pc:sldMk cId="296447939" sldId="933"/>
            <ac:spMk id="7" creationId="{69330061-6B76-409C-A54F-56F73455CDAC}"/>
          </ac:spMkLst>
        </pc:spChg>
        <pc:spChg chg="del">
          <ac:chgData name="amamou yosr" userId="1275005516849b0a" providerId="LiveId" clId="{3EC194DE-74A4-463D-82D7-46C0158C9DDF}" dt="2023-02-27T22:24:05.625" v="8777" actId="478"/>
          <ac:spMkLst>
            <pc:docMk/>
            <pc:sldMk cId="296447939" sldId="933"/>
            <ac:spMk id="8" creationId="{C9B5AA17-F07C-4570-AFDC-A65F1C12FD20}"/>
          </ac:spMkLst>
        </pc:spChg>
        <pc:spChg chg="add mod">
          <ac:chgData name="amamou yosr" userId="1275005516849b0a" providerId="LiveId" clId="{3EC194DE-74A4-463D-82D7-46C0158C9DDF}" dt="2023-02-28T14:47:50.771" v="9795" actId="313"/>
          <ac:spMkLst>
            <pc:docMk/>
            <pc:sldMk cId="296447939" sldId="933"/>
            <ac:spMk id="9" creationId="{F8BC4BA3-E31E-88EC-7CDD-74009CDD9706}"/>
          </ac:spMkLst>
        </pc:spChg>
        <pc:spChg chg="del">
          <ac:chgData name="amamou yosr" userId="1275005516849b0a" providerId="LiveId" clId="{3EC194DE-74A4-463D-82D7-46C0158C9DDF}" dt="2023-02-27T22:24:05.625" v="8777" actId="478"/>
          <ac:spMkLst>
            <pc:docMk/>
            <pc:sldMk cId="296447939" sldId="933"/>
            <ac:spMk id="10" creationId="{10BBD8BC-F618-4692-A2B4-5D0C61DCCC74}"/>
          </ac:spMkLst>
        </pc:spChg>
        <pc:spChg chg="del">
          <ac:chgData name="amamou yosr" userId="1275005516849b0a" providerId="LiveId" clId="{3EC194DE-74A4-463D-82D7-46C0158C9DDF}" dt="2023-02-27T22:24:05.625" v="8777" actId="478"/>
          <ac:spMkLst>
            <pc:docMk/>
            <pc:sldMk cId="296447939" sldId="933"/>
            <ac:spMk id="11" creationId="{6FF0C100-E64E-C90B-4D6F-53AABB259F7D}"/>
          </ac:spMkLst>
        </pc:spChg>
        <pc:spChg chg="add mod">
          <ac:chgData name="amamou yosr" userId="1275005516849b0a" providerId="LiveId" clId="{3EC194DE-74A4-463D-82D7-46C0158C9DDF}" dt="2023-02-28T17:09:19.866" v="10562" actId="20577"/>
          <ac:spMkLst>
            <pc:docMk/>
            <pc:sldMk cId="296447939" sldId="933"/>
            <ac:spMk id="13" creationId="{C4036EB3-F60D-637D-0D96-4C05CA4AFFF5}"/>
          </ac:spMkLst>
        </pc:spChg>
        <pc:spChg chg="del">
          <ac:chgData name="amamou yosr" userId="1275005516849b0a" providerId="LiveId" clId="{3EC194DE-74A4-463D-82D7-46C0158C9DDF}" dt="2023-02-27T22:24:05.625" v="8777" actId="478"/>
          <ac:spMkLst>
            <pc:docMk/>
            <pc:sldMk cId="296447939" sldId="933"/>
            <ac:spMk id="14" creationId="{A54227D0-186A-4342-9E29-B21E6A6D433B}"/>
          </ac:spMkLst>
        </pc:spChg>
        <pc:spChg chg="del">
          <ac:chgData name="amamou yosr" userId="1275005516849b0a" providerId="LiveId" clId="{3EC194DE-74A4-463D-82D7-46C0158C9DDF}" dt="2023-02-27T22:24:05.625" v="8777" actId="478"/>
          <ac:spMkLst>
            <pc:docMk/>
            <pc:sldMk cId="296447939" sldId="933"/>
            <ac:spMk id="17" creationId="{A574DA99-AED2-4E49-81AC-FA6B700F148A}"/>
          </ac:spMkLst>
        </pc:spChg>
        <pc:spChg chg="del">
          <ac:chgData name="amamou yosr" userId="1275005516849b0a" providerId="LiveId" clId="{3EC194DE-74A4-463D-82D7-46C0158C9DDF}" dt="2023-02-27T22:24:05.625" v="8777" actId="478"/>
          <ac:spMkLst>
            <pc:docMk/>
            <pc:sldMk cId="296447939" sldId="933"/>
            <ac:spMk id="19" creationId="{8EC78A6C-DE46-A5DE-339B-D67E307AC855}"/>
          </ac:spMkLst>
        </pc:spChg>
        <pc:spChg chg="del">
          <ac:chgData name="amamou yosr" userId="1275005516849b0a" providerId="LiveId" clId="{3EC194DE-74A4-463D-82D7-46C0158C9DDF}" dt="2023-02-27T22:24:05.625" v="8777" actId="478"/>
          <ac:spMkLst>
            <pc:docMk/>
            <pc:sldMk cId="296447939" sldId="933"/>
            <ac:spMk id="27" creationId="{41F408DF-A1D3-4968-A47E-0AB0C92BD90D}"/>
          </ac:spMkLst>
        </pc:spChg>
        <pc:spChg chg="del">
          <ac:chgData name="amamou yosr" userId="1275005516849b0a" providerId="LiveId" clId="{3EC194DE-74A4-463D-82D7-46C0158C9DDF}" dt="2023-02-27T22:24:05.625" v="8777" actId="478"/>
          <ac:spMkLst>
            <pc:docMk/>
            <pc:sldMk cId="296447939" sldId="933"/>
            <ac:spMk id="28" creationId="{A925AF3D-622A-42AE-B8F1-9FAB98038F95}"/>
          </ac:spMkLst>
        </pc:spChg>
        <pc:spChg chg="del">
          <ac:chgData name="amamou yosr" userId="1275005516849b0a" providerId="LiveId" clId="{3EC194DE-74A4-463D-82D7-46C0158C9DDF}" dt="2023-02-27T22:24:05.625" v="8777" actId="478"/>
          <ac:spMkLst>
            <pc:docMk/>
            <pc:sldMk cId="296447939" sldId="933"/>
            <ac:spMk id="29" creationId="{1CE1DE62-2EB7-4E90-BEBC-362CBB36E15E}"/>
          </ac:spMkLst>
        </pc:spChg>
        <pc:spChg chg="del">
          <ac:chgData name="amamou yosr" userId="1275005516849b0a" providerId="LiveId" clId="{3EC194DE-74A4-463D-82D7-46C0158C9DDF}" dt="2023-02-27T22:24:05.625" v="8777" actId="478"/>
          <ac:spMkLst>
            <pc:docMk/>
            <pc:sldMk cId="296447939" sldId="933"/>
            <ac:spMk id="30" creationId="{25701A4D-5B43-4C26-9AE9-15B698B7393E}"/>
          </ac:spMkLst>
        </pc:spChg>
        <pc:spChg chg="del">
          <ac:chgData name="amamou yosr" userId="1275005516849b0a" providerId="LiveId" clId="{3EC194DE-74A4-463D-82D7-46C0158C9DDF}" dt="2023-02-27T22:24:05.625" v="8777" actId="478"/>
          <ac:spMkLst>
            <pc:docMk/>
            <pc:sldMk cId="296447939" sldId="933"/>
            <ac:spMk id="31" creationId="{4D49BA92-3537-462D-8533-3ED664DA3D10}"/>
          </ac:spMkLst>
        </pc:spChg>
        <pc:grpChg chg="del">
          <ac:chgData name="amamou yosr" userId="1275005516849b0a" providerId="LiveId" clId="{3EC194DE-74A4-463D-82D7-46C0158C9DDF}" dt="2023-02-27T22:24:05.625" v="8777" actId="478"/>
          <ac:grpSpMkLst>
            <pc:docMk/>
            <pc:sldMk cId="296447939" sldId="933"/>
            <ac:grpSpMk id="32" creationId="{122C55D7-5E55-45FA-9E33-4218738F4250}"/>
          </ac:grpSpMkLst>
        </pc:grpChg>
        <pc:picChg chg="add mod">
          <ac:chgData name="amamou yosr" userId="1275005516849b0a" providerId="LiveId" clId="{3EC194DE-74A4-463D-82D7-46C0158C9DDF}" dt="2023-02-28T14:50:24.439" v="9824" actId="1076"/>
          <ac:picMkLst>
            <pc:docMk/>
            <pc:sldMk cId="296447939" sldId="933"/>
            <ac:picMk id="15" creationId="{DDCF0514-68BA-6F54-55D6-0B1D4E561CF7}"/>
          </ac:picMkLst>
        </pc:picChg>
        <pc:picChg chg="del">
          <ac:chgData name="amamou yosr" userId="1275005516849b0a" providerId="LiveId" clId="{3EC194DE-74A4-463D-82D7-46C0158C9DDF}" dt="2023-02-27T22:24:05.625" v="8777" actId="478"/>
          <ac:picMkLst>
            <pc:docMk/>
            <pc:sldMk cId="296447939" sldId="933"/>
            <ac:picMk id="16" creationId="{95B82B43-5955-80AA-812B-97BE13345170}"/>
          </ac:picMkLst>
        </pc:picChg>
        <pc:picChg chg="add mod">
          <ac:chgData name="amamou yosr" userId="1275005516849b0a" providerId="LiveId" clId="{3EC194DE-74A4-463D-82D7-46C0158C9DDF}" dt="2023-02-28T14:50:25.546" v="9825" actId="1076"/>
          <ac:picMkLst>
            <pc:docMk/>
            <pc:sldMk cId="296447939" sldId="933"/>
            <ac:picMk id="18" creationId="{77EBC740-08B8-FFA1-AE56-B829F9A1F6A0}"/>
          </ac:picMkLst>
        </pc:picChg>
        <pc:picChg chg="del">
          <ac:chgData name="amamou yosr" userId="1275005516849b0a" providerId="LiveId" clId="{3EC194DE-74A4-463D-82D7-46C0158C9DDF}" dt="2023-02-27T22:24:05.625" v="8777" actId="478"/>
          <ac:picMkLst>
            <pc:docMk/>
            <pc:sldMk cId="296447939" sldId="933"/>
            <ac:picMk id="21" creationId="{07F10FA8-EA75-C741-80C9-F64D9C97AC2C}"/>
          </ac:picMkLst>
        </pc:picChg>
      </pc:sldChg>
      <pc:sldChg chg="addSp delSp modSp add mod">
        <pc:chgData name="amamou yosr" userId="1275005516849b0a" providerId="LiveId" clId="{3EC194DE-74A4-463D-82D7-46C0158C9DDF}" dt="2023-02-28T17:41:39.225" v="10669" actId="1076"/>
        <pc:sldMkLst>
          <pc:docMk/>
          <pc:sldMk cId="1849407107" sldId="934"/>
        </pc:sldMkLst>
        <pc:spChg chg="add mod">
          <ac:chgData name="amamou yosr" userId="1275005516849b0a" providerId="LiveId" clId="{3EC194DE-74A4-463D-82D7-46C0158C9DDF}" dt="2023-02-28T17:41:39.225" v="10669" actId="1076"/>
          <ac:spMkLst>
            <pc:docMk/>
            <pc:sldMk cId="1849407107" sldId="934"/>
            <ac:spMk id="2" creationId="{816A79E2-324D-1097-CC7F-369FEE6BA1BF}"/>
          </ac:spMkLst>
        </pc:spChg>
        <pc:spChg chg="add mod">
          <ac:chgData name="amamou yosr" userId="1275005516849b0a" providerId="LiveId" clId="{3EC194DE-74A4-463D-82D7-46C0158C9DDF}" dt="2023-02-28T14:51:40.042" v="9833" actId="1076"/>
          <ac:spMkLst>
            <pc:docMk/>
            <pc:sldMk cId="1849407107" sldId="934"/>
            <ac:spMk id="3" creationId="{E9505650-DBBD-1729-6286-FE3B39DD98A0}"/>
          </ac:spMkLst>
        </pc:spChg>
        <pc:spChg chg="del">
          <ac:chgData name="amamou yosr" userId="1275005516849b0a" providerId="LiveId" clId="{3EC194DE-74A4-463D-82D7-46C0158C9DDF}" dt="2023-02-27T22:28:05.231" v="8829" actId="478"/>
          <ac:spMkLst>
            <pc:docMk/>
            <pc:sldMk cId="1849407107" sldId="934"/>
            <ac:spMk id="5" creationId="{73A568AA-CE5E-EB78-974F-70A7EB06C895}"/>
          </ac:spMkLst>
        </pc:spChg>
        <pc:spChg chg="add del mod">
          <ac:chgData name="amamou yosr" userId="1275005516849b0a" providerId="LiveId" clId="{3EC194DE-74A4-463D-82D7-46C0158C9DDF}" dt="2023-02-27T22:29:20.200" v="8846"/>
          <ac:spMkLst>
            <pc:docMk/>
            <pc:sldMk cId="1849407107" sldId="934"/>
            <ac:spMk id="6" creationId="{DDF908C1-005B-C19E-79F2-ECC287A1C1A1}"/>
          </ac:spMkLst>
        </pc:spChg>
        <pc:spChg chg="add del mod">
          <ac:chgData name="amamou yosr" userId="1275005516849b0a" providerId="LiveId" clId="{3EC194DE-74A4-463D-82D7-46C0158C9DDF}" dt="2023-02-27T22:29:20.200" v="8846"/>
          <ac:spMkLst>
            <pc:docMk/>
            <pc:sldMk cId="1849407107" sldId="934"/>
            <ac:spMk id="7" creationId="{B356DCC9-4FBD-2029-1304-2881B2C8EE4C}"/>
          </ac:spMkLst>
        </pc:spChg>
        <pc:spChg chg="add del mod">
          <ac:chgData name="amamou yosr" userId="1275005516849b0a" providerId="LiveId" clId="{3EC194DE-74A4-463D-82D7-46C0158C9DDF}" dt="2023-02-27T22:29:20.200" v="8846"/>
          <ac:spMkLst>
            <pc:docMk/>
            <pc:sldMk cId="1849407107" sldId="934"/>
            <ac:spMk id="8" creationId="{630BF0C5-0035-84B5-F53D-4935AA0C453F}"/>
          </ac:spMkLst>
        </pc:spChg>
        <pc:spChg chg="del">
          <ac:chgData name="amamou yosr" userId="1275005516849b0a" providerId="LiveId" clId="{3EC194DE-74A4-463D-82D7-46C0158C9DDF}" dt="2023-02-27T22:28:05.231" v="8829" actId="478"/>
          <ac:spMkLst>
            <pc:docMk/>
            <pc:sldMk cId="1849407107" sldId="934"/>
            <ac:spMk id="9" creationId="{F8BC4BA3-E31E-88EC-7CDD-74009CDD9706}"/>
          </ac:spMkLst>
        </pc:spChg>
        <pc:spChg chg="add del mod">
          <ac:chgData name="amamou yosr" userId="1275005516849b0a" providerId="LiveId" clId="{3EC194DE-74A4-463D-82D7-46C0158C9DDF}" dt="2023-02-27T22:29:20.200" v="8846"/>
          <ac:spMkLst>
            <pc:docMk/>
            <pc:sldMk cId="1849407107" sldId="934"/>
            <ac:spMk id="10" creationId="{471DCAD6-C20F-4A6C-25D7-D1AF9A582772}"/>
          </ac:spMkLst>
        </pc:spChg>
        <pc:spChg chg="add mod">
          <ac:chgData name="amamou yosr" userId="1275005516849b0a" providerId="LiveId" clId="{3EC194DE-74A4-463D-82D7-46C0158C9DDF}" dt="2023-02-27T22:30:17.936" v="8875" actId="1076"/>
          <ac:spMkLst>
            <pc:docMk/>
            <pc:sldMk cId="1849407107" sldId="934"/>
            <ac:spMk id="12" creationId="{090BA8DC-ACB8-BD50-89FD-36BBA47D8393}"/>
          </ac:spMkLst>
        </pc:spChg>
        <pc:spChg chg="del">
          <ac:chgData name="amamou yosr" userId="1275005516849b0a" providerId="LiveId" clId="{3EC194DE-74A4-463D-82D7-46C0158C9DDF}" dt="2023-02-27T22:28:05.231" v="8829" actId="478"/>
          <ac:spMkLst>
            <pc:docMk/>
            <pc:sldMk cId="1849407107" sldId="934"/>
            <ac:spMk id="13" creationId="{C4036EB3-F60D-637D-0D96-4C05CA4AFFF5}"/>
          </ac:spMkLst>
        </pc:spChg>
        <pc:picChg chg="add mod">
          <ac:chgData name="amamou yosr" userId="1275005516849b0a" providerId="LiveId" clId="{3EC194DE-74A4-463D-82D7-46C0158C9DDF}" dt="2023-02-27T22:30:11.434" v="8874" actId="1076"/>
          <ac:picMkLst>
            <pc:docMk/>
            <pc:sldMk cId="1849407107" sldId="934"/>
            <ac:picMk id="4" creationId="{77360835-AC35-53E2-CC51-A7A045E0F376}"/>
          </ac:picMkLst>
        </pc:picChg>
        <pc:picChg chg="add mod">
          <ac:chgData name="amamou yosr" userId="1275005516849b0a" providerId="LiveId" clId="{3EC194DE-74A4-463D-82D7-46C0158C9DDF}" dt="2023-02-27T22:30:34.225" v="8880" actId="1076"/>
          <ac:picMkLst>
            <pc:docMk/>
            <pc:sldMk cId="1849407107" sldId="934"/>
            <ac:picMk id="14" creationId="{6D5E8589-5866-DAA0-7E9D-353C92873358}"/>
          </ac:picMkLst>
        </pc:picChg>
        <pc:picChg chg="del">
          <ac:chgData name="amamou yosr" userId="1275005516849b0a" providerId="LiveId" clId="{3EC194DE-74A4-463D-82D7-46C0158C9DDF}" dt="2023-02-27T22:28:05.231" v="8829" actId="478"/>
          <ac:picMkLst>
            <pc:docMk/>
            <pc:sldMk cId="1849407107" sldId="934"/>
            <ac:picMk id="15" creationId="{DDCF0514-68BA-6F54-55D6-0B1D4E561CF7}"/>
          </ac:picMkLst>
        </pc:picChg>
        <pc:picChg chg="del">
          <ac:chgData name="amamou yosr" userId="1275005516849b0a" providerId="LiveId" clId="{3EC194DE-74A4-463D-82D7-46C0158C9DDF}" dt="2023-02-27T22:28:05.231" v="8829" actId="478"/>
          <ac:picMkLst>
            <pc:docMk/>
            <pc:sldMk cId="1849407107" sldId="934"/>
            <ac:picMk id="18" creationId="{77EBC740-08B8-FFA1-AE56-B829F9A1F6A0}"/>
          </ac:picMkLst>
        </pc:picChg>
        <pc:picChg chg="add del mod">
          <ac:chgData name="amamou yosr" userId="1275005516849b0a" providerId="LiveId" clId="{3EC194DE-74A4-463D-82D7-46C0158C9DDF}" dt="2023-02-27T22:29:20.200" v="8846"/>
          <ac:picMkLst>
            <pc:docMk/>
            <pc:sldMk cId="1849407107" sldId="934"/>
            <ac:picMk id="11265" creationId="{CEB9BD5B-3F1B-B64D-15AA-265B0198A51C}"/>
          </ac:picMkLst>
        </pc:picChg>
        <pc:picChg chg="add del mod">
          <ac:chgData name="amamou yosr" userId="1275005516849b0a" providerId="LiveId" clId="{3EC194DE-74A4-463D-82D7-46C0158C9DDF}" dt="2023-02-27T22:29:20.200" v="8846"/>
          <ac:picMkLst>
            <pc:docMk/>
            <pc:sldMk cId="1849407107" sldId="934"/>
            <ac:picMk id="11266" creationId="{4AA2133F-3AE4-4A11-5658-B44F7BC53901}"/>
          </ac:picMkLst>
        </pc:picChg>
        <pc:picChg chg="add del mod">
          <ac:chgData name="amamou yosr" userId="1275005516849b0a" providerId="LiveId" clId="{3EC194DE-74A4-463D-82D7-46C0158C9DDF}" dt="2023-02-27T22:29:20.200" v="8846"/>
          <ac:picMkLst>
            <pc:docMk/>
            <pc:sldMk cId="1849407107" sldId="934"/>
            <ac:picMk id="11267" creationId="{18F8E963-3BD8-A81F-17AD-9B939DD680DB}"/>
          </ac:picMkLst>
        </pc:picChg>
      </pc:sldChg>
      <pc:sldChg chg="addSp delSp modSp add mod">
        <pc:chgData name="amamou yosr" userId="1275005516849b0a" providerId="LiveId" clId="{3EC194DE-74A4-463D-82D7-46C0158C9DDF}" dt="2023-02-28T17:41:50.664" v="10675" actId="20577"/>
        <pc:sldMkLst>
          <pc:docMk/>
          <pc:sldMk cId="3390222559" sldId="935"/>
        </pc:sldMkLst>
        <pc:spChg chg="add mod">
          <ac:chgData name="amamou yosr" userId="1275005516849b0a" providerId="LiveId" clId="{3EC194DE-74A4-463D-82D7-46C0158C9DDF}" dt="2023-02-28T17:41:50.664" v="10675" actId="20577"/>
          <ac:spMkLst>
            <pc:docMk/>
            <pc:sldMk cId="3390222559" sldId="935"/>
            <ac:spMk id="3" creationId="{6C591629-E660-4D7B-C967-B31A907175D9}"/>
          </ac:spMkLst>
        </pc:spChg>
        <pc:spChg chg="del">
          <ac:chgData name="amamou yosr" userId="1275005516849b0a" providerId="LiveId" clId="{3EC194DE-74A4-463D-82D7-46C0158C9DDF}" dt="2023-02-27T22:31:00.860" v="8882" actId="478"/>
          <ac:spMkLst>
            <pc:docMk/>
            <pc:sldMk cId="3390222559" sldId="935"/>
            <ac:spMk id="3" creationId="{E9505650-DBBD-1729-6286-FE3B39DD98A0}"/>
          </ac:spMkLst>
        </pc:spChg>
        <pc:spChg chg="del">
          <ac:chgData name="amamou yosr" userId="1275005516849b0a" providerId="LiveId" clId="{3EC194DE-74A4-463D-82D7-46C0158C9DDF}" dt="2023-02-27T22:31:00.860" v="8882" actId="478"/>
          <ac:spMkLst>
            <pc:docMk/>
            <pc:sldMk cId="3390222559" sldId="935"/>
            <ac:spMk id="12" creationId="{090BA8DC-ACB8-BD50-89FD-36BBA47D8393}"/>
          </ac:spMkLst>
        </pc:spChg>
        <pc:picChg chg="add mod">
          <ac:chgData name="amamou yosr" userId="1275005516849b0a" providerId="LiveId" clId="{3EC194DE-74A4-463D-82D7-46C0158C9DDF}" dt="2023-02-27T22:31:20.571" v="8888" actId="1076"/>
          <ac:picMkLst>
            <pc:docMk/>
            <pc:sldMk cId="3390222559" sldId="935"/>
            <ac:picMk id="2" creationId="{95704C48-C3CA-AD3A-E032-E3AD02A32DE5}"/>
          </ac:picMkLst>
        </pc:picChg>
        <pc:picChg chg="del">
          <ac:chgData name="amamou yosr" userId="1275005516849b0a" providerId="LiveId" clId="{3EC194DE-74A4-463D-82D7-46C0158C9DDF}" dt="2023-02-27T22:31:00.860" v="8882" actId="478"/>
          <ac:picMkLst>
            <pc:docMk/>
            <pc:sldMk cId="3390222559" sldId="935"/>
            <ac:picMk id="4" creationId="{77360835-AC35-53E2-CC51-A7A045E0F376}"/>
          </ac:picMkLst>
        </pc:picChg>
        <pc:picChg chg="add mod">
          <ac:chgData name="amamou yosr" userId="1275005516849b0a" providerId="LiveId" clId="{3EC194DE-74A4-463D-82D7-46C0158C9DDF}" dt="2023-02-27T22:31:30.109" v="8893" actId="14100"/>
          <ac:picMkLst>
            <pc:docMk/>
            <pc:sldMk cId="3390222559" sldId="935"/>
            <ac:picMk id="5" creationId="{195426F2-0630-7DCE-E32A-C8AA24FC57EE}"/>
          </ac:picMkLst>
        </pc:picChg>
        <pc:picChg chg="del">
          <ac:chgData name="amamou yosr" userId="1275005516849b0a" providerId="LiveId" clId="{3EC194DE-74A4-463D-82D7-46C0158C9DDF}" dt="2023-02-27T22:31:00.860" v="8882" actId="478"/>
          <ac:picMkLst>
            <pc:docMk/>
            <pc:sldMk cId="3390222559" sldId="935"/>
            <ac:picMk id="14" creationId="{6D5E8589-5866-DAA0-7E9D-353C92873358}"/>
          </ac:picMkLst>
        </pc:picChg>
      </pc:sldChg>
      <pc:sldChg chg="addSp delSp modSp add mod">
        <pc:chgData name="amamou yosr" userId="1275005516849b0a" providerId="LiveId" clId="{3EC194DE-74A4-463D-82D7-46C0158C9DDF}" dt="2023-02-28T17:41:58.382" v="10680" actId="20577"/>
        <pc:sldMkLst>
          <pc:docMk/>
          <pc:sldMk cId="2204790380" sldId="936"/>
        </pc:sldMkLst>
        <pc:spChg chg="add mod">
          <ac:chgData name="amamou yosr" userId="1275005516849b0a" providerId="LiveId" clId="{3EC194DE-74A4-463D-82D7-46C0158C9DDF}" dt="2023-02-28T17:09:36.201" v="10574" actId="20577"/>
          <ac:spMkLst>
            <pc:docMk/>
            <pc:sldMk cId="2204790380" sldId="936"/>
            <ac:spMk id="3" creationId="{A18CCEC7-C5EA-68FD-FD53-4BAACCD77E72}"/>
          </ac:spMkLst>
        </pc:spChg>
        <pc:spChg chg="add del mod">
          <ac:chgData name="amamou yosr" userId="1275005516849b0a" providerId="LiveId" clId="{3EC194DE-74A4-463D-82D7-46C0158C9DDF}" dt="2023-02-27T22:43:00.042" v="9000" actId="478"/>
          <ac:spMkLst>
            <pc:docMk/>
            <pc:sldMk cId="2204790380" sldId="936"/>
            <ac:spMk id="3" creationId="{B4598575-E0CD-4B0E-BD87-942520C95E42}"/>
          </ac:spMkLst>
        </pc:spChg>
        <pc:spChg chg="add mod">
          <ac:chgData name="amamou yosr" userId="1275005516849b0a" providerId="LiveId" clId="{3EC194DE-74A4-463D-82D7-46C0158C9DDF}" dt="2023-02-28T17:41:58.382" v="10680" actId="20577"/>
          <ac:spMkLst>
            <pc:docMk/>
            <pc:sldMk cId="2204790380" sldId="936"/>
            <ac:spMk id="4" creationId="{B47E0894-5FF6-4780-839E-0268CFD65858}"/>
          </ac:spMkLst>
        </pc:spChg>
        <pc:spChg chg="add del mod">
          <ac:chgData name="amamou yosr" userId="1275005516849b0a" providerId="LiveId" clId="{3EC194DE-74A4-463D-82D7-46C0158C9DDF}" dt="2023-02-28T14:54:17.198" v="9868" actId="1076"/>
          <ac:spMkLst>
            <pc:docMk/>
            <pc:sldMk cId="2204790380" sldId="936"/>
            <ac:spMk id="6" creationId="{6699AC3C-FE44-4341-B799-F20DE8937C2B}"/>
          </ac:spMkLst>
        </pc:spChg>
        <pc:spChg chg="add mod">
          <ac:chgData name="amamou yosr" userId="1275005516849b0a" providerId="LiveId" clId="{3EC194DE-74A4-463D-82D7-46C0158C9DDF}" dt="2023-02-27T22:40:20.580" v="8953"/>
          <ac:spMkLst>
            <pc:docMk/>
            <pc:sldMk cId="2204790380" sldId="936"/>
            <ac:spMk id="7" creationId="{2CB569D2-26F1-43F2-BCB2-66AA9FCE07A1}"/>
          </ac:spMkLst>
        </pc:spChg>
        <pc:spChg chg="add mod">
          <ac:chgData name="amamou yosr" userId="1275005516849b0a" providerId="LiveId" clId="{3EC194DE-74A4-463D-82D7-46C0158C9DDF}" dt="2023-02-27T22:40:20.580" v="8953"/>
          <ac:spMkLst>
            <pc:docMk/>
            <pc:sldMk cId="2204790380" sldId="936"/>
            <ac:spMk id="10" creationId="{C5BE63E2-9EDC-463E-B395-EFBD904012E2}"/>
          </ac:spMkLst>
        </pc:spChg>
        <pc:spChg chg="add mod">
          <ac:chgData name="amamou yosr" userId="1275005516849b0a" providerId="LiveId" clId="{3EC194DE-74A4-463D-82D7-46C0158C9DDF}" dt="2023-02-27T22:40:20.580" v="8953"/>
          <ac:spMkLst>
            <pc:docMk/>
            <pc:sldMk cId="2204790380" sldId="936"/>
            <ac:spMk id="11" creationId="{EEF8E824-41B5-4DDD-AFD0-E5C4681AD2D6}"/>
          </ac:spMkLst>
        </pc:spChg>
        <pc:spChg chg="add mod">
          <ac:chgData name="amamou yosr" userId="1275005516849b0a" providerId="LiveId" clId="{3EC194DE-74A4-463D-82D7-46C0158C9DDF}" dt="2023-02-27T22:40:20.580" v="8953"/>
          <ac:spMkLst>
            <pc:docMk/>
            <pc:sldMk cId="2204790380" sldId="936"/>
            <ac:spMk id="12" creationId="{26BE0581-758C-4A22-AFCF-B42132BE5BFA}"/>
          </ac:spMkLst>
        </pc:spChg>
        <pc:spChg chg="add mod">
          <ac:chgData name="amamou yosr" userId="1275005516849b0a" providerId="LiveId" clId="{3EC194DE-74A4-463D-82D7-46C0158C9DDF}" dt="2023-02-27T22:40:20.580" v="8953"/>
          <ac:spMkLst>
            <pc:docMk/>
            <pc:sldMk cId="2204790380" sldId="936"/>
            <ac:spMk id="13" creationId="{482A4B52-0F5E-4C40-9453-B65EF8FFFBB6}"/>
          </ac:spMkLst>
        </pc:spChg>
        <pc:spChg chg="add mod">
          <ac:chgData name="amamou yosr" userId="1275005516849b0a" providerId="LiveId" clId="{3EC194DE-74A4-463D-82D7-46C0158C9DDF}" dt="2023-02-27T22:40:20.580" v="8953"/>
          <ac:spMkLst>
            <pc:docMk/>
            <pc:sldMk cId="2204790380" sldId="936"/>
            <ac:spMk id="14" creationId="{A0F355B6-B415-429A-B93F-9E90D52BA929}"/>
          </ac:spMkLst>
        </pc:spChg>
        <pc:spChg chg="add mod">
          <ac:chgData name="amamou yosr" userId="1275005516849b0a" providerId="LiveId" clId="{3EC194DE-74A4-463D-82D7-46C0158C9DDF}" dt="2023-02-27T22:40:20.580" v="8953"/>
          <ac:spMkLst>
            <pc:docMk/>
            <pc:sldMk cId="2204790380" sldId="936"/>
            <ac:spMk id="15" creationId="{6B0D9C57-B98F-4F1E-92FA-AB97FDA81EC9}"/>
          </ac:spMkLst>
        </pc:spChg>
        <pc:spChg chg="add mod">
          <ac:chgData name="amamou yosr" userId="1275005516849b0a" providerId="LiveId" clId="{3EC194DE-74A4-463D-82D7-46C0158C9DDF}" dt="2023-02-27T22:40:20.580" v="8953"/>
          <ac:spMkLst>
            <pc:docMk/>
            <pc:sldMk cId="2204790380" sldId="936"/>
            <ac:spMk id="16" creationId="{5243F7B1-F8DF-4ECF-B6DF-8702FDCB3F41}"/>
          </ac:spMkLst>
        </pc:spChg>
        <pc:spChg chg="add mod">
          <ac:chgData name="amamou yosr" userId="1275005516849b0a" providerId="LiveId" clId="{3EC194DE-74A4-463D-82D7-46C0158C9DDF}" dt="2023-02-27T22:40:20.580" v="8953"/>
          <ac:spMkLst>
            <pc:docMk/>
            <pc:sldMk cId="2204790380" sldId="936"/>
            <ac:spMk id="17" creationId="{55A9E63C-7C93-44B7-8101-52640F85436B}"/>
          </ac:spMkLst>
        </pc:spChg>
        <pc:spChg chg="add mod">
          <ac:chgData name="amamou yosr" userId="1275005516849b0a" providerId="LiveId" clId="{3EC194DE-74A4-463D-82D7-46C0158C9DDF}" dt="2023-02-27T22:40:20.580" v="8953"/>
          <ac:spMkLst>
            <pc:docMk/>
            <pc:sldMk cId="2204790380" sldId="936"/>
            <ac:spMk id="18" creationId="{A9B68C3C-0E0B-4B8C-BE65-2E547356756F}"/>
          </ac:spMkLst>
        </pc:spChg>
        <pc:spChg chg="add mod">
          <ac:chgData name="amamou yosr" userId="1275005516849b0a" providerId="LiveId" clId="{3EC194DE-74A4-463D-82D7-46C0158C9DDF}" dt="2023-02-27T22:40:20.580" v="8953"/>
          <ac:spMkLst>
            <pc:docMk/>
            <pc:sldMk cId="2204790380" sldId="936"/>
            <ac:spMk id="19" creationId="{3B7ECCCA-44AE-4EA9-9E38-B0F78C1CBBF7}"/>
          </ac:spMkLst>
        </pc:spChg>
        <pc:spChg chg="add mod">
          <ac:chgData name="amamou yosr" userId="1275005516849b0a" providerId="LiveId" clId="{3EC194DE-74A4-463D-82D7-46C0158C9DDF}" dt="2023-02-27T22:40:20.580" v="8953"/>
          <ac:spMkLst>
            <pc:docMk/>
            <pc:sldMk cId="2204790380" sldId="936"/>
            <ac:spMk id="20" creationId="{A3BF8AEC-CB17-4256-B372-4AEDD6D215D7}"/>
          </ac:spMkLst>
        </pc:spChg>
        <pc:spChg chg="add mod">
          <ac:chgData name="amamou yosr" userId="1275005516849b0a" providerId="LiveId" clId="{3EC194DE-74A4-463D-82D7-46C0158C9DDF}" dt="2023-02-27T22:40:20.580" v="8953"/>
          <ac:spMkLst>
            <pc:docMk/>
            <pc:sldMk cId="2204790380" sldId="936"/>
            <ac:spMk id="21" creationId="{25125B18-7123-4130-B44C-F83892F70995}"/>
          </ac:spMkLst>
        </pc:spChg>
        <pc:spChg chg="add mod">
          <ac:chgData name="amamou yosr" userId="1275005516849b0a" providerId="LiveId" clId="{3EC194DE-74A4-463D-82D7-46C0158C9DDF}" dt="2023-02-27T22:40:20.580" v="8953"/>
          <ac:spMkLst>
            <pc:docMk/>
            <pc:sldMk cId="2204790380" sldId="936"/>
            <ac:spMk id="22" creationId="{E3A13503-5743-4FF5-9465-00ABA7CFF618}"/>
          </ac:spMkLst>
        </pc:spChg>
        <pc:spChg chg="add mod">
          <ac:chgData name="amamou yosr" userId="1275005516849b0a" providerId="LiveId" clId="{3EC194DE-74A4-463D-82D7-46C0158C9DDF}" dt="2023-02-27T22:40:20.580" v="8953"/>
          <ac:spMkLst>
            <pc:docMk/>
            <pc:sldMk cId="2204790380" sldId="936"/>
            <ac:spMk id="23" creationId="{BCAEA7DB-7A97-413C-981C-49670ADC4090}"/>
          </ac:spMkLst>
        </pc:spChg>
        <pc:spChg chg="add mod">
          <ac:chgData name="amamou yosr" userId="1275005516849b0a" providerId="LiveId" clId="{3EC194DE-74A4-463D-82D7-46C0158C9DDF}" dt="2023-02-27T22:40:20.580" v="8953"/>
          <ac:spMkLst>
            <pc:docMk/>
            <pc:sldMk cId="2204790380" sldId="936"/>
            <ac:spMk id="24" creationId="{19DF06EE-FC93-4880-8B82-8A588624B6BD}"/>
          </ac:spMkLst>
        </pc:spChg>
        <pc:spChg chg="add mod">
          <ac:chgData name="amamou yosr" userId="1275005516849b0a" providerId="LiveId" clId="{3EC194DE-74A4-463D-82D7-46C0158C9DDF}" dt="2023-02-27T22:40:20.580" v="8953"/>
          <ac:spMkLst>
            <pc:docMk/>
            <pc:sldMk cId="2204790380" sldId="936"/>
            <ac:spMk id="26" creationId="{43334409-ACD4-4300-8080-F30A1DE01FF0}"/>
          </ac:spMkLst>
        </pc:spChg>
        <pc:spChg chg="add mod">
          <ac:chgData name="amamou yosr" userId="1275005516849b0a" providerId="LiveId" clId="{3EC194DE-74A4-463D-82D7-46C0158C9DDF}" dt="2023-02-27T22:40:20.580" v="8953"/>
          <ac:spMkLst>
            <pc:docMk/>
            <pc:sldMk cId="2204790380" sldId="936"/>
            <ac:spMk id="27" creationId="{52A9E226-7E36-4FD0-A249-5C3C49DD40AA}"/>
          </ac:spMkLst>
        </pc:spChg>
        <pc:spChg chg="add mod">
          <ac:chgData name="amamou yosr" userId="1275005516849b0a" providerId="LiveId" clId="{3EC194DE-74A4-463D-82D7-46C0158C9DDF}" dt="2023-02-27T22:40:20.580" v="8953"/>
          <ac:spMkLst>
            <pc:docMk/>
            <pc:sldMk cId="2204790380" sldId="936"/>
            <ac:spMk id="28" creationId="{04CAD35A-9FC4-473B-A2C2-A5FD72D0E39C}"/>
          </ac:spMkLst>
        </pc:spChg>
        <pc:spChg chg="add mod">
          <ac:chgData name="amamou yosr" userId="1275005516849b0a" providerId="LiveId" clId="{3EC194DE-74A4-463D-82D7-46C0158C9DDF}" dt="2023-02-27T22:40:20.580" v="8953"/>
          <ac:spMkLst>
            <pc:docMk/>
            <pc:sldMk cId="2204790380" sldId="936"/>
            <ac:spMk id="29" creationId="{3F5820E5-5A15-420A-B624-BD712EA8E444}"/>
          </ac:spMkLst>
        </pc:spChg>
        <pc:spChg chg="add mod">
          <ac:chgData name="amamou yosr" userId="1275005516849b0a" providerId="LiveId" clId="{3EC194DE-74A4-463D-82D7-46C0158C9DDF}" dt="2023-02-27T22:40:20.580" v="8953"/>
          <ac:spMkLst>
            <pc:docMk/>
            <pc:sldMk cId="2204790380" sldId="936"/>
            <ac:spMk id="30" creationId="{BE3B19DE-2E6A-4C8C-8EB3-2010C815E890}"/>
          </ac:spMkLst>
        </pc:spChg>
        <pc:spChg chg="add mod">
          <ac:chgData name="amamou yosr" userId="1275005516849b0a" providerId="LiveId" clId="{3EC194DE-74A4-463D-82D7-46C0158C9DDF}" dt="2023-02-27T22:40:20.580" v="8953"/>
          <ac:spMkLst>
            <pc:docMk/>
            <pc:sldMk cId="2204790380" sldId="936"/>
            <ac:spMk id="31" creationId="{28196F54-7BEA-4E90-BDFF-3B9B87E94361}"/>
          </ac:spMkLst>
        </pc:spChg>
        <pc:spChg chg="add mod">
          <ac:chgData name="amamou yosr" userId="1275005516849b0a" providerId="LiveId" clId="{3EC194DE-74A4-463D-82D7-46C0158C9DDF}" dt="2023-02-27T22:40:20.580" v="8953"/>
          <ac:spMkLst>
            <pc:docMk/>
            <pc:sldMk cId="2204790380" sldId="936"/>
            <ac:spMk id="32" creationId="{E5D2F214-1B41-4E64-BFC2-03BEFD7EDD0B}"/>
          </ac:spMkLst>
        </pc:spChg>
        <pc:spChg chg="add mod">
          <ac:chgData name="amamou yosr" userId="1275005516849b0a" providerId="LiveId" clId="{3EC194DE-74A4-463D-82D7-46C0158C9DDF}" dt="2023-02-28T14:54:51.086" v="9881" actId="1076"/>
          <ac:spMkLst>
            <pc:docMk/>
            <pc:sldMk cId="2204790380" sldId="936"/>
            <ac:spMk id="33" creationId="{E7EE3267-2410-C231-72DB-551CFA2EA731}"/>
          </ac:spMkLst>
        </pc:spChg>
        <pc:spChg chg="add del mod">
          <ac:chgData name="amamou yosr" userId="1275005516849b0a" providerId="LiveId" clId="{3EC194DE-74A4-463D-82D7-46C0158C9DDF}" dt="2023-02-28T14:53:51.138" v="9863" actId="478"/>
          <ac:spMkLst>
            <pc:docMk/>
            <pc:sldMk cId="2204790380" sldId="936"/>
            <ac:spMk id="34" creationId="{7C5B86A7-174F-A7C7-331A-3430C5C6524E}"/>
          </ac:spMkLst>
        </pc:spChg>
        <pc:spChg chg="add mod">
          <ac:chgData name="amamou yosr" userId="1275005516849b0a" providerId="LiveId" clId="{3EC194DE-74A4-463D-82D7-46C0158C9DDF}" dt="2023-02-28T14:55:09.469" v="9884" actId="14100"/>
          <ac:spMkLst>
            <pc:docMk/>
            <pc:sldMk cId="2204790380" sldId="936"/>
            <ac:spMk id="36" creationId="{751D8CD8-CFBD-F2A2-4B26-9CFE1BD2A158}"/>
          </ac:spMkLst>
        </pc:spChg>
        <pc:spChg chg="add del mod">
          <ac:chgData name="amamou yosr" userId="1275005516849b0a" providerId="LiveId" clId="{3EC194DE-74A4-463D-82D7-46C0158C9DDF}" dt="2023-02-27T22:47:45.252" v="9047" actId="478"/>
          <ac:spMkLst>
            <pc:docMk/>
            <pc:sldMk cId="2204790380" sldId="936"/>
            <ac:spMk id="38" creationId="{668EC7D3-E629-11AE-F693-6B62C6824C46}"/>
          </ac:spMkLst>
        </pc:spChg>
        <pc:grpChg chg="add mod">
          <ac:chgData name="amamou yosr" userId="1275005516849b0a" providerId="LiveId" clId="{3EC194DE-74A4-463D-82D7-46C0158C9DDF}" dt="2023-02-27T22:40:20.580" v="8953"/>
          <ac:grpSpMkLst>
            <pc:docMk/>
            <pc:sldMk cId="2204790380" sldId="936"/>
            <ac:grpSpMk id="8" creationId="{DA5E3CF6-ED49-4147-836C-66E1207F8BD8}"/>
          </ac:grpSpMkLst>
        </pc:grpChg>
        <pc:grpChg chg="add mod">
          <ac:chgData name="amamou yosr" userId="1275005516849b0a" providerId="LiveId" clId="{3EC194DE-74A4-463D-82D7-46C0158C9DDF}" dt="2023-02-27T22:40:20.580" v="8953"/>
          <ac:grpSpMkLst>
            <pc:docMk/>
            <pc:sldMk cId="2204790380" sldId="936"/>
            <ac:grpSpMk id="9" creationId="{DB955DA5-C747-48C5-AF10-CC0CA3956A10}"/>
          </ac:grpSpMkLst>
        </pc:grpChg>
        <pc:grpChg chg="add mod">
          <ac:chgData name="amamou yosr" userId="1275005516849b0a" providerId="LiveId" clId="{3EC194DE-74A4-463D-82D7-46C0158C9DDF}" dt="2023-02-27T22:40:20.580" v="8953"/>
          <ac:grpSpMkLst>
            <pc:docMk/>
            <pc:sldMk cId="2204790380" sldId="936"/>
            <ac:grpSpMk id="25" creationId="{9AB32366-8FA9-46BA-BADC-090C690C1BE3}"/>
          </ac:grpSpMkLst>
        </pc:grpChg>
        <pc:picChg chg="del">
          <ac:chgData name="amamou yosr" userId="1275005516849b0a" providerId="LiveId" clId="{3EC194DE-74A4-463D-82D7-46C0158C9DDF}" dt="2023-02-27T22:39:41.168" v="8952" actId="478"/>
          <ac:picMkLst>
            <pc:docMk/>
            <pc:sldMk cId="2204790380" sldId="936"/>
            <ac:picMk id="2" creationId="{95704C48-C3CA-AD3A-E032-E3AD02A32DE5}"/>
          </ac:picMkLst>
        </pc:picChg>
        <pc:picChg chg="del">
          <ac:chgData name="amamou yosr" userId="1275005516849b0a" providerId="LiveId" clId="{3EC194DE-74A4-463D-82D7-46C0158C9DDF}" dt="2023-02-27T22:39:41.168" v="8952" actId="478"/>
          <ac:picMkLst>
            <pc:docMk/>
            <pc:sldMk cId="2204790380" sldId="936"/>
            <ac:picMk id="5" creationId="{195426F2-0630-7DCE-E32A-C8AA24FC57EE}"/>
          </ac:picMkLst>
        </pc:picChg>
      </pc:sldChg>
      <pc:sldChg chg="new del">
        <pc:chgData name="amamou yosr" userId="1275005516849b0a" providerId="LiveId" clId="{3EC194DE-74A4-463D-82D7-46C0158C9DDF}" dt="2023-02-27T22:38:24.601" v="8950" actId="47"/>
        <pc:sldMkLst>
          <pc:docMk/>
          <pc:sldMk cId="3423756477" sldId="936"/>
        </pc:sldMkLst>
      </pc:sldChg>
      <pc:sldChg chg="addSp delSp modSp add mod">
        <pc:chgData name="amamou yosr" userId="1275005516849b0a" providerId="LiveId" clId="{3EC194DE-74A4-463D-82D7-46C0158C9DDF}" dt="2023-02-28T17:39:27.050" v="10607" actId="20577"/>
        <pc:sldMkLst>
          <pc:docMk/>
          <pc:sldMk cId="450022813" sldId="937"/>
        </pc:sldMkLst>
        <pc:spChg chg="del">
          <ac:chgData name="amamou yosr" userId="1275005516849b0a" providerId="LiveId" clId="{3EC194DE-74A4-463D-82D7-46C0158C9DDF}" dt="2023-02-28T14:21:31.480" v="9123" actId="478"/>
          <ac:spMkLst>
            <pc:docMk/>
            <pc:sldMk cId="450022813" sldId="937"/>
            <ac:spMk id="2" creationId="{017B9D8E-4B57-4496-8A38-8850A64319D5}"/>
          </ac:spMkLst>
        </pc:spChg>
        <pc:spChg chg="add del mod">
          <ac:chgData name="amamou yosr" userId="1275005516849b0a" providerId="LiveId" clId="{3EC194DE-74A4-463D-82D7-46C0158C9DDF}" dt="2023-02-28T14:21:46.496" v="9130" actId="478"/>
          <ac:spMkLst>
            <pc:docMk/>
            <pc:sldMk cId="450022813" sldId="937"/>
            <ac:spMk id="3" creationId="{B4598575-E0CD-4B0E-BD87-942520C95E42}"/>
          </ac:spMkLst>
        </pc:spChg>
        <pc:spChg chg="del">
          <ac:chgData name="amamou yosr" userId="1275005516849b0a" providerId="LiveId" clId="{3EC194DE-74A4-463D-82D7-46C0158C9DDF}" dt="2023-02-28T14:21:31.480" v="9123" actId="478"/>
          <ac:spMkLst>
            <pc:docMk/>
            <pc:sldMk cId="450022813" sldId="937"/>
            <ac:spMk id="4" creationId="{039CD05A-C580-41DE-9236-0CEB75E336F9}"/>
          </ac:spMkLst>
        </pc:spChg>
        <pc:spChg chg="add mod">
          <ac:chgData name="amamou yosr" userId="1275005516849b0a" providerId="LiveId" clId="{3EC194DE-74A4-463D-82D7-46C0158C9DDF}" dt="2023-02-28T17:39:27.050" v="10607" actId="20577"/>
          <ac:spMkLst>
            <pc:docMk/>
            <pc:sldMk cId="450022813" sldId="937"/>
            <ac:spMk id="5" creationId="{B47E0894-5FF6-4780-839E-0268CFD65858}"/>
          </ac:spMkLst>
        </pc:spChg>
        <pc:spChg chg="add del mod">
          <ac:chgData name="amamou yosr" userId="1275005516849b0a" providerId="LiveId" clId="{3EC194DE-74A4-463D-82D7-46C0158C9DDF}" dt="2023-02-28T14:21:36.018" v="9126" actId="478"/>
          <ac:spMkLst>
            <pc:docMk/>
            <pc:sldMk cId="450022813" sldId="937"/>
            <ac:spMk id="6" creationId="{6699AC3C-FE44-4341-B799-F20DE8937C2B}"/>
          </ac:spMkLst>
        </pc:spChg>
        <pc:spChg chg="del">
          <ac:chgData name="amamou yosr" userId="1275005516849b0a" providerId="LiveId" clId="{3EC194DE-74A4-463D-82D7-46C0158C9DDF}" dt="2023-02-28T14:21:31.480" v="9123" actId="478"/>
          <ac:spMkLst>
            <pc:docMk/>
            <pc:sldMk cId="450022813" sldId="937"/>
            <ac:spMk id="7" creationId="{69330061-6B76-409C-A54F-56F73455CDAC}"/>
          </ac:spMkLst>
        </pc:spChg>
        <pc:spChg chg="del">
          <ac:chgData name="amamou yosr" userId="1275005516849b0a" providerId="LiveId" clId="{3EC194DE-74A4-463D-82D7-46C0158C9DDF}" dt="2023-02-28T14:21:31.480" v="9123" actId="478"/>
          <ac:spMkLst>
            <pc:docMk/>
            <pc:sldMk cId="450022813" sldId="937"/>
            <ac:spMk id="8" creationId="{C9B5AA17-F07C-4570-AFDC-A65F1C12FD20}"/>
          </ac:spMkLst>
        </pc:spChg>
        <pc:spChg chg="del">
          <ac:chgData name="amamou yosr" userId="1275005516849b0a" providerId="LiveId" clId="{3EC194DE-74A4-463D-82D7-46C0158C9DDF}" dt="2023-02-28T14:21:31.480" v="9123" actId="478"/>
          <ac:spMkLst>
            <pc:docMk/>
            <pc:sldMk cId="450022813" sldId="937"/>
            <ac:spMk id="10" creationId="{10BBD8BC-F618-4692-A2B4-5D0C61DCCC74}"/>
          </ac:spMkLst>
        </pc:spChg>
        <pc:spChg chg="add mod">
          <ac:chgData name="amamou yosr" userId="1275005516849b0a" providerId="LiveId" clId="{3EC194DE-74A4-463D-82D7-46C0158C9DDF}" dt="2023-02-28T14:22:15.073" v="9266" actId="1037"/>
          <ac:spMkLst>
            <pc:docMk/>
            <pc:sldMk cId="450022813" sldId="937"/>
            <ac:spMk id="11" creationId="{9C0C3BD7-4482-4A0E-ABEF-1DB69660B2BD}"/>
          </ac:spMkLst>
        </pc:spChg>
        <pc:spChg chg="add mod">
          <ac:chgData name="amamou yosr" userId="1275005516849b0a" providerId="LiveId" clId="{3EC194DE-74A4-463D-82D7-46C0158C9DDF}" dt="2023-02-28T14:22:15.073" v="9266" actId="1037"/>
          <ac:spMkLst>
            <pc:docMk/>
            <pc:sldMk cId="450022813" sldId="937"/>
            <ac:spMk id="12" creationId="{2125FEC2-5AC1-4713-9D19-60541BC80AD6}"/>
          </ac:spMkLst>
        </pc:spChg>
        <pc:spChg chg="add mod">
          <ac:chgData name="amamou yosr" userId="1275005516849b0a" providerId="LiveId" clId="{3EC194DE-74A4-463D-82D7-46C0158C9DDF}" dt="2023-02-28T14:22:15.073" v="9266" actId="1037"/>
          <ac:spMkLst>
            <pc:docMk/>
            <pc:sldMk cId="450022813" sldId="937"/>
            <ac:spMk id="13" creationId="{A0C22C2B-5F3A-4C43-AF18-EB2B59FCC180}"/>
          </ac:spMkLst>
        </pc:spChg>
        <pc:spChg chg="add mod">
          <ac:chgData name="amamou yosr" userId="1275005516849b0a" providerId="LiveId" clId="{3EC194DE-74A4-463D-82D7-46C0158C9DDF}" dt="2023-02-28T14:22:15.073" v="9266" actId="1037"/>
          <ac:spMkLst>
            <pc:docMk/>
            <pc:sldMk cId="450022813" sldId="937"/>
            <ac:spMk id="14" creationId="{E4360170-6298-4DB6-B6E6-5414B2385BBC}"/>
          </ac:spMkLst>
        </pc:spChg>
        <pc:spChg chg="add del mod">
          <ac:chgData name="amamou yosr" userId="1275005516849b0a" providerId="LiveId" clId="{3EC194DE-74A4-463D-82D7-46C0158C9DDF}" dt="2023-02-28T14:21:39.457" v="9127" actId="478"/>
          <ac:spMkLst>
            <pc:docMk/>
            <pc:sldMk cId="450022813" sldId="937"/>
            <ac:spMk id="15" creationId="{DA81F179-8925-4548-946D-66908E9ADE5C}"/>
          </ac:spMkLst>
        </pc:spChg>
        <pc:spChg chg="add del mod">
          <ac:chgData name="amamou yosr" userId="1275005516849b0a" providerId="LiveId" clId="{3EC194DE-74A4-463D-82D7-46C0158C9DDF}" dt="2023-02-28T14:21:39.457" v="9127" actId="478"/>
          <ac:spMkLst>
            <pc:docMk/>
            <pc:sldMk cId="450022813" sldId="937"/>
            <ac:spMk id="16" creationId="{2E195618-4B1B-4DF2-8D9D-898A383D5CDF}"/>
          </ac:spMkLst>
        </pc:spChg>
        <pc:spChg chg="add del mod">
          <ac:chgData name="amamou yosr" userId="1275005516849b0a" providerId="LiveId" clId="{3EC194DE-74A4-463D-82D7-46C0158C9DDF}" dt="2023-02-28T14:21:39.457" v="9127" actId="478"/>
          <ac:spMkLst>
            <pc:docMk/>
            <pc:sldMk cId="450022813" sldId="937"/>
            <ac:spMk id="17" creationId="{ED7F39D4-CAAD-4551-87A8-2C1B7F3290D9}"/>
          </ac:spMkLst>
        </pc:spChg>
        <pc:spChg chg="add del mod">
          <ac:chgData name="amamou yosr" userId="1275005516849b0a" providerId="LiveId" clId="{3EC194DE-74A4-463D-82D7-46C0158C9DDF}" dt="2023-02-28T14:21:39.457" v="9127" actId="478"/>
          <ac:spMkLst>
            <pc:docMk/>
            <pc:sldMk cId="450022813" sldId="937"/>
            <ac:spMk id="18" creationId="{FB31366D-D2B3-4A51-ACF0-AF602117FFB9}"/>
          </ac:spMkLst>
        </pc:spChg>
        <pc:spChg chg="add del mod">
          <ac:chgData name="amamou yosr" userId="1275005516849b0a" providerId="LiveId" clId="{3EC194DE-74A4-463D-82D7-46C0158C9DDF}" dt="2023-02-28T14:21:39.457" v="9127" actId="478"/>
          <ac:spMkLst>
            <pc:docMk/>
            <pc:sldMk cId="450022813" sldId="937"/>
            <ac:spMk id="19" creationId="{42F66233-F2BB-41D9-A540-617AE2436609}"/>
          </ac:spMkLst>
        </pc:spChg>
        <pc:spChg chg="add del mod">
          <ac:chgData name="amamou yosr" userId="1275005516849b0a" providerId="LiveId" clId="{3EC194DE-74A4-463D-82D7-46C0158C9DDF}" dt="2023-02-28T14:21:41.802" v="9128" actId="478"/>
          <ac:spMkLst>
            <pc:docMk/>
            <pc:sldMk cId="450022813" sldId="937"/>
            <ac:spMk id="20" creationId="{2E612A85-B356-4863-91F2-E030BF3C5E68}"/>
          </ac:spMkLst>
        </pc:spChg>
        <pc:spChg chg="add mod">
          <ac:chgData name="amamou yosr" userId="1275005516849b0a" providerId="LiveId" clId="{3EC194DE-74A4-463D-82D7-46C0158C9DDF}" dt="2023-02-28T14:21:32.706" v="9124"/>
          <ac:spMkLst>
            <pc:docMk/>
            <pc:sldMk cId="450022813" sldId="937"/>
            <ac:spMk id="21" creationId="{EE960C1B-4594-4ED8-AABB-CE79ABEB87CB}"/>
          </ac:spMkLst>
        </pc:spChg>
        <pc:spChg chg="add mod">
          <ac:chgData name="amamou yosr" userId="1275005516849b0a" providerId="LiveId" clId="{3EC194DE-74A4-463D-82D7-46C0158C9DDF}" dt="2023-02-28T14:21:32.706" v="9124"/>
          <ac:spMkLst>
            <pc:docMk/>
            <pc:sldMk cId="450022813" sldId="937"/>
            <ac:spMk id="22" creationId="{D7FF47DC-F5AD-4858-99C1-A382812DA7A1}"/>
          </ac:spMkLst>
        </pc:spChg>
        <pc:spChg chg="add mod">
          <ac:chgData name="amamou yosr" userId="1275005516849b0a" providerId="LiveId" clId="{3EC194DE-74A4-463D-82D7-46C0158C9DDF}" dt="2023-02-28T14:21:32.706" v="9124"/>
          <ac:spMkLst>
            <pc:docMk/>
            <pc:sldMk cId="450022813" sldId="937"/>
            <ac:spMk id="23" creationId="{BF63F0CF-59A4-4A8B-B3F5-1FA8733693B7}"/>
          </ac:spMkLst>
        </pc:spChg>
        <pc:spChg chg="add mod">
          <ac:chgData name="amamou yosr" userId="1275005516849b0a" providerId="LiveId" clId="{3EC194DE-74A4-463D-82D7-46C0158C9DDF}" dt="2023-02-28T14:21:32.706" v="9124"/>
          <ac:spMkLst>
            <pc:docMk/>
            <pc:sldMk cId="450022813" sldId="937"/>
            <ac:spMk id="24" creationId="{577F9F8F-8DFA-479A-BDAD-356F7E78180E}"/>
          </ac:spMkLst>
        </pc:spChg>
        <pc:spChg chg="add mod">
          <ac:chgData name="amamou yosr" userId="1275005516849b0a" providerId="LiveId" clId="{3EC194DE-74A4-463D-82D7-46C0158C9DDF}" dt="2023-02-28T14:21:32.706" v="9124"/>
          <ac:spMkLst>
            <pc:docMk/>
            <pc:sldMk cId="450022813" sldId="937"/>
            <ac:spMk id="25" creationId="{4A22BA89-F3C0-44E4-8ABD-F570AE16A2F5}"/>
          </ac:spMkLst>
        </pc:spChg>
        <pc:spChg chg="add mod">
          <ac:chgData name="amamou yosr" userId="1275005516849b0a" providerId="LiveId" clId="{3EC194DE-74A4-463D-82D7-46C0158C9DDF}" dt="2023-02-28T14:21:32.706" v="9124"/>
          <ac:spMkLst>
            <pc:docMk/>
            <pc:sldMk cId="450022813" sldId="937"/>
            <ac:spMk id="26" creationId="{5F653486-015F-4C44-B904-11DCFF202E99}"/>
          </ac:spMkLst>
        </pc:spChg>
        <pc:spChg chg="del">
          <ac:chgData name="amamou yosr" userId="1275005516849b0a" providerId="LiveId" clId="{3EC194DE-74A4-463D-82D7-46C0158C9DDF}" dt="2023-02-28T14:21:31.480" v="9123" actId="478"/>
          <ac:spMkLst>
            <pc:docMk/>
            <pc:sldMk cId="450022813" sldId="937"/>
            <ac:spMk id="27" creationId="{41F408DF-A1D3-4968-A47E-0AB0C92BD90D}"/>
          </ac:spMkLst>
        </pc:spChg>
        <pc:spChg chg="del">
          <ac:chgData name="amamou yosr" userId="1275005516849b0a" providerId="LiveId" clId="{3EC194DE-74A4-463D-82D7-46C0158C9DDF}" dt="2023-02-28T14:21:31.480" v="9123" actId="478"/>
          <ac:spMkLst>
            <pc:docMk/>
            <pc:sldMk cId="450022813" sldId="937"/>
            <ac:spMk id="28" creationId="{A925AF3D-622A-42AE-B8F1-9FAB98038F95}"/>
          </ac:spMkLst>
        </pc:spChg>
        <pc:spChg chg="del">
          <ac:chgData name="amamou yosr" userId="1275005516849b0a" providerId="LiveId" clId="{3EC194DE-74A4-463D-82D7-46C0158C9DDF}" dt="2023-02-28T14:21:31.480" v="9123" actId="478"/>
          <ac:spMkLst>
            <pc:docMk/>
            <pc:sldMk cId="450022813" sldId="937"/>
            <ac:spMk id="29" creationId="{1CE1DE62-2EB7-4E90-BEBC-362CBB36E15E}"/>
          </ac:spMkLst>
        </pc:spChg>
        <pc:spChg chg="del">
          <ac:chgData name="amamou yosr" userId="1275005516849b0a" providerId="LiveId" clId="{3EC194DE-74A4-463D-82D7-46C0158C9DDF}" dt="2023-02-28T14:21:31.480" v="9123" actId="478"/>
          <ac:spMkLst>
            <pc:docMk/>
            <pc:sldMk cId="450022813" sldId="937"/>
            <ac:spMk id="30" creationId="{25701A4D-5B43-4C26-9AE9-15B698B7393E}"/>
          </ac:spMkLst>
        </pc:spChg>
        <pc:spChg chg="del">
          <ac:chgData name="amamou yosr" userId="1275005516849b0a" providerId="LiveId" clId="{3EC194DE-74A4-463D-82D7-46C0158C9DDF}" dt="2023-02-28T14:21:31.480" v="9123" actId="478"/>
          <ac:spMkLst>
            <pc:docMk/>
            <pc:sldMk cId="450022813" sldId="937"/>
            <ac:spMk id="31" creationId="{4D49BA92-3537-462D-8533-3ED664DA3D10}"/>
          </ac:spMkLst>
        </pc:spChg>
        <pc:spChg chg="add mod">
          <ac:chgData name="amamou yosr" userId="1275005516849b0a" providerId="LiveId" clId="{3EC194DE-74A4-463D-82D7-46C0158C9DDF}" dt="2023-02-28T14:21:32.706" v="9124"/>
          <ac:spMkLst>
            <pc:docMk/>
            <pc:sldMk cId="450022813" sldId="937"/>
            <ac:spMk id="35" creationId="{9737F040-0DA1-4B18-863A-F6855333A83C}"/>
          </ac:spMkLst>
        </pc:spChg>
        <pc:spChg chg="add mod">
          <ac:chgData name="amamou yosr" userId="1275005516849b0a" providerId="LiveId" clId="{3EC194DE-74A4-463D-82D7-46C0158C9DDF}" dt="2023-02-28T14:21:32.706" v="9124"/>
          <ac:spMkLst>
            <pc:docMk/>
            <pc:sldMk cId="450022813" sldId="937"/>
            <ac:spMk id="36" creationId="{C994E011-E367-4338-880B-3D421A522468}"/>
          </ac:spMkLst>
        </pc:spChg>
        <pc:spChg chg="add mod">
          <ac:chgData name="amamou yosr" userId="1275005516849b0a" providerId="LiveId" clId="{3EC194DE-74A4-463D-82D7-46C0158C9DDF}" dt="2023-02-28T14:21:32.706" v="9124"/>
          <ac:spMkLst>
            <pc:docMk/>
            <pc:sldMk cId="450022813" sldId="937"/>
            <ac:spMk id="37" creationId="{F7A9D8C0-6CC3-4182-A557-6FE49DCF1C42}"/>
          </ac:spMkLst>
        </pc:spChg>
        <pc:spChg chg="add mod">
          <ac:chgData name="amamou yosr" userId="1275005516849b0a" providerId="LiveId" clId="{3EC194DE-74A4-463D-82D7-46C0158C9DDF}" dt="2023-02-28T14:21:32.706" v="9124"/>
          <ac:spMkLst>
            <pc:docMk/>
            <pc:sldMk cId="450022813" sldId="937"/>
            <ac:spMk id="38" creationId="{00714B71-DDF0-4A98-A443-D016BED81C24}"/>
          </ac:spMkLst>
        </pc:spChg>
        <pc:spChg chg="add mod">
          <ac:chgData name="amamou yosr" userId="1275005516849b0a" providerId="LiveId" clId="{3EC194DE-74A4-463D-82D7-46C0158C9DDF}" dt="2023-02-28T14:21:32.706" v="9124"/>
          <ac:spMkLst>
            <pc:docMk/>
            <pc:sldMk cId="450022813" sldId="937"/>
            <ac:spMk id="39" creationId="{13AA15DA-14AA-4A57-A895-3FDFF203887A}"/>
          </ac:spMkLst>
        </pc:spChg>
        <pc:spChg chg="add mod">
          <ac:chgData name="amamou yosr" userId="1275005516849b0a" providerId="LiveId" clId="{3EC194DE-74A4-463D-82D7-46C0158C9DDF}" dt="2023-02-28T14:21:32.706" v="9124"/>
          <ac:spMkLst>
            <pc:docMk/>
            <pc:sldMk cId="450022813" sldId="937"/>
            <ac:spMk id="40" creationId="{F94E3DBD-E46A-4430-9266-E6E831D6BCD4}"/>
          </ac:spMkLst>
        </pc:spChg>
        <pc:spChg chg="add mod">
          <ac:chgData name="amamou yosr" userId="1275005516849b0a" providerId="LiveId" clId="{3EC194DE-74A4-463D-82D7-46C0158C9DDF}" dt="2023-02-28T14:21:32.706" v="9124"/>
          <ac:spMkLst>
            <pc:docMk/>
            <pc:sldMk cId="450022813" sldId="937"/>
            <ac:spMk id="41" creationId="{C5D4E82A-9E73-4169-9333-D8D1511B12E9}"/>
          </ac:spMkLst>
        </pc:spChg>
        <pc:spChg chg="add mod">
          <ac:chgData name="amamou yosr" userId="1275005516849b0a" providerId="LiveId" clId="{3EC194DE-74A4-463D-82D7-46C0158C9DDF}" dt="2023-02-28T14:21:32.706" v="9124"/>
          <ac:spMkLst>
            <pc:docMk/>
            <pc:sldMk cId="450022813" sldId="937"/>
            <ac:spMk id="42" creationId="{42B10E46-A558-4578-A571-60BF2B1774BB}"/>
          </ac:spMkLst>
        </pc:spChg>
        <pc:spChg chg="add del mod">
          <ac:chgData name="amamou yosr" userId="1275005516849b0a" providerId="LiveId" clId="{3EC194DE-74A4-463D-82D7-46C0158C9DDF}" dt="2023-02-28T14:22:33.044" v="9269"/>
          <ac:spMkLst>
            <pc:docMk/>
            <pc:sldMk cId="450022813" sldId="937"/>
            <ac:spMk id="43" creationId="{7032F32F-0DF6-6B55-E125-28632967D2CB}"/>
          </ac:spMkLst>
        </pc:spChg>
        <pc:spChg chg="add mod">
          <ac:chgData name="amamou yosr" userId="1275005516849b0a" providerId="LiveId" clId="{3EC194DE-74A4-463D-82D7-46C0158C9DDF}" dt="2023-02-28T14:28:19.653" v="9280" actId="1076"/>
          <ac:spMkLst>
            <pc:docMk/>
            <pc:sldMk cId="450022813" sldId="937"/>
            <ac:spMk id="45" creationId="{4B827E18-62A7-3F83-2AA1-19F6CB7E65C9}"/>
          </ac:spMkLst>
        </pc:spChg>
        <pc:grpChg chg="add mod">
          <ac:chgData name="amamou yosr" userId="1275005516849b0a" providerId="LiveId" clId="{3EC194DE-74A4-463D-82D7-46C0158C9DDF}" dt="2023-02-28T14:22:15.073" v="9266" actId="1037"/>
          <ac:grpSpMkLst>
            <pc:docMk/>
            <pc:sldMk cId="450022813" sldId="937"/>
            <ac:grpSpMk id="9" creationId="{7EA6C197-BDB7-4398-8369-FE1E78306DF5}"/>
          </ac:grpSpMkLst>
        </pc:grpChg>
        <pc:grpChg chg="del">
          <ac:chgData name="amamou yosr" userId="1275005516849b0a" providerId="LiveId" clId="{3EC194DE-74A4-463D-82D7-46C0158C9DDF}" dt="2023-02-28T14:21:31.480" v="9123" actId="478"/>
          <ac:grpSpMkLst>
            <pc:docMk/>
            <pc:sldMk cId="450022813" sldId="937"/>
            <ac:grpSpMk id="32" creationId="{122C55D7-5E55-45FA-9E33-4218738F4250}"/>
          </ac:grpSpMkLst>
        </pc:grpChg>
        <pc:picChg chg="add del mod modCrop">
          <ac:chgData name="amamou yosr" userId="1275005516849b0a" providerId="LiveId" clId="{3EC194DE-74A4-463D-82D7-46C0158C9DDF}" dt="2023-02-28T14:30:02.128" v="9287" actId="478"/>
          <ac:picMkLst>
            <pc:docMk/>
            <pc:sldMk cId="450022813" sldId="937"/>
            <ac:picMk id="46" creationId="{D46C11E1-383E-C78D-557F-A690E2AE8DA5}"/>
          </ac:picMkLst>
        </pc:picChg>
      </pc:sldChg>
      <pc:sldChg chg="addSp delSp modSp add mod ord">
        <pc:chgData name="amamou yosr" userId="1275005516849b0a" providerId="LiveId" clId="{3EC194DE-74A4-463D-82D7-46C0158C9DDF}" dt="2023-02-28T17:40:54.838" v="10651" actId="1076"/>
        <pc:sldMkLst>
          <pc:docMk/>
          <pc:sldMk cId="3918488731" sldId="938"/>
        </pc:sldMkLst>
        <pc:spChg chg="add del mod">
          <ac:chgData name="amamou yosr" userId="1275005516849b0a" providerId="LiveId" clId="{3EC194DE-74A4-463D-82D7-46C0158C9DDF}" dt="2023-02-28T14:41:50.910" v="9721" actId="478"/>
          <ac:spMkLst>
            <pc:docMk/>
            <pc:sldMk cId="3918488731" sldId="938"/>
            <ac:spMk id="2" creationId="{4FDC6B6F-8F42-9244-9729-4CF4992A9337}"/>
          </ac:spMkLst>
        </pc:spChg>
        <pc:spChg chg="del">
          <ac:chgData name="amamou yosr" userId="1275005516849b0a" providerId="LiveId" clId="{3EC194DE-74A4-463D-82D7-46C0158C9DDF}" dt="2023-02-28T14:38:50.857" v="9695" actId="478"/>
          <ac:spMkLst>
            <pc:docMk/>
            <pc:sldMk cId="3918488731" sldId="938"/>
            <ac:spMk id="3" creationId="{D6A7BAC0-976E-9297-2C8A-90C34DD595A7}"/>
          </ac:spMkLst>
        </pc:spChg>
        <pc:spChg chg="add del mod">
          <ac:chgData name="amamou yosr" userId="1275005516849b0a" providerId="LiveId" clId="{3EC194DE-74A4-463D-82D7-46C0158C9DDF}" dt="2023-02-28T17:08:30.690" v="10488" actId="20577"/>
          <ac:spMkLst>
            <pc:docMk/>
            <pc:sldMk cId="3918488731" sldId="938"/>
            <ac:spMk id="4" creationId="{113DD7A8-8098-D1A0-D30C-5D984A403BC3}"/>
          </ac:spMkLst>
        </pc:spChg>
        <pc:spChg chg="del">
          <ac:chgData name="amamou yosr" userId="1275005516849b0a" providerId="LiveId" clId="{3EC194DE-74A4-463D-82D7-46C0158C9DDF}" dt="2023-02-28T14:38:50.857" v="9695" actId="478"/>
          <ac:spMkLst>
            <pc:docMk/>
            <pc:sldMk cId="3918488731" sldId="938"/>
            <ac:spMk id="7" creationId="{B47E0894-5FF6-4780-839E-0268CFD65858}"/>
          </ac:spMkLst>
        </pc:spChg>
        <pc:spChg chg="add del mod">
          <ac:chgData name="amamou yosr" userId="1275005516849b0a" providerId="LiveId" clId="{3EC194DE-74A4-463D-82D7-46C0158C9DDF}" dt="2023-02-28T17:40:34.328" v="10636"/>
          <ac:spMkLst>
            <pc:docMk/>
            <pc:sldMk cId="3918488731" sldId="938"/>
            <ac:spMk id="8" creationId="{7F41ABE9-DDC8-070B-734B-2846EE176C72}"/>
          </ac:spMkLst>
        </pc:spChg>
        <pc:spChg chg="del">
          <ac:chgData name="amamou yosr" userId="1275005516849b0a" providerId="LiveId" clId="{3EC194DE-74A4-463D-82D7-46C0158C9DDF}" dt="2023-02-28T14:38:50.857" v="9695" actId="478"/>
          <ac:spMkLst>
            <pc:docMk/>
            <pc:sldMk cId="3918488731" sldId="938"/>
            <ac:spMk id="9" creationId="{96794F84-BA82-43E5-81B9-92723FCC613F}"/>
          </ac:spMkLst>
        </pc:spChg>
        <pc:spChg chg="del">
          <ac:chgData name="amamou yosr" userId="1275005516849b0a" providerId="LiveId" clId="{3EC194DE-74A4-463D-82D7-46C0158C9DDF}" dt="2023-02-28T14:38:50.857" v="9695" actId="478"/>
          <ac:spMkLst>
            <pc:docMk/>
            <pc:sldMk cId="3918488731" sldId="938"/>
            <ac:spMk id="10" creationId="{B43CE7FB-ED47-4634-A4A7-1CC1F64AD494}"/>
          </ac:spMkLst>
        </pc:spChg>
        <pc:spChg chg="del">
          <ac:chgData name="amamou yosr" userId="1275005516849b0a" providerId="LiveId" clId="{3EC194DE-74A4-463D-82D7-46C0158C9DDF}" dt="2023-02-28T14:38:50.857" v="9695" actId="478"/>
          <ac:spMkLst>
            <pc:docMk/>
            <pc:sldMk cId="3918488731" sldId="938"/>
            <ac:spMk id="11" creationId="{2922590B-5944-47D7-A861-67D700F5B817}"/>
          </ac:spMkLst>
        </pc:spChg>
        <pc:spChg chg="del">
          <ac:chgData name="amamou yosr" userId="1275005516849b0a" providerId="LiveId" clId="{3EC194DE-74A4-463D-82D7-46C0158C9DDF}" dt="2023-02-28T14:38:50.857" v="9695" actId="478"/>
          <ac:spMkLst>
            <pc:docMk/>
            <pc:sldMk cId="3918488731" sldId="938"/>
            <ac:spMk id="12" creationId="{D9DD1E6B-C65B-4D05-8FC2-FA3D6D256CF1}"/>
          </ac:spMkLst>
        </pc:spChg>
        <pc:spChg chg="add del mod">
          <ac:chgData name="amamou yosr" userId="1275005516849b0a" providerId="LiveId" clId="{3EC194DE-74A4-463D-82D7-46C0158C9DDF}" dt="2023-02-28T17:40:41.658" v="10643"/>
          <ac:spMkLst>
            <pc:docMk/>
            <pc:sldMk cId="3918488731" sldId="938"/>
            <ac:spMk id="13" creationId="{4D62CDBE-8A0C-74EC-B1FC-8162C7329CE9}"/>
          </ac:spMkLst>
        </pc:spChg>
        <pc:spChg chg="add del mod">
          <ac:chgData name="amamou yosr" userId="1275005516849b0a" providerId="LiveId" clId="{3EC194DE-74A4-463D-82D7-46C0158C9DDF}" dt="2023-02-28T17:40:44.262" v="10645" actId="478"/>
          <ac:spMkLst>
            <pc:docMk/>
            <pc:sldMk cId="3918488731" sldId="938"/>
            <ac:spMk id="14" creationId="{30FB1F11-5004-CC9E-BB69-EA949480D045}"/>
          </ac:spMkLst>
        </pc:spChg>
        <pc:spChg chg="add mod">
          <ac:chgData name="amamou yosr" userId="1275005516849b0a" providerId="LiveId" clId="{3EC194DE-74A4-463D-82D7-46C0158C9DDF}" dt="2023-02-28T17:40:54.838" v="10651" actId="1076"/>
          <ac:spMkLst>
            <pc:docMk/>
            <pc:sldMk cId="3918488731" sldId="938"/>
            <ac:spMk id="15" creationId="{F28C3F19-C0C6-93A9-0D99-C03B363618C7}"/>
          </ac:spMkLst>
        </pc:spChg>
        <pc:spChg chg="del">
          <ac:chgData name="amamou yosr" userId="1275005516849b0a" providerId="LiveId" clId="{3EC194DE-74A4-463D-82D7-46C0158C9DDF}" dt="2023-02-28T14:38:50.857" v="9695" actId="478"/>
          <ac:spMkLst>
            <pc:docMk/>
            <pc:sldMk cId="3918488731" sldId="938"/>
            <ac:spMk id="32" creationId="{78842E7C-414C-AA7D-6E14-89972DC596B5}"/>
          </ac:spMkLst>
        </pc:spChg>
        <pc:spChg chg="del">
          <ac:chgData name="amamou yosr" userId="1275005516849b0a" providerId="LiveId" clId="{3EC194DE-74A4-463D-82D7-46C0158C9DDF}" dt="2023-02-28T14:38:50.857" v="9695" actId="478"/>
          <ac:spMkLst>
            <pc:docMk/>
            <pc:sldMk cId="3918488731" sldId="938"/>
            <ac:spMk id="35" creationId="{0833C939-0AB0-C9F9-76BF-02080431568C}"/>
          </ac:spMkLst>
        </pc:spChg>
        <pc:spChg chg="del">
          <ac:chgData name="amamou yosr" userId="1275005516849b0a" providerId="LiveId" clId="{3EC194DE-74A4-463D-82D7-46C0158C9DDF}" dt="2023-02-28T14:38:50.857" v="9695" actId="478"/>
          <ac:spMkLst>
            <pc:docMk/>
            <pc:sldMk cId="3918488731" sldId="938"/>
            <ac:spMk id="37" creationId="{12C55F54-78DD-065B-EDF6-36590F77C7C4}"/>
          </ac:spMkLst>
        </pc:spChg>
        <pc:spChg chg="del">
          <ac:chgData name="amamou yosr" userId="1275005516849b0a" providerId="LiveId" clId="{3EC194DE-74A4-463D-82D7-46C0158C9DDF}" dt="2023-02-28T14:38:50.857" v="9695" actId="478"/>
          <ac:spMkLst>
            <pc:docMk/>
            <pc:sldMk cId="3918488731" sldId="938"/>
            <ac:spMk id="39" creationId="{477B96A0-6334-D403-47CB-6020C83B4130}"/>
          </ac:spMkLst>
        </pc:spChg>
        <pc:spChg chg="del">
          <ac:chgData name="amamou yosr" userId="1275005516849b0a" providerId="LiveId" clId="{3EC194DE-74A4-463D-82D7-46C0158C9DDF}" dt="2023-02-28T14:38:50.857" v="9695" actId="478"/>
          <ac:spMkLst>
            <pc:docMk/>
            <pc:sldMk cId="3918488731" sldId="938"/>
            <ac:spMk id="41" creationId="{0EEF979F-F664-09D7-1F70-C48DD6DF53D5}"/>
          </ac:spMkLst>
        </pc:spChg>
        <pc:spChg chg="del">
          <ac:chgData name="amamou yosr" userId="1275005516849b0a" providerId="LiveId" clId="{3EC194DE-74A4-463D-82D7-46C0158C9DDF}" dt="2023-02-28T14:38:50.857" v="9695" actId="478"/>
          <ac:spMkLst>
            <pc:docMk/>
            <pc:sldMk cId="3918488731" sldId="938"/>
            <ac:spMk id="43" creationId="{DC8ACD6F-A68D-4AB0-A0B5-F213E4C1E531}"/>
          </ac:spMkLst>
        </pc:spChg>
        <pc:spChg chg="del">
          <ac:chgData name="amamou yosr" userId="1275005516849b0a" providerId="LiveId" clId="{3EC194DE-74A4-463D-82D7-46C0158C9DDF}" dt="2023-02-28T14:38:50.857" v="9695" actId="478"/>
          <ac:spMkLst>
            <pc:docMk/>
            <pc:sldMk cId="3918488731" sldId="938"/>
            <ac:spMk id="49" creationId="{A9E7529B-CDA6-2223-34EA-D146C6A606CD}"/>
          </ac:spMkLst>
        </pc:spChg>
        <pc:spChg chg="del">
          <ac:chgData name="amamou yosr" userId="1275005516849b0a" providerId="LiveId" clId="{3EC194DE-74A4-463D-82D7-46C0158C9DDF}" dt="2023-02-28T14:38:50.857" v="9695" actId="478"/>
          <ac:spMkLst>
            <pc:docMk/>
            <pc:sldMk cId="3918488731" sldId="938"/>
            <ac:spMk id="51" creationId="{04D35322-4505-8F6F-C821-2653DC47FD4C}"/>
          </ac:spMkLst>
        </pc:spChg>
        <pc:picChg chg="add del mod">
          <ac:chgData name="amamou yosr" userId="1275005516849b0a" providerId="LiveId" clId="{3EC194DE-74A4-463D-82D7-46C0158C9DDF}" dt="2023-02-28T14:41:50.910" v="9721" actId="478"/>
          <ac:picMkLst>
            <pc:docMk/>
            <pc:sldMk cId="3918488731" sldId="938"/>
            <ac:picMk id="5" creationId="{413EB30E-3C9F-ED54-8B62-26EB2BF30ACA}"/>
          </ac:picMkLst>
        </pc:picChg>
        <pc:picChg chg="add del mod">
          <ac:chgData name="amamou yosr" userId="1275005516849b0a" providerId="LiveId" clId="{3EC194DE-74A4-463D-82D7-46C0158C9DDF}" dt="2023-02-28T14:41:50.910" v="9721" actId="478"/>
          <ac:picMkLst>
            <pc:docMk/>
            <pc:sldMk cId="3918488731" sldId="938"/>
            <ac:picMk id="6" creationId="{DA7F11D8-9C7E-7A06-B003-AEF26BE9CEE2}"/>
          </ac:picMkLst>
        </pc:picChg>
        <pc:picChg chg="add del">
          <ac:chgData name="amamou yosr" userId="1275005516849b0a" providerId="LiveId" clId="{3EC194DE-74A4-463D-82D7-46C0158C9DDF}" dt="2023-02-28T14:38:54.350" v="9697" actId="478"/>
          <ac:picMkLst>
            <pc:docMk/>
            <pc:sldMk cId="3918488731" sldId="938"/>
            <ac:picMk id="1026" creationId="{B56617C5-A51C-4B74-8034-C29E583281CC}"/>
          </ac:picMkLst>
        </pc:picChg>
      </pc:sldChg>
      <pc:sldChg chg="add del ord">
        <pc:chgData name="amamou yosr" userId="1275005516849b0a" providerId="LiveId" clId="{3EC194DE-74A4-463D-82D7-46C0158C9DDF}" dt="2023-02-28T14:40:41.713" v="9708" actId="2890"/>
        <pc:sldMkLst>
          <pc:docMk/>
          <pc:sldMk cId="193718391" sldId="939"/>
        </pc:sldMkLst>
      </pc:sldChg>
      <pc:sldChg chg="addSp delSp modSp add mod ord">
        <pc:chgData name="amamou yosr" userId="1275005516849b0a" providerId="LiveId" clId="{3EC194DE-74A4-463D-82D7-46C0158C9DDF}" dt="2023-02-28T17:40:10.221" v="10625" actId="20577"/>
        <pc:sldMkLst>
          <pc:docMk/>
          <pc:sldMk cId="696842802" sldId="939"/>
        </pc:sldMkLst>
        <pc:spChg chg="del">
          <ac:chgData name="amamou yosr" userId="1275005516849b0a" providerId="LiveId" clId="{3EC194DE-74A4-463D-82D7-46C0158C9DDF}" dt="2023-02-28T14:42:54.933" v="9728" actId="478"/>
          <ac:spMkLst>
            <pc:docMk/>
            <pc:sldMk cId="696842802" sldId="939"/>
            <ac:spMk id="2" creationId="{4FDC6B6F-8F42-9244-9729-4CF4992A9337}"/>
          </ac:spMkLst>
        </pc:spChg>
        <pc:spChg chg="add mod">
          <ac:chgData name="amamou yosr" userId="1275005516849b0a" providerId="LiveId" clId="{3EC194DE-74A4-463D-82D7-46C0158C9DDF}" dt="2023-02-28T14:43:39.213" v="9734"/>
          <ac:spMkLst>
            <pc:docMk/>
            <pc:sldMk cId="696842802" sldId="939"/>
            <ac:spMk id="3" creationId="{F8AB945F-1E23-1949-3D27-21E1CDF92B4E}"/>
          </ac:spMkLst>
        </pc:spChg>
        <pc:spChg chg="del">
          <ac:chgData name="amamou yosr" userId="1275005516849b0a" providerId="LiveId" clId="{3EC194DE-74A4-463D-82D7-46C0158C9DDF}" dt="2023-02-28T14:42:54.933" v="9728" actId="478"/>
          <ac:spMkLst>
            <pc:docMk/>
            <pc:sldMk cId="696842802" sldId="939"/>
            <ac:spMk id="4" creationId="{113DD7A8-8098-D1A0-D30C-5D984A403BC3}"/>
          </ac:spMkLst>
        </pc:spChg>
        <pc:spChg chg="add mod">
          <ac:chgData name="amamou yosr" userId="1275005516849b0a" providerId="LiveId" clId="{3EC194DE-74A4-463D-82D7-46C0158C9DDF}" dt="2023-02-28T17:07:30.635" v="10431" actId="1076"/>
          <ac:spMkLst>
            <pc:docMk/>
            <pc:sldMk cId="696842802" sldId="939"/>
            <ac:spMk id="7" creationId="{8CC1E3C1-D96B-3CC2-D80F-56F7226630BD}"/>
          </ac:spMkLst>
        </pc:spChg>
        <pc:spChg chg="add mod">
          <ac:chgData name="amamou yosr" userId="1275005516849b0a" providerId="LiveId" clId="{3EC194DE-74A4-463D-82D7-46C0158C9DDF}" dt="2023-02-28T17:40:10.221" v="10625" actId="20577"/>
          <ac:spMkLst>
            <pc:docMk/>
            <pc:sldMk cId="696842802" sldId="939"/>
            <ac:spMk id="14" creationId="{359C93E0-5FEA-990C-9A45-3D2B212D122F}"/>
          </ac:spMkLst>
        </pc:spChg>
        <pc:picChg chg="del">
          <ac:chgData name="amamou yosr" userId="1275005516849b0a" providerId="LiveId" clId="{3EC194DE-74A4-463D-82D7-46C0158C9DDF}" dt="2023-02-28T14:42:54.933" v="9728" actId="478"/>
          <ac:picMkLst>
            <pc:docMk/>
            <pc:sldMk cId="696842802" sldId="939"/>
            <ac:picMk id="5" creationId="{413EB30E-3C9F-ED54-8B62-26EB2BF30ACA}"/>
          </ac:picMkLst>
        </pc:picChg>
        <pc:picChg chg="del">
          <ac:chgData name="amamou yosr" userId="1275005516849b0a" providerId="LiveId" clId="{3EC194DE-74A4-463D-82D7-46C0158C9DDF}" dt="2023-02-28T14:42:54.933" v="9728" actId="478"/>
          <ac:picMkLst>
            <pc:docMk/>
            <pc:sldMk cId="696842802" sldId="939"/>
            <ac:picMk id="6" creationId="{DA7F11D8-9C7E-7A06-B003-AEF26BE9CEE2}"/>
          </ac:picMkLst>
        </pc:picChg>
        <pc:picChg chg="add mod">
          <ac:chgData name="amamou yosr" userId="1275005516849b0a" providerId="LiveId" clId="{3EC194DE-74A4-463D-82D7-46C0158C9DDF}" dt="2023-02-28T14:57:28.708" v="10074" actId="14100"/>
          <ac:picMkLst>
            <pc:docMk/>
            <pc:sldMk cId="696842802" sldId="939"/>
            <ac:picMk id="8" creationId="{91D9E779-D35A-21ED-72EA-C419133B20C1}"/>
          </ac:picMkLst>
        </pc:picChg>
        <pc:picChg chg="add mod">
          <ac:chgData name="amamou yosr" userId="1275005516849b0a" providerId="LiveId" clId="{3EC194DE-74A4-463D-82D7-46C0158C9DDF}" dt="2023-02-28T14:57:26.365" v="10073" actId="14100"/>
          <ac:picMkLst>
            <pc:docMk/>
            <pc:sldMk cId="696842802" sldId="939"/>
            <ac:picMk id="9" creationId="{9D5E05D4-85F0-206E-70BF-A71CC6F4A7B2}"/>
          </ac:picMkLst>
        </pc:picChg>
        <pc:picChg chg="add mod">
          <ac:chgData name="amamou yosr" userId="1275005516849b0a" providerId="LiveId" clId="{3EC194DE-74A4-463D-82D7-46C0158C9DDF}" dt="2023-02-28T14:57:18.077" v="10072" actId="1038"/>
          <ac:picMkLst>
            <pc:docMk/>
            <pc:sldMk cId="696842802" sldId="939"/>
            <ac:picMk id="10" creationId="{838F7F63-8FC8-1077-8B19-8DDA3F136C8C}"/>
          </ac:picMkLst>
        </pc:picChg>
        <pc:picChg chg="add mod">
          <ac:chgData name="amamou yosr" userId="1275005516849b0a" providerId="LiveId" clId="{3EC194DE-74A4-463D-82D7-46C0158C9DDF}" dt="2023-02-28T14:57:18.077" v="10072" actId="1038"/>
          <ac:picMkLst>
            <pc:docMk/>
            <pc:sldMk cId="696842802" sldId="939"/>
            <ac:picMk id="11" creationId="{C668E8C9-2C89-D342-3829-F3526E382D8B}"/>
          </ac:picMkLst>
        </pc:picChg>
        <pc:picChg chg="add mod">
          <ac:chgData name="amamou yosr" userId="1275005516849b0a" providerId="LiveId" clId="{3EC194DE-74A4-463D-82D7-46C0158C9DDF}" dt="2023-02-28T14:43:39.213" v="9734"/>
          <ac:picMkLst>
            <pc:docMk/>
            <pc:sldMk cId="696842802" sldId="939"/>
            <ac:picMk id="12" creationId="{30158ABA-B157-D502-D972-EEE2F932E899}"/>
          </ac:picMkLst>
        </pc:picChg>
        <pc:picChg chg="add mod">
          <ac:chgData name="amamou yosr" userId="1275005516849b0a" providerId="LiveId" clId="{3EC194DE-74A4-463D-82D7-46C0158C9DDF}" dt="2023-02-28T14:56:36.530" v="10008" actId="1076"/>
          <ac:picMkLst>
            <pc:docMk/>
            <pc:sldMk cId="696842802" sldId="939"/>
            <ac:picMk id="13" creationId="{E1463B62-8C15-16AC-6BFF-0A4DE6D4809D}"/>
          </ac:picMkLst>
        </pc:picChg>
      </pc:sldChg>
      <pc:sldChg chg="add del ord">
        <pc:chgData name="amamou yosr" userId="1275005516849b0a" providerId="LiveId" clId="{3EC194DE-74A4-463D-82D7-46C0158C9DDF}" dt="2023-02-28T14:41:55.420" v="9724" actId="2890"/>
        <pc:sldMkLst>
          <pc:docMk/>
          <pc:sldMk cId="1033830809" sldId="939"/>
        </pc:sldMkLst>
      </pc:sldChg>
      <pc:sldChg chg="add del setBg">
        <pc:chgData name="amamou yosr" userId="1275005516849b0a" providerId="LiveId" clId="{3EC194DE-74A4-463D-82D7-46C0158C9DDF}" dt="2023-02-28T14:42:35.823" v="9726" actId="47"/>
        <pc:sldMkLst>
          <pc:docMk/>
          <pc:sldMk cId="4084507079" sldId="939"/>
        </pc:sldMkLst>
      </pc:sldChg>
      <pc:sldChg chg="addSp delSp modSp add mod">
        <pc:chgData name="amamou yosr" userId="1275005516849b0a" providerId="LiveId" clId="{3EC194DE-74A4-463D-82D7-46C0158C9DDF}" dt="2023-02-28T17:40:19.902" v="10630" actId="20577"/>
        <pc:sldMkLst>
          <pc:docMk/>
          <pc:sldMk cId="436627098" sldId="940"/>
        </pc:sldMkLst>
        <pc:spChg chg="add mod">
          <ac:chgData name="amamou yosr" userId="1275005516849b0a" providerId="LiveId" clId="{3EC194DE-74A4-463D-82D7-46C0158C9DDF}" dt="2023-02-28T14:44:12.528" v="9740"/>
          <ac:spMkLst>
            <pc:docMk/>
            <pc:sldMk cId="436627098" sldId="940"/>
            <ac:spMk id="2" creationId="{D2C5D023-10FE-D74D-2340-F5FDDAE42B06}"/>
          </ac:spMkLst>
        </pc:spChg>
        <pc:spChg chg="del">
          <ac:chgData name="amamou yosr" userId="1275005516849b0a" providerId="LiveId" clId="{3EC194DE-74A4-463D-82D7-46C0158C9DDF}" dt="2023-02-28T14:43:51.989" v="9737" actId="478"/>
          <ac:spMkLst>
            <pc:docMk/>
            <pc:sldMk cId="436627098" sldId="940"/>
            <ac:spMk id="3" creationId="{F8AB945F-1E23-1949-3D27-21E1CDF92B4E}"/>
          </ac:spMkLst>
        </pc:spChg>
        <pc:spChg chg="add mod">
          <ac:chgData name="amamou yosr" userId="1275005516849b0a" providerId="LiveId" clId="{3EC194DE-74A4-463D-82D7-46C0158C9DDF}" dt="2023-02-28T17:08:09.610" v="10473" actId="20577"/>
          <ac:spMkLst>
            <pc:docMk/>
            <pc:sldMk cId="436627098" sldId="940"/>
            <ac:spMk id="4" creationId="{620A84A8-D15A-97E4-D912-C0C1BB807E1D}"/>
          </ac:spMkLst>
        </pc:spChg>
        <pc:spChg chg="del">
          <ac:chgData name="amamou yosr" userId="1275005516849b0a" providerId="LiveId" clId="{3EC194DE-74A4-463D-82D7-46C0158C9DDF}" dt="2023-02-28T14:43:51.989" v="9737" actId="478"/>
          <ac:spMkLst>
            <pc:docMk/>
            <pc:sldMk cId="436627098" sldId="940"/>
            <ac:spMk id="7" creationId="{8CC1E3C1-D96B-3CC2-D80F-56F7226630BD}"/>
          </ac:spMkLst>
        </pc:spChg>
        <pc:spChg chg="add mod">
          <ac:chgData name="amamou yosr" userId="1275005516849b0a" providerId="LiveId" clId="{3EC194DE-74A4-463D-82D7-46C0158C9DDF}" dt="2023-02-28T17:40:19.902" v="10630" actId="20577"/>
          <ac:spMkLst>
            <pc:docMk/>
            <pc:sldMk cId="436627098" sldId="940"/>
            <ac:spMk id="14" creationId="{6E4EF18E-0BE2-9C58-FDA4-9EF578583E2B}"/>
          </ac:spMkLst>
        </pc:spChg>
        <pc:picChg chg="add mod">
          <ac:chgData name="amamou yosr" userId="1275005516849b0a" providerId="LiveId" clId="{3EC194DE-74A4-463D-82D7-46C0158C9DDF}" dt="2023-02-28T14:44:12.528" v="9740"/>
          <ac:picMkLst>
            <pc:docMk/>
            <pc:sldMk cId="436627098" sldId="940"/>
            <ac:picMk id="5" creationId="{A0AFDFBC-FC57-577E-403E-60562415BC76}"/>
          </ac:picMkLst>
        </pc:picChg>
        <pc:picChg chg="add mod">
          <ac:chgData name="amamou yosr" userId="1275005516849b0a" providerId="LiveId" clId="{3EC194DE-74A4-463D-82D7-46C0158C9DDF}" dt="2023-02-28T14:44:12.528" v="9740"/>
          <ac:picMkLst>
            <pc:docMk/>
            <pc:sldMk cId="436627098" sldId="940"/>
            <ac:picMk id="6" creationId="{72812996-5B5B-DB92-7D4C-C0135BCE9F2A}"/>
          </ac:picMkLst>
        </pc:picChg>
        <pc:picChg chg="del">
          <ac:chgData name="amamou yosr" userId="1275005516849b0a" providerId="LiveId" clId="{3EC194DE-74A4-463D-82D7-46C0158C9DDF}" dt="2023-02-28T14:43:51.989" v="9737" actId="478"/>
          <ac:picMkLst>
            <pc:docMk/>
            <pc:sldMk cId="436627098" sldId="940"/>
            <ac:picMk id="8" creationId="{91D9E779-D35A-21ED-72EA-C419133B20C1}"/>
          </ac:picMkLst>
        </pc:picChg>
        <pc:picChg chg="del">
          <ac:chgData name="amamou yosr" userId="1275005516849b0a" providerId="LiveId" clId="{3EC194DE-74A4-463D-82D7-46C0158C9DDF}" dt="2023-02-28T14:43:51.989" v="9737" actId="478"/>
          <ac:picMkLst>
            <pc:docMk/>
            <pc:sldMk cId="436627098" sldId="940"/>
            <ac:picMk id="9" creationId="{9D5E05D4-85F0-206E-70BF-A71CC6F4A7B2}"/>
          </ac:picMkLst>
        </pc:picChg>
        <pc:picChg chg="del">
          <ac:chgData name="amamou yosr" userId="1275005516849b0a" providerId="LiveId" clId="{3EC194DE-74A4-463D-82D7-46C0158C9DDF}" dt="2023-02-28T14:43:51.989" v="9737" actId="478"/>
          <ac:picMkLst>
            <pc:docMk/>
            <pc:sldMk cId="436627098" sldId="940"/>
            <ac:picMk id="10" creationId="{838F7F63-8FC8-1077-8B19-8DDA3F136C8C}"/>
          </ac:picMkLst>
        </pc:picChg>
        <pc:picChg chg="del">
          <ac:chgData name="amamou yosr" userId="1275005516849b0a" providerId="LiveId" clId="{3EC194DE-74A4-463D-82D7-46C0158C9DDF}" dt="2023-02-28T14:43:51.989" v="9737" actId="478"/>
          <ac:picMkLst>
            <pc:docMk/>
            <pc:sldMk cId="436627098" sldId="940"/>
            <ac:picMk id="11" creationId="{C668E8C9-2C89-D342-3829-F3526E382D8B}"/>
          </ac:picMkLst>
        </pc:picChg>
        <pc:picChg chg="del">
          <ac:chgData name="amamou yosr" userId="1275005516849b0a" providerId="LiveId" clId="{3EC194DE-74A4-463D-82D7-46C0158C9DDF}" dt="2023-02-28T14:43:51.989" v="9737" actId="478"/>
          <ac:picMkLst>
            <pc:docMk/>
            <pc:sldMk cId="436627098" sldId="940"/>
            <ac:picMk id="12" creationId="{30158ABA-B157-D502-D972-EEE2F932E899}"/>
          </ac:picMkLst>
        </pc:picChg>
        <pc:picChg chg="del">
          <ac:chgData name="amamou yosr" userId="1275005516849b0a" providerId="LiveId" clId="{3EC194DE-74A4-463D-82D7-46C0158C9DDF}" dt="2023-02-28T14:43:51.989" v="9737" actId="478"/>
          <ac:picMkLst>
            <pc:docMk/>
            <pc:sldMk cId="436627098" sldId="940"/>
            <ac:picMk id="13" creationId="{E1463B62-8C15-16AC-6BFF-0A4DE6D4809D}"/>
          </ac:picMkLst>
        </pc:picChg>
      </pc:sldChg>
      <pc:sldChg chg="add del setBg">
        <pc:chgData name="amamou yosr" userId="1275005516849b0a" providerId="LiveId" clId="{3EC194DE-74A4-463D-82D7-46C0158C9DDF}" dt="2023-02-28T14:41:35.113" v="9720"/>
        <pc:sldMkLst>
          <pc:docMk/>
          <pc:sldMk cId="1830390051" sldId="940"/>
        </pc:sldMkLst>
      </pc:sldChg>
      <pc:sldChg chg="modSp add mod modAnim">
        <pc:chgData name="amamou yosr" userId="1275005516849b0a" providerId="LiveId" clId="{3EC194DE-74A4-463D-82D7-46C0158C9DDF}" dt="2023-03-01T08:09:09.896" v="10749"/>
        <pc:sldMkLst>
          <pc:docMk/>
          <pc:sldMk cId="579652728" sldId="941"/>
        </pc:sldMkLst>
        <pc:spChg chg="mod">
          <ac:chgData name="amamou yosr" userId="1275005516849b0a" providerId="LiveId" clId="{3EC194DE-74A4-463D-82D7-46C0158C9DDF}" dt="2023-02-28T17:37:21.035" v="10579" actId="20577"/>
          <ac:spMkLst>
            <pc:docMk/>
            <pc:sldMk cId="579652728" sldId="941"/>
            <ac:spMk id="4" creationId="{36E5F78B-1253-4512-AAAF-39B8794647E8}"/>
          </ac:spMkLst>
        </pc:spChg>
        <pc:spChg chg="mod">
          <ac:chgData name="amamou yosr" userId="1275005516849b0a" providerId="LiveId" clId="{3EC194DE-74A4-463D-82D7-46C0158C9DDF}" dt="2023-02-28T16:35:13.181" v="10362" actId="1076"/>
          <ac:spMkLst>
            <pc:docMk/>
            <pc:sldMk cId="579652728" sldId="941"/>
            <ac:spMk id="142" creationId="{689E51CD-1401-F6F7-5D8D-82986AB41012}"/>
          </ac:spMkLst>
        </pc:spChg>
        <pc:picChg chg="mod">
          <ac:chgData name="amamou yosr" userId="1275005516849b0a" providerId="LiveId" clId="{3EC194DE-74A4-463D-82D7-46C0158C9DDF}" dt="2023-03-01T08:07:40.377" v="10733" actId="1076"/>
          <ac:picMkLst>
            <pc:docMk/>
            <pc:sldMk cId="579652728" sldId="941"/>
            <ac:picMk id="144" creationId="{0EBE19F6-53EE-B0C0-D918-BC8062B63D67}"/>
          </ac:picMkLst>
        </pc:picChg>
        <pc:picChg chg="mod">
          <ac:chgData name="amamou yosr" userId="1275005516849b0a" providerId="LiveId" clId="{3EC194DE-74A4-463D-82D7-46C0158C9DDF}" dt="2023-03-01T08:08:24.115" v="10740" actId="1076"/>
          <ac:picMkLst>
            <pc:docMk/>
            <pc:sldMk cId="579652728" sldId="941"/>
            <ac:picMk id="145" creationId="{030FD43D-EDDB-395D-4C37-00B57AD2F135}"/>
          </ac:picMkLst>
        </pc:picChg>
        <pc:picChg chg="mod">
          <ac:chgData name="amamou yosr" userId="1275005516849b0a" providerId="LiveId" clId="{3EC194DE-74A4-463D-82D7-46C0158C9DDF}" dt="2023-03-01T08:08:41.056" v="10743" actId="1076"/>
          <ac:picMkLst>
            <pc:docMk/>
            <pc:sldMk cId="579652728" sldId="941"/>
            <ac:picMk id="148" creationId="{AE1F8220-89FF-AF33-D89E-DAF62E798414}"/>
          </ac:picMkLst>
        </pc:picChg>
      </pc:sldChg>
      <pc:sldChg chg="add del setBg">
        <pc:chgData name="amamou yosr" userId="1275005516849b0a" providerId="LiveId" clId="{3EC194DE-74A4-463D-82D7-46C0158C9DDF}" dt="2023-02-28T14:44:03.799" v="9739"/>
        <pc:sldMkLst>
          <pc:docMk/>
          <pc:sldMk cId="1057306483" sldId="941"/>
        </pc:sldMkLst>
      </pc:sldChg>
      <pc:sldChg chg="addSp delSp modSp add del">
        <pc:chgData name="amamou yosr" userId="1275005516849b0a" providerId="LiveId" clId="{3EC194DE-74A4-463D-82D7-46C0158C9DDF}" dt="2023-02-28T15:06:41.721" v="10290" actId="47"/>
        <pc:sldMkLst>
          <pc:docMk/>
          <pc:sldMk cId="720149602" sldId="942"/>
        </pc:sldMkLst>
        <pc:spChg chg="add mod">
          <ac:chgData name="amamou yosr" userId="1275005516849b0a" providerId="LiveId" clId="{3EC194DE-74A4-463D-82D7-46C0158C9DDF}" dt="2023-02-28T15:06:34.142" v="10288"/>
          <ac:spMkLst>
            <pc:docMk/>
            <pc:sldMk cId="720149602" sldId="942"/>
            <ac:spMk id="2" creationId="{B4598575-E0CD-4B0E-BD87-942520C95E42}"/>
          </ac:spMkLst>
        </pc:spChg>
        <pc:spChg chg="add mod">
          <ac:chgData name="amamou yosr" userId="1275005516849b0a" providerId="LiveId" clId="{3EC194DE-74A4-463D-82D7-46C0158C9DDF}" dt="2023-02-28T15:06:34.142" v="10288"/>
          <ac:spMkLst>
            <pc:docMk/>
            <pc:sldMk cId="720149602" sldId="942"/>
            <ac:spMk id="3" creationId="{B47E0894-5FF6-4780-839E-0268CFD65858}"/>
          </ac:spMkLst>
        </pc:spChg>
        <pc:spChg chg="del">
          <ac:chgData name="amamou yosr" userId="1275005516849b0a" providerId="LiveId" clId="{3EC194DE-74A4-463D-82D7-46C0158C9DDF}" dt="2023-02-28T15:06:30.092" v="10286" actId="478"/>
          <ac:spMkLst>
            <pc:docMk/>
            <pc:sldMk cId="720149602" sldId="942"/>
            <ac:spMk id="4" creationId="{36E5F78B-1253-4512-AAAF-39B8794647E8}"/>
          </ac:spMkLst>
        </pc:spChg>
        <pc:spChg chg="add mod">
          <ac:chgData name="amamou yosr" userId="1275005516849b0a" providerId="LiveId" clId="{3EC194DE-74A4-463D-82D7-46C0158C9DDF}" dt="2023-02-28T15:06:34.142" v="10288"/>
          <ac:spMkLst>
            <pc:docMk/>
            <pc:sldMk cId="720149602" sldId="942"/>
            <ac:spMk id="5" creationId="{6699AC3C-FE44-4341-B799-F20DE8937C2B}"/>
          </ac:spMkLst>
        </pc:spChg>
        <pc:spChg chg="del">
          <ac:chgData name="amamou yosr" userId="1275005516849b0a" providerId="LiveId" clId="{3EC194DE-74A4-463D-82D7-46C0158C9DDF}" dt="2023-02-28T15:06:30.092" v="10286" actId="478"/>
          <ac:spMkLst>
            <pc:docMk/>
            <pc:sldMk cId="720149602" sldId="942"/>
            <ac:spMk id="8" creationId="{AFCCA9F8-E39F-4DC2-8E9D-E0E50ACC3807}"/>
          </ac:spMkLst>
        </pc:spChg>
        <pc:spChg chg="del">
          <ac:chgData name="amamou yosr" userId="1275005516849b0a" providerId="LiveId" clId="{3EC194DE-74A4-463D-82D7-46C0158C9DDF}" dt="2023-02-28T15:06:30.092" v="10286" actId="478"/>
          <ac:spMkLst>
            <pc:docMk/>
            <pc:sldMk cId="720149602" sldId="942"/>
            <ac:spMk id="9" creationId="{9FD31335-77F9-4E6D-A0DF-CB0E69EF9824}"/>
          </ac:spMkLst>
        </pc:spChg>
        <pc:spChg chg="del">
          <ac:chgData name="amamou yosr" userId="1275005516849b0a" providerId="LiveId" clId="{3EC194DE-74A4-463D-82D7-46C0158C9DDF}" dt="2023-02-28T15:06:30.092" v="10286" actId="478"/>
          <ac:spMkLst>
            <pc:docMk/>
            <pc:sldMk cId="720149602" sldId="942"/>
            <ac:spMk id="10" creationId="{2858617A-4917-4E04-8B13-42217196DACA}"/>
          </ac:spMkLst>
        </pc:spChg>
        <pc:spChg chg="del">
          <ac:chgData name="amamou yosr" userId="1275005516849b0a" providerId="LiveId" clId="{3EC194DE-74A4-463D-82D7-46C0158C9DDF}" dt="2023-02-28T15:06:30.092" v="10286" actId="478"/>
          <ac:spMkLst>
            <pc:docMk/>
            <pc:sldMk cId="720149602" sldId="942"/>
            <ac:spMk id="11" creationId="{34F67537-CC00-408C-95B8-7AEF901EFD81}"/>
          </ac:spMkLst>
        </pc:spChg>
        <pc:spChg chg="del">
          <ac:chgData name="amamou yosr" userId="1275005516849b0a" providerId="LiveId" clId="{3EC194DE-74A4-463D-82D7-46C0158C9DDF}" dt="2023-02-28T15:06:30.092" v="10286" actId="478"/>
          <ac:spMkLst>
            <pc:docMk/>
            <pc:sldMk cId="720149602" sldId="942"/>
            <ac:spMk id="12" creationId="{EE3F9220-D86B-47FF-8052-FCAF4FE45D9D}"/>
          </ac:spMkLst>
        </pc:spChg>
        <pc:spChg chg="add mod">
          <ac:chgData name="amamou yosr" userId="1275005516849b0a" providerId="LiveId" clId="{3EC194DE-74A4-463D-82D7-46C0158C9DDF}" dt="2023-02-28T15:06:34.142" v="10288"/>
          <ac:spMkLst>
            <pc:docMk/>
            <pc:sldMk cId="720149602" sldId="942"/>
            <ac:spMk id="14" creationId="{2E783D11-E1C8-45CF-A110-7683FC3DA536}"/>
          </ac:spMkLst>
        </pc:spChg>
        <pc:spChg chg="add mod">
          <ac:chgData name="amamou yosr" userId="1275005516849b0a" providerId="LiveId" clId="{3EC194DE-74A4-463D-82D7-46C0158C9DDF}" dt="2023-02-28T15:06:34.142" v="10288"/>
          <ac:spMkLst>
            <pc:docMk/>
            <pc:sldMk cId="720149602" sldId="942"/>
            <ac:spMk id="15" creationId="{3AEEB085-8803-4B5A-B287-6CBE3FA6EB62}"/>
          </ac:spMkLst>
        </pc:spChg>
        <pc:spChg chg="add mod">
          <ac:chgData name="amamou yosr" userId="1275005516849b0a" providerId="LiveId" clId="{3EC194DE-74A4-463D-82D7-46C0158C9DDF}" dt="2023-02-28T15:06:34.142" v="10288"/>
          <ac:spMkLst>
            <pc:docMk/>
            <pc:sldMk cId="720149602" sldId="942"/>
            <ac:spMk id="16" creationId="{471609B2-2F81-4572-B00E-E2417FD97AE9}"/>
          </ac:spMkLst>
        </pc:spChg>
        <pc:spChg chg="add mod">
          <ac:chgData name="amamou yosr" userId="1275005516849b0a" providerId="LiveId" clId="{3EC194DE-74A4-463D-82D7-46C0158C9DDF}" dt="2023-02-28T15:06:34.142" v="10288"/>
          <ac:spMkLst>
            <pc:docMk/>
            <pc:sldMk cId="720149602" sldId="942"/>
            <ac:spMk id="17" creationId="{ACAA6253-8F6A-4A26-B541-6E876598D289}"/>
          </ac:spMkLst>
        </pc:spChg>
        <pc:spChg chg="add mod">
          <ac:chgData name="amamou yosr" userId="1275005516849b0a" providerId="LiveId" clId="{3EC194DE-74A4-463D-82D7-46C0158C9DDF}" dt="2023-02-28T15:06:34.142" v="10288"/>
          <ac:spMkLst>
            <pc:docMk/>
            <pc:sldMk cId="720149602" sldId="942"/>
            <ac:spMk id="18" creationId="{D4CFF31F-59C2-40D6-AC22-D9FA86342BE2}"/>
          </ac:spMkLst>
        </pc:spChg>
        <pc:spChg chg="del">
          <ac:chgData name="amamou yosr" userId="1275005516849b0a" providerId="LiveId" clId="{3EC194DE-74A4-463D-82D7-46C0158C9DDF}" dt="2023-02-28T15:06:30.092" v="10286" actId="478"/>
          <ac:spMkLst>
            <pc:docMk/>
            <pc:sldMk cId="720149602" sldId="942"/>
            <ac:spMk id="19" creationId="{AEF9B0B8-3467-4E09-BDE6-3BE0DF24567E}"/>
          </ac:spMkLst>
        </pc:spChg>
        <pc:spChg chg="add mod">
          <ac:chgData name="amamou yosr" userId="1275005516849b0a" providerId="LiveId" clId="{3EC194DE-74A4-463D-82D7-46C0158C9DDF}" dt="2023-02-28T15:06:34.142" v="10288"/>
          <ac:spMkLst>
            <pc:docMk/>
            <pc:sldMk cId="720149602" sldId="942"/>
            <ac:spMk id="20" creationId="{A3F1BEE1-9088-4BB5-9D65-9DE1374824AF}"/>
          </ac:spMkLst>
        </pc:spChg>
        <pc:spChg chg="add mod">
          <ac:chgData name="amamou yosr" userId="1275005516849b0a" providerId="LiveId" clId="{3EC194DE-74A4-463D-82D7-46C0158C9DDF}" dt="2023-02-28T15:06:34.142" v="10288"/>
          <ac:spMkLst>
            <pc:docMk/>
            <pc:sldMk cId="720149602" sldId="942"/>
            <ac:spMk id="21" creationId="{E1FF697B-F04D-4E51-8001-877273CFFA22}"/>
          </ac:spMkLst>
        </pc:spChg>
        <pc:spChg chg="add mod">
          <ac:chgData name="amamou yosr" userId="1275005516849b0a" providerId="LiveId" clId="{3EC194DE-74A4-463D-82D7-46C0158C9DDF}" dt="2023-02-28T15:06:34.142" v="10288"/>
          <ac:spMkLst>
            <pc:docMk/>
            <pc:sldMk cId="720149602" sldId="942"/>
            <ac:spMk id="22" creationId="{34683255-75FA-4252-A6DD-69C7DD429DD8}"/>
          </ac:spMkLst>
        </pc:spChg>
        <pc:spChg chg="del">
          <ac:chgData name="amamou yosr" userId="1275005516849b0a" providerId="LiveId" clId="{3EC194DE-74A4-463D-82D7-46C0158C9DDF}" dt="2023-02-28T15:06:30.092" v="10286" actId="478"/>
          <ac:spMkLst>
            <pc:docMk/>
            <pc:sldMk cId="720149602" sldId="942"/>
            <ac:spMk id="125" creationId="{7C43E2F9-1568-4F9A-9EF6-48256C61B20B}"/>
          </ac:spMkLst>
        </pc:spChg>
        <pc:spChg chg="del">
          <ac:chgData name="amamou yosr" userId="1275005516849b0a" providerId="LiveId" clId="{3EC194DE-74A4-463D-82D7-46C0158C9DDF}" dt="2023-02-28T15:06:30.092" v="10286" actId="478"/>
          <ac:spMkLst>
            <pc:docMk/>
            <pc:sldMk cId="720149602" sldId="942"/>
            <ac:spMk id="142" creationId="{689E51CD-1401-F6F7-5D8D-82986AB41012}"/>
          </ac:spMkLst>
        </pc:spChg>
        <pc:spChg chg="del">
          <ac:chgData name="amamou yosr" userId="1275005516849b0a" providerId="LiveId" clId="{3EC194DE-74A4-463D-82D7-46C0158C9DDF}" dt="2023-02-28T15:06:30.092" v="10286" actId="478"/>
          <ac:spMkLst>
            <pc:docMk/>
            <pc:sldMk cId="720149602" sldId="942"/>
            <ac:spMk id="147" creationId="{A1531D22-1F09-FA8A-8EC2-16278CEC5053}"/>
          </ac:spMkLst>
        </pc:spChg>
        <pc:spChg chg="del">
          <ac:chgData name="amamou yosr" userId="1275005516849b0a" providerId="LiveId" clId="{3EC194DE-74A4-463D-82D7-46C0158C9DDF}" dt="2023-02-28T15:06:30.092" v="10286" actId="478"/>
          <ac:spMkLst>
            <pc:docMk/>
            <pc:sldMk cId="720149602" sldId="942"/>
            <ac:spMk id="150" creationId="{C0E5C426-42EF-06C0-283C-65710BD4870D}"/>
          </ac:spMkLst>
        </pc:spChg>
        <pc:spChg chg="del">
          <ac:chgData name="amamou yosr" userId="1275005516849b0a" providerId="LiveId" clId="{3EC194DE-74A4-463D-82D7-46C0158C9DDF}" dt="2023-02-28T15:06:30.092" v="10286" actId="478"/>
          <ac:spMkLst>
            <pc:docMk/>
            <pc:sldMk cId="720149602" sldId="942"/>
            <ac:spMk id="155" creationId="{11ED80F2-7F8D-B8E9-DFD1-8770245B3CAE}"/>
          </ac:spMkLst>
        </pc:spChg>
        <pc:spChg chg="del">
          <ac:chgData name="amamou yosr" userId="1275005516849b0a" providerId="LiveId" clId="{3EC194DE-74A4-463D-82D7-46C0158C9DDF}" dt="2023-02-28T15:06:30.092" v="10286" actId="478"/>
          <ac:spMkLst>
            <pc:docMk/>
            <pc:sldMk cId="720149602" sldId="942"/>
            <ac:spMk id="157" creationId="{00BAD839-3E7E-7CE2-F389-3EB853F304B7}"/>
          </ac:spMkLst>
        </pc:spChg>
        <pc:spChg chg="del">
          <ac:chgData name="amamou yosr" userId="1275005516849b0a" providerId="LiveId" clId="{3EC194DE-74A4-463D-82D7-46C0158C9DDF}" dt="2023-02-28T15:06:30.092" v="10286" actId="478"/>
          <ac:spMkLst>
            <pc:docMk/>
            <pc:sldMk cId="720149602" sldId="942"/>
            <ac:spMk id="163" creationId="{8844BAB2-7ABA-CEFD-72D7-3E16F2DE208C}"/>
          </ac:spMkLst>
        </pc:spChg>
        <pc:spChg chg="del">
          <ac:chgData name="amamou yosr" userId="1275005516849b0a" providerId="LiveId" clId="{3EC194DE-74A4-463D-82D7-46C0158C9DDF}" dt="2023-02-28T15:06:30.092" v="10286" actId="478"/>
          <ac:spMkLst>
            <pc:docMk/>
            <pc:sldMk cId="720149602" sldId="942"/>
            <ac:spMk id="165" creationId="{0C575FED-8CA6-D2E3-8817-48B193B56B12}"/>
          </ac:spMkLst>
        </pc:spChg>
        <pc:grpChg chg="add mod">
          <ac:chgData name="amamou yosr" userId="1275005516849b0a" providerId="LiveId" clId="{3EC194DE-74A4-463D-82D7-46C0158C9DDF}" dt="2023-02-28T15:06:34.142" v="10288"/>
          <ac:grpSpMkLst>
            <pc:docMk/>
            <pc:sldMk cId="720149602" sldId="942"/>
            <ac:grpSpMk id="6" creationId="{1B5C8AE6-484A-43DF-A40F-785406CF3E98}"/>
          </ac:grpSpMkLst>
        </pc:grpChg>
        <pc:grpChg chg="add mod">
          <ac:chgData name="amamou yosr" userId="1275005516849b0a" providerId="LiveId" clId="{3EC194DE-74A4-463D-82D7-46C0158C9DDF}" dt="2023-02-28T15:06:34.142" v="10288"/>
          <ac:grpSpMkLst>
            <pc:docMk/>
            <pc:sldMk cId="720149602" sldId="942"/>
            <ac:grpSpMk id="7" creationId="{D69A5506-2959-4535-9F1F-C2B67BE46186}"/>
          </ac:grpSpMkLst>
        </pc:grpChg>
        <pc:graphicFrameChg chg="add mod">
          <ac:chgData name="amamou yosr" userId="1275005516849b0a" providerId="LiveId" clId="{3EC194DE-74A4-463D-82D7-46C0158C9DDF}" dt="2023-02-28T15:06:34.142" v="10288"/>
          <ac:graphicFrameMkLst>
            <pc:docMk/>
            <pc:sldMk cId="720149602" sldId="942"/>
            <ac:graphicFrameMk id="13" creationId="{4529F4B3-F6B9-4461-BE7C-CB3D5B696738}"/>
          </ac:graphicFrameMkLst>
        </pc:graphicFrameChg>
        <pc:picChg chg="del">
          <ac:chgData name="amamou yosr" userId="1275005516849b0a" providerId="LiveId" clId="{3EC194DE-74A4-463D-82D7-46C0158C9DDF}" dt="2023-02-28T15:06:30.092" v="10286" actId="478"/>
          <ac:picMkLst>
            <pc:docMk/>
            <pc:sldMk cId="720149602" sldId="942"/>
            <ac:picMk id="143" creationId="{2DDC902A-07F4-9216-1F89-8F568B4232EA}"/>
          </ac:picMkLst>
        </pc:picChg>
        <pc:picChg chg="del">
          <ac:chgData name="amamou yosr" userId="1275005516849b0a" providerId="LiveId" clId="{3EC194DE-74A4-463D-82D7-46C0158C9DDF}" dt="2023-02-28T15:06:30.092" v="10286" actId="478"/>
          <ac:picMkLst>
            <pc:docMk/>
            <pc:sldMk cId="720149602" sldId="942"/>
            <ac:picMk id="144" creationId="{0EBE19F6-53EE-B0C0-D918-BC8062B63D67}"/>
          </ac:picMkLst>
        </pc:picChg>
        <pc:picChg chg="del">
          <ac:chgData name="amamou yosr" userId="1275005516849b0a" providerId="LiveId" clId="{3EC194DE-74A4-463D-82D7-46C0158C9DDF}" dt="2023-02-28T15:06:30.092" v="10286" actId="478"/>
          <ac:picMkLst>
            <pc:docMk/>
            <pc:sldMk cId="720149602" sldId="942"/>
            <ac:picMk id="145" creationId="{030FD43D-EDDB-395D-4C37-00B57AD2F135}"/>
          </ac:picMkLst>
        </pc:picChg>
        <pc:picChg chg="del">
          <ac:chgData name="amamou yosr" userId="1275005516849b0a" providerId="LiveId" clId="{3EC194DE-74A4-463D-82D7-46C0158C9DDF}" dt="2023-02-28T15:06:30.092" v="10286" actId="478"/>
          <ac:picMkLst>
            <pc:docMk/>
            <pc:sldMk cId="720149602" sldId="942"/>
            <ac:picMk id="148" creationId="{AE1F8220-89FF-AF33-D89E-DAF62E798414}"/>
          </ac:picMkLst>
        </pc:picChg>
        <pc:picChg chg="del">
          <ac:chgData name="amamou yosr" userId="1275005516849b0a" providerId="LiveId" clId="{3EC194DE-74A4-463D-82D7-46C0158C9DDF}" dt="2023-02-28T15:06:30.092" v="10286" actId="478"/>
          <ac:picMkLst>
            <pc:docMk/>
            <pc:sldMk cId="720149602" sldId="942"/>
            <ac:picMk id="151" creationId="{0C8D8846-A184-78AB-33D1-884AC0D48018}"/>
          </ac:picMkLst>
        </pc:picChg>
        <pc:picChg chg="del">
          <ac:chgData name="amamou yosr" userId="1275005516849b0a" providerId="LiveId" clId="{3EC194DE-74A4-463D-82D7-46C0158C9DDF}" dt="2023-02-28T15:06:30.092" v="10286" actId="478"/>
          <ac:picMkLst>
            <pc:docMk/>
            <pc:sldMk cId="720149602" sldId="942"/>
            <ac:picMk id="158" creationId="{C3F62F1D-DA9F-2975-0767-8C605B3486E0}"/>
          </ac:picMkLst>
        </pc:picChg>
        <pc:picChg chg="del">
          <ac:chgData name="amamou yosr" userId="1275005516849b0a" providerId="LiveId" clId="{3EC194DE-74A4-463D-82D7-46C0158C9DDF}" dt="2023-02-28T15:06:30.092" v="10286" actId="478"/>
          <ac:picMkLst>
            <pc:docMk/>
            <pc:sldMk cId="720149602" sldId="942"/>
            <ac:picMk id="159" creationId="{1A12E905-0D3F-334F-8086-8780F4488BF8}"/>
          </ac:picMkLst>
        </pc:picChg>
        <pc:picChg chg="del">
          <ac:chgData name="amamou yosr" userId="1275005516849b0a" providerId="LiveId" clId="{3EC194DE-74A4-463D-82D7-46C0158C9DDF}" dt="2023-02-28T15:06:30.092" v="10286" actId="478"/>
          <ac:picMkLst>
            <pc:docMk/>
            <pc:sldMk cId="720149602" sldId="942"/>
            <ac:picMk id="1026" creationId="{5E3D8543-A55E-0A0E-D6CC-063ACA6BD107}"/>
          </ac:picMkLst>
        </pc:picChg>
      </pc:sldChg>
      <pc:sldChg chg="addSp delSp modSp add del mod setBg">
        <pc:chgData name="amamou yosr" userId="1275005516849b0a" providerId="LiveId" clId="{3EC194DE-74A4-463D-82D7-46C0158C9DDF}" dt="2023-02-28T15:12:26.625" v="10337" actId="47"/>
        <pc:sldMkLst>
          <pc:docMk/>
          <pc:sldMk cId="1519517711" sldId="942"/>
        </pc:sldMkLst>
        <pc:spChg chg="add mod">
          <ac:chgData name="amamou yosr" userId="1275005516849b0a" providerId="LiveId" clId="{3EC194DE-74A4-463D-82D7-46C0158C9DDF}" dt="2023-02-28T15:07:04.334" v="10294"/>
          <ac:spMkLst>
            <pc:docMk/>
            <pc:sldMk cId="1519517711" sldId="942"/>
            <ac:spMk id="2" creationId="{B4598575-E0CD-4B0E-BD87-942520C95E42}"/>
          </ac:spMkLst>
        </pc:spChg>
        <pc:spChg chg="add mod">
          <ac:chgData name="amamou yosr" userId="1275005516849b0a" providerId="LiveId" clId="{3EC194DE-74A4-463D-82D7-46C0158C9DDF}" dt="2023-02-28T15:07:04.334" v="10294"/>
          <ac:spMkLst>
            <pc:docMk/>
            <pc:sldMk cId="1519517711" sldId="942"/>
            <ac:spMk id="3" creationId="{B47E0894-5FF6-4780-839E-0268CFD65858}"/>
          </ac:spMkLst>
        </pc:spChg>
        <pc:spChg chg="add mod">
          <ac:chgData name="amamou yosr" userId="1275005516849b0a" providerId="LiveId" clId="{3EC194DE-74A4-463D-82D7-46C0158C9DDF}" dt="2023-02-28T15:07:04.334" v="10294"/>
          <ac:spMkLst>
            <pc:docMk/>
            <pc:sldMk cId="1519517711" sldId="942"/>
            <ac:spMk id="4" creationId="{6699AC3C-FE44-4341-B799-F20DE8937C2B}"/>
          </ac:spMkLst>
        </pc:spChg>
        <pc:spChg chg="add mod">
          <ac:chgData name="amamou yosr" userId="1275005516849b0a" providerId="LiveId" clId="{3EC194DE-74A4-463D-82D7-46C0158C9DDF}" dt="2023-02-28T15:07:04.334" v="10294"/>
          <ac:spMkLst>
            <pc:docMk/>
            <pc:sldMk cId="1519517711" sldId="942"/>
            <ac:spMk id="8" creationId="{2E783D11-E1C8-45CF-A110-7683FC3DA536}"/>
          </ac:spMkLst>
        </pc:spChg>
        <pc:spChg chg="add mod">
          <ac:chgData name="amamou yosr" userId="1275005516849b0a" providerId="LiveId" clId="{3EC194DE-74A4-463D-82D7-46C0158C9DDF}" dt="2023-02-28T15:07:04.334" v="10294"/>
          <ac:spMkLst>
            <pc:docMk/>
            <pc:sldMk cId="1519517711" sldId="942"/>
            <ac:spMk id="9" creationId="{3AEEB085-8803-4B5A-B287-6CBE3FA6EB62}"/>
          </ac:spMkLst>
        </pc:spChg>
        <pc:spChg chg="add mod">
          <ac:chgData name="amamou yosr" userId="1275005516849b0a" providerId="LiveId" clId="{3EC194DE-74A4-463D-82D7-46C0158C9DDF}" dt="2023-02-28T15:07:04.334" v="10294"/>
          <ac:spMkLst>
            <pc:docMk/>
            <pc:sldMk cId="1519517711" sldId="942"/>
            <ac:spMk id="10" creationId="{471609B2-2F81-4572-B00E-E2417FD97AE9}"/>
          </ac:spMkLst>
        </pc:spChg>
        <pc:spChg chg="add mod">
          <ac:chgData name="amamou yosr" userId="1275005516849b0a" providerId="LiveId" clId="{3EC194DE-74A4-463D-82D7-46C0158C9DDF}" dt="2023-02-28T15:07:04.334" v="10294"/>
          <ac:spMkLst>
            <pc:docMk/>
            <pc:sldMk cId="1519517711" sldId="942"/>
            <ac:spMk id="11" creationId="{ACAA6253-8F6A-4A26-B541-6E876598D289}"/>
          </ac:spMkLst>
        </pc:spChg>
        <pc:spChg chg="add mod">
          <ac:chgData name="amamou yosr" userId="1275005516849b0a" providerId="LiveId" clId="{3EC194DE-74A4-463D-82D7-46C0158C9DDF}" dt="2023-02-28T15:07:04.334" v="10294"/>
          <ac:spMkLst>
            <pc:docMk/>
            <pc:sldMk cId="1519517711" sldId="942"/>
            <ac:spMk id="12" creationId="{D4CFF31F-59C2-40D6-AC22-D9FA86342BE2}"/>
          </ac:spMkLst>
        </pc:spChg>
        <pc:spChg chg="add mod">
          <ac:chgData name="amamou yosr" userId="1275005516849b0a" providerId="LiveId" clId="{3EC194DE-74A4-463D-82D7-46C0158C9DDF}" dt="2023-02-28T15:07:04.334" v="10294"/>
          <ac:spMkLst>
            <pc:docMk/>
            <pc:sldMk cId="1519517711" sldId="942"/>
            <ac:spMk id="13" creationId="{A3F1BEE1-9088-4BB5-9D65-9DE1374824AF}"/>
          </ac:spMkLst>
        </pc:spChg>
        <pc:spChg chg="add mod">
          <ac:chgData name="amamou yosr" userId="1275005516849b0a" providerId="LiveId" clId="{3EC194DE-74A4-463D-82D7-46C0158C9DDF}" dt="2023-02-28T15:07:04.334" v="10294"/>
          <ac:spMkLst>
            <pc:docMk/>
            <pc:sldMk cId="1519517711" sldId="942"/>
            <ac:spMk id="14" creationId="{E1FF697B-F04D-4E51-8001-877273CFFA22}"/>
          </ac:spMkLst>
        </pc:spChg>
        <pc:spChg chg="add mod">
          <ac:chgData name="amamou yosr" userId="1275005516849b0a" providerId="LiveId" clId="{3EC194DE-74A4-463D-82D7-46C0158C9DDF}" dt="2023-02-28T15:07:04.334" v="10294"/>
          <ac:spMkLst>
            <pc:docMk/>
            <pc:sldMk cId="1519517711" sldId="942"/>
            <ac:spMk id="15" creationId="{34683255-75FA-4252-A6DD-69C7DD429DD8}"/>
          </ac:spMkLst>
        </pc:spChg>
        <pc:spChg chg="add del mod">
          <ac:chgData name="amamou yosr" userId="1275005516849b0a" providerId="LiveId" clId="{3EC194DE-74A4-463D-82D7-46C0158C9DDF}" dt="2023-02-28T15:07:12.935" v="10297" actId="478"/>
          <ac:spMkLst>
            <pc:docMk/>
            <pc:sldMk cId="1519517711" sldId="942"/>
            <ac:spMk id="16" creationId="{B4598575-E0CD-4B0E-BD87-942520C95E42}"/>
          </ac:spMkLst>
        </pc:spChg>
        <pc:spChg chg="add mod">
          <ac:chgData name="amamou yosr" userId="1275005516849b0a" providerId="LiveId" clId="{3EC194DE-74A4-463D-82D7-46C0158C9DDF}" dt="2023-02-28T15:07:05.448" v="10295"/>
          <ac:spMkLst>
            <pc:docMk/>
            <pc:sldMk cId="1519517711" sldId="942"/>
            <ac:spMk id="17" creationId="{B47E0894-5FF6-4780-839E-0268CFD65858}"/>
          </ac:spMkLst>
        </pc:spChg>
        <pc:spChg chg="add del mod">
          <ac:chgData name="amamou yosr" userId="1275005516849b0a" providerId="LiveId" clId="{3EC194DE-74A4-463D-82D7-46C0158C9DDF}" dt="2023-02-28T15:07:10.181" v="10296" actId="478"/>
          <ac:spMkLst>
            <pc:docMk/>
            <pc:sldMk cId="1519517711" sldId="942"/>
            <ac:spMk id="18" creationId="{6699AC3C-FE44-4341-B799-F20DE8937C2B}"/>
          </ac:spMkLst>
        </pc:spChg>
        <pc:spChg chg="add mod">
          <ac:chgData name="amamou yosr" userId="1275005516849b0a" providerId="LiveId" clId="{3EC194DE-74A4-463D-82D7-46C0158C9DDF}" dt="2023-02-28T15:07:05.448" v="10295"/>
          <ac:spMkLst>
            <pc:docMk/>
            <pc:sldMk cId="1519517711" sldId="942"/>
            <ac:spMk id="22" creationId="{2E783D11-E1C8-45CF-A110-7683FC3DA536}"/>
          </ac:spMkLst>
        </pc:spChg>
        <pc:spChg chg="add mod">
          <ac:chgData name="amamou yosr" userId="1275005516849b0a" providerId="LiveId" clId="{3EC194DE-74A4-463D-82D7-46C0158C9DDF}" dt="2023-02-28T15:07:05.448" v="10295"/>
          <ac:spMkLst>
            <pc:docMk/>
            <pc:sldMk cId="1519517711" sldId="942"/>
            <ac:spMk id="23" creationId="{3AEEB085-8803-4B5A-B287-6CBE3FA6EB62}"/>
          </ac:spMkLst>
        </pc:spChg>
        <pc:spChg chg="add mod">
          <ac:chgData name="amamou yosr" userId="1275005516849b0a" providerId="LiveId" clId="{3EC194DE-74A4-463D-82D7-46C0158C9DDF}" dt="2023-02-28T15:07:05.448" v="10295"/>
          <ac:spMkLst>
            <pc:docMk/>
            <pc:sldMk cId="1519517711" sldId="942"/>
            <ac:spMk id="24" creationId="{471609B2-2F81-4572-B00E-E2417FD97AE9}"/>
          </ac:spMkLst>
        </pc:spChg>
        <pc:spChg chg="add mod">
          <ac:chgData name="amamou yosr" userId="1275005516849b0a" providerId="LiveId" clId="{3EC194DE-74A4-463D-82D7-46C0158C9DDF}" dt="2023-02-28T15:07:05.448" v="10295"/>
          <ac:spMkLst>
            <pc:docMk/>
            <pc:sldMk cId="1519517711" sldId="942"/>
            <ac:spMk id="25" creationId="{ACAA6253-8F6A-4A26-B541-6E876598D289}"/>
          </ac:spMkLst>
        </pc:spChg>
        <pc:spChg chg="add del mod">
          <ac:chgData name="amamou yosr" userId="1275005516849b0a" providerId="LiveId" clId="{3EC194DE-74A4-463D-82D7-46C0158C9DDF}" dt="2023-02-28T15:07:19.406" v="10299" actId="478"/>
          <ac:spMkLst>
            <pc:docMk/>
            <pc:sldMk cId="1519517711" sldId="942"/>
            <ac:spMk id="26" creationId="{D4CFF31F-59C2-40D6-AC22-D9FA86342BE2}"/>
          </ac:spMkLst>
        </pc:spChg>
        <pc:spChg chg="add del mod">
          <ac:chgData name="amamou yosr" userId="1275005516849b0a" providerId="LiveId" clId="{3EC194DE-74A4-463D-82D7-46C0158C9DDF}" dt="2023-02-28T15:07:17.180" v="10298" actId="478"/>
          <ac:spMkLst>
            <pc:docMk/>
            <pc:sldMk cId="1519517711" sldId="942"/>
            <ac:spMk id="27" creationId="{A3F1BEE1-9088-4BB5-9D65-9DE1374824AF}"/>
          </ac:spMkLst>
        </pc:spChg>
        <pc:spChg chg="add mod">
          <ac:chgData name="amamou yosr" userId="1275005516849b0a" providerId="LiveId" clId="{3EC194DE-74A4-463D-82D7-46C0158C9DDF}" dt="2023-02-28T15:07:05.448" v="10295"/>
          <ac:spMkLst>
            <pc:docMk/>
            <pc:sldMk cId="1519517711" sldId="942"/>
            <ac:spMk id="28" creationId="{E1FF697B-F04D-4E51-8001-877273CFFA22}"/>
          </ac:spMkLst>
        </pc:spChg>
        <pc:spChg chg="add mod">
          <ac:chgData name="amamou yosr" userId="1275005516849b0a" providerId="LiveId" clId="{3EC194DE-74A4-463D-82D7-46C0158C9DDF}" dt="2023-02-28T15:07:05.448" v="10295"/>
          <ac:spMkLst>
            <pc:docMk/>
            <pc:sldMk cId="1519517711" sldId="942"/>
            <ac:spMk id="29" creationId="{34683255-75FA-4252-A6DD-69C7DD429DD8}"/>
          </ac:spMkLst>
        </pc:spChg>
        <pc:spChg chg="add mod">
          <ac:chgData name="amamou yosr" userId="1275005516849b0a" providerId="LiveId" clId="{3EC194DE-74A4-463D-82D7-46C0158C9DDF}" dt="2023-02-28T15:09:54.984" v="10319" actId="1076"/>
          <ac:spMkLst>
            <pc:docMk/>
            <pc:sldMk cId="1519517711" sldId="942"/>
            <ac:spMk id="31" creationId="{8AE5DE19-2F43-76EE-B883-5EE8BA5B0128}"/>
          </ac:spMkLst>
        </pc:spChg>
        <pc:grpChg chg="add mod">
          <ac:chgData name="amamou yosr" userId="1275005516849b0a" providerId="LiveId" clId="{3EC194DE-74A4-463D-82D7-46C0158C9DDF}" dt="2023-02-28T15:07:04.334" v="10294"/>
          <ac:grpSpMkLst>
            <pc:docMk/>
            <pc:sldMk cId="1519517711" sldId="942"/>
            <ac:grpSpMk id="5" creationId="{1B5C8AE6-484A-43DF-A40F-785406CF3E98}"/>
          </ac:grpSpMkLst>
        </pc:grpChg>
        <pc:grpChg chg="add mod">
          <ac:chgData name="amamou yosr" userId="1275005516849b0a" providerId="LiveId" clId="{3EC194DE-74A4-463D-82D7-46C0158C9DDF}" dt="2023-02-28T15:07:04.334" v="10294"/>
          <ac:grpSpMkLst>
            <pc:docMk/>
            <pc:sldMk cId="1519517711" sldId="942"/>
            <ac:grpSpMk id="6" creationId="{D69A5506-2959-4535-9F1F-C2B67BE46186}"/>
          </ac:grpSpMkLst>
        </pc:grpChg>
        <pc:grpChg chg="add mod">
          <ac:chgData name="amamou yosr" userId="1275005516849b0a" providerId="LiveId" clId="{3EC194DE-74A4-463D-82D7-46C0158C9DDF}" dt="2023-02-28T15:07:05.448" v="10295"/>
          <ac:grpSpMkLst>
            <pc:docMk/>
            <pc:sldMk cId="1519517711" sldId="942"/>
            <ac:grpSpMk id="19" creationId="{1B5C8AE6-484A-43DF-A40F-785406CF3E98}"/>
          </ac:grpSpMkLst>
        </pc:grpChg>
        <pc:grpChg chg="add mod">
          <ac:chgData name="amamou yosr" userId="1275005516849b0a" providerId="LiveId" clId="{3EC194DE-74A4-463D-82D7-46C0158C9DDF}" dt="2023-02-28T15:09:45.867" v="10317" actId="1076"/>
          <ac:grpSpMkLst>
            <pc:docMk/>
            <pc:sldMk cId="1519517711" sldId="942"/>
            <ac:grpSpMk id="20" creationId="{D69A5506-2959-4535-9F1F-C2B67BE46186}"/>
          </ac:grpSpMkLst>
        </pc:grpChg>
        <pc:graphicFrameChg chg="add mod">
          <ac:chgData name="amamou yosr" userId="1275005516849b0a" providerId="LiveId" clId="{3EC194DE-74A4-463D-82D7-46C0158C9DDF}" dt="2023-02-28T15:07:04.334" v="10294"/>
          <ac:graphicFrameMkLst>
            <pc:docMk/>
            <pc:sldMk cId="1519517711" sldId="942"/>
            <ac:graphicFrameMk id="7" creationId="{4529F4B3-F6B9-4461-BE7C-CB3D5B696738}"/>
          </ac:graphicFrameMkLst>
        </pc:graphicFrameChg>
        <pc:graphicFrameChg chg="add del mod">
          <ac:chgData name="amamou yosr" userId="1275005516849b0a" providerId="LiveId" clId="{3EC194DE-74A4-463D-82D7-46C0158C9DDF}" dt="2023-02-28T15:07:21.547" v="10301" actId="478"/>
          <ac:graphicFrameMkLst>
            <pc:docMk/>
            <pc:sldMk cId="1519517711" sldId="942"/>
            <ac:graphicFrameMk id="21" creationId="{4529F4B3-F6B9-4461-BE7C-CB3D5B696738}"/>
          </ac:graphicFrameMkLst>
        </pc:graphicFrameChg>
        <pc:graphicFrameChg chg="add mod">
          <ac:chgData name="amamou yosr" userId="1275005516849b0a" providerId="LiveId" clId="{3EC194DE-74A4-463D-82D7-46C0158C9DDF}" dt="2023-02-28T15:10:05.776" v="10322" actId="1076"/>
          <ac:graphicFrameMkLst>
            <pc:docMk/>
            <pc:sldMk cId="1519517711" sldId="942"/>
            <ac:graphicFrameMk id="32" creationId="{4529F4B3-F6B9-4461-BE7C-CB3D5B696738}"/>
          </ac:graphicFrameMkLst>
        </pc:graphicFrameChg>
      </pc:sldChg>
      <pc:sldChg chg="add del setBg">
        <pc:chgData name="amamou yosr" userId="1275005516849b0a" providerId="LiveId" clId="{3EC194DE-74A4-463D-82D7-46C0158C9DDF}" dt="2023-02-28T15:06:46.268" v="10292" actId="47"/>
        <pc:sldMkLst>
          <pc:docMk/>
          <pc:sldMk cId="418185274" sldId="943"/>
        </pc:sldMkLst>
      </pc:sldChg>
      <pc:sldChg chg="addSp delSp modSp add mod">
        <pc:chgData name="amamou yosr" userId="1275005516849b0a" providerId="LiveId" clId="{3EC194DE-74A4-463D-82D7-46C0158C9DDF}" dt="2023-02-28T17:37:27.572" v="10581" actId="20577"/>
        <pc:sldMkLst>
          <pc:docMk/>
          <pc:sldMk cId="3130635695" sldId="943"/>
        </pc:sldMkLst>
        <pc:spChg chg="add mod">
          <ac:chgData name="amamou yosr" userId="1275005516849b0a" providerId="LiveId" clId="{3EC194DE-74A4-463D-82D7-46C0158C9DDF}" dt="2023-02-28T15:11:28.682" v="10325"/>
          <ac:spMkLst>
            <pc:docMk/>
            <pc:sldMk cId="3130635695" sldId="943"/>
            <ac:spMk id="2" creationId="{42241C95-C53B-425F-829C-001D3EF98D46}"/>
          </ac:spMkLst>
        </pc:spChg>
        <pc:spChg chg="add del mod">
          <ac:chgData name="amamou yosr" userId="1275005516849b0a" providerId="LiveId" clId="{3EC194DE-74A4-463D-82D7-46C0158C9DDF}" dt="2023-02-28T15:11:35.396" v="10327" actId="478"/>
          <ac:spMkLst>
            <pc:docMk/>
            <pc:sldMk cId="3130635695" sldId="943"/>
            <ac:spMk id="3" creationId="{DB0A9C50-B290-4C30-A65A-9D7AB111D154}"/>
          </ac:spMkLst>
        </pc:spChg>
        <pc:spChg chg="del">
          <ac:chgData name="amamou yosr" userId="1275005516849b0a" providerId="LiveId" clId="{3EC194DE-74A4-463D-82D7-46C0158C9DDF}" dt="2023-02-28T15:11:26.340" v="10324" actId="478"/>
          <ac:spMkLst>
            <pc:docMk/>
            <pc:sldMk cId="3130635695" sldId="943"/>
            <ac:spMk id="4" creationId="{36E5F78B-1253-4512-AAAF-39B8794647E8}"/>
          </ac:spMkLst>
        </pc:spChg>
        <pc:spChg chg="add del mod">
          <ac:chgData name="amamou yosr" userId="1275005516849b0a" providerId="LiveId" clId="{3EC194DE-74A4-463D-82D7-46C0158C9DDF}" dt="2023-02-28T15:11:32.788" v="10326" actId="478"/>
          <ac:spMkLst>
            <pc:docMk/>
            <pc:sldMk cId="3130635695" sldId="943"/>
            <ac:spMk id="6" creationId="{B406C141-0C51-4D42-97E9-FF3D25C76FA1}"/>
          </ac:spMkLst>
        </pc:spChg>
        <pc:spChg chg="add del mod">
          <ac:chgData name="amamou yosr" userId="1275005516849b0a" providerId="LiveId" clId="{3EC194DE-74A4-463D-82D7-46C0158C9DDF}" dt="2023-02-28T15:11:32.788" v="10326" actId="478"/>
          <ac:spMkLst>
            <pc:docMk/>
            <pc:sldMk cId="3130635695" sldId="943"/>
            <ac:spMk id="7" creationId="{9C9063BE-C2B6-4316-B785-2DFA4961D496}"/>
          </ac:spMkLst>
        </pc:spChg>
        <pc:spChg chg="del">
          <ac:chgData name="amamou yosr" userId="1275005516849b0a" providerId="LiveId" clId="{3EC194DE-74A4-463D-82D7-46C0158C9DDF}" dt="2023-02-28T15:11:26.340" v="10324" actId="478"/>
          <ac:spMkLst>
            <pc:docMk/>
            <pc:sldMk cId="3130635695" sldId="943"/>
            <ac:spMk id="8" creationId="{AFCCA9F8-E39F-4DC2-8E9D-E0E50ACC3807}"/>
          </ac:spMkLst>
        </pc:spChg>
        <pc:spChg chg="del">
          <ac:chgData name="amamou yosr" userId="1275005516849b0a" providerId="LiveId" clId="{3EC194DE-74A4-463D-82D7-46C0158C9DDF}" dt="2023-02-28T15:11:26.340" v="10324" actId="478"/>
          <ac:spMkLst>
            <pc:docMk/>
            <pc:sldMk cId="3130635695" sldId="943"/>
            <ac:spMk id="9" creationId="{9FD31335-77F9-4E6D-A0DF-CB0E69EF9824}"/>
          </ac:spMkLst>
        </pc:spChg>
        <pc:spChg chg="del">
          <ac:chgData name="amamou yosr" userId="1275005516849b0a" providerId="LiveId" clId="{3EC194DE-74A4-463D-82D7-46C0158C9DDF}" dt="2023-02-28T15:11:26.340" v="10324" actId="478"/>
          <ac:spMkLst>
            <pc:docMk/>
            <pc:sldMk cId="3130635695" sldId="943"/>
            <ac:spMk id="10" creationId="{2858617A-4917-4E04-8B13-42217196DACA}"/>
          </ac:spMkLst>
        </pc:spChg>
        <pc:spChg chg="del">
          <ac:chgData name="amamou yosr" userId="1275005516849b0a" providerId="LiveId" clId="{3EC194DE-74A4-463D-82D7-46C0158C9DDF}" dt="2023-02-28T15:11:26.340" v="10324" actId="478"/>
          <ac:spMkLst>
            <pc:docMk/>
            <pc:sldMk cId="3130635695" sldId="943"/>
            <ac:spMk id="11" creationId="{34F67537-CC00-408C-95B8-7AEF901EFD81}"/>
          </ac:spMkLst>
        </pc:spChg>
        <pc:spChg chg="del">
          <ac:chgData name="amamou yosr" userId="1275005516849b0a" providerId="LiveId" clId="{3EC194DE-74A4-463D-82D7-46C0158C9DDF}" dt="2023-02-28T15:11:26.340" v="10324" actId="478"/>
          <ac:spMkLst>
            <pc:docMk/>
            <pc:sldMk cId="3130635695" sldId="943"/>
            <ac:spMk id="12" creationId="{EE3F9220-D86B-47FF-8052-FCAF4FE45D9D}"/>
          </ac:spMkLst>
        </pc:spChg>
        <pc:spChg chg="add del mod">
          <ac:chgData name="amamou yosr" userId="1275005516849b0a" providerId="LiveId" clId="{3EC194DE-74A4-463D-82D7-46C0158C9DDF}" dt="2023-02-28T15:11:32.788" v="10326" actId="478"/>
          <ac:spMkLst>
            <pc:docMk/>
            <pc:sldMk cId="3130635695" sldId="943"/>
            <ac:spMk id="13" creationId="{2B5DF00C-1460-47BE-ACDC-782371DF22B7}"/>
          </ac:spMkLst>
        </pc:spChg>
        <pc:spChg chg="add del mod">
          <ac:chgData name="amamou yosr" userId="1275005516849b0a" providerId="LiveId" clId="{3EC194DE-74A4-463D-82D7-46C0158C9DDF}" dt="2023-02-28T15:11:32.788" v="10326" actId="478"/>
          <ac:spMkLst>
            <pc:docMk/>
            <pc:sldMk cId="3130635695" sldId="943"/>
            <ac:spMk id="14" creationId="{F8AD408C-5DEF-46F9-8B5C-7A398FB9F74B}"/>
          </ac:spMkLst>
        </pc:spChg>
        <pc:spChg chg="add del mod">
          <ac:chgData name="amamou yosr" userId="1275005516849b0a" providerId="LiveId" clId="{3EC194DE-74A4-463D-82D7-46C0158C9DDF}" dt="2023-02-28T15:11:32.788" v="10326" actId="478"/>
          <ac:spMkLst>
            <pc:docMk/>
            <pc:sldMk cId="3130635695" sldId="943"/>
            <ac:spMk id="15" creationId="{45587967-4180-492D-B2B9-64086FB24D24}"/>
          </ac:spMkLst>
        </pc:spChg>
        <pc:spChg chg="add del mod">
          <ac:chgData name="amamou yosr" userId="1275005516849b0a" providerId="LiveId" clId="{3EC194DE-74A4-463D-82D7-46C0158C9DDF}" dt="2023-02-28T15:11:32.788" v="10326" actId="478"/>
          <ac:spMkLst>
            <pc:docMk/>
            <pc:sldMk cId="3130635695" sldId="943"/>
            <ac:spMk id="16" creationId="{ADE08596-CE42-43B7-9713-6429649D225B}"/>
          </ac:spMkLst>
        </pc:spChg>
        <pc:spChg chg="add del mod">
          <ac:chgData name="amamou yosr" userId="1275005516849b0a" providerId="LiveId" clId="{3EC194DE-74A4-463D-82D7-46C0158C9DDF}" dt="2023-02-28T15:11:39.100" v="10328" actId="478"/>
          <ac:spMkLst>
            <pc:docMk/>
            <pc:sldMk cId="3130635695" sldId="943"/>
            <ac:spMk id="17" creationId="{A6395889-212D-456F-9CE4-866B0B2F43B3}"/>
          </ac:spMkLst>
        </pc:spChg>
        <pc:spChg chg="add mod">
          <ac:chgData name="amamou yosr" userId="1275005516849b0a" providerId="LiveId" clId="{3EC194DE-74A4-463D-82D7-46C0158C9DDF}" dt="2023-02-28T17:37:27.572" v="10581" actId="20577"/>
          <ac:spMkLst>
            <pc:docMk/>
            <pc:sldMk cId="3130635695" sldId="943"/>
            <ac:spMk id="18" creationId="{F523E730-8C33-459B-9D06-85CB31D763C1}"/>
          </ac:spMkLst>
        </pc:spChg>
        <pc:spChg chg="del">
          <ac:chgData name="amamou yosr" userId="1275005516849b0a" providerId="LiveId" clId="{3EC194DE-74A4-463D-82D7-46C0158C9DDF}" dt="2023-02-28T15:11:26.340" v="10324" actId="478"/>
          <ac:spMkLst>
            <pc:docMk/>
            <pc:sldMk cId="3130635695" sldId="943"/>
            <ac:spMk id="19" creationId="{AEF9B0B8-3467-4E09-BDE6-3BE0DF24567E}"/>
          </ac:spMkLst>
        </pc:spChg>
        <pc:spChg chg="add mod">
          <ac:chgData name="amamou yosr" userId="1275005516849b0a" providerId="LiveId" clId="{3EC194DE-74A4-463D-82D7-46C0158C9DDF}" dt="2023-02-28T15:11:28.682" v="10325"/>
          <ac:spMkLst>
            <pc:docMk/>
            <pc:sldMk cId="3130635695" sldId="943"/>
            <ac:spMk id="20" creationId="{512C2C1E-E227-43BB-9DAD-4E54DDCA683F}"/>
          </ac:spMkLst>
        </pc:spChg>
        <pc:spChg chg="add mod">
          <ac:chgData name="amamou yosr" userId="1275005516849b0a" providerId="LiveId" clId="{3EC194DE-74A4-463D-82D7-46C0158C9DDF}" dt="2023-02-28T15:11:28.682" v="10325"/>
          <ac:spMkLst>
            <pc:docMk/>
            <pc:sldMk cId="3130635695" sldId="943"/>
            <ac:spMk id="21" creationId="{3846D1E4-A79F-4A41-851E-7140F898B4F1}"/>
          </ac:spMkLst>
        </pc:spChg>
        <pc:spChg chg="add mod">
          <ac:chgData name="amamou yosr" userId="1275005516849b0a" providerId="LiveId" clId="{3EC194DE-74A4-463D-82D7-46C0158C9DDF}" dt="2023-02-28T15:11:28.682" v="10325"/>
          <ac:spMkLst>
            <pc:docMk/>
            <pc:sldMk cId="3130635695" sldId="943"/>
            <ac:spMk id="22" creationId="{9E67801C-DDB6-44AF-8615-53D674206017}"/>
          </ac:spMkLst>
        </pc:spChg>
        <pc:spChg chg="add mod">
          <ac:chgData name="amamou yosr" userId="1275005516849b0a" providerId="LiveId" clId="{3EC194DE-74A4-463D-82D7-46C0158C9DDF}" dt="2023-02-28T15:11:28.682" v="10325"/>
          <ac:spMkLst>
            <pc:docMk/>
            <pc:sldMk cId="3130635695" sldId="943"/>
            <ac:spMk id="23" creationId="{56C330D9-F18E-4096-9B6B-101719544092}"/>
          </ac:spMkLst>
        </pc:spChg>
        <pc:spChg chg="add mod">
          <ac:chgData name="amamou yosr" userId="1275005516849b0a" providerId="LiveId" clId="{3EC194DE-74A4-463D-82D7-46C0158C9DDF}" dt="2023-02-28T15:11:28.682" v="10325"/>
          <ac:spMkLst>
            <pc:docMk/>
            <pc:sldMk cId="3130635695" sldId="943"/>
            <ac:spMk id="24" creationId="{EFD2CDE8-45A2-41DB-AE0C-58A162E7C00E}"/>
          </ac:spMkLst>
        </pc:spChg>
        <pc:spChg chg="add mod">
          <ac:chgData name="amamou yosr" userId="1275005516849b0a" providerId="LiveId" clId="{3EC194DE-74A4-463D-82D7-46C0158C9DDF}" dt="2023-02-28T15:12:15.077" v="10336" actId="1076"/>
          <ac:spMkLst>
            <pc:docMk/>
            <pc:sldMk cId="3130635695" sldId="943"/>
            <ac:spMk id="26" creationId="{39E3D4B8-1976-B56F-1C75-855703BB8A8E}"/>
          </ac:spMkLst>
        </pc:spChg>
        <pc:spChg chg="del">
          <ac:chgData name="amamou yosr" userId="1275005516849b0a" providerId="LiveId" clId="{3EC194DE-74A4-463D-82D7-46C0158C9DDF}" dt="2023-02-28T15:11:26.340" v="10324" actId="478"/>
          <ac:spMkLst>
            <pc:docMk/>
            <pc:sldMk cId="3130635695" sldId="943"/>
            <ac:spMk id="125" creationId="{7C43E2F9-1568-4F9A-9EF6-48256C61B20B}"/>
          </ac:spMkLst>
        </pc:spChg>
        <pc:spChg chg="del">
          <ac:chgData name="amamou yosr" userId="1275005516849b0a" providerId="LiveId" clId="{3EC194DE-74A4-463D-82D7-46C0158C9DDF}" dt="2023-02-28T15:11:26.340" v="10324" actId="478"/>
          <ac:spMkLst>
            <pc:docMk/>
            <pc:sldMk cId="3130635695" sldId="943"/>
            <ac:spMk id="142" creationId="{689E51CD-1401-F6F7-5D8D-82986AB41012}"/>
          </ac:spMkLst>
        </pc:spChg>
        <pc:spChg chg="del">
          <ac:chgData name="amamou yosr" userId="1275005516849b0a" providerId="LiveId" clId="{3EC194DE-74A4-463D-82D7-46C0158C9DDF}" dt="2023-02-28T15:11:26.340" v="10324" actId="478"/>
          <ac:spMkLst>
            <pc:docMk/>
            <pc:sldMk cId="3130635695" sldId="943"/>
            <ac:spMk id="147" creationId="{A1531D22-1F09-FA8A-8EC2-16278CEC5053}"/>
          </ac:spMkLst>
        </pc:spChg>
        <pc:spChg chg="del">
          <ac:chgData name="amamou yosr" userId="1275005516849b0a" providerId="LiveId" clId="{3EC194DE-74A4-463D-82D7-46C0158C9DDF}" dt="2023-02-28T15:11:26.340" v="10324" actId="478"/>
          <ac:spMkLst>
            <pc:docMk/>
            <pc:sldMk cId="3130635695" sldId="943"/>
            <ac:spMk id="150" creationId="{C0E5C426-42EF-06C0-283C-65710BD4870D}"/>
          </ac:spMkLst>
        </pc:spChg>
        <pc:spChg chg="del">
          <ac:chgData name="amamou yosr" userId="1275005516849b0a" providerId="LiveId" clId="{3EC194DE-74A4-463D-82D7-46C0158C9DDF}" dt="2023-02-28T15:11:26.340" v="10324" actId="478"/>
          <ac:spMkLst>
            <pc:docMk/>
            <pc:sldMk cId="3130635695" sldId="943"/>
            <ac:spMk id="155" creationId="{11ED80F2-7F8D-B8E9-DFD1-8770245B3CAE}"/>
          </ac:spMkLst>
        </pc:spChg>
        <pc:spChg chg="del">
          <ac:chgData name="amamou yosr" userId="1275005516849b0a" providerId="LiveId" clId="{3EC194DE-74A4-463D-82D7-46C0158C9DDF}" dt="2023-02-28T15:11:26.340" v="10324" actId="478"/>
          <ac:spMkLst>
            <pc:docMk/>
            <pc:sldMk cId="3130635695" sldId="943"/>
            <ac:spMk id="157" creationId="{00BAD839-3E7E-7CE2-F389-3EB853F304B7}"/>
          </ac:spMkLst>
        </pc:spChg>
        <pc:spChg chg="del">
          <ac:chgData name="amamou yosr" userId="1275005516849b0a" providerId="LiveId" clId="{3EC194DE-74A4-463D-82D7-46C0158C9DDF}" dt="2023-02-28T15:11:26.340" v="10324" actId="478"/>
          <ac:spMkLst>
            <pc:docMk/>
            <pc:sldMk cId="3130635695" sldId="943"/>
            <ac:spMk id="163" creationId="{8844BAB2-7ABA-CEFD-72D7-3E16F2DE208C}"/>
          </ac:spMkLst>
        </pc:spChg>
        <pc:spChg chg="del">
          <ac:chgData name="amamou yosr" userId="1275005516849b0a" providerId="LiveId" clId="{3EC194DE-74A4-463D-82D7-46C0158C9DDF}" dt="2023-02-28T15:11:26.340" v="10324" actId="478"/>
          <ac:spMkLst>
            <pc:docMk/>
            <pc:sldMk cId="3130635695" sldId="943"/>
            <ac:spMk id="165" creationId="{0C575FED-8CA6-D2E3-8817-48B193B56B12}"/>
          </ac:spMkLst>
        </pc:spChg>
        <pc:grpChg chg="add mod">
          <ac:chgData name="amamou yosr" userId="1275005516849b0a" providerId="LiveId" clId="{3EC194DE-74A4-463D-82D7-46C0158C9DDF}" dt="2023-02-28T15:11:28.682" v="10325"/>
          <ac:grpSpMkLst>
            <pc:docMk/>
            <pc:sldMk cId="3130635695" sldId="943"/>
            <ac:grpSpMk id="5" creationId="{A3CFE83D-9A57-4106-991C-391011433A95}"/>
          </ac:grpSpMkLst>
        </pc:grpChg>
        <pc:picChg chg="del">
          <ac:chgData name="amamou yosr" userId="1275005516849b0a" providerId="LiveId" clId="{3EC194DE-74A4-463D-82D7-46C0158C9DDF}" dt="2023-02-28T15:11:26.340" v="10324" actId="478"/>
          <ac:picMkLst>
            <pc:docMk/>
            <pc:sldMk cId="3130635695" sldId="943"/>
            <ac:picMk id="143" creationId="{2DDC902A-07F4-9216-1F89-8F568B4232EA}"/>
          </ac:picMkLst>
        </pc:picChg>
        <pc:picChg chg="del">
          <ac:chgData name="amamou yosr" userId="1275005516849b0a" providerId="LiveId" clId="{3EC194DE-74A4-463D-82D7-46C0158C9DDF}" dt="2023-02-28T15:11:26.340" v="10324" actId="478"/>
          <ac:picMkLst>
            <pc:docMk/>
            <pc:sldMk cId="3130635695" sldId="943"/>
            <ac:picMk id="144" creationId="{0EBE19F6-53EE-B0C0-D918-BC8062B63D67}"/>
          </ac:picMkLst>
        </pc:picChg>
        <pc:picChg chg="del">
          <ac:chgData name="amamou yosr" userId="1275005516849b0a" providerId="LiveId" clId="{3EC194DE-74A4-463D-82D7-46C0158C9DDF}" dt="2023-02-28T15:11:26.340" v="10324" actId="478"/>
          <ac:picMkLst>
            <pc:docMk/>
            <pc:sldMk cId="3130635695" sldId="943"/>
            <ac:picMk id="145" creationId="{030FD43D-EDDB-395D-4C37-00B57AD2F135}"/>
          </ac:picMkLst>
        </pc:picChg>
        <pc:picChg chg="del">
          <ac:chgData name="amamou yosr" userId="1275005516849b0a" providerId="LiveId" clId="{3EC194DE-74A4-463D-82D7-46C0158C9DDF}" dt="2023-02-28T15:11:26.340" v="10324" actId="478"/>
          <ac:picMkLst>
            <pc:docMk/>
            <pc:sldMk cId="3130635695" sldId="943"/>
            <ac:picMk id="148" creationId="{AE1F8220-89FF-AF33-D89E-DAF62E798414}"/>
          </ac:picMkLst>
        </pc:picChg>
        <pc:picChg chg="del">
          <ac:chgData name="amamou yosr" userId="1275005516849b0a" providerId="LiveId" clId="{3EC194DE-74A4-463D-82D7-46C0158C9DDF}" dt="2023-02-28T15:11:26.340" v="10324" actId="478"/>
          <ac:picMkLst>
            <pc:docMk/>
            <pc:sldMk cId="3130635695" sldId="943"/>
            <ac:picMk id="151" creationId="{0C8D8846-A184-78AB-33D1-884AC0D48018}"/>
          </ac:picMkLst>
        </pc:picChg>
        <pc:picChg chg="del">
          <ac:chgData name="amamou yosr" userId="1275005516849b0a" providerId="LiveId" clId="{3EC194DE-74A4-463D-82D7-46C0158C9DDF}" dt="2023-02-28T15:11:26.340" v="10324" actId="478"/>
          <ac:picMkLst>
            <pc:docMk/>
            <pc:sldMk cId="3130635695" sldId="943"/>
            <ac:picMk id="158" creationId="{C3F62F1D-DA9F-2975-0767-8C605B3486E0}"/>
          </ac:picMkLst>
        </pc:picChg>
        <pc:picChg chg="del">
          <ac:chgData name="amamou yosr" userId="1275005516849b0a" providerId="LiveId" clId="{3EC194DE-74A4-463D-82D7-46C0158C9DDF}" dt="2023-02-28T15:11:26.340" v="10324" actId="478"/>
          <ac:picMkLst>
            <pc:docMk/>
            <pc:sldMk cId="3130635695" sldId="943"/>
            <ac:picMk id="159" creationId="{1A12E905-0D3F-334F-8086-8780F4488BF8}"/>
          </ac:picMkLst>
        </pc:picChg>
        <pc:picChg chg="del">
          <ac:chgData name="amamou yosr" userId="1275005516849b0a" providerId="LiveId" clId="{3EC194DE-74A4-463D-82D7-46C0158C9DDF}" dt="2023-02-28T15:11:26.340" v="10324" actId="478"/>
          <ac:picMkLst>
            <pc:docMk/>
            <pc:sldMk cId="3130635695" sldId="943"/>
            <ac:picMk id="1026" creationId="{5E3D8543-A55E-0A0E-D6CC-063ACA6BD10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39827387733477E-2"/>
          <c:y val="4.2652480518815372E-2"/>
          <c:w val="0.94953237974698634"/>
          <c:h val="0.7744254719270272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Company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</c:v>
                </c:pt>
                <c:pt idx="1">
                  <c:v>1.1000000000000001</c:v>
                </c:pt>
                <c:pt idx="2">
                  <c:v>2.5</c:v>
                </c:pt>
                <c:pt idx="3">
                  <c:v>2.2999999999999998</c:v>
                </c:pt>
                <c:pt idx="4">
                  <c:v>1.9</c:v>
                </c:pt>
                <c:pt idx="5">
                  <c:v>3.9</c:v>
                </c:pt>
                <c:pt idx="6">
                  <c:v>4.3</c:v>
                </c:pt>
                <c:pt idx="7">
                  <c:v>5.5</c:v>
                </c:pt>
                <c:pt idx="8">
                  <c:v>4.0999999999999996</c:v>
                </c:pt>
                <c:pt idx="9">
                  <c:v>7.3</c:v>
                </c:pt>
                <c:pt idx="10">
                  <c:v>6.5</c:v>
                </c:pt>
                <c:pt idx="11">
                  <c:v>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07-4C95-9B18-2E3BCF71E2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competitor 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3.1</c:v>
                </c:pt>
                <c:pt idx="1">
                  <c:v>3.5</c:v>
                </c:pt>
                <c:pt idx="2">
                  <c:v>1.8</c:v>
                </c:pt>
                <c:pt idx="3">
                  <c:v>2.8</c:v>
                </c:pt>
                <c:pt idx="4">
                  <c:v>5.5</c:v>
                </c:pt>
                <c:pt idx="5">
                  <c:v>3.5</c:v>
                </c:pt>
                <c:pt idx="6">
                  <c:v>2.1</c:v>
                </c:pt>
                <c:pt idx="7">
                  <c:v>1.9</c:v>
                </c:pt>
                <c:pt idx="8">
                  <c:v>2.9</c:v>
                </c:pt>
                <c:pt idx="9">
                  <c:v>2.2999999999999998</c:v>
                </c:pt>
                <c:pt idx="10">
                  <c:v>2.5</c:v>
                </c:pt>
                <c:pt idx="11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07-4C95-9B18-2E3BCF71E2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competitor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5.5</c:v>
                </c:pt>
                <c:pt idx="1">
                  <c:v>5.3</c:v>
                </c:pt>
                <c:pt idx="2">
                  <c:v>3</c:v>
                </c:pt>
                <c:pt idx="3">
                  <c:v>3.7</c:v>
                </c:pt>
                <c:pt idx="4">
                  <c:v>3.5</c:v>
                </c:pt>
                <c:pt idx="5">
                  <c:v>4.5</c:v>
                </c:pt>
                <c:pt idx="6">
                  <c:v>3.5</c:v>
                </c:pt>
                <c:pt idx="7">
                  <c:v>2.7</c:v>
                </c:pt>
                <c:pt idx="8">
                  <c:v>1.7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07-4C95-9B18-2E3BCF71E23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94400159"/>
        <c:axId val="894402655"/>
      </c:lineChart>
      <c:catAx>
        <c:axId val="8944001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94402655"/>
        <c:crosses val="autoZero"/>
        <c:auto val="1"/>
        <c:lblAlgn val="ctr"/>
        <c:lblOffset val="100"/>
        <c:noMultiLvlLbl val="0"/>
      </c:catAx>
      <c:valAx>
        <c:axId val="894402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94400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19T20:50:16.266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0.93581</cdr:x>
      <cdr:y>0.0444</cdr:y>
    </cdr:from>
    <cdr:to>
      <cdr:x>0.97623</cdr:x>
      <cdr:y>0.11546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D6ED4A7F-0D6A-4C31-B4CE-8DAA72F555C9}"/>
            </a:ext>
          </a:extLst>
        </cdr:cNvPr>
        <cdr:cNvSpPr/>
      </cdr:nvSpPr>
      <cdr:spPr>
        <a:xfrm xmlns:a="http://schemas.openxmlformats.org/drawingml/2006/main">
          <a:off x="6615899" y="178565"/>
          <a:ext cx="285750" cy="285750"/>
        </a:xfrm>
        <a:prstGeom xmlns:a="http://schemas.openxmlformats.org/drawingml/2006/main" prst="ellipse">
          <a:avLst/>
        </a:prstGeom>
        <a:solidFill xmlns:a="http://schemas.openxmlformats.org/drawingml/2006/main">
          <a:srgbClr val="C0000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TN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F84A6-0B59-43B6-82A8-51435315421A}" type="datetimeFigureOut">
              <a:rPr lang="fr-TN" smtClean="0"/>
              <a:t>05/20/2024</a:t>
            </a:fld>
            <a:endParaRPr lang="fr-TN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TN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TN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4662B-D92F-4E93-9F5B-244C3CCEE57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43010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1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530747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,,,,,,,,,,,,,,,,,,,,,,,,,,,,,,,,,,,,</a:t>
            </a:r>
            <a:r>
              <a:rPr lang="fr-FR" sz="1200" dirty="0">
                <a:solidFill>
                  <a:schemeClr val="bg1"/>
                </a:solidFill>
              </a:rPr>
              <a:t> (site web de l'UVT, page Facebook, emails, panneaux d'affichage...),</a:t>
            </a:r>
            <a:r>
              <a:rPr lang="fr-FR" dirty="0"/>
              <a:t>,,,,,,,,,,,,,,,,,,,,,,,,,,,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11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235359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« 3 » ,,,,,,,,,,,,,,,</a:t>
            </a:r>
            <a:r>
              <a:rPr lang="fr-FR" dirty="0">
                <a:solidFill>
                  <a:schemeClr val="bg1"/>
                </a:solidFill>
                <a:ea typeface="Calibri" panose="020F0502020204030204" pitchFamily="34" charset="0"/>
              </a:rPr>
              <a:t> et les résultats des votes ou des décisions ne sont pas toujours accessibles. 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,,,,,,,,,,,,,,,,,,,,,,,,,,,,,,,,,,,,,,,,,,,,,,,,,,,,,,,,,,,,,,,,,,,,,,,,,,,,,,</a:t>
            </a:r>
            <a:r>
              <a:rPr lang="fr-FR" baseline="0" dirty="0"/>
              <a:t> et par conséquence ,  ces lacunes entrainent une perte de temps et d’énergie , des </a:t>
            </a:r>
            <a:r>
              <a:rPr lang="fr-FR" baseline="0" dirty="0" err="1"/>
              <a:t>decisions</a:t>
            </a:r>
            <a:r>
              <a:rPr lang="fr-FR" baseline="0" dirty="0"/>
              <a:t> inefficaces et une </a:t>
            </a:r>
            <a:r>
              <a:rPr lang="fr-FR" baseline="0" dirty="0" err="1"/>
              <a:t>demotivation</a:t>
            </a:r>
            <a:r>
              <a:rPr lang="fr-FR" baseline="0" dirty="0"/>
              <a:t> ainsi </a:t>
            </a:r>
            <a:r>
              <a:rPr lang="fr-FR" baseline="0" dirty="0" err="1"/>
              <a:t>q’un</a:t>
            </a:r>
            <a:r>
              <a:rPr lang="fr-FR" baseline="0" dirty="0"/>
              <a:t> sentiment d’exclusion chez les </a:t>
            </a:r>
            <a:r>
              <a:rPr lang="fr-FR" baseline="0" dirty="0" err="1"/>
              <a:t>etudiants</a:t>
            </a:r>
            <a:r>
              <a:rPr lang="fr-FR" baseline="0" dirty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12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024751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Notre solution: </a:t>
            </a:r>
            <a:r>
              <a:rPr lang="fr-FR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« Plateforme Collaborative pour la Communication Interne au sein d'une Université  » vise a</a:t>
            </a:r>
            <a:r>
              <a:rPr lang="fr-FR" dirty="0"/>
              <a:t>,,,,,,,,,,,,,,,,,,,,,,,,,,,,,,,,,,,,,,,,,,,,,,,,,,,,,,,,,,,,,,,,,,,,,,,,,,,,,,,,,,,,,,,,,,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13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6101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effet, Faciliter la communication au sein d'un environnement universitaire a toujours été un défi majeur pour les étudiants et l’administration et les enseignants.   </a:t>
            </a:r>
          </a:p>
          <a:p>
            <a:r>
              <a:rPr lang="fr-FR" dirty="0"/>
              <a:t>Pour relever a ce</a:t>
            </a:r>
            <a:r>
              <a:rPr lang="fr-FR" baseline="0" dirty="0"/>
              <a:t> </a:t>
            </a:r>
            <a:r>
              <a:rPr lang="fr-FR" baseline="0" dirty="0" err="1"/>
              <a:t>defi</a:t>
            </a:r>
            <a:r>
              <a:rPr lang="fr-FR" baseline="0" dirty="0"/>
              <a:t> , nous proposons de </a:t>
            </a:r>
            <a:r>
              <a:rPr lang="fr-FR" baseline="0" dirty="0" err="1"/>
              <a:t>developper</a:t>
            </a:r>
            <a:r>
              <a:rPr lang="fr-FR" baseline="0" dirty="0"/>
              <a:t> une plateforme de communication innovante qui a pour objectif d’assurer</a:t>
            </a:r>
          </a:p>
          <a:p>
            <a:r>
              <a:rPr lang="fr-FR" baseline="0" dirty="0"/>
              <a:t>**** </a:t>
            </a:r>
            <a:r>
              <a:rPr lang="fr-FR" sz="1600" baseline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 centralisation des informations</a:t>
            </a:r>
            <a:r>
              <a:rPr lang="fr-FR" baseline="0" dirty="0"/>
              <a:t>***** : toutes données essentielles (cours, horaires, disponibilités des enseignants et les évènements universitaires) sont centralisés sur une seule plateforme simplifiant ainsi la recherche des informations</a:t>
            </a:r>
          </a:p>
          <a:p>
            <a:r>
              <a:rPr lang="fr-FR" baseline="0" dirty="0"/>
              <a:t>****facilitation de la collaboration*****:des outils de communication tels que les groupes de travail et les notifications sont intégrés pour favoriser une communication efficace entre les </a:t>
            </a:r>
            <a:r>
              <a:rPr lang="fr-FR" baseline="0" dirty="0" err="1"/>
              <a:t>etudiants</a:t>
            </a:r>
            <a:r>
              <a:rPr lang="fr-FR" baseline="0" dirty="0"/>
              <a:t> et l’administration</a:t>
            </a:r>
          </a:p>
          <a:p>
            <a:r>
              <a:rPr lang="fr-FR" baseline="0" dirty="0"/>
              <a:t>****</a:t>
            </a:r>
            <a:r>
              <a:rPr lang="fr-FR" baseline="0" dirty="0" err="1"/>
              <a:t>tranparence</a:t>
            </a:r>
            <a:r>
              <a:rPr lang="fr-FR" baseline="0" dirty="0"/>
              <a:t> des </a:t>
            </a:r>
            <a:r>
              <a:rPr lang="fr-FR" baseline="0" dirty="0" err="1"/>
              <a:t>decisions</a:t>
            </a:r>
            <a:r>
              <a:rPr lang="fr-FR" baseline="0" dirty="0"/>
              <a:t>*****: ceci grâce a la publication des comptes rendues, des </a:t>
            </a:r>
            <a:r>
              <a:rPr lang="fr-FR" baseline="0" dirty="0" err="1"/>
              <a:t>reunions</a:t>
            </a:r>
            <a:r>
              <a:rPr lang="fr-FR" baseline="0" dirty="0"/>
              <a:t>, des </a:t>
            </a:r>
            <a:r>
              <a:rPr lang="fr-FR" baseline="0" dirty="0" err="1"/>
              <a:t>resultats</a:t>
            </a:r>
            <a:r>
              <a:rPr lang="fr-FR" baseline="0" dirty="0"/>
              <a:t> de votes et des annonces importantes assurant ainsi que toute la communauté universitaire est informée des </a:t>
            </a:r>
            <a:r>
              <a:rPr lang="fr-FR" baseline="0" dirty="0" err="1"/>
              <a:t>decisions</a:t>
            </a:r>
            <a:r>
              <a:rPr lang="fr-FR" baseline="0" dirty="0"/>
              <a:t> prises</a:t>
            </a:r>
          </a:p>
          <a:p>
            <a:r>
              <a:rPr lang="fr-FR" baseline="0" dirty="0"/>
              <a:t>*****fonctionnalités des commentaires*****: offrent au utilisateurs la possibilité de poser des questions , de donner leurs avis ou de partager leurs </a:t>
            </a:r>
            <a:r>
              <a:rPr lang="fr-FR" baseline="0" dirty="0" err="1"/>
              <a:t>experiences</a:t>
            </a:r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14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049495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Passons</a:t>
            </a:r>
            <a:r>
              <a:rPr lang="en-US" dirty="0"/>
              <a:t> </a:t>
            </a:r>
            <a:r>
              <a:rPr lang="en-US" dirty="0" err="1"/>
              <a:t>maintenant</a:t>
            </a:r>
            <a:r>
              <a:rPr lang="en-US" dirty="0"/>
              <a:t> a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etape</a:t>
            </a:r>
            <a:r>
              <a:rPr lang="en-US" dirty="0"/>
              <a:t> crucial</a:t>
            </a:r>
            <a:r>
              <a:rPr lang="en-US" baseline="0" dirty="0"/>
              <a:t> “definition des </a:t>
            </a:r>
            <a:r>
              <a:rPr lang="en-US" baseline="0" dirty="0" err="1"/>
              <a:t>besoins</a:t>
            </a:r>
            <a:r>
              <a:rPr lang="en-US" baseline="0" dirty="0"/>
              <a:t>” </a:t>
            </a:r>
            <a:r>
              <a:rPr lang="en-US" baseline="0" dirty="0" err="1"/>
              <a:t>afin</a:t>
            </a:r>
            <a:r>
              <a:rPr lang="en-US" baseline="0" dirty="0"/>
              <a:t> de </a:t>
            </a:r>
            <a:r>
              <a:rPr lang="en-US" baseline="0" dirty="0" err="1"/>
              <a:t>saisir</a:t>
            </a:r>
            <a:r>
              <a:rPr lang="en-US" baseline="0" dirty="0"/>
              <a:t> de </a:t>
            </a:r>
            <a:r>
              <a:rPr lang="en-US" baseline="0" dirty="0" err="1"/>
              <a:t>maniere</a:t>
            </a:r>
            <a:r>
              <a:rPr lang="en-US" baseline="0" dirty="0"/>
              <a:t> plus </a:t>
            </a:r>
            <a:r>
              <a:rPr lang="en-US" baseline="0" dirty="0" err="1"/>
              <a:t>clair</a:t>
            </a:r>
            <a:r>
              <a:rPr lang="en-US" baseline="0" dirty="0"/>
              <a:t> et precise </a:t>
            </a:r>
            <a:r>
              <a:rPr lang="en-US" baseline="0" dirty="0" err="1"/>
              <a:t>ce</a:t>
            </a:r>
            <a:r>
              <a:rPr lang="en-US" baseline="0" dirty="0"/>
              <a:t> que le </a:t>
            </a:r>
            <a:r>
              <a:rPr lang="en-US" baseline="0" dirty="0" err="1"/>
              <a:t>produit</a:t>
            </a:r>
            <a:r>
              <a:rPr lang="en-US" baseline="0" dirty="0"/>
              <a:t> final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accomplir</a:t>
            </a:r>
            <a:r>
              <a:rPr lang="en-US" baseline="0" dirty="0"/>
              <a:t> pour </a:t>
            </a:r>
            <a:r>
              <a:rPr lang="en-US" baseline="0" dirty="0" err="1"/>
              <a:t>repondre</a:t>
            </a:r>
            <a:r>
              <a:rPr lang="en-US" baseline="0" dirty="0"/>
              <a:t> aux </a:t>
            </a:r>
            <a:r>
              <a:rPr lang="en-US" baseline="0" dirty="0" err="1"/>
              <a:t>attentes</a:t>
            </a:r>
            <a:r>
              <a:rPr lang="en-US" baseline="0" dirty="0"/>
              <a:t> des </a:t>
            </a:r>
            <a:r>
              <a:rPr lang="en-US" baseline="0" dirty="0" err="1"/>
              <a:t>utilisateurs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8BB250-E466-4CB7-BEAA-33A8BA048D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777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Examinons maintenant de plus prés les besoins</a:t>
            </a:r>
            <a:r>
              <a:rPr lang="fr-FR" baseline="0" dirty="0"/>
              <a:t> </a:t>
            </a:r>
            <a:r>
              <a:rPr lang="fr-FR" baseline="0" dirty="0" err="1"/>
              <a:t>fctionnels</a:t>
            </a:r>
            <a:r>
              <a:rPr lang="fr-FR" baseline="0" dirty="0"/>
              <a:t> essentielles que notre application doit satisfaire afin de garantir le bon fonctionnement de l’application,,,,,,,,,,,,,,,,,,,,,,,,,,,,,,,,,,,,,,,,,,,,,,,,,,,,,,,,,,,,,,,,,,,,,,,,,,,,,,,,,,,,,,,,,,,,,,,,,,,,,,,,,,,,,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16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069411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,,,,,,,,,,,,,,,,,,,,,,,,,,,,,,,,,,,,,,,,,,,,,,,,,,,,,,,,,,,,,,,,,,,,,,,,,,,,,,,,,,,,,,,,,,,,,,,,,,,,,,,,,,,,,,,,,,,,,,,,,,,,,,,,,,,,,,,,,,,,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17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52152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Bien</a:t>
            </a:r>
            <a:r>
              <a:rPr lang="fr-FR" baseline="0" dirty="0"/>
              <a:t> que les besoins </a:t>
            </a:r>
            <a:r>
              <a:rPr lang="fr-FR" baseline="0" dirty="0" err="1"/>
              <a:t>fctionnels</a:t>
            </a:r>
            <a:r>
              <a:rPr lang="fr-FR" baseline="0" dirty="0"/>
              <a:t> </a:t>
            </a:r>
            <a:r>
              <a:rPr lang="fr-FR" baseline="0" dirty="0" err="1"/>
              <a:t>decrivent</a:t>
            </a:r>
            <a:r>
              <a:rPr lang="fr-FR" baseline="0" dirty="0"/>
              <a:t> ce que l’application doit satisfaire, les </a:t>
            </a:r>
            <a:r>
              <a:rPr lang="fr-FR" baseline="0" dirty="0" err="1"/>
              <a:t>bfNON</a:t>
            </a:r>
            <a:r>
              <a:rPr lang="fr-FR" baseline="0" dirty="0"/>
              <a:t> </a:t>
            </a:r>
            <a:r>
              <a:rPr lang="fr-FR" baseline="0" dirty="0" err="1"/>
              <a:t>fctionnels</a:t>
            </a:r>
            <a:r>
              <a:rPr lang="fr-FR" baseline="0" dirty="0"/>
              <a:t> </a:t>
            </a:r>
            <a:r>
              <a:rPr lang="fr-FR" baseline="0" dirty="0" err="1"/>
              <a:t>specifient</a:t>
            </a:r>
            <a:r>
              <a:rPr lang="fr-FR" baseline="0" dirty="0"/>
              <a:t> comment elle doit le faire et quels critères de qualité elle doit respecter,,,,,,,,,,,,,,,,,,,,,,,,,,,,,,,,,,,,,,,,,,,,,,,,,,,,,,,,,,,,,,,,,,,,,,,,,,,,,,,,,,,,,,,,,,,,,,,,,,,,,,,,,,,,,,,,,,,,,,,,,,,,,,,,,,,,,,,,,,,,,,,,,,,,,,,,,,,,,,,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18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994295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Apres avoir examiner et analyser l’application de quoi elle s’agit,</a:t>
            </a:r>
            <a:r>
              <a:rPr lang="fr-FR" baseline="0" dirty="0"/>
              <a:t> il est temps de passer a l’analyse des acteurs et des cas d’utilisation,,,,,,,,,,,,,,,,,,,,,,,,,,,,,,,,,,,,,,,,,,,,,,,,,,,,,,,,,,,,,,,,,,,,,,,,,,,,,,,,,,,,,,,,,,,,,,,,,,,,,,,,,,,,,,,,,,,,,,,,,,,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19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419858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diagramme</a:t>
            </a:r>
            <a:r>
              <a:rPr lang="fr-FR" baseline="0" dirty="0"/>
              <a:t> de cas d’utilisation illustre comment les acteurs </a:t>
            </a:r>
            <a:r>
              <a:rPr lang="fr-FR" baseline="0" dirty="0" err="1"/>
              <a:t>principeaux</a:t>
            </a:r>
            <a:r>
              <a:rPr lang="fr-FR" baseline="0" dirty="0"/>
              <a:t> interagissent entre eux et avec le système</a:t>
            </a:r>
          </a:p>
          <a:p>
            <a:r>
              <a:rPr lang="fr-FR" baseline="0" dirty="0"/>
              <a:t>L’</a:t>
            </a:r>
            <a:r>
              <a:rPr lang="fr-FR" baseline="0" dirty="0" err="1"/>
              <a:t>etudiant</a:t>
            </a:r>
            <a:r>
              <a:rPr lang="fr-FR" baseline="0" dirty="0"/>
              <a:t> peut ,,,,,,,,,,,,,,,,,,,,,,,,,,,,,,,,,,,,,,,,,,,,,,,,,, il peut aussi,,,,,,,,,,,,,,,,,,,,,,,,,,,,,,,,,,,,,,,,,,,,,,,,,,,,,,,,,,,,,,,,,,,,,</a:t>
            </a:r>
          </a:p>
          <a:p>
            <a:r>
              <a:rPr lang="fr-FR" baseline="0" dirty="0"/>
              <a:t>,,,,,,,,,,,,,,,,,,,,,,,,,,,,,,,,,,</a:t>
            </a:r>
          </a:p>
          <a:p>
            <a:r>
              <a:rPr lang="fr-FR" baseline="0" dirty="0"/>
              <a:t>L’enseignant hérite de l’</a:t>
            </a:r>
            <a:r>
              <a:rPr lang="fr-FR" baseline="0" dirty="0" err="1"/>
              <a:t>etudiant</a:t>
            </a:r>
            <a:r>
              <a:rPr lang="fr-FR" baseline="0" dirty="0"/>
              <a:t> tous ses cas d’utilisation avec des fonctions spécifiques a son rôle, il peut aussi,,,,,,,,,,,,,,,,,,,,,,,,,,,,,,,,,</a:t>
            </a:r>
          </a:p>
          <a:p>
            <a:r>
              <a:rPr lang="fr-FR" baseline="0" dirty="0"/>
              <a:t>L’agent </a:t>
            </a:r>
            <a:r>
              <a:rPr lang="fr-FR" baseline="0" dirty="0" err="1"/>
              <a:t>herite</a:t>
            </a:r>
            <a:r>
              <a:rPr lang="fr-FR" baseline="0" dirty="0"/>
              <a:t> de l’</a:t>
            </a:r>
            <a:r>
              <a:rPr lang="fr-FR" baseline="0" dirty="0" err="1"/>
              <a:t>etudiant</a:t>
            </a:r>
            <a:r>
              <a:rPr lang="fr-FR" baseline="0" dirty="0"/>
              <a:t>  , il peut aussi,,,,,,,,,,,,,,,,,,,,,,,,,,,,,,,,,,,,,</a:t>
            </a:r>
          </a:p>
          <a:p>
            <a:r>
              <a:rPr lang="fr-FR" baseline="0" dirty="0"/>
              <a:t>L’admin </a:t>
            </a:r>
            <a:r>
              <a:rPr lang="fr-FR" baseline="0" dirty="0" err="1"/>
              <a:t>herite</a:t>
            </a:r>
            <a:r>
              <a:rPr lang="fr-FR" baseline="0" dirty="0"/>
              <a:t> de l’agent tous ses cas d’utilisation, il peut aussi ,,,,,,,,,,,,,,,,,,,,,,,,,,,,,,,,</a:t>
            </a:r>
          </a:p>
          <a:p>
            <a:r>
              <a:rPr lang="fr-FR" baseline="0" dirty="0"/>
              <a:t>Tout ces cas d’utilisation exigent que les utilisateurs s’authentifient avant d’</a:t>
            </a:r>
            <a:r>
              <a:rPr lang="fr-FR" baseline="0" dirty="0" err="1"/>
              <a:t>acceder</a:t>
            </a:r>
            <a:r>
              <a:rPr lang="fr-FR" baseline="0" dirty="0"/>
              <a:t> au système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20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10078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,,,,,,,,,,,,,,,,,,,,,,</a:t>
            </a:r>
            <a:r>
              <a:rPr lang="fr-FR" sz="1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là où la </a:t>
            </a:r>
            <a:r>
              <a:rPr lang="fr-F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coordination</a:t>
            </a:r>
            <a:r>
              <a:rPr lang="fr-FR" sz="1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fr-FR" sz="12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l'échange</a:t>
            </a:r>
            <a:r>
              <a:rPr lang="fr-F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d'informations </a:t>
            </a:r>
            <a:r>
              <a:rPr lang="fr-FR" sz="1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et la </a:t>
            </a:r>
            <a:r>
              <a:rPr lang="fr-F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collaboration</a:t>
            </a:r>
            <a:r>
              <a:rPr lang="fr-FR" sz="1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sont les piliers du succès académique et administratif.</a:t>
            </a:r>
            <a:r>
              <a:rPr kumimoji="0" lang="en-GB" sz="12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3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941524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Passons a l’analyse des besoins ou nous allons</a:t>
            </a:r>
            <a:r>
              <a:rPr lang="fr-FR" baseline="0" dirty="0"/>
              <a:t> traiter tout d’abord le cas d’utilisation « publier post » comme titre d’exemple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21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94350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,,,,,,,,,,,,</a:t>
            </a:r>
            <a:r>
              <a:rPr lang="fr-FR" sz="1200" b="1" dirty="0">
                <a:solidFill>
                  <a:schemeClr val="accent1"/>
                </a:solidFill>
              </a:rPr>
              <a:t> le type de contenu(fichier, photo ou texte)</a:t>
            </a:r>
            <a:r>
              <a:rPr lang="fr-FR" sz="1200" b="1" dirty="0">
                <a:solidFill>
                  <a:schemeClr val="bg1"/>
                </a:solidFill>
              </a:rPr>
              <a:t>,</a:t>
            </a:r>
            <a:r>
              <a:rPr lang="fr-FR" sz="1200" b="1" dirty="0">
                <a:solidFill>
                  <a:schemeClr val="accent1"/>
                </a:solidFill>
              </a:rPr>
              <a:t> </a:t>
            </a:r>
            <a:r>
              <a:rPr lang="fr-FR" dirty="0"/>
              <a:t> ,,,,,,,,,,,,,,,,,,,,,,,,,,,,,,,,,,,,,,,,,,,,,,,,,,,,,,,,,,,,,,,,,,,,,,,,,,,,,,,,,,,,,,,,,,,,,,,,,,,,,,,,,,,,,,,,,,,,,,,,,,,,,,,,,,,,,,,,,,,,</a:t>
            </a:r>
          </a:p>
          <a:p>
            <a:r>
              <a:rPr lang="fr-FR" dirty="0"/>
              <a:t>Ce diagramme</a:t>
            </a:r>
            <a:r>
              <a:rPr lang="fr-FR" baseline="0" dirty="0"/>
              <a:t> de </a:t>
            </a:r>
            <a:r>
              <a:rPr lang="fr-FR" baseline="0" dirty="0" err="1"/>
              <a:t>sequence</a:t>
            </a:r>
            <a:r>
              <a:rPr lang="fr-FR" baseline="0" dirty="0"/>
              <a:t> objet illustre comment les </a:t>
            </a:r>
            <a:r>
              <a:rPr lang="fr-FR" baseline="0" dirty="0" err="1"/>
              <a:t>differents</a:t>
            </a:r>
            <a:r>
              <a:rPr lang="fr-FR" baseline="0" dirty="0"/>
              <a:t> objets interagissent pour permettre a un utilisateur de publier un nouveau post sur le </a:t>
            </a:r>
            <a:r>
              <a:rPr lang="fr-FR" baseline="0" dirty="0" err="1"/>
              <a:t>plateform</a:t>
            </a:r>
            <a:r>
              <a:rPr lang="fr-FR" baseline="0" dirty="0"/>
              <a:t> ,,,,,,,,,,,,,,,,,,,,,,,,,,,,,,,,,,,,,,,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22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215234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allons aborder un autre exemple « modifier infos compte » </a:t>
            </a:r>
          </a:p>
          <a:p>
            <a:r>
              <a:rPr lang="fr-FR" dirty="0"/>
              <a:t>,,,,,,,,,,,,,,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,,,,,,,,,,,,,,,,,,,,,,,,,,,,,,,,,,,,,,,,,,,,,,,,,,,,,,,,,,,,,,,,,,,,,,,,,,,,,,,,,,,,,,,,,,,,,,,,,,,,,,,,,,,,, tels</a:t>
            </a:r>
            <a:r>
              <a:rPr lang="fr-FR" baseline="0" dirty="0"/>
              <a:t> que leur </a:t>
            </a:r>
            <a:r>
              <a:rPr lang="fr-FR" sz="1200" b="1" dirty="0">
                <a:solidFill>
                  <a:schemeClr val="accent1"/>
                </a:solidFill>
              </a:rPr>
              <a:t>mot de passe</a:t>
            </a:r>
            <a:r>
              <a:rPr lang="fr-FR" sz="1200" b="1" dirty="0">
                <a:solidFill>
                  <a:schemeClr val="bg1"/>
                </a:solidFill>
              </a:rPr>
              <a:t>, leur </a:t>
            </a:r>
            <a:r>
              <a:rPr lang="fr-FR" sz="1200" b="1" dirty="0">
                <a:solidFill>
                  <a:schemeClr val="accent1"/>
                </a:solidFill>
              </a:rPr>
              <a:t>adresse e-mail</a:t>
            </a:r>
            <a:r>
              <a:rPr lang="fr-FR" sz="1200" b="1" dirty="0">
                <a:solidFill>
                  <a:schemeClr val="bg1"/>
                </a:solidFill>
              </a:rPr>
              <a:t>, leur </a:t>
            </a:r>
            <a:r>
              <a:rPr lang="fr-FR" sz="1200" b="1" dirty="0">
                <a:solidFill>
                  <a:schemeClr val="accent1"/>
                </a:solidFill>
              </a:rPr>
              <a:t>numéro de téléphone</a:t>
            </a:r>
            <a:r>
              <a:rPr lang="fr-FR" sz="1200" b="1" dirty="0">
                <a:solidFill>
                  <a:schemeClr val="bg1"/>
                </a:solidFill>
              </a:rPr>
              <a:t>, leur </a:t>
            </a:r>
            <a:r>
              <a:rPr lang="fr-FR" sz="1200" b="1" dirty="0">
                <a:solidFill>
                  <a:schemeClr val="accent1"/>
                </a:solidFill>
              </a:rPr>
              <a:t>adresse</a:t>
            </a:r>
            <a:r>
              <a:rPr lang="fr-FR" sz="1200" b="1" dirty="0">
                <a:solidFill>
                  <a:schemeClr val="bg1"/>
                </a:solidFill>
              </a:rPr>
              <a:t>. . </a:t>
            </a:r>
          </a:p>
          <a:p>
            <a:endParaRPr lang="fr-FR" dirty="0"/>
          </a:p>
          <a:p>
            <a:r>
              <a:rPr lang="fr-FR" dirty="0"/>
              <a:t>Ce diagramme</a:t>
            </a:r>
            <a:r>
              <a:rPr lang="fr-FR" baseline="0" dirty="0"/>
              <a:t> met en valeur les étapes impliqués dans le processus d’activité de modification des infos </a:t>
            </a:r>
            <a:r>
              <a:rPr lang="fr-FR" baseline="0" dirty="0" err="1"/>
              <a:t>personnnelles</a:t>
            </a:r>
            <a:r>
              <a:rPr lang="fr-FR" baseline="0" dirty="0"/>
              <a:t> de l’utilisateur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23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692422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Cette partie est consacré</a:t>
            </a:r>
            <a:r>
              <a:rPr lang="fr-FR" baseline="0" dirty="0"/>
              <a:t> pour comprendre en profondeur les interactions entre les acteurs principaux et le système ainsi que les </a:t>
            </a:r>
            <a:r>
              <a:rPr lang="fr-FR" baseline="0" dirty="0" err="1"/>
              <a:t>differentes</a:t>
            </a:r>
            <a:r>
              <a:rPr lang="fr-FR" baseline="0" dirty="0"/>
              <a:t> scenarios qui régissent ces interactions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24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158358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Tout d’abord, nous</a:t>
            </a:r>
            <a:r>
              <a:rPr lang="fr-FR" baseline="0" dirty="0"/>
              <a:t> allons commencer par le diagramme d’</a:t>
            </a:r>
            <a:r>
              <a:rPr lang="fr-FR" baseline="0" dirty="0" err="1"/>
              <a:t>etat</a:t>
            </a:r>
            <a:r>
              <a:rPr lang="fr-FR" baseline="0" dirty="0"/>
              <a:t> transition de la classe post</a:t>
            </a:r>
          </a:p>
          <a:p>
            <a:r>
              <a:rPr lang="fr-FR" baseline="0" dirty="0"/>
              <a:t>,,,,,,,,,,,,,,,,,,,,,,,,,,,,,,,,,,,,,,,,,,,,,,,,,,,,,,,,,,,,,,,,,,,,,,,,,,,,,,,,,,,,,,,,,,,</a:t>
            </a:r>
          </a:p>
          <a:p>
            <a:r>
              <a:rPr lang="fr-FR" baseline="0" dirty="0"/>
              <a:t>En effet , le </a:t>
            </a:r>
            <a:r>
              <a:rPr lang="fr-FR" baseline="0" dirty="0" err="1"/>
              <a:t>processsus</a:t>
            </a:r>
            <a:r>
              <a:rPr lang="fr-FR" baseline="0" dirty="0"/>
              <a:t> commence par la </a:t>
            </a:r>
            <a:r>
              <a:rPr lang="fr-FR" baseline="0" dirty="0" err="1"/>
              <a:t>creation</a:t>
            </a:r>
            <a:r>
              <a:rPr lang="fr-FR" baseline="0" dirty="0"/>
              <a:t> de post en l’attribuant l’</a:t>
            </a:r>
            <a:r>
              <a:rPr lang="fr-FR" baseline="0" dirty="0" err="1"/>
              <a:t>etat</a:t>
            </a:r>
            <a:r>
              <a:rPr lang="fr-FR" baseline="0" dirty="0"/>
              <a:t> « crée » puis si l’utilisateur choisit de l’enregistrer dans le brouillon , son </a:t>
            </a:r>
            <a:r>
              <a:rPr lang="fr-FR" baseline="0" dirty="0" err="1"/>
              <a:t>etat</a:t>
            </a:r>
            <a:r>
              <a:rPr lang="fr-FR" baseline="0" dirty="0"/>
              <a:t> devient « non publié » sinon , elle est publié et le processus prend fin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25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659315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Sans oublier notre</a:t>
            </a:r>
            <a:r>
              <a:rPr lang="fr-FR" baseline="0" dirty="0"/>
              <a:t> diagramme de classe qui nous explore les différentes classes de notre application ainsi que leurs attributs et méthodes associées</a:t>
            </a:r>
          </a:p>
          <a:p>
            <a:r>
              <a:rPr lang="fr-FR" baseline="0" dirty="0"/>
              <a:t>,,,,,,,,,,,,,,,,,,,,,,,,,,,,,,,,,,,,,,,,,,,,,,,,,,,,,,,,,,,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26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536158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notre projet , nous avons adopté l’architecture client/serveur , cette approche offre une </a:t>
            </a:r>
            <a:r>
              <a:rPr lang="fr-FR" dirty="0" err="1"/>
              <a:t>serie</a:t>
            </a:r>
            <a:r>
              <a:rPr lang="fr-FR" baseline="0" dirty="0"/>
              <a:t> d’avantages significatifs qui </a:t>
            </a:r>
            <a:r>
              <a:rPr lang="fr-FR" baseline="0" dirty="0" err="1"/>
              <a:t>repondent</a:t>
            </a:r>
            <a:r>
              <a:rPr lang="fr-FR" baseline="0" dirty="0"/>
              <a:t> aux besoins fondamentaux de </a:t>
            </a:r>
            <a:r>
              <a:rPr lang="fr-FR" baseline="0" dirty="0" err="1"/>
              <a:t>dévlop</a:t>
            </a:r>
            <a:r>
              <a:rPr lang="fr-FR" baseline="0" dirty="0"/>
              <a:t> et de déploiement:  ,,,,,,,,,,,,,,,,,,,,,,,,,,,,,,,,,,,,,,,,,,,,,,,,,,,,,,,,,,,,,,,,,,,</a:t>
            </a:r>
          </a:p>
          <a:p>
            <a:endParaRPr lang="fr-FR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« 1 » </a:t>
            </a:r>
            <a:r>
              <a:rPr lang="fr-FR" sz="1200" b="1" dirty="0">
                <a:solidFill>
                  <a:schemeClr val="bg1"/>
                </a:solidFill>
              </a:rPr>
              <a:t>En divisant clairement la logique métier côté serveur de l'interface utilisateur côté client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«  2»</a:t>
            </a:r>
            <a:r>
              <a:rPr lang="fr-FR" b="1" dirty="0">
                <a:solidFill>
                  <a:schemeClr val="bg1"/>
                </a:solidFill>
              </a:rPr>
              <a:t> Cette approche garantit la cohérence des données et simplifie les opérations de sauvegarde, de récupération et de maintenance.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« 3 » </a:t>
            </a:r>
            <a:r>
              <a:rPr lang="fr-FR" b="1" dirty="0">
                <a:solidFill>
                  <a:schemeClr val="bg1"/>
                </a:solidFill>
              </a:rPr>
              <a:t>Cette approche garantit la cohérence des données et simplifie les opérations de sauvegarde, de récupération et de maintenance.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27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926759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28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25792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notre projet , nous avons utilisé ces environnement de travail </a:t>
            </a:r>
          </a:p>
          <a:p>
            <a:r>
              <a:rPr lang="fr-FR" dirty="0"/>
              <a:t>« le </a:t>
            </a:r>
            <a:r>
              <a:rPr lang="fr-FR" dirty="0" err="1"/>
              <a:t>vscode</a:t>
            </a:r>
            <a:r>
              <a:rPr lang="fr-FR" dirty="0"/>
              <a:t> » un </a:t>
            </a:r>
            <a:r>
              <a:rPr lang="fr-FR" dirty="0" err="1"/>
              <a:t>editeur</a:t>
            </a:r>
            <a:r>
              <a:rPr lang="fr-FR" dirty="0"/>
              <a:t> de code </a:t>
            </a:r>
            <a:r>
              <a:rPr lang="fr-FR" dirty="0" err="1"/>
              <a:t>souce</a:t>
            </a:r>
            <a:r>
              <a:rPr lang="fr-FR" dirty="0"/>
              <a:t> pour le </a:t>
            </a:r>
            <a:r>
              <a:rPr lang="fr-FR" dirty="0" err="1"/>
              <a:t>developpment</a:t>
            </a:r>
            <a:r>
              <a:rPr lang="fr-FR" dirty="0"/>
              <a:t> de l’application</a:t>
            </a:r>
          </a:p>
          <a:p>
            <a:r>
              <a:rPr lang="fr-FR" dirty="0"/>
              <a:t>« </a:t>
            </a:r>
            <a:r>
              <a:rPr lang="fr-FR" dirty="0" err="1"/>
              <a:t>postman</a:t>
            </a:r>
            <a:r>
              <a:rPr lang="fr-FR" dirty="0"/>
              <a:t> » est un outil pour</a:t>
            </a:r>
            <a:r>
              <a:rPr lang="fr-FR" baseline="0" dirty="0"/>
              <a:t> tester les api </a:t>
            </a:r>
            <a:r>
              <a:rPr lang="fr-FR" baseline="0" dirty="0" err="1"/>
              <a:t>restfull</a:t>
            </a:r>
            <a:r>
              <a:rPr lang="fr-FR" baseline="0" dirty="0"/>
              <a:t> et http </a:t>
            </a:r>
          </a:p>
          <a:p>
            <a:r>
              <a:rPr lang="fr-FR" baseline="0" dirty="0"/>
              <a:t>« </a:t>
            </a:r>
            <a:r>
              <a:rPr lang="fr-FR" baseline="0" dirty="0" err="1"/>
              <a:t>mysql</a:t>
            </a:r>
            <a:r>
              <a:rPr lang="fr-FR" baseline="0" dirty="0"/>
              <a:t> » est un système de gestion de base de donnée open source pour stocker et gérer des 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29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871662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Afin de former une application bien structuré et bien développé</a:t>
            </a:r>
            <a:r>
              <a:rPr lang="fr-FR" baseline="0" dirty="0"/>
              <a:t> , nous avons exploré une gamme de technologies essentielles qui soutiennent son développement et son fonctionnement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30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35999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« 1 »,,,,,,,,,,,,,,,,,,,,</a:t>
            </a:r>
            <a:r>
              <a:rPr lang="fr-FR" b="1" dirty="0">
                <a:ea typeface="Times New Roman" panose="02020603050405020304" pitchFamily="18" charset="0"/>
              </a:rPr>
              <a:t> sur les cours, les horaires, les événements et les décisions administratives</a:t>
            </a:r>
          </a:p>
          <a:p>
            <a:r>
              <a:rPr lang="fr-FR" dirty="0"/>
              <a:t>« 4 »,,,,,,,,,,,,,,,,,,,,,,,,</a:t>
            </a:r>
            <a:r>
              <a:rPr lang="fr-FR" b="1" dirty="0">
                <a:solidFill>
                  <a:schemeClr val="bg1"/>
                </a:solidFill>
                <a:ea typeface="Times New Roman" panose="02020603050405020304" pitchFamily="18" charset="0"/>
              </a:rPr>
              <a:t> avant qu'ils ne deviennent des obstacles majeurs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4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8693783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 voila nous atteignons</a:t>
            </a:r>
            <a:r>
              <a:rPr lang="fr-FR" baseline="0" dirty="0"/>
              <a:t> la partie des tests d’api </a:t>
            </a:r>
            <a:r>
              <a:rPr lang="fr-FR" baseline="0" dirty="0" err="1"/>
              <a:t>realise</a:t>
            </a:r>
            <a:r>
              <a:rPr lang="fr-FR" baseline="0" dirty="0"/>
              <a:t> avec </a:t>
            </a:r>
            <a:r>
              <a:rPr lang="fr-FR" baseline="0" dirty="0" err="1"/>
              <a:t>postman</a:t>
            </a:r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35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162252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allons vous </a:t>
            </a:r>
            <a:r>
              <a:rPr lang="fr-FR" dirty="0" err="1"/>
              <a:t>presenter</a:t>
            </a:r>
            <a:r>
              <a:rPr lang="fr-FR" dirty="0"/>
              <a:t> une </a:t>
            </a:r>
            <a:r>
              <a:rPr lang="fr-FR" dirty="0" err="1"/>
              <a:t>serie</a:t>
            </a:r>
            <a:r>
              <a:rPr lang="fr-FR" baseline="0" dirty="0"/>
              <a:t> de captures d’</a:t>
            </a:r>
            <a:r>
              <a:rPr lang="fr-FR" baseline="0" dirty="0" err="1"/>
              <a:t>ecran</a:t>
            </a:r>
            <a:r>
              <a:rPr lang="fr-FR" baseline="0" dirty="0"/>
              <a:t> qui illustrent les tests effectues a l’aide de </a:t>
            </a:r>
            <a:r>
              <a:rPr lang="fr-FR" baseline="0" dirty="0" err="1"/>
              <a:t>postman</a:t>
            </a:r>
            <a:r>
              <a:rPr lang="fr-FR" baseline="0" dirty="0"/>
              <a:t> , prenons par exemple ,,,,,,,,,,,,,,,,,,,,,,,,,,,,,,,,,,,,,,,,,,,,,,,,,,,,,,,,,,,,,,,,,,,,,,,,,,,,,,,,,,,,,,,,,,,,,,,,,,,,,,,,,,,,,,,,,,,,,,,,,,,,,,,,,,,,,,,,,,,,,,,,,,,,,,,,,,,,,,,,,,,,,,,,,,,,,,,,,,,,,,,,,,,,,,,,,,,,,,,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36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41684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,,,,,,,,,,,,,,,,,,,,,,,,,,,,,,,,,,,,,,,,,,,,,,,,,,,,,,,,,,,,,,,,,,,,,,,,,,,,,,,,,,,,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37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718832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remédier</a:t>
            </a:r>
            <a:r>
              <a:rPr lang="fr-FR" baseline="0" dirty="0"/>
              <a:t> a ces problèmes, nous allons traiter la partie de l’étude de l’existant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5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85066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allons tout d’abord commencer par décrire l’existant</a:t>
            </a:r>
            <a:r>
              <a:rPr lang="fr-FR" baseline="0" dirty="0"/>
              <a:t> et identifier les différents types de plateformes et outils utilisés de nos jours afin d’améliorer la communication dans un environnement universitaire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6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940270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 niveau des réseaux sociaux , on peut citer par exemple : ,,,,,,,,,,,,,,,,,,,,,,,,,,,,,,,,,,,,,,,,,,,,,,,,,,,,,,,,,,,,,,,,,,,, et ,,,,,,,,,,,,,,,,,,,,,,,,,,,,,,,,,,,,,,,,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7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318872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 niveau ,,,,,,,,,,,,,,,,,,,,,,,,,,,,,,,,,,,,,,,,,,,,,,,,,,,,,,,,,,,,,,,,,,,,,,,,,,,,,,,,,,,,,,,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8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367366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,,,,,,,,,,,,,,,,,,,,,,,,,,,,,,,,,,,,,,,,,,,,,,,,,,,,,,,,,,,,,,,,,,,,,,,,,,,,,,,,,,,,,,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C4662B-D92F-4E93-9F5B-244C3CCEE573}" type="slidenum">
              <a:rPr kumimoji="0" lang="fr-T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T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173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dirty="0"/>
              <a:t>Bien que ces outils de communication et de gestion de cours offrent des fonctionnalités</a:t>
            </a:r>
            <a:r>
              <a:rPr lang="fr-FR" baseline="0" dirty="0"/>
              <a:t> utiles, </a:t>
            </a:r>
            <a:r>
              <a:rPr lang="fr-FR" dirty="0">
                <a:solidFill>
                  <a:schemeClr val="bg1"/>
                </a:solidFill>
              </a:rPr>
              <a:t>plusieurs problèmes persistent, limitant leur efficacité et l'expérience utilisateur </a:t>
            </a:r>
            <a:r>
              <a:rPr lang="fr-FR" dirty="0" err="1">
                <a:solidFill>
                  <a:schemeClr val="bg1"/>
                </a:solidFill>
              </a:rPr>
              <a:t>globale.parmi</a:t>
            </a:r>
            <a:r>
              <a:rPr lang="fr-FR" baseline="0" dirty="0">
                <a:solidFill>
                  <a:schemeClr val="bg1"/>
                </a:solidFill>
              </a:rPr>
              <a:t> ceux-ci,,,,,,,,,,,,,,,,,,,,,,,,,,,,,,,,,,,,,,,,,,,,,,,,,,,,,,,,,,,,,,,,,,,,,,,,,,,,,,,,,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662B-D92F-4E93-9F5B-244C3CCEE573}" type="slidenum">
              <a:rPr lang="fr-TN" smtClean="0"/>
              <a:t>10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11594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4C6FAE-F26E-4E16-A872-4299131ECDB5}"/>
              </a:ext>
            </a:extLst>
          </p:cNvPr>
          <p:cNvSpPr/>
          <p:nvPr/>
        </p:nvSpPr>
        <p:spPr>
          <a:xfrm rot="19061577">
            <a:off x="10306661" y="-880441"/>
            <a:ext cx="548554" cy="5370184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8554 w 548554"/>
              <a:gd name="connsiteY2" fmla="*/ 6392775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0729 w 548554"/>
              <a:gd name="connsiteY2" fmla="*/ 4792891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5370184"/>
              <a:gd name="connsiteX1" fmla="*/ 548554 w 548554"/>
              <a:gd name="connsiteY1" fmla="*/ 489516 h 5370184"/>
              <a:gd name="connsiteX2" fmla="*/ 540729 w 548554"/>
              <a:gd name="connsiteY2" fmla="*/ 4792891 h 5370184"/>
              <a:gd name="connsiteX3" fmla="*/ 8639 w 548554"/>
              <a:gd name="connsiteY3" fmla="*/ 5370184 h 5370184"/>
              <a:gd name="connsiteX4" fmla="*/ 0 w 548554"/>
              <a:gd name="connsiteY4" fmla="*/ 0 h 53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54" h="5370184">
                <a:moveTo>
                  <a:pt x="0" y="0"/>
                </a:moveTo>
                <a:lnTo>
                  <a:pt x="548554" y="489516"/>
                </a:lnTo>
                <a:cubicBezTo>
                  <a:pt x="545946" y="1923974"/>
                  <a:pt x="543337" y="3358433"/>
                  <a:pt x="540729" y="4792891"/>
                </a:cubicBezTo>
                <a:lnTo>
                  <a:pt x="8639" y="5370184"/>
                </a:lnTo>
                <a:cubicBezTo>
                  <a:pt x="5459" y="3239259"/>
                  <a:pt x="3180" y="2130925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95EB1-1005-49A4-B60F-E441AEC9B9F1}"/>
              </a:ext>
            </a:extLst>
          </p:cNvPr>
          <p:cNvSpPr/>
          <p:nvPr/>
        </p:nvSpPr>
        <p:spPr>
          <a:xfrm rot="19061577">
            <a:off x="10680843" y="-737862"/>
            <a:ext cx="530340" cy="4315546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14223 w 539015"/>
              <a:gd name="connsiteY0" fmla="*/ 0 h 6365424"/>
              <a:gd name="connsiteX1" fmla="*/ 539015 w 539015"/>
              <a:gd name="connsiteY1" fmla="*/ 462165 h 6365424"/>
              <a:gd name="connsiteX2" fmla="*/ 539015 w 539015"/>
              <a:gd name="connsiteY2" fmla="*/ 6365424 h 6365424"/>
              <a:gd name="connsiteX3" fmla="*/ 0 w 539015"/>
              <a:gd name="connsiteY3" fmla="*/ 6365424 h 6365424"/>
              <a:gd name="connsiteX4" fmla="*/ 14223 w 539015"/>
              <a:gd name="connsiteY4" fmla="*/ 0 h 6365424"/>
              <a:gd name="connsiteX0" fmla="*/ 20423 w 539015"/>
              <a:gd name="connsiteY0" fmla="*/ 0 h 6376953"/>
              <a:gd name="connsiteX1" fmla="*/ 539015 w 539015"/>
              <a:gd name="connsiteY1" fmla="*/ 473694 h 6376953"/>
              <a:gd name="connsiteX2" fmla="*/ 539015 w 539015"/>
              <a:gd name="connsiteY2" fmla="*/ 6376953 h 6376953"/>
              <a:gd name="connsiteX3" fmla="*/ 0 w 539015"/>
              <a:gd name="connsiteY3" fmla="*/ 6376953 h 6376953"/>
              <a:gd name="connsiteX4" fmla="*/ 20423 w 539015"/>
              <a:gd name="connsiteY4" fmla="*/ 0 h 6376953"/>
              <a:gd name="connsiteX0" fmla="*/ 11748 w 530340"/>
              <a:gd name="connsiteY0" fmla="*/ 0 h 6376953"/>
              <a:gd name="connsiteX1" fmla="*/ 530340 w 530340"/>
              <a:gd name="connsiteY1" fmla="*/ 473694 h 6376953"/>
              <a:gd name="connsiteX2" fmla="*/ 530340 w 530340"/>
              <a:gd name="connsiteY2" fmla="*/ 6376953 h 6376953"/>
              <a:gd name="connsiteX3" fmla="*/ 0 w 530340"/>
              <a:gd name="connsiteY3" fmla="*/ 4315546 h 6376953"/>
              <a:gd name="connsiteX4" fmla="*/ 11748 w 530340"/>
              <a:gd name="connsiteY4" fmla="*/ 0 h 6376953"/>
              <a:gd name="connsiteX0" fmla="*/ 11748 w 530340"/>
              <a:gd name="connsiteY0" fmla="*/ 0 h 4315546"/>
              <a:gd name="connsiteX1" fmla="*/ 530340 w 530340"/>
              <a:gd name="connsiteY1" fmla="*/ 473694 h 4315546"/>
              <a:gd name="connsiteX2" fmla="*/ 524835 w 530340"/>
              <a:gd name="connsiteY2" fmla="*/ 3727355 h 4315546"/>
              <a:gd name="connsiteX3" fmla="*/ 0 w 530340"/>
              <a:gd name="connsiteY3" fmla="*/ 4315546 h 4315546"/>
              <a:gd name="connsiteX4" fmla="*/ 11748 w 530340"/>
              <a:gd name="connsiteY4" fmla="*/ 0 h 43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40" h="4315546">
                <a:moveTo>
                  <a:pt x="11748" y="0"/>
                </a:moveTo>
                <a:lnTo>
                  <a:pt x="530340" y="473694"/>
                </a:lnTo>
                <a:lnTo>
                  <a:pt x="524835" y="3727355"/>
                </a:lnTo>
                <a:lnTo>
                  <a:pt x="0" y="4315546"/>
                </a:lnTo>
                <a:cubicBezTo>
                  <a:pt x="6808" y="2189895"/>
                  <a:pt x="4940" y="2125651"/>
                  <a:pt x="117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9B140-1DB1-4E5F-B3AB-58AB69C3E5F2}"/>
              </a:ext>
            </a:extLst>
          </p:cNvPr>
          <p:cNvSpPr/>
          <p:nvPr/>
        </p:nvSpPr>
        <p:spPr>
          <a:xfrm rot="19061577">
            <a:off x="9611521" y="-1141075"/>
            <a:ext cx="556134" cy="7463630"/>
          </a:xfrm>
          <a:custGeom>
            <a:avLst/>
            <a:gdLst>
              <a:gd name="connsiteX0" fmla="*/ 0 w 539015"/>
              <a:gd name="connsiteY0" fmla="*/ 0 h 9625038"/>
              <a:gd name="connsiteX1" fmla="*/ 539015 w 539015"/>
              <a:gd name="connsiteY1" fmla="*/ 0 h 9625038"/>
              <a:gd name="connsiteX2" fmla="*/ 539015 w 539015"/>
              <a:gd name="connsiteY2" fmla="*/ 9625038 h 9625038"/>
              <a:gd name="connsiteX3" fmla="*/ 0 w 539015"/>
              <a:gd name="connsiteY3" fmla="*/ 9625038 h 9625038"/>
              <a:gd name="connsiteX4" fmla="*/ 0 w 539015"/>
              <a:gd name="connsiteY4" fmla="*/ 0 h 9625038"/>
              <a:gd name="connsiteX0" fmla="*/ 0 w 539187"/>
              <a:gd name="connsiteY0" fmla="*/ 0 h 9625038"/>
              <a:gd name="connsiteX1" fmla="*/ 539187 w 539187"/>
              <a:gd name="connsiteY1" fmla="*/ 1660179 h 9625038"/>
              <a:gd name="connsiteX2" fmla="*/ 539015 w 539187"/>
              <a:gd name="connsiteY2" fmla="*/ 9625038 h 9625038"/>
              <a:gd name="connsiteX3" fmla="*/ 0 w 539187"/>
              <a:gd name="connsiteY3" fmla="*/ 9625038 h 9625038"/>
              <a:gd name="connsiteX4" fmla="*/ 0 w 539187"/>
              <a:gd name="connsiteY4" fmla="*/ 0 h 9625038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9015 w 539187"/>
              <a:gd name="connsiteY2" fmla="*/ 8435571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6097 w 539187"/>
              <a:gd name="connsiteY2" fmla="*/ 6844446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16799 w 550983"/>
              <a:gd name="connsiteY0" fmla="*/ 0 h 7420235"/>
              <a:gd name="connsiteX1" fmla="*/ 550983 w 550983"/>
              <a:gd name="connsiteY1" fmla="*/ 470712 h 7420235"/>
              <a:gd name="connsiteX2" fmla="*/ 547893 w 550983"/>
              <a:gd name="connsiteY2" fmla="*/ 6844446 h 7420235"/>
              <a:gd name="connsiteX3" fmla="*/ 0 w 550983"/>
              <a:gd name="connsiteY3" fmla="*/ 7420235 h 7420235"/>
              <a:gd name="connsiteX4" fmla="*/ 16799 w 550983"/>
              <a:gd name="connsiteY4" fmla="*/ 0 h 7420235"/>
              <a:gd name="connsiteX0" fmla="*/ 21950 w 556134"/>
              <a:gd name="connsiteY0" fmla="*/ 0 h 7463630"/>
              <a:gd name="connsiteX1" fmla="*/ 556134 w 556134"/>
              <a:gd name="connsiteY1" fmla="*/ 470712 h 7463630"/>
              <a:gd name="connsiteX2" fmla="*/ 553044 w 556134"/>
              <a:gd name="connsiteY2" fmla="*/ 6844446 h 7463630"/>
              <a:gd name="connsiteX3" fmla="*/ 0 w 556134"/>
              <a:gd name="connsiteY3" fmla="*/ 7463630 h 7463630"/>
              <a:gd name="connsiteX4" fmla="*/ 21950 w 556134"/>
              <a:gd name="connsiteY4" fmla="*/ 0 h 74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34" h="7463630">
                <a:moveTo>
                  <a:pt x="21950" y="0"/>
                </a:moveTo>
                <a:lnTo>
                  <a:pt x="556134" y="470712"/>
                </a:lnTo>
                <a:cubicBezTo>
                  <a:pt x="556077" y="3125665"/>
                  <a:pt x="553101" y="4189493"/>
                  <a:pt x="553044" y="6844446"/>
                </a:cubicBezTo>
                <a:lnTo>
                  <a:pt x="0" y="7463630"/>
                </a:lnTo>
                <a:cubicBezTo>
                  <a:pt x="1668" y="4651773"/>
                  <a:pt x="20282" y="2811857"/>
                  <a:pt x="219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3" name="Image 2" descr="Institut Supérieur des Etudes Technologiques de Charguia ...">
            <a:extLst>
              <a:ext uri="{FF2B5EF4-FFF2-40B4-BE49-F238E27FC236}">
                <a16:creationId xmlns:a16="http://schemas.microsoft.com/office/drawing/2014/main" id="{61066A54-C00D-1E44-DF5C-FAFCB40967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4" t="9200" r="9258" b="12747"/>
          <a:stretch/>
        </p:blipFill>
        <p:spPr bwMode="auto">
          <a:xfrm>
            <a:off x="427159" y="138597"/>
            <a:ext cx="1593140" cy="146048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2D0C1C71-1B79-5D01-ADFF-0DF0917FEA80}"/>
              </a:ext>
            </a:extLst>
          </p:cNvPr>
          <p:cNvSpPr txBox="1"/>
          <p:nvPr/>
        </p:nvSpPr>
        <p:spPr>
          <a:xfrm>
            <a:off x="1875227" y="455215"/>
            <a:ext cx="8239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2"/>
                </a:solidFill>
              </a:rPr>
              <a:t>Institut Supérieur des Études Technologiques de Charguia</a:t>
            </a:r>
            <a:br>
              <a:rPr lang="fr-FR" sz="2000" b="1" dirty="0">
                <a:solidFill>
                  <a:schemeClr val="tx2"/>
                </a:solidFill>
              </a:rPr>
            </a:br>
            <a:r>
              <a:rPr lang="fr-FR" sz="2000" b="1" dirty="0">
                <a:solidFill>
                  <a:schemeClr val="tx2"/>
                </a:solidFill>
              </a:rPr>
              <a:t>Département Technologies de l’Informatique</a:t>
            </a:r>
            <a:br>
              <a:rPr lang="fr-FR" sz="2000" b="1" dirty="0">
                <a:solidFill>
                  <a:schemeClr val="tx2"/>
                </a:solidFill>
              </a:rPr>
            </a:br>
            <a:endParaRPr lang="fr-TN" sz="2000" dirty="0">
              <a:solidFill>
                <a:schemeClr val="tx2"/>
              </a:solidFill>
            </a:endParaRPr>
          </a:p>
        </p:txBody>
      </p:sp>
      <p:sp>
        <p:nvSpPr>
          <p:cNvPr id="50" name="Speech Bubble: Rectangle with Corners Rounded 1">
            <a:extLst>
              <a:ext uri="{FF2B5EF4-FFF2-40B4-BE49-F238E27FC236}">
                <a16:creationId xmlns:a16="http://schemas.microsoft.com/office/drawing/2014/main" id="{0B482114-91B8-6C91-111F-7FA30A54A8DD}"/>
              </a:ext>
            </a:extLst>
          </p:cNvPr>
          <p:cNvSpPr/>
          <p:nvPr/>
        </p:nvSpPr>
        <p:spPr>
          <a:xfrm rot="21115072">
            <a:off x="2609124" y="2330718"/>
            <a:ext cx="2596249" cy="2349500"/>
          </a:xfrm>
          <a:prstGeom prst="wedgeRoundRectCallout">
            <a:avLst>
              <a:gd name="adj1" fmla="val 43999"/>
              <a:gd name="adj2" fmla="val 75815"/>
              <a:gd name="adj3" fmla="val 16667"/>
            </a:avLst>
          </a:prstGeom>
          <a:solidFill>
            <a:srgbClr val="C2C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Speech Bubble: Rectangle 3">
            <a:extLst>
              <a:ext uri="{FF2B5EF4-FFF2-40B4-BE49-F238E27FC236}">
                <a16:creationId xmlns:a16="http://schemas.microsoft.com/office/drawing/2014/main" id="{11059CB1-BF5F-34EB-BC26-2A44D74D8C12}"/>
              </a:ext>
            </a:extLst>
          </p:cNvPr>
          <p:cNvSpPr/>
          <p:nvPr/>
        </p:nvSpPr>
        <p:spPr>
          <a:xfrm rot="659947">
            <a:off x="7539597" y="2324329"/>
            <a:ext cx="2504459" cy="2309017"/>
          </a:xfrm>
          <a:prstGeom prst="wedgeRectCallout">
            <a:avLst>
              <a:gd name="adj1" fmla="val -48738"/>
              <a:gd name="adj2" fmla="val 8000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>
                <a:solidFill>
                  <a:schemeClr val="accent5"/>
                </a:solidFill>
              </a:rPr>
              <a:t>                     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Speech Bubble: Oval 6">
            <a:extLst>
              <a:ext uri="{FF2B5EF4-FFF2-40B4-BE49-F238E27FC236}">
                <a16:creationId xmlns:a16="http://schemas.microsoft.com/office/drawing/2014/main" id="{E719A552-3636-E257-7E8F-3080D276AA9B}"/>
              </a:ext>
            </a:extLst>
          </p:cNvPr>
          <p:cNvSpPr/>
          <p:nvPr/>
        </p:nvSpPr>
        <p:spPr>
          <a:xfrm>
            <a:off x="4698013" y="1748962"/>
            <a:ext cx="3413402" cy="2750302"/>
          </a:xfrm>
          <a:prstGeom prst="wedgeEllipseCallout">
            <a:avLst>
              <a:gd name="adj1" fmla="val -6977"/>
              <a:gd name="adj2" fmla="val 7420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16">
            <a:extLst>
              <a:ext uri="{FF2B5EF4-FFF2-40B4-BE49-F238E27FC236}">
                <a16:creationId xmlns:a16="http://schemas.microsoft.com/office/drawing/2014/main" id="{30143A85-3E5C-DF54-5821-260699805C94}"/>
              </a:ext>
            </a:extLst>
          </p:cNvPr>
          <p:cNvSpPr/>
          <p:nvPr/>
        </p:nvSpPr>
        <p:spPr>
          <a:xfrm>
            <a:off x="4193336" y="5451717"/>
            <a:ext cx="4226764" cy="421868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00F679F-E115-F961-45D2-17A3878B0196}"/>
              </a:ext>
            </a:extLst>
          </p:cNvPr>
          <p:cNvSpPr txBox="1"/>
          <p:nvPr/>
        </p:nvSpPr>
        <p:spPr>
          <a:xfrm rot="21142971">
            <a:off x="2625689" y="3095035"/>
            <a:ext cx="240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3">
                    <a:lumMod val="75000"/>
                  </a:schemeClr>
                </a:solidFill>
              </a:rPr>
              <a:t>présentation</a:t>
            </a:r>
            <a:endParaRPr lang="fr-T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9C32FCA-BE03-5A8B-46E0-0F2334C4E5C4}"/>
              </a:ext>
            </a:extLst>
          </p:cNvPr>
          <p:cNvSpPr txBox="1"/>
          <p:nvPr/>
        </p:nvSpPr>
        <p:spPr>
          <a:xfrm rot="601138">
            <a:off x="7812628" y="3121077"/>
            <a:ext cx="246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3">
                    <a:lumMod val="75000"/>
                  </a:schemeClr>
                </a:solidFill>
              </a:rPr>
              <a:t>D’intégration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24CA031-23BD-8B8E-07D4-AC2CEF0ABA73}"/>
              </a:ext>
            </a:extLst>
          </p:cNvPr>
          <p:cNvSpPr txBox="1"/>
          <p:nvPr/>
        </p:nvSpPr>
        <p:spPr>
          <a:xfrm>
            <a:off x="5129548" y="2590740"/>
            <a:ext cx="27418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accent3">
                    <a:lumMod val="75000"/>
                  </a:schemeClr>
                </a:solidFill>
              </a:rPr>
              <a:t>du projet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Calibri" panose="020F0502020204030204"/>
            </a:endParaRPr>
          </a:p>
          <a:p>
            <a:endParaRPr lang="fr-TN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09DD1F74-1493-7681-BA23-37A1850D23E2}"/>
              </a:ext>
            </a:extLst>
          </p:cNvPr>
          <p:cNvSpPr txBox="1"/>
          <p:nvPr/>
        </p:nvSpPr>
        <p:spPr>
          <a:xfrm>
            <a:off x="3215423" y="5451716"/>
            <a:ext cx="61825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D4126E"/>
                </a:solidFill>
                <a:latin typeface="Comfortaa" panose="020B0604020202020204" charset="0"/>
              </a:rPr>
              <a:t>Elaboré par</a:t>
            </a:r>
            <a:r>
              <a:rPr lang="fr-FR" sz="1800" b="1" dirty="0">
                <a:solidFill>
                  <a:srgbClr val="D4126E"/>
                </a:solidFill>
                <a:latin typeface="Comfortaa" panose="020B0604020202020204" charset="0"/>
              </a:rPr>
              <a:t> </a:t>
            </a:r>
            <a:r>
              <a:rPr lang="fr-FR" sz="2000" b="1" dirty="0">
                <a:solidFill>
                  <a:srgbClr val="D4126E"/>
                </a:solidFill>
                <a:latin typeface="Comfortaa" panose="020B0604020202020204" charset="0"/>
              </a:rPr>
              <a:t>: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D9BE892F-2138-71AA-A78D-9CD91EB2B8EE}"/>
              </a:ext>
            </a:extLst>
          </p:cNvPr>
          <p:cNvSpPr txBox="1"/>
          <p:nvPr/>
        </p:nvSpPr>
        <p:spPr>
          <a:xfrm>
            <a:off x="-172676" y="6118605"/>
            <a:ext cx="3133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B0604020202020204" charset="0"/>
              </a:rPr>
              <a:t>Année Universitaire:</a:t>
            </a:r>
          </a:p>
          <a:p>
            <a:pPr algn="ctr"/>
            <a:r>
              <a:rPr lang="fr-FR" sz="1600" b="1" dirty="0">
                <a:solidFill>
                  <a:schemeClr val="tx2"/>
                </a:solidFill>
                <a:latin typeface="Comfortaa" panose="020B0604020202020204" charset="0"/>
              </a:rPr>
              <a:t>2023/2024 </a:t>
            </a:r>
            <a:endParaRPr lang="fr-TN" sz="1600" dirty="0">
              <a:solidFill>
                <a:schemeClr val="tx2"/>
              </a:solidFill>
              <a:latin typeface="Comfortaa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6714" y="59426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B0604020202020204" charset="0"/>
              </a:rPr>
              <a:t>Eya</a:t>
            </a:r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B0604020202020204" charset="0"/>
              </a:rPr>
              <a:t> Abdellaoui, yosr amamou, Aram el </a:t>
            </a:r>
            <a:r>
              <a:rPr lang="fr-FR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B0604020202020204" charset="0"/>
              </a:rPr>
              <a:t>molk</a:t>
            </a:r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B0604020202020204" charset="0"/>
              </a:rPr>
              <a:t> </a:t>
            </a:r>
            <a:r>
              <a:rPr lang="fr-FR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B0604020202020204" charset="0"/>
              </a:rPr>
              <a:t>Dahmeni</a:t>
            </a:r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B0604020202020204" charset="0"/>
              </a:rPr>
              <a:t>, </a:t>
            </a:r>
            <a:r>
              <a:rPr lang="fr-FR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B0604020202020204" charset="0"/>
              </a:rPr>
              <a:t>Eya</a:t>
            </a:r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B0604020202020204" charset="0"/>
              </a:rPr>
              <a:t> </a:t>
            </a:r>
            <a:r>
              <a:rPr lang="fr-FR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B0604020202020204" charset="0"/>
              </a:rPr>
              <a:t>hwes</a:t>
            </a:r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B0604020202020204" charset="0"/>
              </a:rPr>
              <a:t>, </a:t>
            </a:r>
            <a:r>
              <a:rPr lang="fr-FR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B0604020202020204" charset="0"/>
              </a:rPr>
              <a:t>Shaima</a:t>
            </a:r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B0604020202020204" charset="0"/>
              </a:rPr>
              <a:t> </a:t>
            </a:r>
            <a:r>
              <a:rPr lang="fr-FR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B0604020202020204" charset="0"/>
              </a:rPr>
              <a:t>barouni</a:t>
            </a:r>
            <a:endParaRPr lang="fr-T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37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013484" y="390715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4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les outils de communications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7B8F41-4A8F-4FB9-8BC6-13D3820D1A6D}"/>
              </a:ext>
            </a:extLst>
          </p:cNvPr>
          <p:cNvGrpSpPr/>
          <p:nvPr/>
        </p:nvGrpSpPr>
        <p:grpSpPr>
          <a:xfrm>
            <a:off x="1202749" y="2572253"/>
            <a:ext cx="2339748" cy="3644342"/>
            <a:chOff x="1202749" y="2546246"/>
            <a:chExt cx="2339748" cy="364434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07F29B-27BF-4619-9101-68228E811DEF}"/>
                </a:ext>
              </a:extLst>
            </p:cNvPr>
            <p:cNvSpPr/>
            <p:nvPr/>
          </p:nvSpPr>
          <p:spPr>
            <a:xfrm>
              <a:off x="1686283" y="6105916"/>
              <a:ext cx="713214" cy="84672"/>
            </a:xfrm>
            <a:prstGeom prst="ellipse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89B6E35-6502-4ABC-B3A8-E59839661831}"/>
                </a:ext>
              </a:extLst>
            </p:cNvPr>
            <p:cNvSpPr/>
            <p:nvPr/>
          </p:nvSpPr>
          <p:spPr>
            <a:xfrm>
              <a:off x="2829283" y="6067816"/>
              <a:ext cx="713214" cy="84672"/>
            </a:xfrm>
            <a:prstGeom prst="ellipse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CDF7A7B-3EBD-481B-B25A-90A6E63AE354}"/>
                </a:ext>
              </a:extLst>
            </p:cNvPr>
            <p:cNvGrpSpPr/>
            <p:nvPr/>
          </p:nvGrpSpPr>
          <p:grpSpPr>
            <a:xfrm>
              <a:off x="1202749" y="2546246"/>
              <a:ext cx="2339748" cy="3605089"/>
              <a:chOff x="795338" y="-196850"/>
              <a:chExt cx="4591050" cy="7073900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CC6CA2CF-9AB6-447D-BFB6-5BF833A0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338" y="1270000"/>
                <a:ext cx="4360863" cy="5607050"/>
              </a:xfrm>
              <a:custGeom>
                <a:avLst/>
                <a:gdLst>
                  <a:gd name="T0" fmla="*/ 1080 w 1831"/>
                  <a:gd name="T1" fmla="*/ 1234 h 2335"/>
                  <a:gd name="T2" fmla="*/ 977 w 1831"/>
                  <a:gd name="T3" fmla="*/ 1329 h 2335"/>
                  <a:gd name="T4" fmla="*/ 878 w 1831"/>
                  <a:gd name="T5" fmla="*/ 1889 h 2335"/>
                  <a:gd name="T6" fmla="*/ 807 w 1831"/>
                  <a:gd name="T7" fmla="*/ 2234 h 2335"/>
                  <a:gd name="T8" fmla="*/ 700 w 1831"/>
                  <a:gd name="T9" fmla="*/ 2326 h 2335"/>
                  <a:gd name="T10" fmla="*/ 575 w 1831"/>
                  <a:gd name="T11" fmla="*/ 2271 h 2335"/>
                  <a:gd name="T12" fmla="*/ 558 w 1831"/>
                  <a:gd name="T13" fmla="*/ 2102 h 2335"/>
                  <a:gd name="T14" fmla="*/ 641 w 1831"/>
                  <a:gd name="T15" fmla="*/ 1658 h 2335"/>
                  <a:gd name="T16" fmla="*/ 719 w 1831"/>
                  <a:gd name="T17" fmla="*/ 1262 h 2335"/>
                  <a:gd name="T18" fmla="*/ 682 w 1831"/>
                  <a:gd name="T19" fmla="*/ 1068 h 2335"/>
                  <a:gd name="T20" fmla="*/ 546 w 1831"/>
                  <a:gd name="T21" fmla="*/ 743 h 2335"/>
                  <a:gd name="T22" fmla="*/ 497 w 1831"/>
                  <a:gd name="T23" fmla="*/ 715 h 2335"/>
                  <a:gd name="T24" fmla="*/ 95 w 1831"/>
                  <a:gd name="T25" fmla="*/ 730 h 2335"/>
                  <a:gd name="T26" fmla="*/ 6 w 1831"/>
                  <a:gd name="T27" fmla="*/ 654 h 2335"/>
                  <a:gd name="T28" fmla="*/ 64 w 1831"/>
                  <a:gd name="T29" fmla="*/ 557 h 2335"/>
                  <a:gd name="T30" fmla="*/ 254 w 1831"/>
                  <a:gd name="T31" fmla="*/ 505 h 2335"/>
                  <a:gd name="T32" fmla="*/ 504 w 1831"/>
                  <a:gd name="T33" fmla="*/ 439 h 2335"/>
                  <a:gd name="T34" fmla="*/ 620 w 1831"/>
                  <a:gd name="T35" fmla="*/ 465 h 2335"/>
                  <a:gd name="T36" fmla="*/ 800 w 1831"/>
                  <a:gd name="T37" fmla="*/ 394 h 2335"/>
                  <a:gd name="T38" fmla="*/ 1666 w 1831"/>
                  <a:gd name="T39" fmla="*/ 26 h 2335"/>
                  <a:gd name="T40" fmla="*/ 1808 w 1831"/>
                  <a:gd name="T41" fmla="*/ 66 h 2335"/>
                  <a:gd name="T42" fmla="*/ 1751 w 1831"/>
                  <a:gd name="T43" fmla="*/ 193 h 2335"/>
                  <a:gd name="T44" fmla="*/ 1319 w 1831"/>
                  <a:gd name="T45" fmla="*/ 379 h 2335"/>
                  <a:gd name="T46" fmla="*/ 1083 w 1831"/>
                  <a:gd name="T47" fmla="*/ 474 h 2335"/>
                  <a:gd name="T48" fmla="*/ 1065 w 1831"/>
                  <a:gd name="T49" fmla="*/ 517 h 2335"/>
                  <a:gd name="T50" fmla="*/ 1326 w 1831"/>
                  <a:gd name="T51" fmla="*/ 1133 h 2335"/>
                  <a:gd name="T52" fmla="*/ 1570 w 1831"/>
                  <a:gd name="T53" fmla="*/ 1720 h 2335"/>
                  <a:gd name="T54" fmla="*/ 1729 w 1831"/>
                  <a:gd name="T55" fmla="*/ 2097 h 2335"/>
                  <a:gd name="T56" fmla="*/ 1661 w 1831"/>
                  <a:gd name="T57" fmla="*/ 2291 h 2335"/>
                  <a:gd name="T58" fmla="*/ 1491 w 1831"/>
                  <a:gd name="T59" fmla="*/ 2213 h 2335"/>
                  <a:gd name="T60" fmla="*/ 1285 w 1831"/>
                  <a:gd name="T61" fmla="*/ 1723 h 2335"/>
                  <a:gd name="T62" fmla="*/ 1080 w 1831"/>
                  <a:gd name="T63" fmla="*/ 1234 h 2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31" h="2335">
                    <a:moveTo>
                      <a:pt x="1080" y="1234"/>
                    </a:moveTo>
                    <a:cubicBezTo>
                      <a:pt x="1012" y="1239"/>
                      <a:pt x="989" y="1262"/>
                      <a:pt x="977" y="1329"/>
                    </a:cubicBezTo>
                    <a:cubicBezTo>
                      <a:pt x="945" y="1516"/>
                      <a:pt x="912" y="1703"/>
                      <a:pt x="878" y="1889"/>
                    </a:cubicBezTo>
                    <a:cubicBezTo>
                      <a:pt x="857" y="2005"/>
                      <a:pt x="831" y="2119"/>
                      <a:pt x="807" y="2234"/>
                    </a:cubicBezTo>
                    <a:cubicBezTo>
                      <a:pt x="799" y="2276"/>
                      <a:pt x="750" y="2318"/>
                      <a:pt x="700" y="2326"/>
                    </a:cubicBezTo>
                    <a:cubicBezTo>
                      <a:pt x="646" y="2335"/>
                      <a:pt x="603" y="2313"/>
                      <a:pt x="575" y="2271"/>
                    </a:cubicBezTo>
                    <a:cubicBezTo>
                      <a:pt x="541" y="2216"/>
                      <a:pt x="547" y="2159"/>
                      <a:pt x="558" y="2102"/>
                    </a:cubicBezTo>
                    <a:cubicBezTo>
                      <a:pt x="585" y="1954"/>
                      <a:pt x="613" y="1806"/>
                      <a:pt x="641" y="1658"/>
                    </a:cubicBezTo>
                    <a:cubicBezTo>
                      <a:pt x="666" y="1526"/>
                      <a:pt x="688" y="1393"/>
                      <a:pt x="719" y="1262"/>
                    </a:cubicBezTo>
                    <a:cubicBezTo>
                      <a:pt x="737" y="1188"/>
                      <a:pt x="707" y="1129"/>
                      <a:pt x="682" y="1068"/>
                    </a:cubicBezTo>
                    <a:cubicBezTo>
                      <a:pt x="638" y="959"/>
                      <a:pt x="590" y="852"/>
                      <a:pt x="546" y="743"/>
                    </a:cubicBezTo>
                    <a:cubicBezTo>
                      <a:pt x="535" y="717"/>
                      <a:pt x="524" y="714"/>
                      <a:pt x="497" y="715"/>
                    </a:cubicBezTo>
                    <a:cubicBezTo>
                      <a:pt x="363" y="723"/>
                      <a:pt x="229" y="727"/>
                      <a:pt x="95" y="730"/>
                    </a:cubicBezTo>
                    <a:cubicBezTo>
                      <a:pt x="49" y="731"/>
                      <a:pt x="14" y="699"/>
                      <a:pt x="6" y="654"/>
                    </a:cubicBezTo>
                    <a:cubicBezTo>
                      <a:pt x="0" y="614"/>
                      <a:pt x="22" y="571"/>
                      <a:pt x="64" y="557"/>
                    </a:cubicBezTo>
                    <a:cubicBezTo>
                      <a:pt x="127" y="537"/>
                      <a:pt x="190" y="522"/>
                      <a:pt x="254" y="505"/>
                    </a:cubicBezTo>
                    <a:cubicBezTo>
                      <a:pt x="337" y="483"/>
                      <a:pt x="422" y="465"/>
                      <a:pt x="504" y="439"/>
                    </a:cubicBezTo>
                    <a:cubicBezTo>
                      <a:pt x="554" y="423"/>
                      <a:pt x="592" y="436"/>
                      <a:pt x="620" y="465"/>
                    </a:cubicBezTo>
                    <a:cubicBezTo>
                      <a:pt x="683" y="440"/>
                      <a:pt x="742" y="418"/>
                      <a:pt x="800" y="394"/>
                    </a:cubicBezTo>
                    <a:cubicBezTo>
                      <a:pt x="1044" y="292"/>
                      <a:pt x="1422" y="129"/>
                      <a:pt x="1666" y="26"/>
                    </a:cubicBezTo>
                    <a:cubicBezTo>
                      <a:pt x="1726" y="0"/>
                      <a:pt x="1783" y="15"/>
                      <a:pt x="1808" y="66"/>
                    </a:cubicBezTo>
                    <a:cubicBezTo>
                      <a:pt x="1831" y="114"/>
                      <a:pt x="1811" y="166"/>
                      <a:pt x="1751" y="193"/>
                    </a:cubicBezTo>
                    <a:cubicBezTo>
                      <a:pt x="1653" y="238"/>
                      <a:pt x="1419" y="338"/>
                      <a:pt x="1319" y="379"/>
                    </a:cubicBezTo>
                    <a:cubicBezTo>
                      <a:pt x="1241" y="411"/>
                      <a:pt x="1163" y="444"/>
                      <a:pt x="1083" y="474"/>
                    </a:cubicBezTo>
                    <a:cubicBezTo>
                      <a:pt x="1057" y="484"/>
                      <a:pt x="1056" y="498"/>
                      <a:pt x="1065" y="517"/>
                    </a:cubicBezTo>
                    <a:cubicBezTo>
                      <a:pt x="1151" y="723"/>
                      <a:pt x="1239" y="927"/>
                      <a:pt x="1326" y="1133"/>
                    </a:cubicBezTo>
                    <a:cubicBezTo>
                      <a:pt x="1408" y="1328"/>
                      <a:pt x="1488" y="1525"/>
                      <a:pt x="1570" y="1720"/>
                    </a:cubicBezTo>
                    <a:cubicBezTo>
                      <a:pt x="1622" y="1846"/>
                      <a:pt x="1675" y="1972"/>
                      <a:pt x="1729" y="2097"/>
                    </a:cubicBezTo>
                    <a:cubicBezTo>
                      <a:pt x="1761" y="2171"/>
                      <a:pt x="1731" y="2260"/>
                      <a:pt x="1661" y="2291"/>
                    </a:cubicBezTo>
                    <a:cubicBezTo>
                      <a:pt x="1601" y="2318"/>
                      <a:pt x="1521" y="2283"/>
                      <a:pt x="1491" y="2213"/>
                    </a:cubicBezTo>
                    <a:cubicBezTo>
                      <a:pt x="1421" y="2050"/>
                      <a:pt x="1353" y="1886"/>
                      <a:pt x="1285" y="1723"/>
                    </a:cubicBezTo>
                    <a:cubicBezTo>
                      <a:pt x="1216" y="1559"/>
                      <a:pt x="1148" y="1396"/>
                      <a:pt x="1080" y="1234"/>
                    </a:cubicBez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3DA0B862-2C7E-44FF-A594-2A473D802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25" y="1109663"/>
                <a:ext cx="1157288" cy="1160463"/>
              </a:xfrm>
              <a:custGeom>
                <a:avLst/>
                <a:gdLst>
                  <a:gd name="T0" fmla="*/ 479 w 486"/>
                  <a:gd name="T1" fmla="*/ 244 h 483"/>
                  <a:gd name="T2" fmla="*/ 241 w 486"/>
                  <a:gd name="T3" fmla="*/ 481 h 483"/>
                  <a:gd name="T4" fmla="*/ 1 w 486"/>
                  <a:gd name="T5" fmla="*/ 240 h 483"/>
                  <a:gd name="T6" fmla="*/ 238 w 486"/>
                  <a:gd name="T7" fmla="*/ 1 h 483"/>
                  <a:gd name="T8" fmla="*/ 479 w 486"/>
                  <a:gd name="T9" fmla="*/ 244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" h="483">
                    <a:moveTo>
                      <a:pt x="479" y="244"/>
                    </a:moveTo>
                    <a:cubicBezTo>
                      <a:pt x="479" y="371"/>
                      <a:pt x="366" y="483"/>
                      <a:pt x="241" y="481"/>
                    </a:cubicBezTo>
                    <a:cubicBezTo>
                      <a:pt x="109" y="478"/>
                      <a:pt x="0" y="369"/>
                      <a:pt x="1" y="240"/>
                    </a:cubicBezTo>
                    <a:cubicBezTo>
                      <a:pt x="1" y="113"/>
                      <a:pt x="111" y="2"/>
                      <a:pt x="238" y="1"/>
                    </a:cubicBezTo>
                    <a:cubicBezTo>
                      <a:pt x="368" y="0"/>
                      <a:pt x="486" y="118"/>
                      <a:pt x="479" y="244"/>
                    </a:cubicBez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374EA090-87F8-446F-80A3-95030B1B2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700" y="-196850"/>
                <a:ext cx="2325688" cy="4094163"/>
              </a:xfrm>
              <a:custGeom>
                <a:avLst/>
                <a:gdLst>
                  <a:gd name="T0" fmla="*/ 0 w 977"/>
                  <a:gd name="T1" fmla="*/ 106 h 1705"/>
                  <a:gd name="T2" fmla="*/ 19 w 977"/>
                  <a:gd name="T3" fmla="*/ 158 h 1705"/>
                  <a:gd name="T4" fmla="*/ 772 w 977"/>
                  <a:gd name="T5" fmla="*/ 730 h 1705"/>
                  <a:gd name="T6" fmla="*/ 559 w 977"/>
                  <a:gd name="T7" fmla="*/ 1649 h 1705"/>
                  <a:gd name="T8" fmla="*/ 580 w 977"/>
                  <a:gd name="T9" fmla="*/ 1705 h 1705"/>
                  <a:gd name="T10" fmla="*/ 817 w 977"/>
                  <a:gd name="T11" fmla="*/ 714 h 1705"/>
                  <a:gd name="T12" fmla="*/ 0 w 977"/>
                  <a:gd name="T13" fmla="*/ 106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7" h="1705">
                    <a:moveTo>
                      <a:pt x="0" y="106"/>
                    </a:moveTo>
                    <a:cubicBezTo>
                      <a:pt x="19" y="158"/>
                      <a:pt x="19" y="158"/>
                      <a:pt x="19" y="158"/>
                    </a:cubicBezTo>
                    <a:cubicBezTo>
                      <a:pt x="285" y="61"/>
                      <a:pt x="626" y="326"/>
                      <a:pt x="772" y="730"/>
                    </a:cubicBezTo>
                    <a:cubicBezTo>
                      <a:pt x="919" y="1135"/>
                      <a:pt x="826" y="1552"/>
                      <a:pt x="559" y="1649"/>
                    </a:cubicBezTo>
                    <a:cubicBezTo>
                      <a:pt x="580" y="1705"/>
                      <a:pt x="580" y="1705"/>
                      <a:pt x="580" y="1705"/>
                    </a:cubicBezTo>
                    <a:cubicBezTo>
                      <a:pt x="871" y="1600"/>
                      <a:pt x="977" y="1156"/>
                      <a:pt x="817" y="714"/>
                    </a:cubicBezTo>
                    <a:cubicBezTo>
                      <a:pt x="656" y="273"/>
                      <a:pt x="291" y="0"/>
                      <a:pt x="0" y="106"/>
                    </a:cubicBez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06992EDE-FA56-4B03-8FD3-36CA2C574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9425" y="57150"/>
                <a:ext cx="1422400" cy="3854450"/>
              </a:xfrm>
              <a:custGeom>
                <a:avLst/>
                <a:gdLst>
                  <a:gd name="T0" fmla="*/ 870 w 896"/>
                  <a:gd name="T1" fmla="*/ 2428 h 2428"/>
                  <a:gd name="T2" fmla="*/ 896 w 896"/>
                  <a:gd name="T3" fmla="*/ 2419 h 2428"/>
                  <a:gd name="T4" fmla="*/ 26 w 896"/>
                  <a:gd name="T5" fmla="*/ 0 h 2428"/>
                  <a:gd name="T6" fmla="*/ 0 w 896"/>
                  <a:gd name="T7" fmla="*/ 9 h 2428"/>
                  <a:gd name="T8" fmla="*/ 870 w 896"/>
                  <a:gd name="T9" fmla="*/ 2428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6" h="2428">
                    <a:moveTo>
                      <a:pt x="870" y="2428"/>
                    </a:moveTo>
                    <a:lnTo>
                      <a:pt x="896" y="2419"/>
                    </a:lnTo>
                    <a:lnTo>
                      <a:pt x="26" y="0"/>
                    </a:lnTo>
                    <a:lnTo>
                      <a:pt x="0" y="9"/>
                    </a:lnTo>
                    <a:lnTo>
                      <a:pt x="870" y="242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E95E7C24-2322-4F44-8B99-AC7FC24A882A}"/>
              </a:ext>
            </a:extLst>
          </p:cNvPr>
          <p:cNvSpPr/>
          <p:nvPr/>
        </p:nvSpPr>
        <p:spPr>
          <a:xfrm>
            <a:off x="9045072" y="5626737"/>
            <a:ext cx="2103836" cy="223225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8C8AC32-D721-4AFC-8305-6185AB0F5572}"/>
              </a:ext>
            </a:extLst>
          </p:cNvPr>
          <p:cNvSpPr/>
          <p:nvPr/>
        </p:nvSpPr>
        <p:spPr>
          <a:xfrm rot="20234284">
            <a:off x="10336946" y="4741801"/>
            <a:ext cx="181229" cy="10100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87A74C2-6782-4E75-8D14-465B26B3DFE6}"/>
              </a:ext>
            </a:extLst>
          </p:cNvPr>
          <p:cNvSpPr/>
          <p:nvPr/>
        </p:nvSpPr>
        <p:spPr>
          <a:xfrm rot="1307746">
            <a:off x="9585954" y="5111407"/>
            <a:ext cx="152559" cy="6173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85C64D-1454-4CFA-A636-C7B1EA7412FB}"/>
              </a:ext>
            </a:extLst>
          </p:cNvPr>
          <p:cNvGrpSpPr/>
          <p:nvPr/>
        </p:nvGrpSpPr>
        <p:grpSpPr>
          <a:xfrm rot="535395">
            <a:off x="9021558" y="2063697"/>
            <a:ext cx="1800896" cy="3121056"/>
            <a:chOff x="6176100" y="2992625"/>
            <a:chExt cx="2086518" cy="2086518"/>
          </a:xfrm>
        </p:grpSpPr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767342FA-AA98-4942-A45C-8CA0969FC55D}"/>
                </a:ext>
              </a:extLst>
            </p:cNvPr>
            <p:cNvSpPr/>
            <p:nvPr/>
          </p:nvSpPr>
          <p:spPr>
            <a:xfrm>
              <a:off x="6176100" y="2992625"/>
              <a:ext cx="2086518" cy="2086518"/>
            </a:xfrm>
            <a:prstGeom prst="donut">
              <a:avLst>
                <a:gd name="adj" fmla="val 8909"/>
              </a:avLst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A2237916-13D9-4B60-A937-1883CA55BDEB}"/>
                </a:ext>
              </a:extLst>
            </p:cNvPr>
            <p:cNvSpPr/>
            <p:nvPr/>
          </p:nvSpPr>
          <p:spPr>
            <a:xfrm>
              <a:off x="6513918" y="3330443"/>
              <a:ext cx="1410882" cy="1410882"/>
            </a:xfrm>
            <a:prstGeom prst="donut">
              <a:avLst>
                <a:gd name="adj" fmla="val 11275"/>
              </a:avLst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9523CADD-081F-4343-AEA0-140719C25B98}"/>
                </a:ext>
              </a:extLst>
            </p:cNvPr>
            <p:cNvSpPr/>
            <p:nvPr/>
          </p:nvSpPr>
          <p:spPr>
            <a:xfrm>
              <a:off x="6840366" y="3646067"/>
              <a:ext cx="779634" cy="779634"/>
            </a:xfrm>
            <a:prstGeom prst="donut">
              <a:avLst>
                <a:gd name="adj" fmla="val 17518"/>
              </a:avLst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BE0B85-B1BB-495C-B267-6D2E9AB7C85B}"/>
                </a:ext>
              </a:extLst>
            </p:cNvPr>
            <p:cNvSpPr/>
            <p:nvPr/>
          </p:nvSpPr>
          <p:spPr>
            <a:xfrm>
              <a:off x="7087293" y="3891549"/>
              <a:ext cx="285780" cy="2857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36833E-4509-4D54-9C43-15E5E2D66106}"/>
              </a:ext>
            </a:extLst>
          </p:cNvPr>
          <p:cNvGrpSpPr/>
          <p:nvPr/>
        </p:nvGrpSpPr>
        <p:grpSpPr>
          <a:xfrm rot="415160">
            <a:off x="8751378" y="1236194"/>
            <a:ext cx="1929887" cy="841333"/>
            <a:chOff x="8419743" y="1081666"/>
            <a:chExt cx="1929887" cy="84133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E39259D-E861-486F-8784-727C6DDDE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5A8525EE-BF34-43B0-8A39-B54A06C191BE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053342-5ECC-4969-B7B2-FFF36373D0F2}"/>
              </a:ext>
            </a:extLst>
          </p:cNvPr>
          <p:cNvCxnSpPr>
            <a:cxnSpLocks/>
          </p:cNvCxnSpPr>
          <p:nvPr/>
        </p:nvCxnSpPr>
        <p:spPr>
          <a:xfrm flipV="1">
            <a:off x="3683740" y="1992429"/>
            <a:ext cx="4882744" cy="1298859"/>
          </a:xfrm>
          <a:prstGeom prst="line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4388F-2FDD-4059-A51A-939F2C1D26C4}"/>
              </a:ext>
            </a:extLst>
          </p:cNvPr>
          <p:cNvSpPr txBox="1"/>
          <p:nvPr/>
        </p:nvSpPr>
        <p:spPr>
          <a:xfrm rot="20668076">
            <a:off x="4022300" y="2750496"/>
            <a:ext cx="511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plusieurs problèmes persistent, limitant leur efficacité et l'expérience utilisateur globale.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3825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Critique de </a:t>
            </a:r>
            <a:r>
              <a:rPr kumimoji="0" lang="en-US" sz="5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l’éxistant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CAF6E1-E3B4-44C2-9267-CBDA53131232}"/>
              </a:ext>
            </a:extLst>
          </p:cNvPr>
          <p:cNvGrpSpPr/>
          <p:nvPr/>
        </p:nvGrpSpPr>
        <p:grpSpPr>
          <a:xfrm rot="3697113">
            <a:off x="5203093" y="-828687"/>
            <a:ext cx="1673012" cy="9233541"/>
            <a:chOff x="2043326" y="-2554029"/>
            <a:chExt cx="1673012" cy="9233541"/>
          </a:xfrm>
          <a:solidFill>
            <a:schemeClr val="accent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62EA3D-AFAF-4F0F-BDB6-0F51374B87E1}"/>
                </a:ext>
              </a:extLst>
            </p:cNvPr>
            <p:cNvGrpSpPr/>
            <p:nvPr/>
          </p:nvGrpSpPr>
          <p:grpSpPr>
            <a:xfrm rot="21344680">
              <a:off x="2043326" y="4847797"/>
              <a:ext cx="703343" cy="1831715"/>
              <a:chOff x="2043326" y="4456372"/>
              <a:chExt cx="703343" cy="1831715"/>
            </a:xfrm>
            <a:grpFill/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090A66EE-5B82-40BF-A881-7952F259E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3326" y="4456372"/>
                <a:ext cx="703343" cy="1161411"/>
              </a:xfrm>
              <a:custGeom>
                <a:avLst/>
                <a:gdLst>
                  <a:gd name="T0" fmla="*/ 4 w 1176"/>
                  <a:gd name="T1" fmla="*/ 1085 h 1953"/>
                  <a:gd name="T2" fmla="*/ 55 w 1176"/>
                  <a:gd name="T3" fmla="*/ 707 h 1953"/>
                  <a:gd name="T4" fmla="*/ 196 w 1176"/>
                  <a:gd name="T5" fmla="*/ 349 h 1953"/>
                  <a:gd name="T6" fmla="*/ 434 w 1176"/>
                  <a:gd name="T7" fmla="*/ 79 h 1953"/>
                  <a:gd name="T8" fmla="*/ 713 w 1176"/>
                  <a:gd name="T9" fmla="*/ 23 h 1953"/>
                  <a:gd name="T10" fmla="*/ 888 w 1176"/>
                  <a:gd name="T11" fmla="*/ 136 h 1953"/>
                  <a:gd name="T12" fmla="*/ 1070 w 1176"/>
                  <a:gd name="T13" fmla="*/ 467 h 1953"/>
                  <a:gd name="T14" fmla="*/ 1172 w 1176"/>
                  <a:gd name="T15" fmla="*/ 994 h 1953"/>
                  <a:gd name="T16" fmla="*/ 1132 w 1176"/>
                  <a:gd name="T17" fmla="*/ 1287 h 1953"/>
                  <a:gd name="T18" fmla="*/ 1025 w 1176"/>
                  <a:gd name="T19" fmla="*/ 1580 h 1953"/>
                  <a:gd name="T20" fmla="*/ 967 w 1176"/>
                  <a:gd name="T21" fmla="*/ 1842 h 1953"/>
                  <a:gd name="T22" fmla="*/ 944 w 1176"/>
                  <a:gd name="T23" fmla="*/ 1864 h 1953"/>
                  <a:gd name="T24" fmla="*/ 700 w 1176"/>
                  <a:gd name="T25" fmla="*/ 1893 h 1953"/>
                  <a:gd name="T26" fmla="*/ 282 w 1176"/>
                  <a:gd name="T27" fmla="*/ 1947 h 1953"/>
                  <a:gd name="T28" fmla="*/ 216 w 1176"/>
                  <a:gd name="T29" fmla="*/ 1907 h 1953"/>
                  <a:gd name="T30" fmla="*/ 119 w 1176"/>
                  <a:gd name="T31" fmla="*/ 1666 h 1953"/>
                  <a:gd name="T32" fmla="*/ 4 w 1176"/>
                  <a:gd name="T33" fmla="*/ 1085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6" h="1953">
                    <a:moveTo>
                      <a:pt x="4" y="1085"/>
                    </a:moveTo>
                    <a:cubicBezTo>
                      <a:pt x="3" y="957"/>
                      <a:pt x="24" y="832"/>
                      <a:pt x="55" y="707"/>
                    </a:cubicBezTo>
                    <a:cubicBezTo>
                      <a:pt x="85" y="581"/>
                      <a:pt x="132" y="462"/>
                      <a:pt x="196" y="349"/>
                    </a:cubicBezTo>
                    <a:cubicBezTo>
                      <a:pt x="256" y="244"/>
                      <a:pt x="331" y="149"/>
                      <a:pt x="434" y="79"/>
                    </a:cubicBezTo>
                    <a:cubicBezTo>
                      <a:pt x="518" y="21"/>
                      <a:pt x="613" y="0"/>
                      <a:pt x="713" y="23"/>
                    </a:cubicBezTo>
                    <a:cubicBezTo>
                      <a:pt x="782" y="39"/>
                      <a:pt x="840" y="82"/>
                      <a:pt x="888" y="136"/>
                    </a:cubicBezTo>
                    <a:cubicBezTo>
                      <a:pt x="975" y="232"/>
                      <a:pt x="1029" y="347"/>
                      <a:pt x="1070" y="467"/>
                    </a:cubicBezTo>
                    <a:cubicBezTo>
                      <a:pt x="1129" y="637"/>
                      <a:pt x="1166" y="813"/>
                      <a:pt x="1172" y="994"/>
                    </a:cubicBezTo>
                    <a:cubicBezTo>
                      <a:pt x="1176" y="1094"/>
                      <a:pt x="1165" y="1192"/>
                      <a:pt x="1132" y="1287"/>
                    </a:cubicBezTo>
                    <a:cubicBezTo>
                      <a:pt x="1098" y="1385"/>
                      <a:pt x="1059" y="1482"/>
                      <a:pt x="1025" y="1580"/>
                    </a:cubicBezTo>
                    <a:cubicBezTo>
                      <a:pt x="996" y="1665"/>
                      <a:pt x="964" y="1750"/>
                      <a:pt x="967" y="1842"/>
                    </a:cubicBezTo>
                    <a:cubicBezTo>
                      <a:pt x="968" y="1859"/>
                      <a:pt x="959" y="1863"/>
                      <a:pt x="944" y="1864"/>
                    </a:cubicBezTo>
                    <a:cubicBezTo>
                      <a:pt x="862" y="1873"/>
                      <a:pt x="781" y="1883"/>
                      <a:pt x="700" y="1893"/>
                    </a:cubicBezTo>
                    <a:cubicBezTo>
                      <a:pt x="560" y="1911"/>
                      <a:pt x="421" y="1929"/>
                      <a:pt x="282" y="1947"/>
                    </a:cubicBezTo>
                    <a:cubicBezTo>
                      <a:pt x="235" y="1953"/>
                      <a:pt x="235" y="1953"/>
                      <a:pt x="216" y="1907"/>
                    </a:cubicBezTo>
                    <a:cubicBezTo>
                      <a:pt x="183" y="1827"/>
                      <a:pt x="145" y="1748"/>
                      <a:pt x="119" y="1666"/>
                    </a:cubicBezTo>
                    <a:cubicBezTo>
                      <a:pt x="57" y="1477"/>
                      <a:pt x="0" y="1287"/>
                      <a:pt x="4" y="10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3DE0955C-A932-450A-A96F-557FEBD53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2210" y="5700645"/>
                <a:ext cx="491933" cy="587442"/>
              </a:xfrm>
              <a:custGeom>
                <a:avLst/>
                <a:gdLst>
                  <a:gd name="T0" fmla="*/ 821 w 821"/>
                  <a:gd name="T1" fmla="*/ 562 h 987"/>
                  <a:gd name="T2" fmla="*/ 773 w 821"/>
                  <a:gd name="T3" fmla="*/ 795 h 987"/>
                  <a:gd name="T4" fmla="*/ 658 w 821"/>
                  <a:gd name="T5" fmla="*/ 915 h 987"/>
                  <a:gd name="T6" fmla="*/ 334 w 821"/>
                  <a:gd name="T7" fmla="*/ 964 h 987"/>
                  <a:gd name="T8" fmla="*/ 186 w 821"/>
                  <a:gd name="T9" fmla="*/ 879 h 987"/>
                  <a:gd name="T10" fmla="*/ 50 w 821"/>
                  <a:gd name="T11" fmla="*/ 574 h 987"/>
                  <a:gd name="T12" fmla="*/ 2 w 821"/>
                  <a:gd name="T13" fmla="*/ 138 h 987"/>
                  <a:gd name="T14" fmla="*/ 26 w 821"/>
                  <a:gd name="T15" fmla="*/ 102 h 987"/>
                  <a:gd name="T16" fmla="*/ 163 w 821"/>
                  <a:gd name="T17" fmla="*/ 81 h 987"/>
                  <a:gd name="T18" fmla="*/ 400 w 821"/>
                  <a:gd name="T19" fmla="*/ 43 h 987"/>
                  <a:gd name="T20" fmla="*/ 485 w 821"/>
                  <a:gd name="T21" fmla="*/ 33 h 987"/>
                  <a:gd name="T22" fmla="*/ 678 w 821"/>
                  <a:gd name="T23" fmla="*/ 3 h 987"/>
                  <a:gd name="T24" fmla="*/ 713 w 821"/>
                  <a:gd name="T25" fmla="*/ 25 h 987"/>
                  <a:gd name="T26" fmla="*/ 776 w 821"/>
                  <a:gd name="T27" fmla="*/ 264 h 987"/>
                  <a:gd name="T28" fmla="*/ 819 w 821"/>
                  <a:gd name="T29" fmla="*/ 515 h 987"/>
                  <a:gd name="T30" fmla="*/ 821 w 821"/>
                  <a:gd name="T31" fmla="*/ 562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1" h="987">
                    <a:moveTo>
                      <a:pt x="821" y="562"/>
                    </a:moveTo>
                    <a:cubicBezTo>
                      <a:pt x="820" y="647"/>
                      <a:pt x="810" y="724"/>
                      <a:pt x="773" y="795"/>
                    </a:cubicBezTo>
                    <a:cubicBezTo>
                      <a:pt x="746" y="845"/>
                      <a:pt x="708" y="887"/>
                      <a:pt x="658" y="915"/>
                    </a:cubicBezTo>
                    <a:cubicBezTo>
                      <a:pt x="556" y="970"/>
                      <a:pt x="448" y="987"/>
                      <a:pt x="334" y="964"/>
                    </a:cubicBezTo>
                    <a:cubicBezTo>
                      <a:pt x="276" y="952"/>
                      <a:pt x="226" y="923"/>
                      <a:pt x="186" y="879"/>
                    </a:cubicBezTo>
                    <a:cubicBezTo>
                      <a:pt x="106" y="793"/>
                      <a:pt x="74" y="686"/>
                      <a:pt x="50" y="574"/>
                    </a:cubicBezTo>
                    <a:cubicBezTo>
                      <a:pt x="19" y="430"/>
                      <a:pt x="19" y="283"/>
                      <a:pt x="2" y="138"/>
                    </a:cubicBezTo>
                    <a:cubicBezTo>
                      <a:pt x="0" y="117"/>
                      <a:pt x="5" y="105"/>
                      <a:pt x="26" y="102"/>
                    </a:cubicBezTo>
                    <a:cubicBezTo>
                      <a:pt x="72" y="95"/>
                      <a:pt x="118" y="89"/>
                      <a:pt x="163" y="81"/>
                    </a:cubicBezTo>
                    <a:cubicBezTo>
                      <a:pt x="242" y="69"/>
                      <a:pt x="321" y="56"/>
                      <a:pt x="400" y="43"/>
                    </a:cubicBezTo>
                    <a:cubicBezTo>
                      <a:pt x="428" y="39"/>
                      <a:pt x="457" y="37"/>
                      <a:pt x="485" y="33"/>
                    </a:cubicBezTo>
                    <a:cubicBezTo>
                      <a:pt x="550" y="23"/>
                      <a:pt x="614" y="13"/>
                      <a:pt x="678" y="3"/>
                    </a:cubicBezTo>
                    <a:cubicBezTo>
                      <a:pt x="697" y="0"/>
                      <a:pt x="708" y="5"/>
                      <a:pt x="713" y="25"/>
                    </a:cubicBezTo>
                    <a:cubicBezTo>
                      <a:pt x="734" y="105"/>
                      <a:pt x="758" y="184"/>
                      <a:pt x="776" y="264"/>
                    </a:cubicBezTo>
                    <a:cubicBezTo>
                      <a:pt x="794" y="347"/>
                      <a:pt x="805" y="431"/>
                      <a:pt x="819" y="515"/>
                    </a:cubicBezTo>
                    <a:cubicBezTo>
                      <a:pt x="821" y="532"/>
                      <a:pt x="821" y="550"/>
                      <a:pt x="821" y="5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6DD11CB-3877-4963-89A5-E0FDC67AA467}"/>
                </a:ext>
              </a:extLst>
            </p:cNvPr>
            <p:cNvGrpSpPr/>
            <p:nvPr/>
          </p:nvGrpSpPr>
          <p:grpSpPr>
            <a:xfrm rot="219926">
              <a:off x="3012995" y="3461538"/>
              <a:ext cx="703343" cy="1831715"/>
              <a:chOff x="3097662" y="4456372"/>
              <a:chExt cx="703343" cy="1831715"/>
            </a:xfrm>
            <a:grpFill/>
          </p:grpSpPr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8E43655A-4BD6-4111-9E28-07ACF023D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662" y="4456372"/>
                <a:ext cx="703343" cy="1161411"/>
              </a:xfrm>
              <a:custGeom>
                <a:avLst/>
                <a:gdLst>
                  <a:gd name="T0" fmla="*/ 1172 w 1176"/>
                  <a:gd name="T1" fmla="*/ 1085 h 1953"/>
                  <a:gd name="T2" fmla="*/ 1122 w 1176"/>
                  <a:gd name="T3" fmla="*/ 707 h 1953"/>
                  <a:gd name="T4" fmla="*/ 980 w 1176"/>
                  <a:gd name="T5" fmla="*/ 349 h 1953"/>
                  <a:gd name="T6" fmla="*/ 743 w 1176"/>
                  <a:gd name="T7" fmla="*/ 79 h 1953"/>
                  <a:gd name="T8" fmla="*/ 464 w 1176"/>
                  <a:gd name="T9" fmla="*/ 23 h 1953"/>
                  <a:gd name="T10" fmla="*/ 288 w 1176"/>
                  <a:gd name="T11" fmla="*/ 136 h 1953"/>
                  <a:gd name="T12" fmla="*/ 106 w 1176"/>
                  <a:gd name="T13" fmla="*/ 467 h 1953"/>
                  <a:gd name="T14" fmla="*/ 4 w 1176"/>
                  <a:gd name="T15" fmla="*/ 994 h 1953"/>
                  <a:gd name="T16" fmla="*/ 44 w 1176"/>
                  <a:gd name="T17" fmla="*/ 1287 h 1953"/>
                  <a:gd name="T18" fmla="*/ 151 w 1176"/>
                  <a:gd name="T19" fmla="*/ 1580 h 1953"/>
                  <a:gd name="T20" fmla="*/ 209 w 1176"/>
                  <a:gd name="T21" fmla="*/ 1842 h 1953"/>
                  <a:gd name="T22" fmla="*/ 232 w 1176"/>
                  <a:gd name="T23" fmla="*/ 1864 h 1953"/>
                  <a:gd name="T24" fmla="*/ 477 w 1176"/>
                  <a:gd name="T25" fmla="*/ 1893 h 1953"/>
                  <a:gd name="T26" fmla="*/ 894 w 1176"/>
                  <a:gd name="T27" fmla="*/ 1947 h 1953"/>
                  <a:gd name="T28" fmla="*/ 961 w 1176"/>
                  <a:gd name="T29" fmla="*/ 1907 h 1953"/>
                  <a:gd name="T30" fmla="*/ 1058 w 1176"/>
                  <a:gd name="T31" fmla="*/ 1666 h 1953"/>
                  <a:gd name="T32" fmla="*/ 1172 w 1176"/>
                  <a:gd name="T33" fmla="*/ 1085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6" h="1953">
                    <a:moveTo>
                      <a:pt x="1172" y="1085"/>
                    </a:moveTo>
                    <a:cubicBezTo>
                      <a:pt x="1173" y="957"/>
                      <a:pt x="1152" y="832"/>
                      <a:pt x="1122" y="707"/>
                    </a:cubicBezTo>
                    <a:cubicBezTo>
                      <a:pt x="1091" y="581"/>
                      <a:pt x="1044" y="462"/>
                      <a:pt x="980" y="349"/>
                    </a:cubicBezTo>
                    <a:cubicBezTo>
                      <a:pt x="920" y="244"/>
                      <a:pt x="845" y="149"/>
                      <a:pt x="743" y="79"/>
                    </a:cubicBezTo>
                    <a:cubicBezTo>
                      <a:pt x="658" y="21"/>
                      <a:pt x="563" y="0"/>
                      <a:pt x="464" y="23"/>
                    </a:cubicBezTo>
                    <a:cubicBezTo>
                      <a:pt x="394" y="39"/>
                      <a:pt x="337" y="82"/>
                      <a:pt x="288" y="136"/>
                    </a:cubicBezTo>
                    <a:cubicBezTo>
                      <a:pt x="201" y="232"/>
                      <a:pt x="147" y="347"/>
                      <a:pt x="106" y="467"/>
                    </a:cubicBezTo>
                    <a:cubicBezTo>
                      <a:pt x="47" y="637"/>
                      <a:pt x="11" y="813"/>
                      <a:pt x="4" y="994"/>
                    </a:cubicBezTo>
                    <a:cubicBezTo>
                      <a:pt x="0" y="1094"/>
                      <a:pt x="11" y="1192"/>
                      <a:pt x="44" y="1287"/>
                    </a:cubicBezTo>
                    <a:cubicBezTo>
                      <a:pt x="78" y="1385"/>
                      <a:pt x="117" y="1482"/>
                      <a:pt x="151" y="1580"/>
                    </a:cubicBezTo>
                    <a:cubicBezTo>
                      <a:pt x="181" y="1665"/>
                      <a:pt x="213" y="1750"/>
                      <a:pt x="209" y="1842"/>
                    </a:cubicBezTo>
                    <a:cubicBezTo>
                      <a:pt x="209" y="1859"/>
                      <a:pt x="217" y="1863"/>
                      <a:pt x="232" y="1864"/>
                    </a:cubicBezTo>
                    <a:cubicBezTo>
                      <a:pt x="314" y="1873"/>
                      <a:pt x="395" y="1883"/>
                      <a:pt x="477" y="1893"/>
                    </a:cubicBezTo>
                    <a:cubicBezTo>
                      <a:pt x="616" y="1911"/>
                      <a:pt x="755" y="1929"/>
                      <a:pt x="894" y="1947"/>
                    </a:cubicBezTo>
                    <a:cubicBezTo>
                      <a:pt x="942" y="1953"/>
                      <a:pt x="942" y="1953"/>
                      <a:pt x="961" y="1907"/>
                    </a:cubicBezTo>
                    <a:cubicBezTo>
                      <a:pt x="993" y="1827"/>
                      <a:pt x="1031" y="1748"/>
                      <a:pt x="1058" y="1666"/>
                    </a:cubicBezTo>
                    <a:cubicBezTo>
                      <a:pt x="1119" y="1477"/>
                      <a:pt x="1176" y="1287"/>
                      <a:pt x="1172" y="10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FFCC3426-F544-4B14-8166-5232D25E4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187" y="5700645"/>
                <a:ext cx="491933" cy="587442"/>
              </a:xfrm>
              <a:custGeom>
                <a:avLst/>
                <a:gdLst>
                  <a:gd name="T0" fmla="*/ 0 w 821"/>
                  <a:gd name="T1" fmla="*/ 562 h 987"/>
                  <a:gd name="T2" fmla="*/ 49 w 821"/>
                  <a:gd name="T3" fmla="*/ 795 h 987"/>
                  <a:gd name="T4" fmla="*/ 164 w 821"/>
                  <a:gd name="T5" fmla="*/ 915 h 987"/>
                  <a:gd name="T6" fmla="*/ 487 w 821"/>
                  <a:gd name="T7" fmla="*/ 964 h 987"/>
                  <a:gd name="T8" fmla="*/ 635 w 821"/>
                  <a:gd name="T9" fmla="*/ 879 h 987"/>
                  <a:gd name="T10" fmla="*/ 771 w 821"/>
                  <a:gd name="T11" fmla="*/ 574 h 987"/>
                  <a:gd name="T12" fmla="*/ 819 w 821"/>
                  <a:gd name="T13" fmla="*/ 138 h 987"/>
                  <a:gd name="T14" fmla="*/ 795 w 821"/>
                  <a:gd name="T15" fmla="*/ 102 h 987"/>
                  <a:gd name="T16" fmla="*/ 658 w 821"/>
                  <a:gd name="T17" fmla="*/ 81 h 987"/>
                  <a:gd name="T18" fmla="*/ 421 w 821"/>
                  <a:gd name="T19" fmla="*/ 43 h 987"/>
                  <a:gd name="T20" fmla="*/ 336 w 821"/>
                  <a:gd name="T21" fmla="*/ 33 h 987"/>
                  <a:gd name="T22" fmla="*/ 143 w 821"/>
                  <a:gd name="T23" fmla="*/ 3 h 987"/>
                  <a:gd name="T24" fmla="*/ 108 w 821"/>
                  <a:gd name="T25" fmla="*/ 25 h 987"/>
                  <a:gd name="T26" fmla="*/ 45 w 821"/>
                  <a:gd name="T27" fmla="*/ 264 h 987"/>
                  <a:gd name="T28" fmla="*/ 3 w 821"/>
                  <a:gd name="T29" fmla="*/ 515 h 987"/>
                  <a:gd name="T30" fmla="*/ 0 w 821"/>
                  <a:gd name="T31" fmla="*/ 562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1" h="987">
                    <a:moveTo>
                      <a:pt x="0" y="562"/>
                    </a:moveTo>
                    <a:cubicBezTo>
                      <a:pt x="2" y="647"/>
                      <a:pt x="11" y="724"/>
                      <a:pt x="49" y="795"/>
                    </a:cubicBezTo>
                    <a:cubicBezTo>
                      <a:pt x="75" y="845"/>
                      <a:pt x="113" y="887"/>
                      <a:pt x="164" y="915"/>
                    </a:cubicBezTo>
                    <a:cubicBezTo>
                      <a:pt x="265" y="970"/>
                      <a:pt x="374" y="987"/>
                      <a:pt x="487" y="964"/>
                    </a:cubicBezTo>
                    <a:cubicBezTo>
                      <a:pt x="545" y="952"/>
                      <a:pt x="595" y="923"/>
                      <a:pt x="635" y="879"/>
                    </a:cubicBezTo>
                    <a:cubicBezTo>
                      <a:pt x="715" y="793"/>
                      <a:pt x="747" y="686"/>
                      <a:pt x="771" y="574"/>
                    </a:cubicBezTo>
                    <a:cubicBezTo>
                      <a:pt x="802" y="430"/>
                      <a:pt x="802" y="283"/>
                      <a:pt x="819" y="138"/>
                    </a:cubicBezTo>
                    <a:cubicBezTo>
                      <a:pt x="821" y="117"/>
                      <a:pt x="816" y="105"/>
                      <a:pt x="795" y="102"/>
                    </a:cubicBezTo>
                    <a:cubicBezTo>
                      <a:pt x="750" y="95"/>
                      <a:pt x="704" y="89"/>
                      <a:pt x="658" y="81"/>
                    </a:cubicBezTo>
                    <a:cubicBezTo>
                      <a:pt x="579" y="69"/>
                      <a:pt x="500" y="56"/>
                      <a:pt x="421" y="43"/>
                    </a:cubicBezTo>
                    <a:cubicBezTo>
                      <a:pt x="393" y="39"/>
                      <a:pt x="364" y="37"/>
                      <a:pt x="336" y="33"/>
                    </a:cubicBezTo>
                    <a:cubicBezTo>
                      <a:pt x="272" y="23"/>
                      <a:pt x="207" y="13"/>
                      <a:pt x="143" y="3"/>
                    </a:cubicBezTo>
                    <a:cubicBezTo>
                      <a:pt x="124" y="0"/>
                      <a:pt x="113" y="5"/>
                      <a:pt x="108" y="25"/>
                    </a:cubicBezTo>
                    <a:cubicBezTo>
                      <a:pt x="88" y="105"/>
                      <a:pt x="63" y="184"/>
                      <a:pt x="45" y="264"/>
                    </a:cubicBezTo>
                    <a:cubicBezTo>
                      <a:pt x="28" y="347"/>
                      <a:pt x="16" y="431"/>
                      <a:pt x="3" y="515"/>
                    </a:cubicBezTo>
                    <a:cubicBezTo>
                      <a:pt x="0" y="532"/>
                      <a:pt x="0" y="550"/>
                      <a:pt x="0" y="5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7F2EB9A-0C43-475F-A47A-6F2C46F03C57}"/>
                </a:ext>
              </a:extLst>
            </p:cNvPr>
            <p:cNvGrpSpPr/>
            <p:nvPr/>
          </p:nvGrpSpPr>
          <p:grpSpPr>
            <a:xfrm rot="21344680">
              <a:off x="2043326" y="1899439"/>
              <a:ext cx="703343" cy="1831715"/>
              <a:chOff x="2043326" y="4456372"/>
              <a:chExt cx="703343" cy="1831715"/>
            </a:xfrm>
            <a:grpFill/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5088D7B1-955C-4C38-9ECF-8865295A3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3326" y="4456372"/>
                <a:ext cx="703343" cy="1161411"/>
              </a:xfrm>
              <a:custGeom>
                <a:avLst/>
                <a:gdLst>
                  <a:gd name="T0" fmla="*/ 4 w 1176"/>
                  <a:gd name="T1" fmla="*/ 1085 h 1953"/>
                  <a:gd name="T2" fmla="*/ 55 w 1176"/>
                  <a:gd name="T3" fmla="*/ 707 h 1953"/>
                  <a:gd name="T4" fmla="*/ 196 w 1176"/>
                  <a:gd name="T5" fmla="*/ 349 h 1953"/>
                  <a:gd name="T6" fmla="*/ 434 w 1176"/>
                  <a:gd name="T7" fmla="*/ 79 h 1953"/>
                  <a:gd name="T8" fmla="*/ 713 w 1176"/>
                  <a:gd name="T9" fmla="*/ 23 h 1953"/>
                  <a:gd name="T10" fmla="*/ 888 w 1176"/>
                  <a:gd name="T11" fmla="*/ 136 h 1953"/>
                  <a:gd name="T12" fmla="*/ 1070 w 1176"/>
                  <a:gd name="T13" fmla="*/ 467 h 1953"/>
                  <a:gd name="T14" fmla="*/ 1172 w 1176"/>
                  <a:gd name="T15" fmla="*/ 994 h 1953"/>
                  <a:gd name="T16" fmla="*/ 1132 w 1176"/>
                  <a:gd name="T17" fmla="*/ 1287 h 1953"/>
                  <a:gd name="T18" fmla="*/ 1025 w 1176"/>
                  <a:gd name="T19" fmla="*/ 1580 h 1953"/>
                  <a:gd name="T20" fmla="*/ 967 w 1176"/>
                  <a:gd name="T21" fmla="*/ 1842 h 1953"/>
                  <a:gd name="T22" fmla="*/ 944 w 1176"/>
                  <a:gd name="T23" fmla="*/ 1864 h 1953"/>
                  <a:gd name="T24" fmla="*/ 700 w 1176"/>
                  <a:gd name="T25" fmla="*/ 1893 h 1953"/>
                  <a:gd name="T26" fmla="*/ 282 w 1176"/>
                  <a:gd name="T27" fmla="*/ 1947 h 1953"/>
                  <a:gd name="T28" fmla="*/ 216 w 1176"/>
                  <a:gd name="T29" fmla="*/ 1907 h 1953"/>
                  <a:gd name="T30" fmla="*/ 119 w 1176"/>
                  <a:gd name="T31" fmla="*/ 1666 h 1953"/>
                  <a:gd name="T32" fmla="*/ 4 w 1176"/>
                  <a:gd name="T33" fmla="*/ 1085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6" h="1953">
                    <a:moveTo>
                      <a:pt x="4" y="1085"/>
                    </a:moveTo>
                    <a:cubicBezTo>
                      <a:pt x="3" y="957"/>
                      <a:pt x="24" y="832"/>
                      <a:pt x="55" y="707"/>
                    </a:cubicBezTo>
                    <a:cubicBezTo>
                      <a:pt x="85" y="581"/>
                      <a:pt x="132" y="462"/>
                      <a:pt x="196" y="349"/>
                    </a:cubicBezTo>
                    <a:cubicBezTo>
                      <a:pt x="256" y="244"/>
                      <a:pt x="331" y="149"/>
                      <a:pt x="434" y="79"/>
                    </a:cubicBezTo>
                    <a:cubicBezTo>
                      <a:pt x="518" y="21"/>
                      <a:pt x="613" y="0"/>
                      <a:pt x="713" y="23"/>
                    </a:cubicBezTo>
                    <a:cubicBezTo>
                      <a:pt x="782" y="39"/>
                      <a:pt x="840" y="82"/>
                      <a:pt x="888" y="136"/>
                    </a:cubicBezTo>
                    <a:cubicBezTo>
                      <a:pt x="975" y="232"/>
                      <a:pt x="1029" y="347"/>
                      <a:pt x="1070" y="467"/>
                    </a:cubicBezTo>
                    <a:cubicBezTo>
                      <a:pt x="1129" y="637"/>
                      <a:pt x="1166" y="813"/>
                      <a:pt x="1172" y="994"/>
                    </a:cubicBezTo>
                    <a:cubicBezTo>
                      <a:pt x="1176" y="1094"/>
                      <a:pt x="1165" y="1192"/>
                      <a:pt x="1132" y="1287"/>
                    </a:cubicBezTo>
                    <a:cubicBezTo>
                      <a:pt x="1098" y="1385"/>
                      <a:pt x="1059" y="1482"/>
                      <a:pt x="1025" y="1580"/>
                    </a:cubicBezTo>
                    <a:cubicBezTo>
                      <a:pt x="996" y="1665"/>
                      <a:pt x="964" y="1750"/>
                      <a:pt x="967" y="1842"/>
                    </a:cubicBezTo>
                    <a:cubicBezTo>
                      <a:pt x="968" y="1859"/>
                      <a:pt x="959" y="1863"/>
                      <a:pt x="944" y="1864"/>
                    </a:cubicBezTo>
                    <a:cubicBezTo>
                      <a:pt x="862" y="1873"/>
                      <a:pt x="781" y="1883"/>
                      <a:pt x="700" y="1893"/>
                    </a:cubicBezTo>
                    <a:cubicBezTo>
                      <a:pt x="560" y="1911"/>
                      <a:pt x="421" y="1929"/>
                      <a:pt x="282" y="1947"/>
                    </a:cubicBezTo>
                    <a:cubicBezTo>
                      <a:pt x="235" y="1953"/>
                      <a:pt x="235" y="1953"/>
                      <a:pt x="216" y="1907"/>
                    </a:cubicBezTo>
                    <a:cubicBezTo>
                      <a:pt x="183" y="1827"/>
                      <a:pt x="145" y="1748"/>
                      <a:pt x="119" y="1666"/>
                    </a:cubicBezTo>
                    <a:cubicBezTo>
                      <a:pt x="57" y="1477"/>
                      <a:pt x="0" y="1287"/>
                      <a:pt x="4" y="10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01E9CED9-886A-4C31-84C5-16D40806B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2210" y="5700645"/>
                <a:ext cx="491933" cy="587442"/>
              </a:xfrm>
              <a:custGeom>
                <a:avLst/>
                <a:gdLst>
                  <a:gd name="T0" fmla="*/ 821 w 821"/>
                  <a:gd name="T1" fmla="*/ 562 h 987"/>
                  <a:gd name="T2" fmla="*/ 773 w 821"/>
                  <a:gd name="T3" fmla="*/ 795 h 987"/>
                  <a:gd name="T4" fmla="*/ 658 w 821"/>
                  <a:gd name="T5" fmla="*/ 915 h 987"/>
                  <a:gd name="T6" fmla="*/ 334 w 821"/>
                  <a:gd name="T7" fmla="*/ 964 h 987"/>
                  <a:gd name="T8" fmla="*/ 186 w 821"/>
                  <a:gd name="T9" fmla="*/ 879 h 987"/>
                  <a:gd name="T10" fmla="*/ 50 w 821"/>
                  <a:gd name="T11" fmla="*/ 574 h 987"/>
                  <a:gd name="T12" fmla="*/ 2 w 821"/>
                  <a:gd name="T13" fmla="*/ 138 h 987"/>
                  <a:gd name="T14" fmla="*/ 26 w 821"/>
                  <a:gd name="T15" fmla="*/ 102 h 987"/>
                  <a:gd name="T16" fmla="*/ 163 w 821"/>
                  <a:gd name="T17" fmla="*/ 81 h 987"/>
                  <a:gd name="T18" fmla="*/ 400 w 821"/>
                  <a:gd name="T19" fmla="*/ 43 h 987"/>
                  <a:gd name="T20" fmla="*/ 485 w 821"/>
                  <a:gd name="T21" fmla="*/ 33 h 987"/>
                  <a:gd name="T22" fmla="*/ 678 w 821"/>
                  <a:gd name="T23" fmla="*/ 3 h 987"/>
                  <a:gd name="T24" fmla="*/ 713 w 821"/>
                  <a:gd name="T25" fmla="*/ 25 h 987"/>
                  <a:gd name="T26" fmla="*/ 776 w 821"/>
                  <a:gd name="T27" fmla="*/ 264 h 987"/>
                  <a:gd name="T28" fmla="*/ 819 w 821"/>
                  <a:gd name="T29" fmla="*/ 515 h 987"/>
                  <a:gd name="T30" fmla="*/ 821 w 821"/>
                  <a:gd name="T31" fmla="*/ 562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1" h="987">
                    <a:moveTo>
                      <a:pt x="821" y="562"/>
                    </a:moveTo>
                    <a:cubicBezTo>
                      <a:pt x="820" y="647"/>
                      <a:pt x="810" y="724"/>
                      <a:pt x="773" y="795"/>
                    </a:cubicBezTo>
                    <a:cubicBezTo>
                      <a:pt x="746" y="845"/>
                      <a:pt x="708" y="887"/>
                      <a:pt x="658" y="915"/>
                    </a:cubicBezTo>
                    <a:cubicBezTo>
                      <a:pt x="556" y="970"/>
                      <a:pt x="448" y="987"/>
                      <a:pt x="334" y="964"/>
                    </a:cubicBezTo>
                    <a:cubicBezTo>
                      <a:pt x="276" y="952"/>
                      <a:pt x="226" y="923"/>
                      <a:pt x="186" y="879"/>
                    </a:cubicBezTo>
                    <a:cubicBezTo>
                      <a:pt x="106" y="793"/>
                      <a:pt x="74" y="686"/>
                      <a:pt x="50" y="574"/>
                    </a:cubicBezTo>
                    <a:cubicBezTo>
                      <a:pt x="19" y="430"/>
                      <a:pt x="19" y="283"/>
                      <a:pt x="2" y="138"/>
                    </a:cubicBezTo>
                    <a:cubicBezTo>
                      <a:pt x="0" y="117"/>
                      <a:pt x="5" y="105"/>
                      <a:pt x="26" y="102"/>
                    </a:cubicBezTo>
                    <a:cubicBezTo>
                      <a:pt x="72" y="95"/>
                      <a:pt x="118" y="89"/>
                      <a:pt x="163" y="81"/>
                    </a:cubicBezTo>
                    <a:cubicBezTo>
                      <a:pt x="242" y="69"/>
                      <a:pt x="321" y="56"/>
                      <a:pt x="400" y="43"/>
                    </a:cubicBezTo>
                    <a:cubicBezTo>
                      <a:pt x="428" y="39"/>
                      <a:pt x="457" y="37"/>
                      <a:pt x="485" y="33"/>
                    </a:cubicBezTo>
                    <a:cubicBezTo>
                      <a:pt x="550" y="23"/>
                      <a:pt x="614" y="13"/>
                      <a:pt x="678" y="3"/>
                    </a:cubicBezTo>
                    <a:cubicBezTo>
                      <a:pt x="697" y="0"/>
                      <a:pt x="708" y="5"/>
                      <a:pt x="713" y="25"/>
                    </a:cubicBezTo>
                    <a:cubicBezTo>
                      <a:pt x="734" y="105"/>
                      <a:pt x="758" y="184"/>
                      <a:pt x="776" y="264"/>
                    </a:cubicBezTo>
                    <a:cubicBezTo>
                      <a:pt x="794" y="347"/>
                      <a:pt x="805" y="431"/>
                      <a:pt x="819" y="515"/>
                    </a:cubicBezTo>
                    <a:cubicBezTo>
                      <a:pt x="821" y="532"/>
                      <a:pt x="821" y="550"/>
                      <a:pt x="821" y="5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A4A522B-134B-455F-84E0-003CC0036349}"/>
                </a:ext>
              </a:extLst>
            </p:cNvPr>
            <p:cNvGrpSpPr/>
            <p:nvPr/>
          </p:nvGrpSpPr>
          <p:grpSpPr>
            <a:xfrm rot="219926">
              <a:off x="3012995" y="498205"/>
              <a:ext cx="703343" cy="1831715"/>
              <a:chOff x="3097662" y="4456372"/>
              <a:chExt cx="703343" cy="1831715"/>
            </a:xfrm>
            <a:grpFill/>
          </p:grpSpPr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06DA823C-FD72-4FC3-A339-5FCC8EFDE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662" y="4456372"/>
                <a:ext cx="703343" cy="1161411"/>
              </a:xfrm>
              <a:custGeom>
                <a:avLst/>
                <a:gdLst>
                  <a:gd name="T0" fmla="*/ 1172 w 1176"/>
                  <a:gd name="T1" fmla="*/ 1085 h 1953"/>
                  <a:gd name="T2" fmla="*/ 1122 w 1176"/>
                  <a:gd name="T3" fmla="*/ 707 h 1953"/>
                  <a:gd name="T4" fmla="*/ 980 w 1176"/>
                  <a:gd name="T5" fmla="*/ 349 h 1953"/>
                  <a:gd name="T6" fmla="*/ 743 w 1176"/>
                  <a:gd name="T7" fmla="*/ 79 h 1953"/>
                  <a:gd name="T8" fmla="*/ 464 w 1176"/>
                  <a:gd name="T9" fmla="*/ 23 h 1953"/>
                  <a:gd name="T10" fmla="*/ 288 w 1176"/>
                  <a:gd name="T11" fmla="*/ 136 h 1953"/>
                  <a:gd name="T12" fmla="*/ 106 w 1176"/>
                  <a:gd name="T13" fmla="*/ 467 h 1953"/>
                  <a:gd name="T14" fmla="*/ 4 w 1176"/>
                  <a:gd name="T15" fmla="*/ 994 h 1953"/>
                  <a:gd name="T16" fmla="*/ 44 w 1176"/>
                  <a:gd name="T17" fmla="*/ 1287 h 1953"/>
                  <a:gd name="T18" fmla="*/ 151 w 1176"/>
                  <a:gd name="T19" fmla="*/ 1580 h 1953"/>
                  <a:gd name="T20" fmla="*/ 209 w 1176"/>
                  <a:gd name="T21" fmla="*/ 1842 h 1953"/>
                  <a:gd name="T22" fmla="*/ 232 w 1176"/>
                  <a:gd name="T23" fmla="*/ 1864 h 1953"/>
                  <a:gd name="T24" fmla="*/ 477 w 1176"/>
                  <a:gd name="T25" fmla="*/ 1893 h 1953"/>
                  <a:gd name="T26" fmla="*/ 894 w 1176"/>
                  <a:gd name="T27" fmla="*/ 1947 h 1953"/>
                  <a:gd name="T28" fmla="*/ 961 w 1176"/>
                  <a:gd name="T29" fmla="*/ 1907 h 1953"/>
                  <a:gd name="T30" fmla="*/ 1058 w 1176"/>
                  <a:gd name="T31" fmla="*/ 1666 h 1953"/>
                  <a:gd name="T32" fmla="*/ 1172 w 1176"/>
                  <a:gd name="T33" fmla="*/ 1085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6" h="1953">
                    <a:moveTo>
                      <a:pt x="1172" y="1085"/>
                    </a:moveTo>
                    <a:cubicBezTo>
                      <a:pt x="1173" y="957"/>
                      <a:pt x="1152" y="832"/>
                      <a:pt x="1122" y="707"/>
                    </a:cubicBezTo>
                    <a:cubicBezTo>
                      <a:pt x="1091" y="581"/>
                      <a:pt x="1044" y="462"/>
                      <a:pt x="980" y="349"/>
                    </a:cubicBezTo>
                    <a:cubicBezTo>
                      <a:pt x="920" y="244"/>
                      <a:pt x="845" y="149"/>
                      <a:pt x="743" y="79"/>
                    </a:cubicBezTo>
                    <a:cubicBezTo>
                      <a:pt x="658" y="21"/>
                      <a:pt x="563" y="0"/>
                      <a:pt x="464" y="23"/>
                    </a:cubicBezTo>
                    <a:cubicBezTo>
                      <a:pt x="394" y="39"/>
                      <a:pt x="337" y="82"/>
                      <a:pt x="288" y="136"/>
                    </a:cubicBezTo>
                    <a:cubicBezTo>
                      <a:pt x="201" y="232"/>
                      <a:pt x="147" y="347"/>
                      <a:pt x="106" y="467"/>
                    </a:cubicBezTo>
                    <a:cubicBezTo>
                      <a:pt x="47" y="637"/>
                      <a:pt x="11" y="813"/>
                      <a:pt x="4" y="994"/>
                    </a:cubicBezTo>
                    <a:cubicBezTo>
                      <a:pt x="0" y="1094"/>
                      <a:pt x="11" y="1192"/>
                      <a:pt x="44" y="1287"/>
                    </a:cubicBezTo>
                    <a:cubicBezTo>
                      <a:pt x="78" y="1385"/>
                      <a:pt x="117" y="1482"/>
                      <a:pt x="151" y="1580"/>
                    </a:cubicBezTo>
                    <a:cubicBezTo>
                      <a:pt x="181" y="1665"/>
                      <a:pt x="213" y="1750"/>
                      <a:pt x="209" y="1842"/>
                    </a:cubicBezTo>
                    <a:cubicBezTo>
                      <a:pt x="209" y="1859"/>
                      <a:pt x="217" y="1863"/>
                      <a:pt x="232" y="1864"/>
                    </a:cubicBezTo>
                    <a:cubicBezTo>
                      <a:pt x="314" y="1873"/>
                      <a:pt x="395" y="1883"/>
                      <a:pt x="477" y="1893"/>
                    </a:cubicBezTo>
                    <a:cubicBezTo>
                      <a:pt x="616" y="1911"/>
                      <a:pt x="755" y="1929"/>
                      <a:pt x="894" y="1947"/>
                    </a:cubicBezTo>
                    <a:cubicBezTo>
                      <a:pt x="942" y="1953"/>
                      <a:pt x="942" y="1953"/>
                      <a:pt x="961" y="1907"/>
                    </a:cubicBezTo>
                    <a:cubicBezTo>
                      <a:pt x="993" y="1827"/>
                      <a:pt x="1031" y="1748"/>
                      <a:pt x="1058" y="1666"/>
                    </a:cubicBezTo>
                    <a:cubicBezTo>
                      <a:pt x="1119" y="1477"/>
                      <a:pt x="1176" y="1287"/>
                      <a:pt x="1172" y="10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8">
                <a:extLst>
                  <a:ext uri="{FF2B5EF4-FFF2-40B4-BE49-F238E27FC236}">
                    <a16:creationId xmlns:a16="http://schemas.microsoft.com/office/drawing/2014/main" id="{00346DD7-2E1C-47ED-826B-87A433917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187" y="5700645"/>
                <a:ext cx="491933" cy="587442"/>
              </a:xfrm>
              <a:custGeom>
                <a:avLst/>
                <a:gdLst>
                  <a:gd name="T0" fmla="*/ 0 w 821"/>
                  <a:gd name="T1" fmla="*/ 562 h 987"/>
                  <a:gd name="T2" fmla="*/ 49 w 821"/>
                  <a:gd name="T3" fmla="*/ 795 h 987"/>
                  <a:gd name="T4" fmla="*/ 164 w 821"/>
                  <a:gd name="T5" fmla="*/ 915 h 987"/>
                  <a:gd name="T6" fmla="*/ 487 w 821"/>
                  <a:gd name="T7" fmla="*/ 964 h 987"/>
                  <a:gd name="T8" fmla="*/ 635 w 821"/>
                  <a:gd name="T9" fmla="*/ 879 h 987"/>
                  <a:gd name="T10" fmla="*/ 771 w 821"/>
                  <a:gd name="T11" fmla="*/ 574 h 987"/>
                  <a:gd name="T12" fmla="*/ 819 w 821"/>
                  <a:gd name="T13" fmla="*/ 138 h 987"/>
                  <a:gd name="T14" fmla="*/ 795 w 821"/>
                  <a:gd name="T15" fmla="*/ 102 h 987"/>
                  <a:gd name="T16" fmla="*/ 658 w 821"/>
                  <a:gd name="T17" fmla="*/ 81 h 987"/>
                  <a:gd name="T18" fmla="*/ 421 w 821"/>
                  <a:gd name="T19" fmla="*/ 43 h 987"/>
                  <a:gd name="T20" fmla="*/ 336 w 821"/>
                  <a:gd name="T21" fmla="*/ 33 h 987"/>
                  <a:gd name="T22" fmla="*/ 143 w 821"/>
                  <a:gd name="T23" fmla="*/ 3 h 987"/>
                  <a:gd name="T24" fmla="*/ 108 w 821"/>
                  <a:gd name="T25" fmla="*/ 25 h 987"/>
                  <a:gd name="T26" fmla="*/ 45 w 821"/>
                  <a:gd name="T27" fmla="*/ 264 h 987"/>
                  <a:gd name="T28" fmla="*/ 3 w 821"/>
                  <a:gd name="T29" fmla="*/ 515 h 987"/>
                  <a:gd name="T30" fmla="*/ 0 w 821"/>
                  <a:gd name="T31" fmla="*/ 562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1" h="987">
                    <a:moveTo>
                      <a:pt x="0" y="562"/>
                    </a:moveTo>
                    <a:cubicBezTo>
                      <a:pt x="2" y="647"/>
                      <a:pt x="11" y="724"/>
                      <a:pt x="49" y="795"/>
                    </a:cubicBezTo>
                    <a:cubicBezTo>
                      <a:pt x="75" y="845"/>
                      <a:pt x="113" y="887"/>
                      <a:pt x="164" y="915"/>
                    </a:cubicBezTo>
                    <a:cubicBezTo>
                      <a:pt x="265" y="970"/>
                      <a:pt x="374" y="987"/>
                      <a:pt x="487" y="964"/>
                    </a:cubicBezTo>
                    <a:cubicBezTo>
                      <a:pt x="545" y="952"/>
                      <a:pt x="595" y="923"/>
                      <a:pt x="635" y="879"/>
                    </a:cubicBezTo>
                    <a:cubicBezTo>
                      <a:pt x="715" y="793"/>
                      <a:pt x="747" y="686"/>
                      <a:pt x="771" y="574"/>
                    </a:cubicBezTo>
                    <a:cubicBezTo>
                      <a:pt x="802" y="430"/>
                      <a:pt x="802" y="283"/>
                      <a:pt x="819" y="138"/>
                    </a:cubicBezTo>
                    <a:cubicBezTo>
                      <a:pt x="821" y="117"/>
                      <a:pt x="816" y="105"/>
                      <a:pt x="795" y="102"/>
                    </a:cubicBezTo>
                    <a:cubicBezTo>
                      <a:pt x="750" y="95"/>
                      <a:pt x="704" y="89"/>
                      <a:pt x="658" y="81"/>
                    </a:cubicBezTo>
                    <a:cubicBezTo>
                      <a:pt x="579" y="69"/>
                      <a:pt x="500" y="56"/>
                      <a:pt x="421" y="43"/>
                    </a:cubicBezTo>
                    <a:cubicBezTo>
                      <a:pt x="393" y="39"/>
                      <a:pt x="364" y="37"/>
                      <a:pt x="336" y="33"/>
                    </a:cubicBezTo>
                    <a:cubicBezTo>
                      <a:pt x="272" y="23"/>
                      <a:pt x="207" y="13"/>
                      <a:pt x="143" y="3"/>
                    </a:cubicBezTo>
                    <a:cubicBezTo>
                      <a:pt x="124" y="0"/>
                      <a:pt x="113" y="5"/>
                      <a:pt x="108" y="25"/>
                    </a:cubicBezTo>
                    <a:cubicBezTo>
                      <a:pt x="88" y="105"/>
                      <a:pt x="63" y="184"/>
                      <a:pt x="45" y="264"/>
                    </a:cubicBezTo>
                    <a:cubicBezTo>
                      <a:pt x="28" y="347"/>
                      <a:pt x="16" y="431"/>
                      <a:pt x="3" y="515"/>
                    </a:cubicBezTo>
                    <a:cubicBezTo>
                      <a:pt x="0" y="532"/>
                      <a:pt x="0" y="550"/>
                      <a:pt x="0" y="5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76D1922-63F1-4651-90AD-8D83DEFC66AE}"/>
                </a:ext>
              </a:extLst>
            </p:cNvPr>
            <p:cNvGrpSpPr/>
            <p:nvPr/>
          </p:nvGrpSpPr>
          <p:grpSpPr>
            <a:xfrm rot="21344680">
              <a:off x="2043326" y="-1087338"/>
              <a:ext cx="703343" cy="1831715"/>
              <a:chOff x="2043326" y="4456372"/>
              <a:chExt cx="703343" cy="1831715"/>
            </a:xfrm>
            <a:grpFill/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33DA7191-722D-41D1-A7D2-09A9C299F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3326" y="4456372"/>
                <a:ext cx="703343" cy="1161411"/>
              </a:xfrm>
              <a:custGeom>
                <a:avLst/>
                <a:gdLst>
                  <a:gd name="T0" fmla="*/ 4 w 1176"/>
                  <a:gd name="T1" fmla="*/ 1085 h 1953"/>
                  <a:gd name="T2" fmla="*/ 55 w 1176"/>
                  <a:gd name="T3" fmla="*/ 707 h 1953"/>
                  <a:gd name="T4" fmla="*/ 196 w 1176"/>
                  <a:gd name="T5" fmla="*/ 349 h 1953"/>
                  <a:gd name="T6" fmla="*/ 434 w 1176"/>
                  <a:gd name="T7" fmla="*/ 79 h 1953"/>
                  <a:gd name="T8" fmla="*/ 713 w 1176"/>
                  <a:gd name="T9" fmla="*/ 23 h 1953"/>
                  <a:gd name="T10" fmla="*/ 888 w 1176"/>
                  <a:gd name="T11" fmla="*/ 136 h 1953"/>
                  <a:gd name="T12" fmla="*/ 1070 w 1176"/>
                  <a:gd name="T13" fmla="*/ 467 h 1953"/>
                  <a:gd name="T14" fmla="*/ 1172 w 1176"/>
                  <a:gd name="T15" fmla="*/ 994 h 1953"/>
                  <a:gd name="T16" fmla="*/ 1132 w 1176"/>
                  <a:gd name="T17" fmla="*/ 1287 h 1953"/>
                  <a:gd name="T18" fmla="*/ 1025 w 1176"/>
                  <a:gd name="T19" fmla="*/ 1580 h 1953"/>
                  <a:gd name="T20" fmla="*/ 967 w 1176"/>
                  <a:gd name="T21" fmla="*/ 1842 h 1953"/>
                  <a:gd name="T22" fmla="*/ 944 w 1176"/>
                  <a:gd name="T23" fmla="*/ 1864 h 1953"/>
                  <a:gd name="T24" fmla="*/ 700 w 1176"/>
                  <a:gd name="T25" fmla="*/ 1893 h 1953"/>
                  <a:gd name="T26" fmla="*/ 282 w 1176"/>
                  <a:gd name="T27" fmla="*/ 1947 h 1953"/>
                  <a:gd name="T28" fmla="*/ 216 w 1176"/>
                  <a:gd name="T29" fmla="*/ 1907 h 1953"/>
                  <a:gd name="T30" fmla="*/ 119 w 1176"/>
                  <a:gd name="T31" fmla="*/ 1666 h 1953"/>
                  <a:gd name="T32" fmla="*/ 4 w 1176"/>
                  <a:gd name="T33" fmla="*/ 1085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6" h="1953">
                    <a:moveTo>
                      <a:pt x="4" y="1085"/>
                    </a:moveTo>
                    <a:cubicBezTo>
                      <a:pt x="3" y="957"/>
                      <a:pt x="24" y="832"/>
                      <a:pt x="55" y="707"/>
                    </a:cubicBezTo>
                    <a:cubicBezTo>
                      <a:pt x="85" y="581"/>
                      <a:pt x="132" y="462"/>
                      <a:pt x="196" y="349"/>
                    </a:cubicBezTo>
                    <a:cubicBezTo>
                      <a:pt x="256" y="244"/>
                      <a:pt x="331" y="149"/>
                      <a:pt x="434" y="79"/>
                    </a:cubicBezTo>
                    <a:cubicBezTo>
                      <a:pt x="518" y="21"/>
                      <a:pt x="613" y="0"/>
                      <a:pt x="713" y="23"/>
                    </a:cubicBezTo>
                    <a:cubicBezTo>
                      <a:pt x="782" y="39"/>
                      <a:pt x="840" y="82"/>
                      <a:pt x="888" y="136"/>
                    </a:cubicBezTo>
                    <a:cubicBezTo>
                      <a:pt x="975" y="232"/>
                      <a:pt x="1029" y="347"/>
                      <a:pt x="1070" y="467"/>
                    </a:cubicBezTo>
                    <a:cubicBezTo>
                      <a:pt x="1129" y="637"/>
                      <a:pt x="1166" y="813"/>
                      <a:pt x="1172" y="994"/>
                    </a:cubicBezTo>
                    <a:cubicBezTo>
                      <a:pt x="1176" y="1094"/>
                      <a:pt x="1165" y="1192"/>
                      <a:pt x="1132" y="1287"/>
                    </a:cubicBezTo>
                    <a:cubicBezTo>
                      <a:pt x="1098" y="1385"/>
                      <a:pt x="1059" y="1482"/>
                      <a:pt x="1025" y="1580"/>
                    </a:cubicBezTo>
                    <a:cubicBezTo>
                      <a:pt x="996" y="1665"/>
                      <a:pt x="964" y="1750"/>
                      <a:pt x="967" y="1842"/>
                    </a:cubicBezTo>
                    <a:cubicBezTo>
                      <a:pt x="968" y="1859"/>
                      <a:pt x="959" y="1863"/>
                      <a:pt x="944" y="1864"/>
                    </a:cubicBezTo>
                    <a:cubicBezTo>
                      <a:pt x="862" y="1873"/>
                      <a:pt x="781" y="1883"/>
                      <a:pt x="700" y="1893"/>
                    </a:cubicBezTo>
                    <a:cubicBezTo>
                      <a:pt x="560" y="1911"/>
                      <a:pt x="421" y="1929"/>
                      <a:pt x="282" y="1947"/>
                    </a:cubicBezTo>
                    <a:cubicBezTo>
                      <a:pt x="235" y="1953"/>
                      <a:pt x="235" y="1953"/>
                      <a:pt x="216" y="1907"/>
                    </a:cubicBezTo>
                    <a:cubicBezTo>
                      <a:pt x="183" y="1827"/>
                      <a:pt x="145" y="1748"/>
                      <a:pt x="119" y="1666"/>
                    </a:cubicBezTo>
                    <a:cubicBezTo>
                      <a:pt x="57" y="1477"/>
                      <a:pt x="0" y="1287"/>
                      <a:pt x="4" y="10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29017B88-1266-480C-ADC6-E072937F1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2210" y="5700645"/>
                <a:ext cx="491933" cy="587442"/>
              </a:xfrm>
              <a:custGeom>
                <a:avLst/>
                <a:gdLst>
                  <a:gd name="T0" fmla="*/ 821 w 821"/>
                  <a:gd name="T1" fmla="*/ 562 h 987"/>
                  <a:gd name="T2" fmla="*/ 773 w 821"/>
                  <a:gd name="T3" fmla="*/ 795 h 987"/>
                  <a:gd name="T4" fmla="*/ 658 w 821"/>
                  <a:gd name="T5" fmla="*/ 915 h 987"/>
                  <a:gd name="T6" fmla="*/ 334 w 821"/>
                  <a:gd name="T7" fmla="*/ 964 h 987"/>
                  <a:gd name="T8" fmla="*/ 186 w 821"/>
                  <a:gd name="T9" fmla="*/ 879 h 987"/>
                  <a:gd name="T10" fmla="*/ 50 w 821"/>
                  <a:gd name="T11" fmla="*/ 574 h 987"/>
                  <a:gd name="T12" fmla="*/ 2 w 821"/>
                  <a:gd name="T13" fmla="*/ 138 h 987"/>
                  <a:gd name="T14" fmla="*/ 26 w 821"/>
                  <a:gd name="T15" fmla="*/ 102 h 987"/>
                  <a:gd name="T16" fmla="*/ 163 w 821"/>
                  <a:gd name="T17" fmla="*/ 81 h 987"/>
                  <a:gd name="T18" fmla="*/ 400 w 821"/>
                  <a:gd name="T19" fmla="*/ 43 h 987"/>
                  <a:gd name="T20" fmla="*/ 485 w 821"/>
                  <a:gd name="T21" fmla="*/ 33 h 987"/>
                  <a:gd name="T22" fmla="*/ 678 w 821"/>
                  <a:gd name="T23" fmla="*/ 3 h 987"/>
                  <a:gd name="T24" fmla="*/ 713 w 821"/>
                  <a:gd name="T25" fmla="*/ 25 h 987"/>
                  <a:gd name="T26" fmla="*/ 776 w 821"/>
                  <a:gd name="T27" fmla="*/ 264 h 987"/>
                  <a:gd name="T28" fmla="*/ 819 w 821"/>
                  <a:gd name="T29" fmla="*/ 515 h 987"/>
                  <a:gd name="T30" fmla="*/ 821 w 821"/>
                  <a:gd name="T31" fmla="*/ 562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1" h="987">
                    <a:moveTo>
                      <a:pt x="821" y="562"/>
                    </a:moveTo>
                    <a:cubicBezTo>
                      <a:pt x="820" y="647"/>
                      <a:pt x="810" y="724"/>
                      <a:pt x="773" y="795"/>
                    </a:cubicBezTo>
                    <a:cubicBezTo>
                      <a:pt x="746" y="845"/>
                      <a:pt x="708" y="887"/>
                      <a:pt x="658" y="915"/>
                    </a:cubicBezTo>
                    <a:cubicBezTo>
                      <a:pt x="556" y="970"/>
                      <a:pt x="448" y="987"/>
                      <a:pt x="334" y="964"/>
                    </a:cubicBezTo>
                    <a:cubicBezTo>
                      <a:pt x="276" y="952"/>
                      <a:pt x="226" y="923"/>
                      <a:pt x="186" y="879"/>
                    </a:cubicBezTo>
                    <a:cubicBezTo>
                      <a:pt x="106" y="793"/>
                      <a:pt x="74" y="686"/>
                      <a:pt x="50" y="574"/>
                    </a:cubicBezTo>
                    <a:cubicBezTo>
                      <a:pt x="19" y="430"/>
                      <a:pt x="19" y="283"/>
                      <a:pt x="2" y="138"/>
                    </a:cubicBezTo>
                    <a:cubicBezTo>
                      <a:pt x="0" y="117"/>
                      <a:pt x="5" y="105"/>
                      <a:pt x="26" y="102"/>
                    </a:cubicBezTo>
                    <a:cubicBezTo>
                      <a:pt x="72" y="95"/>
                      <a:pt x="118" y="89"/>
                      <a:pt x="163" y="81"/>
                    </a:cubicBezTo>
                    <a:cubicBezTo>
                      <a:pt x="242" y="69"/>
                      <a:pt x="321" y="56"/>
                      <a:pt x="400" y="43"/>
                    </a:cubicBezTo>
                    <a:cubicBezTo>
                      <a:pt x="428" y="39"/>
                      <a:pt x="457" y="37"/>
                      <a:pt x="485" y="33"/>
                    </a:cubicBezTo>
                    <a:cubicBezTo>
                      <a:pt x="550" y="23"/>
                      <a:pt x="614" y="13"/>
                      <a:pt x="678" y="3"/>
                    </a:cubicBezTo>
                    <a:cubicBezTo>
                      <a:pt x="697" y="0"/>
                      <a:pt x="708" y="5"/>
                      <a:pt x="713" y="25"/>
                    </a:cubicBezTo>
                    <a:cubicBezTo>
                      <a:pt x="734" y="105"/>
                      <a:pt x="758" y="184"/>
                      <a:pt x="776" y="264"/>
                    </a:cubicBezTo>
                    <a:cubicBezTo>
                      <a:pt x="794" y="347"/>
                      <a:pt x="805" y="431"/>
                      <a:pt x="819" y="515"/>
                    </a:cubicBezTo>
                    <a:cubicBezTo>
                      <a:pt x="821" y="532"/>
                      <a:pt x="821" y="550"/>
                      <a:pt x="821" y="5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F80CBC-1CEC-4C3E-8143-72D22E7D0011}"/>
                </a:ext>
              </a:extLst>
            </p:cNvPr>
            <p:cNvGrpSpPr/>
            <p:nvPr/>
          </p:nvGrpSpPr>
          <p:grpSpPr>
            <a:xfrm rot="219926">
              <a:off x="3012995" y="-2554029"/>
              <a:ext cx="703343" cy="1831715"/>
              <a:chOff x="3097662" y="4456372"/>
              <a:chExt cx="703343" cy="1831715"/>
            </a:xfrm>
            <a:grpFill/>
          </p:grpSpPr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BA468E78-5383-4170-AA29-8281EC31A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662" y="4456372"/>
                <a:ext cx="703343" cy="1161411"/>
              </a:xfrm>
              <a:custGeom>
                <a:avLst/>
                <a:gdLst>
                  <a:gd name="T0" fmla="*/ 1172 w 1176"/>
                  <a:gd name="T1" fmla="*/ 1085 h 1953"/>
                  <a:gd name="T2" fmla="*/ 1122 w 1176"/>
                  <a:gd name="T3" fmla="*/ 707 h 1953"/>
                  <a:gd name="T4" fmla="*/ 980 w 1176"/>
                  <a:gd name="T5" fmla="*/ 349 h 1953"/>
                  <a:gd name="T6" fmla="*/ 743 w 1176"/>
                  <a:gd name="T7" fmla="*/ 79 h 1953"/>
                  <a:gd name="T8" fmla="*/ 464 w 1176"/>
                  <a:gd name="T9" fmla="*/ 23 h 1953"/>
                  <a:gd name="T10" fmla="*/ 288 w 1176"/>
                  <a:gd name="T11" fmla="*/ 136 h 1953"/>
                  <a:gd name="T12" fmla="*/ 106 w 1176"/>
                  <a:gd name="T13" fmla="*/ 467 h 1953"/>
                  <a:gd name="T14" fmla="*/ 4 w 1176"/>
                  <a:gd name="T15" fmla="*/ 994 h 1953"/>
                  <a:gd name="T16" fmla="*/ 44 w 1176"/>
                  <a:gd name="T17" fmla="*/ 1287 h 1953"/>
                  <a:gd name="T18" fmla="*/ 151 w 1176"/>
                  <a:gd name="T19" fmla="*/ 1580 h 1953"/>
                  <a:gd name="T20" fmla="*/ 209 w 1176"/>
                  <a:gd name="T21" fmla="*/ 1842 h 1953"/>
                  <a:gd name="T22" fmla="*/ 232 w 1176"/>
                  <a:gd name="T23" fmla="*/ 1864 h 1953"/>
                  <a:gd name="T24" fmla="*/ 477 w 1176"/>
                  <a:gd name="T25" fmla="*/ 1893 h 1953"/>
                  <a:gd name="T26" fmla="*/ 894 w 1176"/>
                  <a:gd name="T27" fmla="*/ 1947 h 1953"/>
                  <a:gd name="T28" fmla="*/ 961 w 1176"/>
                  <a:gd name="T29" fmla="*/ 1907 h 1953"/>
                  <a:gd name="T30" fmla="*/ 1058 w 1176"/>
                  <a:gd name="T31" fmla="*/ 1666 h 1953"/>
                  <a:gd name="T32" fmla="*/ 1172 w 1176"/>
                  <a:gd name="T33" fmla="*/ 1085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6" h="1953">
                    <a:moveTo>
                      <a:pt x="1172" y="1085"/>
                    </a:moveTo>
                    <a:cubicBezTo>
                      <a:pt x="1173" y="957"/>
                      <a:pt x="1152" y="832"/>
                      <a:pt x="1122" y="707"/>
                    </a:cubicBezTo>
                    <a:cubicBezTo>
                      <a:pt x="1091" y="581"/>
                      <a:pt x="1044" y="462"/>
                      <a:pt x="980" y="349"/>
                    </a:cubicBezTo>
                    <a:cubicBezTo>
                      <a:pt x="920" y="244"/>
                      <a:pt x="845" y="149"/>
                      <a:pt x="743" y="79"/>
                    </a:cubicBezTo>
                    <a:cubicBezTo>
                      <a:pt x="658" y="21"/>
                      <a:pt x="563" y="0"/>
                      <a:pt x="464" y="23"/>
                    </a:cubicBezTo>
                    <a:cubicBezTo>
                      <a:pt x="394" y="39"/>
                      <a:pt x="337" y="82"/>
                      <a:pt x="288" y="136"/>
                    </a:cubicBezTo>
                    <a:cubicBezTo>
                      <a:pt x="201" y="232"/>
                      <a:pt x="147" y="347"/>
                      <a:pt x="106" y="467"/>
                    </a:cubicBezTo>
                    <a:cubicBezTo>
                      <a:pt x="47" y="637"/>
                      <a:pt x="11" y="813"/>
                      <a:pt x="4" y="994"/>
                    </a:cubicBezTo>
                    <a:cubicBezTo>
                      <a:pt x="0" y="1094"/>
                      <a:pt x="11" y="1192"/>
                      <a:pt x="44" y="1287"/>
                    </a:cubicBezTo>
                    <a:cubicBezTo>
                      <a:pt x="78" y="1385"/>
                      <a:pt x="117" y="1482"/>
                      <a:pt x="151" y="1580"/>
                    </a:cubicBezTo>
                    <a:cubicBezTo>
                      <a:pt x="181" y="1665"/>
                      <a:pt x="213" y="1750"/>
                      <a:pt x="209" y="1842"/>
                    </a:cubicBezTo>
                    <a:cubicBezTo>
                      <a:pt x="209" y="1859"/>
                      <a:pt x="217" y="1863"/>
                      <a:pt x="232" y="1864"/>
                    </a:cubicBezTo>
                    <a:cubicBezTo>
                      <a:pt x="314" y="1873"/>
                      <a:pt x="395" y="1883"/>
                      <a:pt x="477" y="1893"/>
                    </a:cubicBezTo>
                    <a:cubicBezTo>
                      <a:pt x="616" y="1911"/>
                      <a:pt x="755" y="1929"/>
                      <a:pt x="894" y="1947"/>
                    </a:cubicBezTo>
                    <a:cubicBezTo>
                      <a:pt x="942" y="1953"/>
                      <a:pt x="942" y="1953"/>
                      <a:pt x="961" y="1907"/>
                    </a:cubicBezTo>
                    <a:cubicBezTo>
                      <a:pt x="993" y="1827"/>
                      <a:pt x="1031" y="1748"/>
                      <a:pt x="1058" y="1666"/>
                    </a:cubicBezTo>
                    <a:cubicBezTo>
                      <a:pt x="1119" y="1477"/>
                      <a:pt x="1176" y="1287"/>
                      <a:pt x="1172" y="10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9F49F067-030D-47D8-8B78-5C5E45928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187" y="5700645"/>
                <a:ext cx="491933" cy="587442"/>
              </a:xfrm>
              <a:custGeom>
                <a:avLst/>
                <a:gdLst>
                  <a:gd name="T0" fmla="*/ 0 w 821"/>
                  <a:gd name="T1" fmla="*/ 562 h 987"/>
                  <a:gd name="T2" fmla="*/ 49 w 821"/>
                  <a:gd name="T3" fmla="*/ 795 h 987"/>
                  <a:gd name="T4" fmla="*/ 164 w 821"/>
                  <a:gd name="T5" fmla="*/ 915 h 987"/>
                  <a:gd name="T6" fmla="*/ 487 w 821"/>
                  <a:gd name="T7" fmla="*/ 964 h 987"/>
                  <a:gd name="T8" fmla="*/ 635 w 821"/>
                  <a:gd name="T9" fmla="*/ 879 h 987"/>
                  <a:gd name="T10" fmla="*/ 771 w 821"/>
                  <a:gd name="T11" fmla="*/ 574 h 987"/>
                  <a:gd name="T12" fmla="*/ 819 w 821"/>
                  <a:gd name="T13" fmla="*/ 138 h 987"/>
                  <a:gd name="T14" fmla="*/ 795 w 821"/>
                  <a:gd name="T15" fmla="*/ 102 h 987"/>
                  <a:gd name="T16" fmla="*/ 658 w 821"/>
                  <a:gd name="T17" fmla="*/ 81 h 987"/>
                  <a:gd name="T18" fmla="*/ 421 w 821"/>
                  <a:gd name="T19" fmla="*/ 43 h 987"/>
                  <a:gd name="T20" fmla="*/ 336 w 821"/>
                  <a:gd name="T21" fmla="*/ 33 h 987"/>
                  <a:gd name="T22" fmla="*/ 143 w 821"/>
                  <a:gd name="T23" fmla="*/ 3 h 987"/>
                  <a:gd name="T24" fmla="*/ 108 w 821"/>
                  <a:gd name="T25" fmla="*/ 25 h 987"/>
                  <a:gd name="T26" fmla="*/ 45 w 821"/>
                  <a:gd name="T27" fmla="*/ 264 h 987"/>
                  <a:gd name="T28" fmla="*/ 3 w 821"/>
                  <a:gd name="T29" fmla="*/ 515 h 987"/>
                  <a:gd name="T30" fmla="*/ 0 w 821"/>
                  <a:gd name="T31" fmla="*/ 562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1" h="987">
                    <a:moveTo>
                      <a:pt x="0" y="562"/>
                    </a:moveTo>
                    <a:cubicBezTo>
                      <a:pt x="2" y="647"/>
                      <a:pt x="11" y="724"/>
                      <a:pt x="49" y="795"/>
                    </a:cubicBezTo>
                    <a:cubicBezTo>
                      <a:pt x="75" y="845"/>
                      <a:pt x="113" y="887"/>
                      <a:pt x="164" y="915"/>
                    </a:cubicBezTo>
                    <a:cubicBezTo>
                      <a:pt x="265" y="970"/>
                      <a:pt x="374" y="987"/>
                      <a:pt x="487" y="964"/>
                    </a:cubicBezTo>
                    <a:cubicBezTo>
                      <a:pt x="545" y="952"/>
                      <a:pt x="595" y="923"/>
                      <a:pt x="635" y="879"/>
                    </a:cubicBezTo>
                    <a:cubicBezTo>
                      <a:pt x="715" y="793"/>
                      <a:pt x="747" y="686"/>
                      <a:pt x="771" y="574"/>
                    </a:cubicBezTo>
                    <a:cubicBezTo>
                      <a:pt x="802" y="430"/>
                      <a:pt x="802" y="283"/>
                      <a:pt x="819" y="138"/>
                    </a:cubicBezTo>
                    <a:cubicBezTo>
                      <a:pt x="821" y="117"/>
                      <a:pt x="816" y="105"/>
                      <a:pt x="795" y="102"/>
                    </a:cubicBezTo>
                    <a:cubicBezTo>
                      <a:pt x="750" y="95"/>
                      <a:pt x="704" y="89"/>
                      <a:pt x="658" y="81"/>
                    </a:cubicBezTo>
                    <a:cubicBezTo>
                      <a:pt x="579" y="69"/>
                      <a:pt x="500" y="56"/>
                      <a:pt x="421" y="43"/>
                    </a:cubicBezTo>
                    <a:cubicBezTo>
                      <a:pt x="393" y="39"/>
                      <a:pt x="364" y="37"/>
                      <a:pt x="336" y="33"/>
                    </a:cubicBezTo>
                    <a:cubicBezTo>
                      <a:pt x="272" y="23"/>
                      <a:pt x="207" y="13"/>
                      <a:pt x="143" y="3"/>
                    </a:cubicBezTo>
                    <a:cubicBezTo>
                      <a:pt x="124" y="0"/>
                      <a:pt x="113" y="5"/>
                      <a:pt x="108" y="25"/>
                    </a:cubicBezTo>
                    <a:cubicBezTo>
                      <a:pt x="88" y="105"/>
                      <a:pt x="63" y="184"/>
                      <a:pt x="45" y="264"/>
                    </a:cubicBezTo>
                    <a:cubicBezTo>
                      <a:pt x="28" y="347"/>
                      <a:pt x="16" y="431"/>
                      <a:pt x="3" y="515"/>
                    </a:cubicBezTo>
                    <a:cubicBezTo>
                      <a:pt x="0" y="532"/>
                      <a:pt x="0" y="550"/>
                      <a:pt x="0" y="5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C8A6F83-39F9-49AA-81CC-E21AB13913CF}"/>
              </a:ext>
            </a:extLst>
          </p:cNvPr>
          <p:cNvSpPr txBox="1"/>
          <p:nvPr/>
        </p:nvSpPr>
        <p:spPr>
          <a:xfrm>
            <a:off x="1242750" y="1537219"/>
            <a:ext cx="3615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000" b="1" dirty="0">
                <a:solidFill>
                  <a:srgbClr val="CB1B4A"/>
                </a:solidFill>
              </a:rPr>
              <a:t>Difficulté d'accès à l'information :</a:t>
            </a:r>
          </a:p>
          <a:p>
            <a:pPr lvl="0">
              <a:defRPr/>
            </a:pPr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Les informations sont dispersées sur plusieurs plateformes ,rendant leur accès et leur mise à jour difficiles.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78427E-334A-46D5-89B9-38ADD6093FC8}"/>
              </a:ext>
            </a:extLst>
          </p:cNvPr>
          <p:cNvSpPr txBox="1"/>
          <p:nvPr/>
        </p:nvSpPr>
        <p:spPr>
          <a:xfrm>
            <a:off x="37668" y="1350573"/>
            <a:ext cx="14026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B190EA-235E-41A0-B500-B9011EB1E09D}"/>
              </a:ext>
            </a:extLst>
          </p:cNvPr>
          <p:cNvGrpSpPr/>
          <p:nvPr/>
        </p:nvGrpSpPr>
        <p:grpSpPr>
          <a:xfrm>
            <a:off x="4543586" y="2302860"/>
            <a:ext cx="3933281" cy="3950497"/>
            <a:chOff x="1060021" y="1473417"/>
            <a:chExt cx="4479725" cy="449933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421A2879-B89D-4BF6-BE97-A72206EE2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026" y="2059900"/>
              <a:ext cx="1474226" cy="461699"/>
            </a:xfrm>
            <a:custGeom>
              <a:avLst/>
              <a:gdLst>
                <a:gd name="T0" fmla="*/ 206 w 426"/>
                <a:gd name="T1" fmla="*/ 0 h 132"/>
                <a:gd name="T2" fmla="*/ 403 w 426"/>
                <a:gd name="T3" fmla="*/ 73 h 132"/>
                <a:gd name="T4" fmla="*/ 413 w 426"/>
                <a:gd name="T5" fmla="*/ 83 h 132"/>
                <a:gd name="T6" fmla="*/ 414 w 426"/>
                <a:gd name="T7" fmla="*/ 120 h 132"/>
                <a:gd name="T8" fmla="*/ 376 w 426"/>
                <a:gd name="T9" fmla="*/ 121 h 132"/>
                <a:gd name="T10" fmla="*/ 307 w 426"/>
                <a:gd name="T11" fmla="*/ 75 h 132"/>
                <a:gd name="T12" fmla="*/ 60 w 426"/>
                <a:gd name="T13" fmla="*/ 114 h 132"/>
                <a:gd name="T14" fmla="*/ 52 w 426"/>
                <a:gd name="T15" fmla="*/ 121 h 132"/>
                <a:gd name="T16" fmla="*/ 13 w 426"/>
                <a:gd name="T17" fmla="*/ 120 h 132"/>
                <a:gd name="T18" fmla="*/ 15 w 426"/>
                <a:gd name="T19" fmla="*/ 82 h 132"/>
                <a:gd name="T20" fmla="*/ 152 w 426"/>
                <a:gd name="T21" fmla="*/ 8 h 132"/>
                <a:gd name="T22" fmla="*/ 206 w 426"/>
                <a:gd name="T2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6" h="132">
                  <a:moveTo>
                    <a:pt x="206" y="0"/>
                  </a:moveTo>
                  <a:cubicBezTo>
                    <a:pt x="285" y="3"/>
                    <a:pt x="350" y="24"/>
                    <a:pt x="403" y="73"/>
                  </a:cubicBezTo>
                  <a:cubicBezTo>
                    <a:pt x="407" y="76"/>
                    <a:pt x="410" y="79"/>
                    <a:pt x="413" y="83"/>
                  </a:cubicBezTo>
                  <a:cubicBezTo>
                    <a:pt x="424" y="95"/>
                    <a:pt x="426" y="108"/>
                    <a:pt x="414" y="120"/>
                  </a:cubicBezTo>
                  <a:cubicBezTo>
                    <a:pt x="402" y="132"/>
                    <a:pt x="390" y="131"/>
                    <a:pt x="376" y="121"/>
                  </a:cubicBezTo>
                  <a:cubicBezTo>
                    <a:pt x="354" y="105"/>
                    <a:pt x="332" y="86"/>
                    <a:pt x="307" y="75"/>
                  </a:cubicBezTo>
                  <a:cubicBezTo>
                    <a:pt x="217" y="36"/>
                    <a:pt x="134" y="51"/>
                    <a:pt x="60" y="114"/>
                  </a:cubicBezTo>
                  <a:cubicBezTo>
                    <a:pt x="57" y="116"/>
                    <a:pt x="55" y="119"/>
                    <a:pt x="52" y="121"/>
                  </a:cubicBezTo>
                  <a:cubicBezTo>
                    <a:pt x="39" y="132"/>
                    <a:pt x="25" y="132"/>
                    <a:pt x="13" y="120"/>
                  </a:cubicBezTo>
                  <a:cubicBezTo>
                    <a:pt x="0" y="107"/>
                    <a:pt x="3" y="93"/>
                    <a:pt x="15" y="82"/>
                  </a:cubicBezTo>
                  <a:cubicBezTo>
                    <a:pt x="53" y="43"/>
                    <a:pt x="100" y="19"/>
                    <a:pt x="152" y="8"/>
                  </a:cubicBezTo>
                  <a:cubicBezTo>
                    <a:pt x="172" y="4"/>
                    <a:pt x="193" y="2"/>
                    <a:pt x="206" y="0"/>
                  </a:cubicBezTo>
                  <a:close/>
                </a:path>
              </a:pathLst>
            </a:custGeom>
            <a:solidFill>
              <a:srgbClr val="42AF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97C78D2E-3169-404B-AF68-4AFEB87529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021" y="1473417"/>
              <a:ext cx="4479725" cy="4499333"/>
            </a:xfrm>
            <a:custGeom>
              <a:avLst/>
              <a:gdLst>
                <a:gd name="T0" fmla="*/ 1257 w 1295"/>
                <a:gd name="T1" fmla="*/ 1098 h 1289"/>
                <a:gd name="T2" fmla="*/ 1123 w 1295"/>
                <a:gd name="T3" fmla="*/ 981 h 1289"/>
                <a:gd name="T4" fmla="*/ 895 w 1295"/>
                <a:gd name="T5" fmla="*/ 781 h 1289"/>
                <a:gd name="T6" fmla="*/ 872 w 1295"/>
                <a:gd name="T7" fmla="*/ 773 h 1289"/>
                <a:gd name="T8" fmla="*/ 816 w 1295"/>
                <a:gd name="T9" fmla="*/ 752 h 1289"/>
                <a:gd name="T10" fmla="*/ 814 w 1295"/>
                <a:gd name="T11" fmla="*/ 722 h 1289"/>
                <a:gd name="T12" fmla="*/ 825 w 1295"/>
                <a:gd name="T13" fmla="*/ 706 h 1289"/>
                <a:gd name="T14" fmla="*/ 903 w 1295"/>
                <a:gd name="T15" fmla="*/ 452 h 1289"/>
                <a:gd name="T16" fmla="*/ 452 w 1295"/>
                <a:gd name="T17" fmla="*/ 0 h 1289"/>
                <a:gd name="T18" fmla="*/ 0 w 1295"/>
                <a:gd name="T19" fmla="*/ 452 h 1289"/>
                <a:gd name="T20" fmla="*/ 452 w 1295"/>
                <a:gd name="T21" fmla="*/ 903 h 1289"/>
                <a:gd name="T22" fmla="*/ 697 w 1295"/>
                <a:gd name="T23" fmla="*/ 831 h 1289"/>
                <a:gd name="T24" fmla="*/ 704 w 1295"/>
                <a:gd name="T25" fmla="*/ 826 h 1289"/>
                <a:gd name="T26" fmla="*/ 705 w 1295"/>
                <a:gd name="T27" fmla="*/ 826 h 1289"/>
                <a:gd name="T28" fmla="*/ 714 w 1295"/>
                <a:gd name="T29" fmla="*/ 819 h 1289"/>
                <a:gd name="T30" fmla="*/ 757 w 1295"/>
                <a:gd name="T31" fmla="*/ 822 h 1289"/>
                <a:gd name="T32" fmla="*/ 774 w 1295"/>
                <a:gd name="T33" fmla="*/ 869 h 1289"/>
                <a:gd name="T34" fmla="*/ 786 w 1295"/>
                <a:gd name="T35" fmla="*/ 900 h 1289"/>
                <a:gd name="T36" fmla="*/ 1109 w 1295"/>
                <a:gd name="T37" fmla="*/ 1268 h 1289"/>
                <a:gd name="T38" fmla="*/ 1159 w 1295"/>
                <a:gd name="T39" fmla="*/ 1284 h 1289"/>
                <a:gd name="T40" fmla="*/ 1278 w 1295"/>
                <a:gd name="T41" fmla="*/ 1181 h 1289"/>
                <a:gd name="T42" fmla="*/ 1257 w 1295"/>
                <a:gd name="T43" fmla="*/ 1098 h 1289"/>
                <a:gd name="T44" fmla="*/ 90 w 1295"/>
                <a:gd name="T45" fmla="*/ 452 h 1289"/>
                <a:gd name="T46" fmla="*/ 452 w 1295"/>
                <a:gd name="T47" fmla="*/ 90 h 1289"/>
                <a:gd name="T48" fmla="*/ 813 w 1295"/>
                <a:gd name="T49" fmla="*/ 452 h 1289"/>
                <a:gd name="T50" fmla="*/ 452 w 1295"/>
                <a:gd name="T51" fmla="*/ 813 h 1289"/>
                <a:gd name="T52" fmla="*/ 90 w 1295"/>
                <a:gd name="T53" fmla="*/ 452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95" h="1289">
                  <a:moveTo>
                    <a:pt x="1257" y="1098"/>
                  </a:moveTo>
                  <a:cubicBezTo>
                    <a:pt x="1212" y="1059"/>
                    <a:pt x="1168" y="1020"/>
                    <a:pt x="1123" y="981"/>
                  </a:cubicBezTo>
                  <a:cubicBezTo>
                    <a:pt x="1047" y="914"/>
                    <a:pt x="971" y="847"/>
                    <a:pt x="895" y="781"/>
                  </a:cubicBezTo>
                  <a:cubicBezTo>
                    <a:pt x="889" y="776"/>
                    <a:pt x="878" y="770"/>
                    <a:pt x="872" y="773"/>
                  </a:cubicBezTo>
                  <a:cubicBezTo>
                    <a:pt x="846" y="783"/>
                    <a:pt x="832" y="768"/>
                    <a:pt x="816" y="752"/>
                  </a:cubicBezTo>
                  <a:cubicBezTo>
                    <a:pt x="805" y="741"/>
                    <a:pt x="805" y="734"/>
                    <a:pt x="814" y="722"/>
                  </a:cubicBezTo>
                  <a:cubicBezTo>
                    <a:pt x="817" y="717"/>
                    <a:pt x="821" y="712"/>
                    <a:pt x="825" y="706"/>
                  </a:cubicBezTo>
                  <a:cubicBezTo>
                    <a:pt x="874" y="634"/>
                    <a:pt x="903" y="546"/>
                    <a:pt x="903" y="452"/>
                  </a:cubicBezTo>
                  <a:cubicBezTo>
                    <a:pt x="903" y="202"/>
                    <a:pt x="701" y="0"/>
                    <a:pt x="452" y="0"/>
                  </a:cubicBezTo>
                  <a:cubicBezTo>
                    <a:pt x="202" y="0"/>
                    <a:pt x="0" y="202"/>
                    <a:pt x="0" y="452"/>
                  </a:cubicBezTo>
                  <a:cubicBezTo>
                    <a:pt x="0" y="701"/>
                    <a:pt x="202" y="903"/>
                    <a:pt x="452" y="903"/>
                  </a:cubicBezTo>
                  <a:cubicBezTo>
                    <a:pt x="542" y="903"/>
                    <a:pt x="626" y="877"/>
                    <a:pt x="697" y="831"/>
                  </a:cubicBezTo>
                  <a:cubicBezTo>
                    <a:pt x="699" y="829"/>
                    <a:pt x="702" y="828"/>
                    <a:pt x="704" y="826"/>
                  </a:cubicBezTo>
                  <a:cubicBezTo>
                    <a:pt x="704" y="826"/>
                    <a:pt x="704" y="826"/>
                    <a:pt x="705" y="826"/>
                  </a:cubicBezTo>
                  <a:cubicBezTo>
                    <a:pt x="708" y="824"/>
                    <a:pt x="711" y="822"/>
                    <a:pt x="714" y="819"/>
                  </a:cubicBezTo>
                  <a:cubicBezTo>
                    <a:pt x="732" y="807"/>
                    <a:pt x="742" y="805"/>
                    <a:pt x="757" y="822"/>
                  </a:cubicBezTo>
                  <a:cubicBezTo>
                    <a:pt x="769" y="836"/>
                    <a:pt x="781" y="847"/>
                    <a:pt x="774" y="869"/>
                  </a:cubicBezTo>
                  <a:cubicBezTo>
                    <a:pt x="771" y="877"/>
                    <a:pt x="779" y="892"/>
                    <a:pt x="786" y="900"/>
                  </a:cubicBezTo>
                  <a:cubicBezTo>
                    <a:pt x="893" y="1023"/>
                    <a:pt x="1001" y="1146"/>
                    <a:pt x="1109" y="1268"/>
                  </a:cubicBezTo>
                  <a:cubicBezTo>
                    <a:pt x="1122" y="1284"/>
                    <a:pt x="1139" y="1289"/>
                    <a:pt x="1159" y="1284"/>
                  </a:cubicBezTo>
                  <a:cubicBezTo>
                    <a:pt x="1216" y="1270"/>
                    <a:pt x="1256" y="1234"/>
                    <a:pt x="1278" y="1181"/>
                  </a:cubicBezTo>
                  <a:cubicBezTo>
                    <a:pt x="1295" y="1141"/>
                    <a:pt x="1290" y="1127"/>
                    <a:pt x="1257" y="1098"/>
                  </a:cubicBezTo>
                  <a:close/>
                  <a:moveTo>
                    <a:pt x="90" y="452"/>
                  </a:moveTo>
                  <a:cubicBezTo>
                    <a:pt x="90" y="252"/>
                    <a:pt x="252" y="90"/>
                    <a:pt x="452" y="90"/>
                  </a:cubicBezTo>
                  <a:cubicBezTo>
                    <a:pt x="651" y="90"/>
                    <a:pt x="813" y="252"/>
                    <a:pt x="813" y="452"/>
                  </a:cubicBezTo>
                  <a:cubicBezTo>
                    <a:pt x="813" y="651"/>
                    <a:pt x="651" y="813"/>
                    <a:pt x="452" y="813"/>
                  </a:cubicBezTo>
                  <a:cubicBezTo>
                    <a:pt x="252" y="813"/>
                    <a:pt x="90" y="651"/>
                    <a:pt x="90" y="4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37">
            <a:extLst>
              <a:ext uri="{FF2B5EF4-FFF2-40B4-BE49-F238E27FC236}">
                <a16:creationId xmlns:a16="http://schemas.microsoft.com/office/drawing/2014/main" id="{EC8A6F83-39F9-49AA-81CC-E21AB13913CF}"/>
              </a:ext>
            </a:extLst>
          </p:cNvPr>
          <p:cNvSpPr txBox="1"/>
          <p:nvPr/>
        </p:nvSpPr>
        <p:spPr>
          <a:xfrm>
            <a:off x="8696406" y="4206179"/>
            <a:ext cx="3395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000" dirty="0">
                <a:solidFill>
                  <a:srgbClr val="CB1B4A"/>
                </a:solidFill>
              </a:rPr>
              <a:t>Difficulté à trouver des informations exactes et à jour::</a:t>
            </a:r>
            <a:endParaRPr lang="en-GB" sz="2000" dirty="0">
              <a:solidFill>
                <a:srgbClr val="CB1B4A"/>
              </a:solidFill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La fragmentation des sources d'information conduit souvent à des informations obsolètes ou incorrectes.</a:t>
            </a:r>
          </a:p>
        </p:txBody>
      </p:sp>
      <p:sp>
        <p:nvSpPr>
          <p:cNvPr id="33" name="TextBox 40">
            <a:extLst>
              <a:ext uri="{FF2B5EF4-FFF2-40B4-BE49-F238E27FC236}">
                <a16:creationId xmlns:a16="http://schemas.microsoft.com/office/drawing/2014/main" id="{9378427E-334A-46D5-89B9-38ADD6093FC8}"/>
              </a:ext>
            </a:extLst>
          </p:cNvPr>
          <p:cNvSpPr txBox="1"/>
          <p:nvPr/>
        </p:nvSpPr>
        <p:spPr>
          <a:xfrm>
            <a:off x="7347028" y="3993128"/>
            <a:ext cx="16414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7369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Critique de </a:t>
            </a:r>
            <a:r>
              <a:rPr kumimoji="0" lang="en-US" sz="5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l’éxistant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CAF6E1-E3B4-44C2-9267-CBDA53131232}"/>
              </a:ext>
            </a:extLst>
          </p:cNvPr>
          <p:cNvGrpSpPr/>
          <p:nvPr/>
        </p:nvGrpSpPr>
        <p:grpSpPr>
          <a:xfrm rot="3697113">
            <a:off x="5361717" y="-754042"/>
            <a:ext cx="1673012" cy="9233541"/>
            <a:chOff x="2043326" y="-2554029"/>
            <a:chExt cx="1673012" cy="9233541"/>
          </a:xfrm>
          <a:solidFill>
            <a:schemeClr val="accent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62EA3D-AFAF-4F0F-BDB6-0F51374B87E1}"/>
                </a:ext>
              </a:extLst>
            </p:cNvPr>
            <p:cNvGrpSpPr/>
            <p:nvPr/>
          </p:nvGrpSpPr>
          <p:grpSpPr>
            <a:xfrm rot="21344680">
              <a:off x="2043326" y="4847797"/>
              <a:ext cx="703343" cy="1831715"/>
              <a:chOff x="2043326" y="4456372"/>
              <a:chExt cx="703343" cy="1831715"/>
            </a:xfrm>
            <a:grpFill/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090A66EE-5B82-40BF-A881-7952F259E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3326" y="4456372"/>
                <a:ext cx="703343" cy="1161411"/>
              </a:xfrm>
              <a:custGeom>
                <a:avLst/>
                <a:gdLst>
                  <a:gd name="T0" fmla="*/ 4 w 1176"/>
                  <a:gd name="T1" fmla="*/ 1085 h 1953"/>
                  <a:gd name="T2" fmla="*/ 55 w 1176"/>
                  <a:gd name="T3" fmla="*/ 707 h 1953"/>
                  <a:gd name="T4" fmla="*/ 196 w 1176"/>
                  <a:gd name="T5" fmla="*/ 349 h 1953"/>
                  <a:gd name="T6" fmla="*/ 434 w 1176"/>
                  <a:gd name="T7" fmla="*/ 79 h 1953"/>
                  <a:gd name="T8" fmla="*/ 713 w 1176"/>
                  <a:gd name="T9" fmla="*/ 23 h 1953"/>
                  <a:gd name="T10" fmla="*/ 888 w 1176"/>
                  <a:gd name="T11" fmla="*/ 136 h 1953"/>
                  <a:gd name="T12" fmla="*/ 1070 w 1176"/>
                  <a:gd name="T13" fmla="*/ 467 h 1953"/>
                  <a:gd name="T14" fmla="*/ 1172 w 1176"/>
                  <a:gd name="T15" fmla="*/ 994 h 1953"/>
                  <a:gd name="T16" fmla="*/ 1132 w 1176"/>
                  <a:gd name="T17" fmla="*/ 1287 h 1953"/>
                  <a:gd name="T18" fmla="*/ 1025 w 1176"/>
                  <a:gd name="T19" fmla="*/ 1580 h 1953"/>
                  <a:gd name="T20" fmla="*/ 967 w 1176"/>
                  <a:gd name="T21" fmla="*/ 1842 h 1953"/>
                  <a:gd name="T22" fmla="*/ 944 w 1176"/>
                  <a:gd name="T23" fmla="*/ 1864 h 1953"/>
                  <a:gd name="T24" fmla="*/ 700 w 1176"/>
                  <a:gd name="T25" fmla="*/ 1893 h 1953"/>
                  <a:gd name="T26" fmla="*/ 282 w 1176"/>
                  <a:gd name="T27" fmla="*/ 1947 h 1953"/>
                  <a:gd name="T28" fmla="*/ 216 w 1176"/>
                  <a:gd name="T29" fmla="*/ 1907 h 1953"/>
                  <a:gd name="T30" fmla="*/ 119 w 1176"/>
                  <a:gd name="T31" fmla="*/ 1666 h 1953"/>
                  <a:gd name="T32" fmla="*/ 4 w 1176"/>
                  <a:gd name="T33" fmla="*/ 1085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6" h="1953">
                    <a:moveTo>
                      <a:pt x="4" y="1085"/>
                    </a:moveTo>
                    <a:cubicBezTo>
                      <a:pt x="3" y="957"/>
                      <a:pt x="24" y="832"/>
                      <a:pt x="55" y="707"/>
                    </a:cubicBezTo>
                    <a:cubicBezTo>
                      <a:pt x="85" y="581"/>
                      <a:pt x="132" y="462"/>
                      <a:pt x="196" y="349"/>
                    </a:cubicBezTo>
                    <a:cubicBezTo>
                      <a:pt x="256" y="244"/>
                      <a:pt x="331" y="149"/>
                      <a:pt x="434" y="79"/>
                    </a:cubicBezTo>
                    <a:cubicBezTo>
                      <a:pt x="518" y="21"/>
                      <a:pt x="613" y="0"/>
                      <a:pt x="713" y="23"/>
                    </a:cubicBezTo>
                    <a:cubicBezTo>
                      <a:pt x="782" y="39"/>
                      <a:pt x="840" y="82"/>
                      <a:pt x="888" y="136"/>
                    </a:cubicBezTo>
                    <a:cubicBezTo>
                      <a:pt x="975" y="232"/>
                      <a:pt x="1029" y="347"/>
                      <a:pt x="1070" y="467"/>
                    </a:cubicBezTo>
                    <a:cubicBezTo>
                      <a:pt x="1129" y="637"/>
                      <a:pt x="1166" y="813"/>
                      <a:pt x="1172" y="994"/>
                    </a:cubicBezTo>
                    <a:cubicBezTo>
                      <a:pt x="1176" y="1094"/>
                      <a:pt x="1165" y="1192"/>
                      <a:pt x="1132" y="1287"/>
                    </a:cubicBezTo>
                    <a:cubicBezTo>
                      <a:pt x="1098" y="1385"/>
                      <a:pt x="1059" y="1482"/>
                      <a:pt x="1025" y="1580"/>
                    </a:cubicBezTo>
                    <a:cubicBezTo>
                      <a:pt x="996" y="1665"/>
                      <a:pt x="964" y="1750"/>
                      <a:pt x="967" y="1842"/>
                    </a:cubicBezTo>
                    <a:cubicBezTo>
                      <a:pt x="968" y="1859"/>
                      <a:pt x="959" y="1863"/>
                      <a:pt x="944" y="1864"/>
                    </a:cubicBezTo>
                    <a:cubicBezTo>
                      <a:pt x="862" y="1873"/>
                      <a:pt x="781" y="1883"/>
                      <a:pt x="700" y="1893"/>
                    </a:cubicBezTo>
                    <a:cubicBezTo>
                      <a:pt x="560" y="1911"/>
                      <a:pt x="421" y="1929"/>
                      <a:pt x="282" y="1947"/>
                    </a:cubicBezTo>
                    <a:cubicBezTo>
                      <a:pt x="235" y="1953"/>
                      <a:pt x="235" y="1953"/>
                      <a:pt x="216" y="1907"/>
                    </a:cubicBezTo>
                    <a:cubicBezTo>
                      <a:pt x="183" y="1827"/>
                      <a:pt x="145" y="1748"/>
                      <a:pt x="119" y="1666"/>
                    </a:cubicBezTo>
                    <a:cubicBezTo>
                      <a:pt x="57" y="1477"/>
                      <a:pt x="0" y="1287"/>
                      <a:pt x="4" y="10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3DE0955C-A932-450A-A96F-557FEBD53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2210" y="5700645"/>
                <a:ext cx="491933" cy="587442"/>
              </a:xfrm>
              <a:custGeom>
                <a:avLst/>
                <a:gdLst>
                  <a:gd name="T0" fmla="*/ 821 w 821"/>
                  <a:gd name="T1" fmla="*/ 562 h 987"/>
                  <a:gd name="T2" fmla="*/ 773 w 821"/>
                  <a:gd name="T3" fmla="*/ 795 h 987"/>
                  <a:gd name="T4" fmla="*/ 658 w 821"/>
                  <a:gd name="T5" fmla="*/ 915 h 987"/>
                  <a:gd name="T6" fmla="*/ 334 w 821"/>
                  <a:gd name="T7" fmla="*/ 964 h 987"/>
                  <a:gd name="T8" fmla="*/ 186 w 821"/>
                  <a:gd name="T9" fmla="*/ 879 h 987"/>
                  <a:gd name="T10" fmla="*/ 50 w 821"/>
                  <a:gd name="T11" fmla="*/ 574 h 987"/>
                  <a:gd name="T12" fmla="*/ 2 w 821"/>
                  <a:gd name="T13" fmla="*/ 138 h 987"/>
                  <a:gd name="T14" fmla="*/ 26 w 821"/>
                  <a:gd name="T15" fmla="*/ 102 h 987"/>
                  <a:gd name="T16" fmla="*/ 163 w 821"/>
                  <a:gd name="T17" fmla="*/ 81 h 987"/>
                  <a:gd name="T18" fmla="*/ 400 w 821"/>
                  <a:gd name="T19" fmla="*/ 43 h 987"/>
                  <a:gd name="T20" fmla="*/ 485 w 821"/>
                  <a:gd name="T21" fmla="*/ 33 h 987"/>
                  <a:gd name="T22" fmla="*/ 678 w 821"/>
                  <a:gd name="T23" fmla="*/ 3 h 987"/>
                  <a:gd name="T24" fmla="*/ 713 w 821"/>
                  <a:gd name="T25" fmla="*/ 25 h 987"/>
                  <a:gd name="T26" fmla="*/ 776 w 821"/>
                  <a:gd name="T27" fmla="*/ 264 h 987"/>
                  <a:gd name="T28" fmla="*/ 819 w 821"/>
                  <a:gd name="T29" fmla="*/ 515 h 987"/>
                  <a:gd name="T30" fmla="*/ 821 w 821"/>
                  <a:gd name="T31" fmla="*/ 562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1" h="987">
                    <a:moveTo>
                      <a:pt x="821" y="562"/>
                    </a:moveTo>
                    <a:cubicBezTo>
                      <a:pt x="820" y="647"/>
                      <a:pt x="810" y="724"/>
                      <a:pt x="773" y="795"/>
                    </a:cubicBezTo>
                    <a:cubicBezTo>
                      <a:pt x="746" y="845"/>
                      <a:pt x="708" y="887"/>
                      <a:pt x="658" y="915"/>
                    </a:cubicBezTo>
                    <a:cubicBezTo>
                      <a:pt x="556" y="970"/>
                      <a:pt x="448" y="987"/>
                      <a:pt x="334" y="964"/>
                    </a:cubicBezTo>
                    <a:cubicBezTo>
                      <a:pt x="276" y="952"/>
                      <a:pt x="226" y="923"/>
                      <a:pt x="186" y="879"/>
                    </a:cubicBezTo>
                    <a:cubicBezTo>
                      <a:pt x="106" y="793"/>
                      <a:pt x="74" y="686"/>
                      <a:pt x="50" y="574"/>
                    </a:cubicBezTo>
                    <a:cubicBezTo>
                      <a:pt x="19" y="430"/>
                      <a:pt x="19" y="283"/>
                      <a:pt x="2" y="138"/>
                    </a:cubicBezTo>
                    <a:cubicBezTo>
                      <a:pt x="0" y="117"/>
                      <a:pt x="5" y="105"/>
                      <a:pt x="26" y="102"/>
                    </a:cubicBezTo>
                    <a:cubicBezTo>
                      <a:pt x="72" y="95"/>
                      <a:pt x="118" y="89"/>
                      <a:pt x="163" y="81"/>
                    </a:cubicBezTo>
                    <a:cubicBezTo>
                      <a:pt x="242" y="69"/>
                      <a:pt x="321" y="56"/>
                      <a:pt x="400" y="43"/>
                    </a:cubicBezTo>
                    <a:cubicBezTo>
                      <a:pt x="428" y="39"/>
                      <a:pt x="457" y="37"/>
                      <a:pt x="485" y="33"/>
                    </a:cubicBezTo>
                    <a:cubicBezTo>
                      <a:pt x="550" y="23"/>
                      <a:pt x="614" y="13"/>
                      <a:pt x="678" y="3"/>
                    </a:cubicBezTo>
                    <a:cubicBezTo>
                      <a:pt x="697" y="0"/>
                      <a:pt x="708" y="5"/>
                      <a:pt x="713" y="25"/>
                    </a:cubicBezTo>
                    <a:cubicBezTo>
                      <a:pt x="734" y="105"/>
                      <a:pt x="758" y="184"/>
                      <a:pt x="776" y="264"/>
                    </a:cubicBezTo>
                    <a:cubicBezTo>
                      <a:pt x="794" y="347"/>
                      <a:pt x="805" y="431"/>
                      <a:pt x="819" y="515"/>
                    </a:cubicBezTo>
                    <a:cubicBezTo>
                      <a:pt x="821" y="532"/>
                      <a:pt x="821" y="550"/>
                      <a:pt x="821" y="5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6DD11CB-3877-4963-89A5-E0FDC67AA467}"/>
                </a:ext>
              </a:extLst>
            </p:cNvPr>
            <p:cNvGrpSpPr/>
            <p:nvPr/>
          </p:nvGrpSpPr>
          <p:grpSpPr>
            <a:xfrm rot="219926">
              <a:off x="3012995" y="3461538"/>
              <a:ext cx="703343" cy="1831715"/>
              <a:chOff x="3097662" y="4456372"/>
              <a:chExt cx="703343" cy="1831715"/>
            </a:xfrm>
            <a:grpFill/>
          </p:grpSpPr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8E43655A-4BD6-4111-9E28-07ACF023D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662" y="4456372"/>
                <a:ext cx="703343" cy="1161411"/>
              </a:xfrm>
              <a:custGeom>
                <a:avLst/>
                <a:gdLst>
                  <a:gd name="T0" fmla="*/ 1172 w 1176"/>
                  <a:gd name="T1" fmla="*/ 1085 h 1953"/>
                  <a:gd name="T2" fmla="*/ 1122 w 1176"/>
                  <a:gd name="T3" fmla="*/ 707 h 1953"/>
                  <a:gd name="T4" fmla="*/ 980 w 1176"/>
                  <a:gd name="T5" fmla="*/ 349 h 1953"/>
                  <a:gd name="T6" fmla="*/ 743 w 1176"/>
                  <a:gd name="T7" fmla="*/ 79 h 1953"/>
                  <a:gd name="T8" fmla="*/ 464 w 1176"/>
                  <a:gd name="T9" fmla="*/ 23 h 1953"/>
                  <a:gd name="T10" fmla="*/ 288 w 1176"/>
                  <a:gd name="T11" fmla="*/ 136 h 1953"/>
                  <a:gd name="T12" fmla="*/ 106 w 1176"/>
                  <a:gd name="T13" fmla="*/ 467 h 1953"/>
                  <a:gd name="T14" fmla="*/ 4 w 1176"/>
                  <a:gd name="T15" fmla="*/ 994 h 1953"/>
                  <a:gd name="T16" fmla="*/ 44 w 1176"/>
                  <a:gd name="T17" fmla="*/ 1287 h 1953"/>
                  <a:gd name="T18" fmla="*/ 151 w 1176"/>
                  <a:gd name="T19" fmla="*/ 1580 h 1953"/>
                  <a:gd name="T20" fmla="*/ 209 w 1176"/>
                  <a:gd name="T21" fmla="*/ 1842 h 1953"/>
                  <a:gd name="T22" fmla="*/ 232 w 1176"/>
                  <a:gd name="T23" fmla="*/ 1864 h 1953"/>
                  <a:gd name="T24" fmla="*/ 477 w 1176"/>
                  <a:gd name="T25" fmla="*/ 1893 h 1953"/>
                  <a:gd name="T26" fmla="*/ 894 w 1176"/>
                  <a:gd name="T27" fmla="*/ 1947 h 1953"/>
                  <a:gd name="T28" fmla="*/ 961 w 1176"/>
                  <a:gd name="T29" fmla="*/ 1907 h 1953"/>
                  <a:gd name="T30" fmla="*/ 1058 w 1176"/>
                  <a:gd name="T31" fmla="*/ 1666 h 1953"/>
                  <a:gd name="T32" fmla="*/ 1172 w 1176"/>
                  <a:gd name="T33" fmla="*/ 1085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6" h="1953">
                    <a:moveTo>
                      <a:pt x="1172" y="1085"/>
                    </a:moveTo>
                    <a:cubicBezTo>
                      <a:pt x="1173" y="957"/>
                      <a:pt x="1152" y="832"/>
                      <a:pt x="1122" y="707"/>
                    </a:cubicBezTo>
                    <a:cubicBezTo>
                      <a:pt x="1091" y="581"/>
                      <a:pt x="1044" y="462"/>
                      <a:pt x="980" y="349"/>
                    </a:cubicBezTo>
                    <a:cubicBezTo>
                      <a:pt x="920" y="244"/>
                      <a:pt x="845" y="149"/>
                      <a:pt x="743" y="79"/>
                    </a:cubicBezTo>
                    <a:cubicBezTo>
                      <a:pt x="658" y="21"/>
                      <a:pt x="563" y="0"/>
                      <a:pt x="464" y="23"/>
                    </a:cubicBezTo>
                    <a:cubicBezTo>
                      <a:pt x="394" y="39"/>
                      <a:pt x="337" y="82"/>
                      <a:pt x="288" y="136"/>
                    </a:cubicBezTo>
                    <a:cubicBezTo>
                      <a:pt x="201" y="232"/>
                      <a:pt x="147" y="347"/>
                      <a:pt x="106" y="467"/>
                    </a:cubicBezTo>
                    <a:cubicBezTo>
                      <a:pt x="47" y="637"/>
                      <a:pt x="11" y="813"/>
                      <a:pt x="4" y="994"/>
                    </a:cubicBezTo>
                    <a:cubicBezTo>
                      <a:pt x="0" y="1094"/>
                      <a:pt x="11" y="1192"/>
                      <a:pt x="44" y="1287"/>
                    </a:cubicBezTo>
                    <a:cubicBezTo>
                      <a:pt x="78" y="1385"/>
                      <a:pt x="117" y="1482"/>
                      <a:pt x="151" y="1580"/>
                    </a:cubicBezTo>
                    <a:cubicBezTo>
                      <a:pt x="181" y="1665"/>
                      <a:pt x="213" y="1750"/>
                      <a:pt x="209" y="1842"/>
                    </a:cubicBezTo>
                    <a:cubicBezTo>
                      <a:pt x="209" y="1859"/>
                      <a:pt x="217" y="1863"/>
                      <a:pt x="232" y="1864"/>
                    </a:cubicBezTo>
                    <a:cubicBezTo>
                      <a:pt x="314" y="1873"/>
                      <a:pt x="395" y="1883"/>
                      <a:pt x="477" y="1893"/>
                    </a:cubicBezTo>
                    <a:cubicBezTo>
                      <a:pt x="616" y="1911"/>
                      <a:pt x="755" y="1929"/>
                      <a:pt x="894" y="1947"/>
                    </a:cubicBezTo>
                    <a:cubicBezTo>
                      <a:pt x="942" y="1953"/>
                      <a:pt x="942" y="1953"/>
                      <a:pt x="961" y="1907"/>
                    </a:cubicBezTo>
                    <a:cubicBezTo>
                      <a:pt x="993" y="1827"/>
                      <a:pt x="1031" y="1748"/>
                      <a:pt x="1058" y="1666"/>
                    </a:cubicBezTo>
                    <a:cubicBezTo>
                      <a:pt x="1119" y="1477"/>
                      <a:pt x="1176" y="1287"/>
                      <a:pt x="1172" y="10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FFCC3426-F544-4B14-8166-5232D25E4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187" y="5700645"/>
                <a:ext cx="491933" cy="587442"/>
              </a:xfrm>
              <a:custGeom>
                <a:avLst/>
                <a:gdLst>
                  <a:gd name="T0" fmla="*/ 0 w 821"/>
                  <a:gd name="T1" fmla="*/ 562 h 987"/>
                  <a:gd name="T2" fmla="*/ 49 w 821"/>
                  <a:gd name="T3" fmla="*/ 795 h 987"/>
                  <a:gd name="T4" fmla="*/ 164 w 821"/>
                  <a:gd name="T5" fmla="*/ 915 h 987"/>
                  <a:gd name="T6" fmla="*/ 487 w 821"/>
                  <a:gd name="T7" fmla="*/ 964 h 987"/>
                  <a:gd name="T8" fmla="*/ 635 w 821"/>
                  <a:gd name="T9" fmla="*/ 879 h 987"/>
                  <a:gd name="T10" fmla="*/ 771 w 821"/>
                  <a:gd name="T11" fmla="*/ 574 h 987"/>
                  <a:gd name="T12" fmla="*/ 819 w 821"/>
                  <a:gd name="T13" fmla="*/ 138 h 987"/>
                  <a:gd name="T14" fmla="*/ 795 w 821"/>
                  <a:gd name="T15" fmla="*/ 102 h 987"/>
                  <a:gd name="T16" fmla="*/ 658 w 821"/>
                  <a:gd name="T17" fmla="*/ 81 h 987"/>
                  <a:gd name="T18" fmla="*/ 421 w 821"/>
                  <a:gd name="T19" fmla="*/ 43 h 987"/>
                  <a:gd name="T20" fmla="*/ 336 w 821"/>
                  <a:gd name="T21" fmla="*/ 33 h 987"/>
                  <a:gd name="T22" fmla="*/ 143 w 821"/>
                  <a:gd name="T23" fmla="*/ 3 h 987"/>
                  <a:gd name="T24" fmla="*/ 108 w 821"/>
                  <a:gd name="T25" fmla="*/ 25 h 987"/>
                  <a:gd name="T26" fmla="*/ 45 w 821"/>
                  <a:gd name="T27" fmla="*/ 264 h 987"/>
                  <a:gd name="T28" fmla="*/ 3 w 821"/>
                  <a:gd name="T29" fmla="*/ 515 h 987"/>
                  <a:gd name="T30" fmla="*/ 0 w 821"/>
                  <a:gd name="T31" fmla="*/ 562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1" h="987">
                    <a:moveTo>
                      <a:pt x="0" y="562"/>
                    </a:moveTo>
                    <a:cubicBezTo>
                      <a:pt x="2" y="647"/>
                      <a:pt x="11" y="724"/>
                      <a:pt x="49" y="795"/>
                    </a:cubicBezTo>
                    <a:cubicBezTo>
                      <a:pt x="75" y="845"/>
                      <a:pt x="113" y="887"/>
                      <a:pt x="164" y="915"/>
                    </a:cubicBezTo>
                    <a:cubicBezTo>
                      <a:pt x="265" y="970"/>
                      <a:pt x="374" y="987"/>
                      <a:pt x="487" y="964"/>
                    </a:cubicBezTo>
                    <a:cubicBezTo>
                      <a:pt x="545" y="952"/>
                      <a:pt x="595" y="923"/>
                      <a:pt x="635" y="879"/>
                    </a:cubicBezTo>
                    <a:cubicBezTo>
                      <a:pt x="715" y="793"/>
                      <a:pt x="747" y="686"/>
                      <a:pt x="771" y="574"/>
                    </a:cubicBezTo>
                    <a:cubicBezTo>
                      <a:pt x="802" y="430"/>
                      <a:pt x="802" y="283"/>
                      <a:pt x="819" y="138"/>
                    </a:cubicBezTo>
                    <a:cubicBezTo>
                      <a:pt x="821" y="117"/>
                      <a:pt x="816" y="105"/>
                      <a:pt x="795" y="102"/>
                    </a:cubicBezTo>
                    <a:cubicBezTo>
                      <a:pt x="750" y="95"/>
                      <a:pt x="704" y="89"/>
                      <a:pt x="658" y="81"/>
                    </a:cubicBezTo>
                    <a:cubicBezTo>
                      <a:pt x="579" y="69"/>
                      <a:pt x="500" y="56"/>
                      <a:pt x="421" y="43"/>
                    </a:cubicBezTo>
                    <a:cubicBezTo>
                      <a:pt x="393" y="39"/>
                      <a:pt x="364" y="37"/>
                      <a:pt x="336" y="33"/>
                    </a:cubicBezTo>
                    <a:cubicBezTo>
                      <a:pt x="272" y="23"/>
                      <a:pt x="207" y="13"/>
                      <a:pt x="143" y="3"/>
                    </a:cubicBezTo>
                    <a:cubicBezTo>
                      <a:pt x="124" y="0"/>
                      <a:pt x="113" y="5"/>
                      <a:pt x="108" y="25"/>
                    </a:cubicBezTo>
                    <a:cubicBezTo>
                      <a:pt x="88" y="105"/>
                      <a:pt x="63" y="184"/>
                      <a:pt x="45" y="264"/>
                    </a:cubicBezTo>
                    <a:cubicBezTo>
                      <a:pt x="28" y="347"/>
                      <a:pt x="16" y="431"/>
                      <a:pt x="3" y="515"/>
                    </a:cubicBezTo>
                    <a:cubicBezTo>
                      <a:pt x="0" y="532"/>
                      <a:pt x="0" y="550"/>
                      <a:pt x="0" y="5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7F2EB9A-0C43-475F-A47A-6F2C46F03C57}"/>
                </a:ext>
              </a:extLst>
            </p:cNvPr>
            <p:cNvGrpSpPr/>
            <p:nvPr/>
          </p:nvGrpSpPr>
          <p:grpSpPr>
            <a:xfrm rot="21344680">
              <a:off x="2043326" y="1899439"/>
              <a:ext cx="703343" cy="1831715"/>
              <a:chOff x="2043326" y="4456372"/>
              <a:chExt cx="703343" cy="1831715"/>
            </a:xfrm>
            <a:grpFill/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5088D7B1-955C-4C38-9ECF-8865295A3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3326" y="4456372"/>
                <a:ext cx="703343" cy="1161411"/>
              </a:xfrm>
              <a:custGeom>
                <a:avLst/>
                <a:gdLst>
                  <a:gd name="T0" fmla="*/ 4 w 1176"/>
                  <a:gd name="T1" fmla="*/ 1085 h 1953"/>
                  <a:gd name="T2" fmla="*/ 55 w 1176"/>
                  <a:gd name="T3" fmla="*/ 707 h 1953"/>
                  <a:gd name="T4" fmla="*/ 196 w 1176"/>
                  <a:gd name="T5" fmla="*/ 349 h 1953"/>
                  <a:gd name="T6" fmla="*/ 434 w 1176"/>
                  <a:gd name="T7" fmla="*/ 79 h 1953"/>
                  <a:gd name="T8" fmla="*/ 713 w 1176"/>
                  <a:gd name="T9" fmla="*/ 23 h 1953"/>
                  <a:gd name="T10" fmla="*/ 888 w 1176"/>
                  <a:gd name="T11" fmla="*/ 136 h 1953"/>
                  <a:gd name="T12" fmla="*/ 1070 w 1176"/>
                  <a:gd name="T13" fmla="*/ 467 h 1953"/>
                  <a:gd name="T14" fmla="*/ 1172 w 1176"/>
                  <a:gd name="T15" fmla="*/ 994 h 1953"/>
                  <a:gd name="T16" fmla="*/ 1132 w 1176"/>
                  <a:gd name="T17" fmla="*/ 1287 h 1953"/>
                  <a:gd name="T18" fmla="*/ 1025 w 1176"/>
                  <a:gd name="T19" fmla="*/ 1580 h 1953"/>
                  <a:gd name="T20" fmla="*/ 967 w 1176"/>
                  <a:gd name="T21" fmla="*/ 1842 h 1953"/>
                  <a:gd name="T22" fmla="*/ 944 w 1176"/>
                  <a:gd name="T23" fmla="*/ 1864 h 1953"/>
                  <a:gd name="T24" fmla="*/ 700 w 1176"/>
                  <a:gd name="T25" fmla="*/ 1893 h 1953"/>
                  <a:gd name="T26" fmla="*/ 282 w 1176"/>
                  <a:gd name="T27" fmla="*/ 1947 h 1953"/>
                  <a:gd name="T28" fmla="*/ 216 w 1176"/>
                  <a:gd name="T29" fmla="*/ 1907 h 1953"/>
                  <a:gd name="T30" fmla="*/ 119 w 1176"/>
                  <a:gd name="T31" fmla="*/ 1666 h 1953"/>
                  <a:gd name="T32" fmla="*/ 4 w 1176"/>
                  <a:gd name="T33" fmla="*/ 1085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6" h="1953">
                    <a:moveTo>
                      <a:pt x="4" y="1085"/>
                    </a:moveTo>
                    <a:cubicBezTo>
                      <a:pt x="3" y="957"/>
                      <a:pt x="24" y="832"/>
                      <a:pt x="55" y="707"/>
                    </a:cubicBezTo>
                    <a:cubicBezTo>
                      <a:pt x="85" y="581"/>
                      <a:pt x="132" y="462"/>
                      <a:pt x="196" y="349"/>
                    </a:cubicBezTo>
                    <a:cubicBezTo>
                      <a:pt x="256" y="244"/>
                      <a:pt x="331" y="149"/>
                      <a:pt x="434" y="79"/>
                    </a:cubicBezTo>
                    <a:cubicBezTo>
                      <a:pt x="518" y="21"/>
                      <a:pt x="613" y="0"/>
                      <a:pt x="713" y="23"/>
                    </a:cubicBezTo>
                    <a:cubicBezTo>
                      <a:pt x="782" y="39"/>
                      <a:pt x="840" y="82"/>
                      <a:pt x="888" y="136"/>
                    </a:cubicBezTo>
                    <a:cubicBezTo>
                      <a:pt x="975" y="232"/>
                      <a:pt x="1029" y="347"/>
                      <a:pt x="1070" y="467"/>
                    </a:cubicBezTo>
                    <a:cubicBezTo>
                      <a:pt x="1129" y="637"/>
                      <a:pt x="1166" y="813"/>
                      <a:pt x="1172" y="994"/>
                    </a:cubicBezTo>
                    <a:cubicBezTo>
                      <a:pt x="1176" y="1094"/>
                      <a:pt x="1165" y="1192"/>
                      <a:pt x="1132" y="1287"/>
                    </a:cubicBezTo>
                    <a:cubicBezTo>
                      <a:pt x="1098" y="1385"/>
                      <a:pt x="1059" y="1482"/>
                      <a:pt x="1025" y="1580"/>
                    </a:cubicBezTo>
                    <a:cubicBezTo>
                      <a:pt x="996" y="1665"/>
                      <a:pt x="964" y="1750"/>
                      <a:pt x="967" y="1842"/>
                    </a:cubicBezTo>
                    <a:cubicBezTo>
                      <a:pt x="968" y="1859"/>
                      <a:pt x="959" y="1863"/>
                      <a:pt x="944" y="1864"/>
                    </a:cubicBezTo>
                    <a:cubicBezTo>
                      <a:pt x="862" y="1873"/>
                      <a:pt x="781" y="1883"/>
                      <a:pt x="700" y="1893"/>
                    </a:cubicBezTo>
                    <a:cubicBezTo>
                      <a:pt x="560" y="1911"/>
                      <a:pt x="421" y="1929"/>
                      <a:pt x="282" y="1947"/>
                    </a:cubicBezTo>
                    <a:cubicBezTo>
                      <a:pt x="235" y="1953"/>
                      <a:pt x="235" y="1953"/>
                      <a:pt x="216" y="1907"/>
                    </a:cubicBezTo>
                    <a:cubicBezTo>
                      <a:pt x="183" y="1827"/>
                      <a:pt x="145" y="1748"/>
                      <a:pt x="119" y="1666"/>
                    </a:cubicBezTo>
                    <a:cubicBezTo>
                      <a:pt x="57" y="1477"/>
                      <a:pt x="0" y="1287"/>
                      <a:pt x="4" y="10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01E9CED9-886A-4C31-84C5-16D40806B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2210" y="5700645"/>
                <a:ext cx="491933" cy="587442"/>
              </a:xfrm>
              <a:custGeom>
                <a:avLst/>
                <a:gdLst>
                  <a:gd name="T0" fmla="*/ 821 w 821"/>
                  <a:gd name="T1" fmla="*/ 562 h 987"/>
                  <a:gd name="T2" fmla="*/ 773 w 821"/>
                  <a:gd name="T3" fmla="*/ 795 h 987"/>
                  <a:gd name="T4" fmla="*/ 658 w 821"/>
                  <a:gd name="T5" fmla="*/ 915 h 987"/>
                  <a:gd name="T6" fmla="*/ 334 w 821"/>
                  <a:gd name="T7" fmla="*/ 964 h 987"/>
                  <a:gd name="T8" fmla="*/ 186 w 821"/>
                  <a:gd name="T9" fmla="*/ 879 h 987"/>
                  <a:gd name="T10" fmla="*/ 50 w 821"/>
                  <a:gd name="T11" fmla="*/ 574 h 987"/>
                  <a:gd name="T12" fmla="*/ 2 w 821"/>
                  <a:gd name="T13" fmla="*/ 138 h 987"/>
                  <a:gd name="T14" fmla="*/ 26 w 821"/>
                  <a:gd name="T15" fmla="*/ 102 h 987"/>
                  <a:gd name="T16" fmla="*/ 163 w 821"/>
                  <a:gd name="T17" fmla="*/ 81 h 987"/>
                  <a:gd name="T18" fmla="*/ 400 w 821"/>
                  <a:gd name="T19" fmla="*/ 43 h 987"/>
                  <a:gd name="T20" fmla="*/ 485 w 821"/>
                  <a:gd name="T21" fmla="*/ 33 h 987"/>
                  <a:gd name="T22" fmla="*/ 678 w 821"/>
                  <a:gd name="T23" fmla="*/ 3 h 987"/>
                  <a:gd name="T24" fmla="*/ 713 w 821"/>
                  <a:gd name="T25" fmla="*/ 25 h 987"/>
                  <a:gd name="T26" fmla="*/ 776 w 821"/>
                  <a:gd name="T27" fmla="*/ 264 h 987"/>
                  <a:gd name="T28" fmla="*/ 819 w 821"/>
                  <a:gd name="T29" fmla="*/ 515 h 987"/>
                  <a:gd name="T30" fmla="*/ 821 w 821"/>
                  <a:gd name="T31" fmla="*/ 562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1" h="987">
                    <a:moveTo>
                      <a:pt x="821" y="562"/>
                    </a:moveTo>
                    <a:cubicBezTo>
                      <a:pt x="820" y="647"/>
                      <a:pt x="810" y="724"/>
                      <a:pt x="773" y="795"/>
                    </a:cubicBezTo>
                    <a:cubicBezTo>
                      <a:pt x="746" y="845"/>
                      <a:pt x="708" y="887"/>
                      <a:pt x="658" y="915"/>
                    </a:cubicBezTo>
                    <a:cubicBezTo>
                      <a:pt x="556" y="970"/>
                      <a:pt x="448" y="987"/>
                      <a:pt x="334" y="964"/>
                    </a:cubicBezTo>
                    <a:cubicBezTo>
                      <a:pt x="276" y="952"/>
                      <a:pt x="226" y="923"/>
                      <a:pt x="186" y="879"/>
                    </a:cubicBezTo>
                    <a:cubicBezTo>
                      <a:pt x="106" y="793"/>
                      <a:pt x="74" y="686"/>
                      <a:pt x="50" y="574"/>
                    </a:cubicBezTo>
                    <a:cubicBezTo>
                      <a:pt x="19" y="430"/>
                      <a:pt x="19" y="283"/>
                      <a:pt x="2" y="138"/>
                    </a:cubicBezTo>
                    <a:cubicBezTo>
                      <a:pt x="0" y="117"/>
                      <a:pt x="5" y="105"/>
                      <a:pt x="26" y="102"/>
                    </a:cubicBezTo>
                    <a:cubicBezTo>
                      <a:pt x="72" y="95"/>
                      <a:pt x="118" y="89"/>
                      <a:pt x="163" y="81"/>
                    </a:cubicBezTo>
                    <a:cubicBezTo>
                      <a:pt x="242" y="69"/>
                      <a:pt x="321" y="56"/>
                      <a:pt x="400" y="43"/>
                    </a:cubicBezTo>
                    <a:cubicBezTo>
                      <a:pt x="428" y="39"/>
                      <a:pt x="457" y="37"/>
                      <a:pt x="485" y="33"/>
                    </a:cubicBezTo>
                    <a:cubicBezTo>
                      <a:pt x="550" y="23"/>
                      <a:pt x="614" y="13"/>
                      <a:pt x="678" y="3"/>
                    </a:cubicBezTo>
                    <a:cubicBezTo>
                      <a:pt x="697" y="0"/>
                      <a:pt x="708" y="5"/>
                      <a:pt x="713" y="25"/>
                    </a:cubicBezTo>
                    <a:cubicBezTo>
                      <a:pt x="734" y="105"/>
                      <a:pt x="758" y="184"/>
                      <a:pt x="776" y="264"/>
                    </a:cubicBezTo>
                    <a:cubicBezTo>
                      <a:pt x="794" y="347"/>
                      <a:pt x="805" y="431"/>
                      <a:pt x="819" y="515"/>
                    </a:cubicBezTo>
                    <a:cubicBezTo>
                      <a:pt x="821" y="532"/>
                      <a:pt x="821" y="550"/>
                      <a:pt x="821" y="5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A4A522B-134B-455F-84E0-003CC0036349}"/>
                </a:ext>
              </a:extLst>
            </p:cNvPr>
            <p:cNvGrpSpPr/>
            <p:nvPr/>
          </p:nvGrpSpPr>
          <p:grpSpPr>
            <a:xfrm rot="219926">
              <a:off x="3012995" y="498205"/>
              <a:ext cx="703343" cy="1831715"/>
              <a:chOff x="3097662" y="4456372"/>
              <a:chExt cx="703343" cy="1831715"/>
            </a:xfrm>
            <a:grpFill/>
          </p:grpSpPr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06DA823C-FD72-4FC3-A339-5FCC8EFDE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662" y="4456372"/>
                <a:ext cx="703343" cy="1161411"/>
              </a:xfrm>
              <a:custGeom>
                <a:avLst/>
                <a:gdLst>
                  <a:gd name="T0" fmla="*/ 1172 w 1176"/>
                  <a:gd name="T1" fmla="*/ 1085 h 1953"/>
                  <a:gd name="T2" fmla="*/ 1122 w 1176"/>
                  <a:gd name="T3" fmla="*/ 707 h 1953"/>
                  <a:gd name="T4" fmla="*/ 980 w 1176"/>
                  <a:gd name="T5" fmla="*/ 349 h 1953"/>
                  <a:gd name="T6" fmla="*/ 743 w 1176"/>
                  <a:gd name="T7" fmla="*/ 79 h 1953"/>
                  <a:gd name="T8" fmla="*/ 464 w 1176"/>
                  <a:gd name="T9" fmla="*/ 23 h 1953"/>
                  <a:gd name="T10" fmla="*/ 288 w 1176"/>
                  <a:gd name="T11" fmla="*/ 136 h 1953"/>
                  <a:gd name="T12" fmla="*/ 106 w 1176"/>
                  <a:gd name="T13" fmla="*/ 467 h 1953"/>
                  <a:gd name="T14" fmla="*/ 4 w 1176"/>
                  <a:gd name="T15" fmla="*/ 994 h 1953"/>
                  <a:gd name="T16" fmla="*/ 44 w 1176"/>
                  <a:gd name="T17" fmla="*/ 1287 h 1953"/>
                  <a:gd name="T18" fmla="*/ 151 w 1176"/>
                  <a:gd name="T19" fmla="*/ 1580 h 1953"/>
                  <a:gd name="T20" fmla="*/ 209 w 1176"/>
                  <a:gd name="T21" fmla="*/ 1842 h 1953"/>
                  <a:gd name="T22" fmla="*/ 232 w 1176"/>
                  <a:gd name="T23" fmla="*/ 1864 h 1953"/>
                  <a:gd name="T24" fmla="*/ 477 w 1176"/>
                  <a:gd name="T25" fmla="*/ 1893 h 1953"/>
                  <a:gd name="T26" fmla="*/ 894 w 1176"/>
                  <a:gd name="T27" fmla="*/ 1947 h 1953"/>
                  <a:gd name="T28" fmla="*/ 961 w 1176"/>
                  <a:gd name="T29" fmla="*/ 1907 h 1953"/>
                  <a:gd name="T30" fmla="*/ 1058 w 1176"/>
                  <a:gd name="T31" fmla="*/ 1666 h 1953"/>
                  <a:gd name="T32" fmla="*/ 1172 w 1176"/>
                  <a:gd name="T33" fmla="*/ 1085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6" h="1953">
                    <a:moveTo>
                      <a:pt x="1172" y="1085"/>
                    </a:moveTo>
                    <a:cubicBezTo>
                      <a:pt x="1173" y="957"/>
                      <a:pt x="1152" y="832"/>
                      <a:pt x="1122" y="707"/>
                    </a:cubicBezTo>
                    <a:cubicBezTo>
                      <a:pt x="1091" y="581"/>
                      <a:pt x="1044" y="462"/>
                      <a:pt x="980" y="349"/>
                    </a:cubicBezTo>
                    <a:cubicBezTo>
                      <a:pt x="920" y="244"/>
                      <a:pt x="845" y="149"/>
                      <a:pt x="743" y="79"/>
                    </a:cubicBezTo>
                    <a:cubicBezTo>
                      <a:pt x="658" y="21"/>
                      <a:pt x="563" y="0"/>
                      <a:pt x="464" y="23"/>
                    </a:cubicBezTo>
                    <a:cubicBezTo>
                      <a:pt x="394" y="39"/>
                      <a:pt x="337" y="82"/>
                      <a:pt x="288" y="136"/>
                    </a:cubicBezTo>
                    <a:cubicBezTo>
                      <a:pt x="201" y="232"/>
                      <a:pt x="147" y="347"/>
                      <a:pt x="106" y="467"/>
                    </a:cubicBezTo>
                    <a:cubicBezTo>
                      <a:pt x="47" y="637"/>
                      <a:pt x="11" y="813"/>
                      <a:pt x="4" y="994"/>
                    </a:cubicBezTo>
                    <a:cubicBezTo>
                      <a:pt x="0" y="1094"/>
                      <a:pt x="11" y="1192"/>
                      <a:pt x="44" y="1287"/>
                    </a:cubicBezTo>
                    <a:cubicBezTo>
                      <a:pt x="78" y="1385"/>
                      <a:pt x="117" y="1482"/>
                      <a:pt x="151" y="1580"/>
                    </a:cubicBezTo>
                    <a:cubicBezTo>
                      <a:pt x="181" y="1665"/>
                      <a:pt x="213" y="1750"/>
                      <a:pt x="209" y="1842"/>
                    </a:cubicBezTo>
                    <a:cubicBezTo>
                      <a:pt x="209" y="1859"/>
                      <a:pt x="217" y="1863"/>
                      <a:pt x="232" y="1864"/>
                    </a:cubicBezTo>
                    <a:cubicBezTo>
                      <a:pt x="314" y="1873"/>
                      <a:pt x="395" y="1883"/>
                      <a:pt x="477" y="1893"/>
                    </a:cubicBezTo>
                    <a:cubicBezTo>
                      <a:pt x="616" y="1911"/>
                      <a:pt x="755" y="1929"/>
                      <a:pt x="894" y="1947"/>
                    </a:cubicBezTo>
                    <a:cubicBezTo>
                      <a:pt x="942" y="1953"/>
                      <a:pt x="942" y="1953"/>
                      <a:pt x="961" y="1907"/>
                    </a:cubicBezTo>
                    <a:cubicBezTo>
                      <a:pt x="993" y="1827"/>
                      <a:pt x="1031" y="1748"/>
                      <a:pt x="1058" y="1666"/>
                    </a:cubicBezTo>
                    <a:cubicBezTo>
                      <a:pt x="1119" y="1477"/>
                      <a:pt x="1176" y="1287"/>
                      <a:pt x="1172" y="10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8">
                <a:extLst>
                  <a:ext uri="{FF2B5EF4-FFF2-40B4-BE49-F238E27FC236}">
                    <a16:creationId xmlns:a16="http://schemas.microsoft.com/office/drawing/2014/main" id="{00346DD7-2E1C-47ED-826B-87A433917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187" y="5700645"/>
                <a:ext cx="491933" cy="587442"/>
              </a:xfrm>
              <a:custGeom>
                <a:avLst/>
                <a:gdLst>
                  <a:gd name="T0" fmla="*/ 0 w 821"/>
                  <a:gd name="T1" fmla="*/ 562 h 987"/>
                  <a:gd name="T2" fmla="*/ 49 w 821"/>
                  <a:gd name="T3" fmla="*/ 795 h 987"/>
                  <a:gd name="T4" fmla="*/ 164 w 821"/>
                  <a:gd name="T5" fmla="*/ 915 h 987"/>
                  <a:gd name="T6" fmla="*/ 487 w 821"/>
                  <a:gd name="T7" fmla="*/ 964 h 987"/>
                  <a:gd name="T8" fmla="*/ 635 w 821"/>
                  <a:gd name="T9" fmla="*/ 879 h 987"/>
                  <a:gd name="T10" fmla="*/ 771 w 821"/>
                  <a:gd name="T11" fmla="*/ 574 h 987"/>
                  <a:gd name="T12" fmla="*/ 819 w 821"/>
                  <a:gd name="T13" fmla="*/ 138 h 987"/>
                  <a:gd name="T14" fmla="*/ 795 w 821"/>
                  <a:gd name="T15" fmla="*/ 102 h 987"/>
                  <a:gd name="T16" fmla="*/ 658 w 821"/>
                  <a:gd name="T17" fmla="*/ 81 h 987"/>
                  <a:gd name="T18" fmla="*/ 421 w 821"/>
                  <a:gd name="T19" fmla="*/ 43 h 987"/>
                  <a:gd name="T20" fmla="*/ 336 w 821"/>
                  <a:gd name="T21" fmla="*/ 33 h 987"/>
                  <a:gd name="T22" fmla="*/ 143 w 821"/>
                  <a:gd name="T23" fmla="*/ 3 h 987"/>
                  <a:gd name="T24" fmla="*/ 108 w 821"/>
                  <a:gd name="T25" fmla="*/ 25 h 987"/>
                  <a:gd name="T26" fmla="*/ 45 w 821"/>
                  <a:gd name="T27" fmla="*/ 264 h 987"/>
                  <a:gd name="T28" fmla="*/ 3 w 821"/>
                  <a:gd name="T29" fmla="*/ 515 h 987"/>
                  <a:gd name="T30" fmla="*/ 0 w 821"/>
                  <a:gd name="T31" fmla="*/ 562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1" h="987">
                    <a:moveTo>
                      <a:pt x="0" y="562"/>
                    </a:moveTo>
                    <a:cubicBezTo>
                      <a:pt x="2" y="647"/>
                      <a:pt x="11" y="724"/>
                      <a:pt x="49" y="795"/>
                    </a:cubicBezTo>
                    <a:cubicBezTo>
                      <a:pt x="75" y="845"/>
                      <a:pt x="113" y="887"/>
                      <a:pt x="164" y="915"/>
                    </a:cubicBezTo>
                    <a:cubicBezTo>
                      <a:pt x="265" y="970"/>
                      <a:pt x="374" y="987"/>
                      <a:pt x="487" y="964"/>
                    </a:cubicBezTo>
                    <a:cubicBezTo>
                      <a:pt x="545" y="952"/>
                      <a:pt x="595" y="923"/>
                      <a:pt x="635" y="879"/>
                    </a:cubicBezTo>
                    <a:cubicBezTo>
                      <a:pt x="715" y="793"/>
                      <a:pt x="747" y="686"/>
                      <a:pt x="771" y="574"/>
                    </a:cubicBezTo>
                    <a:cubicBezTo>
                      <a:pt x="802" y="430"/>
                      <a:pt x="802" y="283"/>
                      <a:pt x="819" y="138"/>
                    </a:cubicBezTo>
                    <a:cubicBezTo>
                      <a:pt x="821" y="117"/>
                      <a:pt x="816" y="105"/>
                      <a:pt x="795" y="102"/>
                    </a:cubicBezTo>
                    <a:cubicBezTo>
                      <a:pt x="750" y="95"/>
                      <a:pt x="704" y="89"/>
                      <a:pt x="658" y="81"/>
                    </a:cubicBezTo>
                    <a:cubicBezTo>
                      <a:pt x="579" y="69"/>
                      <a:pt x="500" y="56"/>
                      <a:pt x="421" y="43"/>
                    </a:cubicBezTo>
                    <a:cubicBezTo>
                      <a:pt x="393" y="39"/>
                      <a:pt x="364" y="37"/>
                      <a:pt x="336" y="33"/>
                    </a:cubicBezTo>
                    <a:cubicBezTo>
                      <a:pt x="272" y="23"/>
                      <a:pt x="207" y="13"/>
                      <a:pt x="143" y="3"/>
                    </a:cubicBezTo>
                    <a:cubicBezTo>
                      <a:pt x="124" y="0"/>
                      <a:pt x="113" y="5"/>
                      <a:pt x="108" y="25"/>
                    </a:cubicBezTo>
                    <a:cubicBezTo>
                      <a:pt x="88" y="105"/>
                      <a:pt x="63" y="184"/>
                      <a:pt x="45" y="264"/>
                    </a:cubicBezTo>
                    <a:cubicBezTo>
                      <a:pt x="28" y="347"/>
                      <a:pt x="16" y="431"/>
                      <a:pt x="3" y="515"/>
                    </a:cubicBezTo>
                    <a:cubicBezTo>
                      <a:pt x="0" y="532"/>
                      <a:pt x="0" y="550"/>
                      <a:pt x="0" y="5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76D1922-63F1-4651-90AD-8D83DEFC66AE}"/>
                </a:ext>
              </a:extLst>
            </p:cNvPr>
            <p:cNvGrpSpPr/>
            <p:nvPr/>
          </p:nvGrpSpPr>
          <p:grpSpPr>
            <a:xfrm rot="21344680">
              <a:off x="2043326" y="-1087338"/>
              <a:ext cx="703343" cy="1831715"/>
              <a:chOff x="2043326" y="4456372"/>
              <a:chExt cx="703343" cy="1831715"/>
            </a:xfrm>
            <a:grpFill/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33DA7191-722D-41D1-A7D2-09A9C299F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3326" y="4456372"/>
                <a:ext cx="703343" cy="1161411"/>
              </a:xfrm>
              <a:custGeom>
                <a:avLst/>
                <a:gdLst>
                  <a:gd name="T0" fmla="*/ 4 w 1176"/>
                  <a:gd name="T1" fmla="*/ 1085 h 1953"/>
                  <a:gd name="T2" fmla="*/ 55 w 1176"/>
                  <a:gd name="T3" fmla="*/ 707 h 1953"/>
                  <a:gd name="T4" fmla="*/ 196 w 1176"/>
                  <a:gd name="T5" fmla="*/ 349 h 1953"/>
                  <a:gd name="T6" fmla="*/ 434 w 1176"/>
                  <a:gd name="T7" fmla="*/ 79 h 1953"/>
                  <a:gd name="T8" fmla="*/ 713 w 1176"/>
                  <a:gd name="T9" fmla="*/ 23 h 1953"/>
                  <a:gd name="T10" fmla="*/ 888 w 1176"/>
                  <a:gd name="T11" fmla="*/ 136 h 1953"/>
                  <a:gd name="T12" fmla="*/ 1070 w 1176"/>
                  <a:gd name="T13" fmla="*/ 467 h 1953"/>
                  <a:gd name="T14" fmla="*/ 1172 w 1176"/>
                  <a:gd name="T15" fmla="*/ 994 h 1953"/>
                  <a:gd name="T16" fmla="*/ 1132 w 1176"/>
                  <a:gd name="T17" fmla="*/ 1287 h 1953"/>
                  <a:gd name="T18" fmla="*/ 1025 w 1176"/>
                  <a:gd name="T19" fmla="*/ 1580 h 1953"/>
                  <a:gd name="T20" fmla="*/ 967 w 1176"/>
                  <a:gd name="T21" fmla="*/ 1842 h 1953"/>
                  <a:gd name="T22" fmla="*/ 944 w 1176"/>
                  <a:gd name="T23" fmla="*/ 1864 h 1953"/>
                  <a:gd name="T24" fmla="*/ 700 w 1176"/>
                  <a:gd name="T25" fmla="*/ 1893 h 1953"/>
                  <a:gd name="T26" fmla="*/ 282 w 1176"/>
                  <a:gd name="T27" fmla="*/ 1947 h 1953"/>
                  <a:gd name="T28" fmla="*/ 216 w 1176"/>
                  <a:gd name="T29" fmla="*/ 1907 h 1953"/>
                  <a:gd name="T30" fmla="*/ 119 w 1176"/>
                  <a:gd name="T31" fmla="*/ 1666 h 1953"/>
                  <a:gd name="T32" fmla="*/ 4 w 1176"/>
                  <a:gd name="T33" fmla="*/ 1085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6" h="1953">
                    <a:moveTo>
                      <a:pt x="4" y="1085"/>
                    </a:moveTo>
                    <a:cubicBezTo>
                      <a:pt x="3" y="957"/>
                      <a:pt x="24" y="832"/>
                      <a:pt x="55" y="707"/>
                    </a:cubicBezTo>
                    <a:cubicBezTo>
                      <a:pt x="85" y="581"/>
                      <a:pt x="132" y="462"/>
                      <a:pt x="196" y="349"/>
                    </a:cubicBezTo>
                    <a:cubicBezTo>
                      <a:pt x="256" y="244"/>
                      <a:pt x="331" y="149"/>
                      <a:pt x="434" y="79"/>
                    </a:cubicBezTo>
                    <a:cubicBezTo>
                      <a:pt x="518" y="21"/>
                      <a:pt x="613" y="0"/>
                      <a:pt x="713" y="23"/>
                    </a:cubicBezTo>
                    <a:cubicBezTo>
                      <a:pt x="782" y="39"/>
                      <a:pt x="840" y="82"/>
                      <a:pt x="888" y="136"/>
                    </a:cubicBezTo>
                    <a:cubicBezTo>
                      <a:pt x="975" y="232"/>
                      <a:pt x="1029" y="347"/>
                      <a:pt x="1070" y="467"/>
                    </a:cubicBezTo>
                    <a:cubicBezTo>
                      <a:pt x="1129" y="637"/>
                      <a:pt x="1166" y="813"/>
                      <a:pt x="1172" y="994"/>
                    </a:cubicBezTo>
                    <a:cubicBezTo>
                      <a:pt x="1176" y="1094"/>
                      <a:pt x="1165" y="1192"/>
                      <a:pt x="1132" y="1287"/>
                    </a:cubicBezTo>
                    <a:cubicBezTo>
                      <a:pt x="1098" y="1385"/>
                      <a:pt x="1059" y="1482"/>
                      <a:pt x="1025" y="1580"/>
                    </a:cubicBezTo>
                    <a:cubicBezTo>
                      <a:pt x="996" y="1665"/>
                      <a:pt x="964" y="1750"/>
                      <a:pt x="967" y="1842"/>
                    </a:cubicBezTo>
                    <a:cubicBezTo>
                      <a:pt x="968" y="1859"/>
                      <a:pt x="959" y="1863"/>
                      <a:pt x="944" y="1864"/>
                    </a:cubicBezTo>
                    <a:cubicBezTo>
                      <a:pt x="862" y="1873"/>
                      <a:pt x="781" y="1883"/>
                      <a:pt x="700" y="1893"/>
                    </a:cubicBezTo>
                    <a:cubicBezTo>
                      <a:pt x="560" y="1911"/>
                      <a:pt x="421" y="1929"/>
                      <a:pt x="282" y="1947"/>
                    </a:cubicBezTo>
                    <a:cubicBezTo>
                      <a:pt x="235" y="1953"/>
                      <a:pt x="235" y="1953"/>
                      <a:pt x="216" y="1907"/>
                    </a:cubicBezTo>
                    <a:cubicBezTo>
                      <a:pt x="183" y="1827"/>
                      <a:pt x="145" y="1748"/>
                      <a:pt x="119" y="1666"/>
                    </a:cubicBezTo>
                    <a:cubicBezTo>
                      <a:pt x="57" y="1477"/>
                      <a:pt x="0" y="1287"/>
                      <a:pt x="4" y="10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29017B88-1266-480C-ADC6-E072937F1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2210" y="5700645"/>
                <a:ext cx="491933" cy="587442"/>
              </a:xfrm>
              <a:custGeom>
                <a:avLst/>
                <a:gdLst>
                  <a:gd name="T0" fmla="*/ 821 w 821"/>
                  <a:gd name="T1" fmla="*/ 562 h 987"/>
                  <a:gd name="T2" fmla="*/ 773 w 821"/>
                  <a:gd name="T3" fmla="*/ 795 h 987"/>
                  <a:gd name="T4" fmla="*/ 658 w 821"/>
                  <a:gd name="T5" fmla="*/ 915 h 987"/>
                  <a:gd name="T6" fmla="*/ 334 w 821"/>
                  <a:gd name="T7" fmla="*/ 964 h 987"/>
                  <a:gd name="T8" fmla="*/ 186 w 821"/>
                  <a:gd name="T9" fmla="*/ 879 h 987"/>
                  <a:gd name="T10" fmla="*/ 50 w 821"/>
                  <a:gd name="T11" fmla="*/ 574 h 987"/>
                  <a:gd name="T12" fmla="*/ 2 w 821"/>
                  <a:gd name="T13" fmla="*/ 138 h 987"/>
                  <a:gd name="T14" fmla="*/ 26 w 821"/>
                  <a:gd name="T15" fmla="*/ 102 h 987"/>
                  <a:gd name="T16" fmla="*/ 163 w 821"/>
                  <a:gd name="T17" fmla="*/ 81 h 987"/>
                  <a:gd name="T18" fmla="*/ 400 w 821"/>
                  <a:gd name="T19" fmla="*/ 43 h 987"/>
                  <a:gd name="T20" fmla="*/ 485 w 821"/>
                  <a:gd name="T21" fmla="*/ 33 h 987"/>
                  <a:gd name="T22" fmla="*/ 678 w 821"/>
                  <a:gd name="T23" fmla="*/ 3 h 987"/>
                  <a:gd name="T24" fmla="*/ 713 w 821"/>
                  <a:gd name="T25" fmla="*/ 25 h 987"/>
                  <a:gd name="T26" fmla="*/ 776 w 821"/>
                  <a:gd name="T27" fmla="*/ 264 h 987"/>
                  <a:gd name="T28" fmla="*/ 819 w 821"/>
                  <a:gd name="T29" fmla="*/ 515 h 987"/>
                  <a:gd name="T30" fmla="*/ 821 w 821"/>
                  <a:gd name="T31" fmla="*/ 562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1" h="987">
                    <a:moveTo>
                      <a:pt x="821" y="562"/>
                    </a:moveTo>
                    <a:cubicBezTo>
                      <a:pt x="820" y="647"/>
                      <a:pt x="810" y="724"/>
                      <a:pt x="773" y="795"/>
                    </a:cubicBezTo>
                    <a:cubicBezTo>
                      <a:pt x="746" y="845"/>
                      <a:pt x="708" y="887"/>
                      <a:pt x="658" y="915"/>
                    </a:cubicBezTo>
                    <a:cubicBezTo>
                      <a:pt x="556" y="970"/>
                      <a:pt x="448" y="987"/>
                      <a:pt x="334" y="964"/>
                    </a:cubicBezTo>
                    <a:cubicBezTo>
                      <a:pt x="276" y="952"/>
                      <a:pt x="226" y="923"/>
                      <a:pt x="186" y="879"/>
                    </a:cubicBezTo>
                    <a:cubicBezTo>
                      <a:pt x="106" y="793"/>
                      <a:pt x="74" y="686"/>
                      <a:pt x="50" y="574"/>
                    </a:cubicBezTo>
                    <a:cubicBezTo>
                      <a:pt x="19" y="430"/>
                      <a:pt x="19" y="283"/>
                      <a:pt x="2" y="138"/>
                    </a:cubicBezTo>
                    <a:cubicBezTo>
                      <a:pt x="0" y="117"/>
                      <a:pt x="5" y="105"/>
                      <a:pt x="26" y="102"/>
                    </a:cubicBezTo>
                    <a:cubicBezTo>
                      <a:pt x="72" y="95"/>
                      <a:pt x="118" y="89"/>
                      <a:pt x="163" y="81"/>
                    </a:cubicBezTo>
                    <a:cubicBezTo>
                      <a:pt x="242" y="69"/>
                      <a:pt x="321" y="56"/>
                      <a:pt x="400" y="43"/>
                    </a:cubicBezTo>
                    <a:cubicBezTo>
                      <a:pt x="428" y="39"/>
                      <a:pt x="457" y="37"/>
                      <a:pt x="485" y="33"/>
                    </a:cubicBezTo>
                    <a:cubicBezTo>
                      <a:pt x="550" y="23"/>
                      <a:pt x="614" y="13"/>
                      <a:pt x="678" y="3"/>
                    </a:cubicBezTo>
                    <a:cubicBezTo>
                      <a:pt x="697" y="0"/>
                      <a:pt x="708" y="5"/>
                      <a:pt x="713" y="25"/>
                    </a:cubicBezTo>
                    <a:cubicBezTo>
                      <a:pt x="734" y="105"/>
                      <a:pt x="758" y="184"/>
                      <a:pt x="776" y="264"/>
                    </a:cubicBezTo>
                    <a:cubicBezTo>
                      <a:pt x="794" y="347"/>
                      <a:pt x="805" y="431"/>
                      <a:pt x="819" y="515"/>
                    </a:cubicBezTo>
                    <a:cubicBezTo>
                      <a:pt x="821" y="532"/>
                      <a:pt x="821" y="550"/>
                      <a:pt x="821" y="5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F80CBC-1CEC-4C3E-8143-72D22E7D0011}"/>
                </a:ext>
              </a:extLst>
            </p:cNvPr>
            <p:cNvGrpSpPr/>
            <p:nvPr/>
          </p:nvGrpSpPr>
          <p:grpSpPr>
            <a:xfrm rot="219926">
              <a:off x="3012995" y="-2554029"/>
              <a:ext cx="703343" cy="1831715"/>
              <a:chOff x="3097662" y="4456372"/>
              <a:chExt cx="703343" cy="1831715"/>
            </a:xfrm>
            <a:grpFill/>
          </p:grpSpPr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BA468E78-5383-4170-AA29-8281EC31A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662" y="4456372"/>
                <a:ext cx="703343" cy="1161411"/>
              </a:xfrm>
              <a:custGeom>
                <a:avLst/>
                <a:gdLst>
                  <a:gd name="T0" fmla="*/ 1172 w 1176"/>
                  <a:gd name="T1" fmla="*/ 1085 h 1953"/>
                  <a:gd name="T2" fmla="*/ 1122 w 1176"/>
                  <a:gd name="T3" fmla="*/ 707 h 1953"/>
                  <a:gd name="T4" fmla="*/ 980 w 1176"/>
                  <a:gd name="T5" fmla="*/ 349 h 1953"/>
                  <a:gd name="T6" fmla="*/ 743 w 1176"/>
                  <a:gd name="T7" fmla="*/ 79 h 1953"/>
                  <a:gd name="T8" fmla="*/ 464 w 1176"/>
                  <a:gd name="T9" fmla="*/ 23 h 1953"/>
                  <a:gd name="T10" fmla="*/ 288 w 1176"/>
                  <a:gd name="T11" fmla="*/ 136 h 1953"/>
                  <a:gd name="T12" fmla="*/ 106 w 1176"/>
                  <a:gd name="T13" fmla="*/ 467 h 1953"/>
                  <a:gd name="T14" fmla="*/ 4 w 1176"/>
                  <a:gd name="T15" fmla="*/ 994 h 1953"/>
                  <a:gd name="T16" fmla="*/ 44 w 1176"/>
                  <a:gd name="T17" fmla="*/ 1287 h 1953"/>
                  <a:gd name="T18" fmla="*/ 151 w 1176"/>
                  <a:gd name="T19" fmla="*/ 1580 h 1953"/>
                  <a:gd name="T20" fmla="*/ 209 w 1176"/>
                  <a:gd name="T21" fmla="*/ 1842 h 1953"/>
                  <a:gd name="T22" fmla="*/ 232 w 1176"/>
                  <a:gd name="T23" fmla="*/ 1864 h 1953"/>
                  <a:gd name="T24" fmla="*/ 477 w 1176"/>
                  <a:gd name="T25" fmla="*/ 1893 h 1953"/>
                  <a:gd name="T26" fmla="*/ 894 w 1176"/>
                  <a:gd name="T27" fmla="*/ 1947 h 1953"/>
                  <a:gd name="T28" fmla="*/ 961 w 1176"/>
                  <a:gd name="T29" fmla="*/ 1907 h 1953"/>
                  <a:gd name="T30" fmla="*/ 1058 w 1176"/>
                  <a:gd name="T31" fmla="*/ 1666 h 1953"/>
                  <a:gd name="T32" fmla="*/ 1172 w 1176"/>
                  <a:gd name="T33" fmla="*/ 1085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6" h="1953">
                    <a:moveTo>
                      <a:pt x="1172" y="1085"/>
                    </a:moveTo>
                    <a:cubicBezTo>
                      <a:pt x="1173" y="957"/>
                      <a:pt x="1152" y="832"/>
                      <a:pt x="1122" y="707"/>
                    </a:cubicBezTo>
                    <a:cubicBezTo>
                      <a:pt x="1091" y="581"/>
                      <a:pt x="1044" y="462"/>
                      <a:pt x="980" y="349"/>
                    </a:cubicBezTo>
                    <a:cubicBezTo>
                      <a:pt x="920" y="244"/>
                      <a:pt x="845" y="149"/>
                      <a:pt x="743" y="79"/>
                    </a:cubicBezTo>
                    <a:cubicBezTo>
                      <a:pt x="658" y="21"/>
                      <a:pt x="563" y="0"/>
                      <a:pt x="464" y="23"/>
                    </a:cubicBezTo>
                    <a:cubicBezTo>
                      <a:pt x="394" y="39"/>
                      <a:pt x="337" y="82"/>
                      <a:pt x="288" y="136"/>
                    </a:cubicBezTo>
                    <a:cubicBezTo>
                      <a:pt x="201" y="232"/>
                      <a:pt x="147" y="347"/>
                      <a:pt x="106" y="467"/>
                    </a:cubicBezTo>
                    <a:cubicBezTo>
                      <a:pt x="47" y="637"/>
                      <a:pt x="11" y="813"/>
                      <a:pt x="4" y="994"/>
                    </a:cubicBezTo>
                    <a:cubicBezTo>
                      <a:pt x="0" y="1094"/>
                      <a:pt x="11" y="1192"/>
                      <a:pt x="44" y="1287"/>
                    </a:cubicBezTo>
                    <a:cubicBezTo>
                      <a:pt x="78" y="1385"/>
                      <a:pt x="117" y="1482"/>
                      <a:pt x="151" y="1580"/>
                    </a:cubicBezTo>
                    <a:cubicBezTo>
                      <a:pt x="181" y="1665"/>
                      <a:pt x="213" y="1750"/>
                      <a:pt x="209" y="1842"/>
                    </a:cubicBezTo>
                    <a:cubicBezTo>
                      <a:pt x="209" y="1859"/>
                      <a:pt x="217" y="1863"/>
                      <a:pt x="232" y="1864"/>
                    </a:cubicBezTo>
                    <a:cubicBezTo>
                      <a:pt x="314" y="1873"/>
                      <a:pt x="395" y="1883"/>
                      <a:pt x="477" y="1893"/>
                    </a:cubicBezTo>
                    <a:cubicBezTo>
                      <a:pt x="616" y="1911"/>
                      <a:pt x="755" y="1929"/>
                      <a:pt x="894" y="1947"/>
                    </a:cubicBezTo>
                    <a:cubicBezTo>
                      <a:pt x="942" y="1953"/>
                      <a:pt x="942" y="1953"/>
                      <a:pt x="961" y="1907"/>
                    </a:cubicBezTo>
                    <a:cubicBezTo>
                      <a:pt x="993" y="1827"/>
                      <a:pt x="1031" y="1748"/>
                      <a:pt x="1058" y="1666"/>
                    </a:cubicBezTo>
                    <a:cubicBezTo>
                      <a:pt x="1119" y="1477"/>
                      <a:pt x="1176" y="1287"/>
                      <a:pt x="1172" y="10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9F49F067-030D-47D8-8B78-5C5E45928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187" y="5700645"/>
                <a:ext cx="491933" cy="587442"/>
              </a:xfrm>
              <a:custGeom>
                <a:avLst/>
                <a:gdLst>
                  <a:gd name="T0" fmla="*/ 0 w 821"/>
                  <a:gd name="T1" fmla="*/ 562 h 987"/>
                  <a:gd name="T2" fmla="*/ 49 w 821"/>
                  <a:gd name="T3" fmla="*/ 795 h 987"/>
                  <a:gd name="T4" fmla="*/ 164 w 821"/>
                  <a:gd name="T5" fmla="*/ 915 h 987"/>
                  <a:gd name="T6" fmla="*/ 487 w 821"/>
                  <a:gd name="T7" fmla="*/ 964 h 987"/>
                  <a:gd name="T8" fmla="*/ 635 w 821"/>
                  <a:gd name="T9" fmla="*/ 879 h 987"/>
                  <a:gd name="T10" fmla="*/ 771 w 821"/>
                  <a:gd name="T11" fmla="*/ 574 h 987"/>
                  <a:gd name="T12" fmla="*/ 819 w 821"/>
                  <a:gd name="T13" fmla="*/ 138 h 987"/>
                  <a:gd name="T14" fmla="*/ 795 w 821"/>
                  <a:gd name="T15" fmla="*/ 102 h 987"/>
                  <a:gd name="T16" fmla="*/ 658 w 821"/>
                  <a:gd name="T17" fmla="*/ 81 h 987"/>
                  <a:gd name="T18" fmla="*/ 421 w 821"/>
                  <a:gd name="T19" fmla="*/ 43 h 987"/>
                  <a:gd name="T20" fmla="*/ 336 w 821"/>
                  <a:gd name="T21" fmla="*/ 33 h 987"/>
                  <a:gd name="T22" fmla="*/ 143 w 821"/>
                  <a:gd name="T23" fmla="*/ 3 h 987"/>
                  <a:gd name="T24" fmla="*/ 108 w 821"/>
                  <a:gd name="T25" fmla="*/ 25 h 987"/>
                  <a:gd name="T26" fmla="*/ 45 w 821"/>
                  <a:gd name="T27" fmla="*/ 264 h 987"/>
                  <a:gd name="T28" fmla="*/ 3 w 821"/>
                  <a:gd name="T29" fmla="*/ 515 h 987"/>
                  <a:gd name="T30" fmla="*/ 0 w 821"/>
                  <a:gd name="T31" fmla="*/ 562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1" h="987">
                    <a:moveTo>
                      <a:pt x="0" y="562"/>
                    </a:moveTo>
                    <a:cubicBezTo>
                      <a:pt x="2" y="647"/>
                      <a:pt x="11" y="724"/>
                      <a:pt x="49" y="795"/>
                    </a:cubicBezTo>
                    <a:cubicBezTo>
                      <a:pt x="75" y="845"/>
                      <a:pt x="113" y="887"/>
                      <a:pt x="164" y="915"/>
                    </a:cubicBezTo>
                    <a:cubicBezTo>
                      <a:pt x="265" y="970"/>
                      <a:pt x="374" y="987"/>
                      <a:pt x="487" y="964"/>
                    </a:cubicBezTo>
                    <a:cubicBezTo>
                      <a:pt x="545" y="952"/>
                      <a:pt x="595" y="923"/>
                      <a:pt x="635" y="879"/>
                    </a:cubicBezTo>
                    <a:cubicBezTo>
                      <a:pt x="715" y="793"/>
                      <a:pt x="747" y="686"/>
                      <a:pt x="771" y="574"/>
                    </a:cubicBezTo>
                    <a:cubicBezTo>
                      <a:pt x="802" y="430"/>
                      <a:pt x="802" y="283"/>
                      <a:pt x="819" y="138"/>
                    </a:cubicBezTo>
                    <a:cubicBezTo>
                      <a:pt x="821" y="117"/>
                      <a:pt x="816" y="105"/>
                      <a:pt x="795" y="102"/>
                    </a:cubicBezTo>
                    <a:cubicBezTo>
                      <a:pt x="750" y="95"/>
                      <a:pt x="704" y="89"/>
                      <a:pt x="658" y="81"/>
                    </a:cubicBezTo>
                    <a:cubicBezTo>
                      <a:pt x="579" y="69"/>
                      <a:pt x="500" y="56"/>
                      <a:pt x="421" y="43"/>
                    </a:cubicBezTo>
                    <a:cubicBezTo>
                      <a:pt x="393" y="39"/>
                      <a:pt x="364" y="37"/>
                      <a:pt x="336" y="33"/>
                    </a:cubicBezTo>
                    <a:cubicBezTo>
                      <a:pt x="272" y="23"/>
                      <a:pt x="207" y="13"/>
                      <a:pt x="143" y="3"/>
                    </a:cubicBezTo>
                    <a:cubicBezTo>
                      <a:pt x="124" y="0"/>
                      <a:pt x="113" y="5"/>
                      <a:pt x="108" y="25"/>
                    </a:cubicBezTo>
                    <a:cubicBezTo>
                      <a:pt x="88" y="105"/>
                      <a:pt x="63" y="184"/>
                      <a:pt x="45" y="264"/>
                    </a:cubicBezTo>
                    <a:cubicBezTo>
                      <a:pt x="28" y="347"/>
                      <a:pt x="16" y="431"/>
                      <a:pt x="3" y="515"/>
                    </a:cubicBezTo>
                    <a:cubicBezTo>
                      <a:pt x="0" y="532"/>
                      <a:pt x="0" y="550"/>
                      <a:pt x="0" y="5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378427E-334A-46D5-89B9-38ADD6093FC8}"/>
              </a:ext>
            </a:extLst>
          </p:cNvPr>
          <p:cNvSpPr txBox="1"/>
          <p:nvPr/>
        </p:nvSpPr>
        <p:spPr>
          <a:xfrm>
            <a:off x="164896" y="1299352"/>
            <a:ext cx="130126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B190EA-235E-41A0-B500-B9011EB1E09D}"/>
              </a:ext>
            </a:extLst>
          </p:cNvPr>
          <p:cNvGrpSpPr/>
          <p:nvPr/>
        </p:nvGrpSpPr>
        <p:grpSpPr>
          <a:xfrm>
            <a:off x="4655555" y="2321524"/>
            <a:ext cx="3933281" cy="3950497"/>
            <a:chOff x="1060021" y="1473417"/>
            <a:chExt cx="4479725" cy="449933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421A2879-B89D-4BF6-BE97-A72206EE2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026" y="2059900"/>
              <a:ext cx="1474227" cy="461699"/>
            </a:xfrm>
            <a:custGeom>
              <a:avLst/>
              <a:gdLst>
                <a:gd name="T0" fmla="*/ 206 w 426"/>
                <a:gd name="T1" fmla="*/ 0 h 132"/>
                <a:gd name="T2" fmla="*/ 403 w 426"/>
                <a:gd name="T3" fmla="*/ 73 h 132"/>
                <a:gd name="T4" fmla="*/ 413 w 426"/>
                <a:gd name="T5" fmla="*/ 83 h 132"/>
                <a:gd name="T6" fmla="*/ 414 w 426"/>
                <a:gd name="T7" fmla="*/ 120 h 132"/>
                <a:gd name="T8" fmla="*/ 376 w 426"/>
                <a:gd name="T9" fmla="*/ 121 h 132"/>
                <a:gd name="T10" fmla="*/ 307 w 426"/>
                <a:gd name="T11" fmla="*/ 75 h 132"/>
                <a:gd name="T12" fmla="*/ 60 w 426"/>
                <a:gd name="T13" fmla="*/ 114 h 132"/>
                <a:gd name="T14" fmla="*/ 52 w 426"/>
                <a:gd name="T15" fmla="*/ 121 h 132"/>
                <a:gd name="T16" fmla="*/ 13 w 426"/>
                <a:gd name="T17" fmla="*/ 120 h 132"/>
                <a:gd name="T18" fmla="*/ 15 w 426"/>
                <a:gd name="T19" fmla="*/ 82 h 132"/>
                <a:gd name="T20" fmla="*/ 152 w 426"/>
                <a:gd name="T21" fmla="*/ 8 h 132"/>
                <a:gd name="T22" fmla="*/ 206 w 426"/>
                <a:gd name="T2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6" h="132">
                  <a:moveTo>
                    <a:pt x="206" y="0"/>
                  </a:moveTo>
                  <a:cubicBezTo>
                    <a:pt x="285" y="3"/>
                    <a:pt x="350" y="24"/>
                    <a:pt x="403" y="73"/>
                  </a:cubicBezTo>
                  <a:cubicBezTo>
                    <a:pt x="407" y="76"/>
                    <a:pt x="410" y="79"/>
                    <a:pt x="413" y="83"/>
                  </a:cubicBezTo>
                  <a:cubicBezTo>
                    <a:pt x="424" y="95"/>
                    <a:pt x="426" y="108"/>
                    <a:pt x="414" y="120"/>
                  </a:cubicBezTo>
                  <a:cubicBezTo>
                    <a:pt x="402" y="132"/>
                    <a:pt x="390" y="131"/>
                    <a:pt x="376" y="121"/>
                  </a:cubicBezTo>
                  <a:cubicBezTo>
                    <a:pt x="354" y="105"/>
                    <a:pt x="332" y="86"/>
                    <a:pt x="307" y="75"/>
                  </a:cubicBezTo>
                  <a:cubicBezTo>
                    <a:pt x="217" y="36"/>
                    <a:pt x="134" y="51"/>
                    <a:pt x="60" y="114"/>
                  </a:cubicBezTo>
                  <a:cubicBezTo>
                    <a:pt x="57" y="116"/>
                    <a:pt x="55" y="119"/>
                    <a:pt x="52" y="121"/>
                  </a:cubicBezTo>
                  <a:cubicBezTo>
                    <a:pt x="39" y="132"/>
                    <a:pt x="25" y="132"/>
                    <a:pt x="13" y="120"/>
                  </a:cubicBezTo>
                  <a:cubicBezTo>
                    <a:pt x="0" y="107"/>
                    <a:pt x="3" y="93"/>
                    <a:pt x="15" y="82"/>
                  </a:cubicBezTo>
                  <a:cubicBezTo>
                    <a:pt x="53" y="43"/>
                    <a:pt x="100" y="19"/>
                    <a:pt x="152" y="8"/>
                  </a:cubicBezTo>
                  <a:cubicBezTo>
                    <a:pt x="172" y="4"/>
                    <a:pt x="193" y="2"/>
                    <a:pt x="206" y="0"/>
                  </a:cubicBezTo>
                  <a:close/>
                </a:path>
              </a:pathLst>
            </a:custGeom>
            <a:solidFill>
              <a:srgbClr val="42AF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97C78D2E-3169-404B-AF68-4AFEB87529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021" y="1473417"/>
              <a:ext cx="4479725" cy="4499333"/>
            </a:xfrm>
            <a:custGeom>
              <a:avLst/>
              <a:gdLst>
                <a:gd name="T0" fmla="*/ 1257 w 1295"/>
                <a:gd name="T1" fmla="*/ 1098 h 1289"/>
                <a:gd name="T2" fmla="*/ 1123 w 1295"/>
                <a:gd name="T3" fmla="*/ 981 h 1289"/>
                <a:gd name="T4" fmla="*/ 895 w 1295"/>
                <a:gd name="T5" fmla="*/ 781 h 1289"/>
                <a:gd name="T6" fmla="*/ 872 w 1295"/>
                <a:gd name="T7" fmla="*/ 773 h 1289"/>
                <a:gd name="T8" fmla="*/ 816 w 1295"/>
                <a:gd name="T9" fmla="*/ 752 h 1289"/>
                <a:gd name="T10" fmla="*/ 814 w 1295"/>
                <a:gd name="T11" fmla="*/ 722 h 1289"/>
                <a:gd name="T12" fmla="*/ 825 w 1295"/>
                <a:gd name="T13" fmla="*/ 706 h 1289"/>
                <a:gd name="T14" fmla="*/ 903 w 1295"/>
                <a:gd name="T15" fmla="*/ 452 h 1289"/>
                <a:gd name="T16" fmla="*/ 452 w 1295"/>
                <a:gd name="T17" fmla="*/ 0 h 1289"/>
                <a:gd name="T18" fmla="*/ 0 w 1295"/>
                <a:gd name="T19" fmla="*/ 452 h 1289"/>
                <a:gd name="T20" fmla="*/ 452 w 1295"/>
                <a:gd name="T21" fmla="*/ 903 h 1289"/>
                <a:gd name="T22" fmla="*/ 697 w 1295"/>
                <a:gd name="T23" fmla="*/ 831 h 1289"/>
                <a:gd name="T24" fmla="*/ 704 w 1295"/>
                <a:gd name="T25" fmla="*/ 826 h 1289"/>
                <a:gd name="T26" fmla="*/ 705 w 1295"/>
                <a:gd name="T27" fmla="*/ 826 h 1289"/>
                <a:gd name="T28" fmla="*/ 714 w 1295"/>
                <a:gd name="T29" fmla="*/ 819 h 1289"/>
                <a:gd name="T30" fmla="*/ 757 w 1295"/>
                <a:gd name="T31" fmla="*/ 822 h 1289"/>
                <a:gd name="T32" fmla="*/ 774 w 1295"/>
                <a:gd name="T33" fmla="*/ 869 h 1289"/>
                <a:gd name="T34" fmla="*/ 786 w 1295"/>
                <a:gd name="T35" fmla="*/ 900 h 1289"/>
                <a:gd name="T36" fmla="*/ 1109 w 1295"/>
                <a:gd name="T37" fmla="*/ 1268 h 1289"/>
                <a:gd name="T38" fmla="*/ 1159 w 1295"/>
                <a:gd name="T39" fmla="*/ 1284 h 1289"/>
                <a:gd name="T40" fmla="*/ 1278 w 1295"/>
                <a:gd name="T41" fmla="*/ 1181 h 1289"/>
                <a:gd name="T42" fmla="*/ 1257 w 1295"/>
                <a:gd name="T43" fmla="*/ 1098 h 1289"/>
                <a:gd name="T44" fmla="*/ 90 w 1295"/>
                <a:gd name="T45" fmla="*/ 452 h 1289"/>
                <a:gd name="T46" fmla="*/ 452 w 1295"/>
                <a:gd name="T47" fmla="*/ 90 h 1289"/>
                <a:gd name="T48" fmla="*/ 813 w 1295"/>
                <a:gd name="T49" fmla="*/ 452 h 1289"/>
                <a:gd name="T50" fmla="*/ 452 w 1295"/>
                <a:gd name="T51" fmla="*/ 813 h 1289"/>
                <a:gd name="T52" fmla="*/ 90 w 1295"/>
                <a:gd name="T53" fmla="*/ 452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95" h="1289">
                  <a:moveTo>
                    <a:pt x="1257" y="1098"/>
                  </a:moveTo>
                  <a:cubicBezTo>
                    <a:pt x="1212" y="1059"/>
                    <a:pt x="1168" y="1020"/>
                    <a:pt x="1123" y="981"/>
                  </a:cubicBezTo>
                  <a:cubicBezTo>
                    <a:pt x="1047" y="914"/>
                    <a:pt x="971" y="847"/>
                    <a:pt x="895" y="781"/>
                  </a:cubicBezTo>
                  <a:cubicBezTo>
                    <a:pt x="889" y="776"/>
                    <a:pt x="878" y="770"/>
                    <a:pt x="872" y="773"/>
                  </a:cubicBezTo>
                  <a:cubicBezTo>
                    <a:pt x="846" y="783"/>
                    <a:pt x="832" y="768"/>
                    <a:pt x="816" y="752"/>
                  </a:cubicBezTo>
                  <a:cubicBezTo>
                    <a:pt x="805" y="741"/>
                    <a:pt x="805" y="734"/>
                    <a:pt x="814" y="722"/>
                  </a:cubicBezTo>
                  <a:cubicBezTo>
                    <a:pt x="817" y="717"/>
                    <a:pt x="821" y="712"/>
                    <a:pt x="825" y="706"/>
                  </a:cubicBezTo>
                  <a:cubicBezTo>
                    <a:pt x="874" y="634"/>
                    <a:pt x="903" y="546"/>
                    <a:pt x="903" y="452"/>
                  </a:cubicBezTo>
                  <a:cubicBezTo>
                    <a:pt x="903" y="202"/>
                    <a:pt x="701" y="0"/>
                    <a:pt x="452" y="0"/>
                  </a:cubicBezTo>
                  <a:cubicBezTo>
                    <a:pt x="202" y="0"/>
                    <a:pt x="0" y="202"/>
                    <a:pt x="0" y="452"/>
                  </a:cubicBezTo>
                  <a:cubicBezTo>
                    <a:pt x="0" y="701"/>
                    <a:pt x="202" y="903"/>
                    <a:pt x="452" y="903"/>
                  </a:cubicBezTo>
                  <a:cubicBezTo>
                    <a:pt x="542" y="903"/>
                    <a:pt x="626" y="877"/>
                    <a:pt x="697" y="831"/>
                  </a:cubicBezTo>
                  <a:cubicBezTo>
                    <a:pt x="699" y="829"/>
                    <a:pt x="702" y="828"/>
                    <a:pt x="704" y="826"/>
                  </a:cubicBezTo>
                  <a:cubicBezTo>
                    <a:pt x="704" y="826"/>
                    <a:pt x="704" y="826"/>
                    <a:pt x="705" y="826"/>
                  </a:cubicBezTo>
                  <a:cubicBezTo>
                    <a:pt x="708" y="824"/>
                    <a:pt x="711" y="822"/>
                    <a:pt x="714" y="819"/>
                  </a:cubicBezTo>
                  <a:cubicBezTo>
                    <a:pt x="732" y="807"/>
                    <a:pt x="742" y="805"/>
                    <a:pt x="757" y="822"/>
                  </a:cubicBezTo>
                  <a:cubicBezTo>
                    <a:pt x="769" y="836"/>
                    <a:pt x="781" y="847"/>
                    <a:pt x="774" y="869"/>
                  </a:cubicBezTo>
                  <a:cubicBezTo>
                    <a:pt x="771" y="877"/>
                    <a:pt x="779" y="892"/>
                    <a:pt x="786" y="900"/>
                  </a:cubicBezTo>
                  <a:cubicBezTo>
                    <a:pt x="893" y="1023"/>
                    <a:pt x="1001" y="1146"/>
                    <a:pt x="1109" y="1268"/>
                  </a:cubicBezTo>
                  <a:cubicBezTo>
                    <a:pt x="1122" y="1284"/>
                    <a:pt x="1139" y="1289"/>
                    <a:pt x="1159" y="1284"/>
                  </a:cubicBezTo>
                  <a:cubicBezTo>
                    <a:pt x="1216" y="1270"/>
                    <a:pt x="1256" y="1234"/>
                    <a:pt x="1278" y="1181"/>
                  </a:cubicBezTo>
                  <a:cubicBezTo>
                    <a:pt x="1295" y="1141"/>
                    <a:pt x="1290" y="1127"/>
                    <a:pt x="1257" y="1098"/>
                  </a:cubicBezTo>
                  <a:close/>
                  <a:moveTo>
                    <a:pt x="90" y="452"/>
                  </a:moveTo>
                  <a:cubicBezTo>
                    <a:pt x="90" y="252"/>
                    <a:pt x="252" y="90"/>
                    <a:pt x="452" y="90"/>
                  </a:cubicBezTo>
                  <a:cubicBezTo>
                    <a:pt x="651" y="90"/>
                    <a:pt x="813" y="252"/>
                    <a:pt x="813" y="452"/>
                  </a:cubicBezTo>
                  <a:cubicBezTo>
                    <a:pt x="813" y="651"/>
                    <a:pt x="651" y="813"/>
                    <a:pt x="452" y="813"/>
                  </a:cubicBezTo>
                  <a:cubicBezTo>
                    <a:pt x="252" y="813"/>
                    <a:pt x="90" y="651"/>
                    <a:pt x="90" y="4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415000" y="1469292"/>
            <a:ext cx="39649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CB1B4A"/>
                </a:solidFill>
              </a:rPr>
              <a:t>Manque de transparence :</a:t>
            </a:r>
            <a:r>
              <a:rPr lang="fr-FR" sz="2000" b="1" dirty="0">
                <a:solidFill>
                  <a:srgbClr val="CB1B4A"/>
                </a:solidFill>
                <a:ea typeface="Calibri" panose="020F0502020204030204" pitchFamily="34" charset="0"/>
              </a:rPr>
              <a:t> </a:t>
            </a:r>
          </a:p>
          <a:p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  <a:ea typeface="Calibri" panose="020F0502020204030204" pitchFamily="34" charset="0"/>
              </a:rPr>
              <a:t>Les décisions importantes sont souvent prises sans consultation des étudiants et des enseignants, </a:t>
            </a:r>
            <a:endParaRPr lang="fr-FR" sz="20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2" name="TextBox 37">
            <a:extLst>
              <a:ext uri="{FF2B5EF4-FFF2-40B4-BE49-F238E27FC236}">
                <a16:creationId xmlns:a16="http://schemas.microsoft.com/office/drawing/2014/main" id="{EC8A6F83-39F9-49AA-81CC-E21AB13913CF}"/>
              </a:ext>
            </a:extLst>
          </p:cNvPr>
          <p:cNvSpPr txBox="1"/>
          <p:nvPr/>
        </p:nvSpPr>
        <p:spPr>
          <a:xfrm>
            <a:off x="8696406" y="4206179"/>
            <a:ext cx="34955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000" b="1" dirty="0">
                <a:solidFill>
                  <a:srgbClr val="CB1B4A"/>
                </a:solidFill>
              </a:rPr>
              <a:t>Manque de collaboration et de communication fluide::</a:t>
            </a:r>
            <a:endParaRPr lang="en-GB" sz="2000" b="1" dirty="0">
              <a:solidFill>
                <a:srgbClr val="CB1B4A"/>
              </a:solidFill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L'absence d'outils centralisés empêche une interaction efficace et continue entre étudiants et enseignants.</a:t>
            </a:r>
          </a:p>
        </p:txBody>
      </p:sp>
      <p:sp>
        <p:nvSpPr>
          <p:cNvPr id="33" name="TextBox 40">
            <a:extLst>
              <a:ext uri="{FF2B5EF4-FFF2-40B4-BE49-F238E27FC236}">
                <a16:creationId xmlns:a16="http://schemas.microsoft.com/office/drawing/2014/main" id="{9378427E-334A-46D5-89B9-38ADD6093FC8}"/>
              </a:ext>
            </a:extLst>
          </p:cNvPr>
          <p:cNvSpPr txBox="1"/>
          <p:nvPr/>
        </p:nvSpPr>
        <p:spPr>
          <a:xfrm>
            <a:off x="7347028" y="3993128"/>
            <a:ext cx="16414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88447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1369613" y="1811006"/>
            <a:ext cx="948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2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Notre solution vise à couvrir ces aspects de manière plus complète en offrant une réponse proactive aux défis et aux opportunités identifiés dans le domaine de la communication universitaire.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C8F8D-C65F-426C-AA05-C3236E22F03F}"/>
              </a:ext>
            </a:extLst>
          </p:cNvPr>
          <p:cNvSpPr txBox="1"/>
          <p:nvPr/>
        </p:nvSpPr>
        <p:spPr>
          <a:xfrm>
            <a:off x="-393942" y="442635"/>
            <a:ext cx="35271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“</a:t>
            </a:r>
            <a:endParaRPr kumimoji="0" lang="en-GB" sz="1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A1046-CED1-4F9E-993E-F824D352F4C0}"/>
              </a:ext>
            </a:extLst>
          </p:cNvPr>
          <p:cNvSpPr txBox="1"/>
          <p:nvPr/>
        </p:nvSpPr>
        <p:spPr>
          <a:xfrm>
            <a:off x="8914208" y="2689404"/>
            <a:ext cx="35271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”</a:t>
            </a:r>
            <a:endParaRPr kumimoji="0" lang="en-GB" sz="1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49F74B-DFE3-48EC-8068-8E3B2DD5320F}"/>
              </a:ext>
            </a:extLst>
          </p:cNvPr>
          <p:cNvGrpSpPr/>
          <p:nvPr/>
        </p:nvGrpSpPr>
        <p:grpSpPr>
          <a:xfrm>
            <a:off x="4976653" y="4193250"/>
            <a:ext cx="1879601" cy="2137320"/>
            <a:chOff x="5291666" y="4030718"/>
            <a:chExt cx="1879601" cy="21373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0181A7-0D8E-43E1-88DA-102FC56AB197}"/>
                </a:ext>
              </a:extLst>
            </p:cNvPr>
            <p:cNvSpPr/>
            <p:nvPr/>
          </p:nvSpPr>
          <p:spPr>
            <a:xfrm>
              <a:off x="5317066" y="6050083"/>
              <a:ext cx="1854201" cy="117955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A714FEA-BDDC-481B-A897-AC6C47874ED1}"/>
                </a:ext>
              </a:extLst>
            </p:cNvPr>
            <p:cNvGrpSpPr/>
            <p:nvPr/>
          </p:nvGrpSpPr>
          <p:grpSpPr>
            <a:xfrm>
              <a:off x="5291666" y="4030718"/>
              <a:ext cx="1854200" cy="1854200"/>
              <a:chOff x="3682214" y="4306811"/>
              <a:chExt cx="2082800" cy="2082800"/>
            </a:xfrm>
          </p:grpSpPr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EB5882E2-2CA5-4130-A139-C323D48BD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633" y="4807784"/>
                <a:ext cx="1205963" cy="118442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35A2604-F2A9-4596-9B37-A07DEEF08C31}"/>
                  </a:ext>
                </a:extLst>
              </p:cNvPr>
              <p:cNvSpPr/>
              <p:nvPr/>
            </p:nvSpPr>
            <p:spPr>
              <a:xfrm>
                <a:off x="3682214" y="4306811"/>
                <a:ext cx="2082800" cy="2082800"/>
              </a:xfrm>
              <a:prstGeom prst="ellipse">
                <a:avLst/>
              </a:prstGeom>
              <a:noFill/>
              <a:ln w="190500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73BC75A7-4BAF-4F62-8988-4F306C86AE0D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672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Solution </a:t>
            </a:r>
            <a:r>
              <a:rPr lang="en-US" sz="50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proposée</a:t>
            </a:r>
            <a:endParaRPr lang="en-US" sz="5000" b="1" dirty="0">
              <a:solidFill>
                <a:schemeClr val="tx1">
                  <a:lumMod val="90000"/>
                  <a:lumOff val="1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A09AE8-CB15-464C-B806-A285B6FBDBC3}"/>
              </a:ext>
            </a:extLst>
          </p:cNvPr>
          <p:cNvSpPr txBox="1"/>
          <p:nvPr/>
        </p:nvSpPr>
        <p:spPr>
          <a:xfrm>
            <a:off x="813926" y="2055291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4A51CA-7930-4614-82B3-449CCFD7EB2F}"/>
              </a:ext>
            </a:extLst>
          </p:cNvPr>
          <p:cNvSpPr txBox="1"/>
          <p:nvPr/>
        </p:nvSpPr>
        <p:spPr>
          <a:xfrm>
            <a:off x="704894" y="4112665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73B0DC-B223-49C8-A5E4-071613FFA07A}"/>
              </a:ext>
            </a:extLst>
          </p:cNvPr>
          <p:cNvSpPr txBox="1"/>
          <p:nvPr/>
        </p:nvSpPr>
        <p:spPr>
          <a:xfrm>
            <a:off x="1991033" y="2285609"/>
            <a:ext cx="2516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Centralisation des Informations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468B65-26C7-4B90-9183-3FB0FD29BF04}"/>
              </a:ext>
            </a:extLst>
          </p:cNvPr>
          <p:cNvSpPr txBox="1"/>
          <p:nvPr/>
        </p:nvSpPr>
        <p:spPr>
          <a:xfrm>
            <a:off x="1991033" y="4359664"/>
            <a:ext cx="1807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Facilitation de la Collaboration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B0D0D5-96D6-4A44-9E32-462E66AA8F74}"/>
              </a:ext>
            </a:extLst>
          </p:cNvPr>
          <p:cNvSpPr txBox="1"/>
          <p:nvPr/>
        </p:nvSpPr>
        <p:spPr>
          <a:xfrm>
            <a:off x="8107383" y="4295149"/>
            <a:ext cx="141428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4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1215A-2444-4910-8FF6-A109DF2A5EC5}"/>
              </a:ext>
            </a:extLst>
          </p:cNvPr>
          <p:cNvSpPr txBox="1"/>
          <p:nvPr/>
        </p:nvSpPr>
        <p:spPr>
          <a:xfrm>
            <a:off x="9472859" y="4509258"/>
            <a:ext cx="2184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Fonctionnalités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Commentaires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6AA8FA-8883-44DE-B6F9-75BCD8CD0CE4}"/>
              </a:ext>
            </a:extLst>
          </p:cNvPr>
          <p:cNvSpPr txBox="1"/>
          <p:nvPr/>
        </p:nvSpPr>
        <p:spPr>
          <a:xfrm>
            <a:off x="9472859" y="2309497"/>
            <a:ext cx="2715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Transparence des </a:t>
            </a: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Décisions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administratives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4FB76C-0AB5-4563-8EBE-4FA8564C05FF}"/>
              </a:ext>
            </a:extLst>
          </p:cNvPr>
          <p:cNvSpPr txBox="1"/>
          <p:nvPr/>
        </p:nvSpPr>
        <p:spPr>
          <a:xfrm>
            <a:off x="8145409" y="2100940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E26D370-F4A2-4653-B747-2D627F465362}"/>
              </a:ext>
            </a:extLst>
          </p:cNvPr>
          <p:cNvGrpSpPr/>
          <p:nvPr/>
        </p:nvGrpSpPr>
        <p:grpSpPr>
          <a:xfrm>
            <a:off x="3727450" y="5250956"/>
            <a:ext cx="4624300" cy="717142"/>
            <a:chOff x="3748345" y="5254196"/>
            <a:chExt cx="4582510" cy="710662"/>
          </a:xfrm>
        </p:grpSpPr>
        <p:sp>
          <p:nvSpPr>
            <p:cNvPr id="54" name="Trapezoid 53">
              <a:extLst>
                <a:ext uri="{FF2B5EF4-FFF2-40B4-BE49-F238E27FC236}">
                  <a16:creationId xmlns:a16="http://schemas.microsoft.com/office/drawing/2014/main" id="{97712BA0-B934-4A8D-B00C-F16D97834930}"/>
                </a:ext>
              </a:extLst>
            </p:cNvPr>
            <p:cNvSpPr/>
            <p:nvPr/>
          </p:nvSpPr>
          <p:spPr>
            <a:xfrm>
              <a:off x="3748345" y="5254196"/>
              <a:ext cx="4582510" cy="217498"/>
            </a:xfrm>
            <a:prstGeom prst="trapezoid">
              <a:avLst>
                <a:gd name="adj" fmla="val 1114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B04C86D-275B-4E46-A536-99D7FD7C2291}"/>
                </a:ext>
              </a:extLst>
            </p:cNvPr>
            <p:cNvSpPr/>
            <p:nvPr/>
          </p:nvSpPr>
          <p:spPr>
            <a:xfrm>
              <a:off x="3748345" y="5471694"/>
              <a:ext cx="4582510" cy="493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84693E-B39C-459F-A37A-B9280C9F9135}"/>
                </a:ext>
              </a:extLst>
            </p:cNvPr>
            <p:cNvSpPr/>
            <p:nvPr/>
          </p:nvSpPr>
          <p:spPr>
            <a:xfrm>
              <a:off x="4445600" y="5471694"/>
              <a:ext cx="3191875" cy="4931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rapezoid 58">
              <a:extLst>
                <a:ext uri="{FF2B5EF4-FFF2-40B4-BE49-F238E27FC236}">
                  <a16:creationId xmlns:a16="http://schemas.microsoft.com/office/drawing/2014/main" id="{5DC31A4D-9D07-4DCD-A62C-C90396ABD87F}"/>
                </a:ext>
              </a:extLst>
            </p:cNvPr>
            <p:cNvSpPr/>
            <p:nvPr/>
          </p:nvSpPr>
          <p:spPr>
            <a:xfrm>
              <a:off x="4445600" y="5254196"/>
              <a:ext cx="3191875" cy="217498"/>
            </a:xfrm>
            <a:prstGeom prst="trapezoid">
              <a:avLst>
                <a:gd name="adj" fmla="val 11147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7C131C2-7D31-4683-AF8E-2EFF0638813B}"/>
              </a:ext>
            </a:extLst>
          </p:cNvPr>
          <p:cNvSpPr txBox="1"/>
          <p:nvPr/>
        </p:nvSpPr>
        <p:spPr>
          <a:xfrm>
            <a:off x="4751517" y="5510393"/>
            <a:ext cx="2570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Goal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01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3A7D023-5571-4BBA-A0D4-6A0C5C1D1BF2}"/>
              </a:ext>
            </a:extLst>
          </p:cNvPr>
          <p:cNvGrpSpPr/>
          <p:nvPr/>
        </p:nvGrpSpPr>
        <p:grpSpPr>
          <a:xfrm>
            <a:off x="3969142" y="4543536"/>
            <a:ext cx="4140916" cy="710662"/>
            <a:chOff x="3969142" y="4543536"/>
            <a:chExt cx="4140916" cy="710662"/>
          </a:xfrm>
        </p:grpSpPr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036A5F26-9505-41A1-903C-D42DB9CC56D5}"/>
                </a:ext>
              </a:extLst>
            </p:cNvPr>
            <p:cNvSpPr/>
            <p:nvPr/>
          </p:nvSpPr>
          <p:spPr>
            <a:xfrm>
              <a:off x="3969142" y="4543536"/>
              <a:ext cx="4140916" cy="217498"/>
            </a:xfrm>
            <a:prstGeom prst="trapezoid">
              <a:avLst>
                <a:gd name="adj" fmla="val 1114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D06E3D2-F09D-4614-9962-08E3212AEB93}"/>
                </a:ext>
              </a:extLst>
            </p:cNvPr>
            <p:cNvSpPr/>
            <p:nvPr/>
          </p:nvSpPr>
          <p:spPr>
            <a:xfrm>
              <a:off x="3969142" y="4761034"/>
              <a:ext cx="4140916" cy="493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7878A17-FCB7-41F1-9948-EC1FF0BF9C80}"/>
                </a:ext>
              </a:extLst>
            </p:cNvPr>
            <p:cNvSpPr/>
            <p:nvPr/>
          </p:nvSpPr>
          <p:spPr>
            <a:xfrm>
              <a:off x="4666397" y="4761034"/>
              <a:ext cx="2746407" cy="493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Trapezoid 64">
              <a:extLst>
                <a:ext uri="{FF2B5EF4-FFF2-40B4-BE49-F238E27FC236}">
                  <a16:creationId xmlns:a16="http://schemas.microsoft.com/office/drawing/2014/main" id="{CD10BBA7-3125-4AF5-914C-728FA6B4A947}"/>
                </a:ext>
              </a:extLst>
            </p:cNvPr>
            <p:cNvSpPr/>
            <p:nvPr/>
          </p:nvSpPr>
          <p:spPr>
            <a:xfrm>
              <a:off x="4666397" y="4543536"/>
              <a:ext cx="2746407" cy="217498"/>
            </a:xfrm>
            <a:prstGeom prst="trapezoid">
              <a:avLst>
                <a:gd name="adj" fmla="val 11147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3BC0A88-3C29-4882-9B9D-BC3CDEA514C5}"/>
                </a:ext>
              </a:extLst>
            </p:cNvPr>
            <p:cNvSpPr txBox="1"/>
            <p:nvPr/>
          </p:nvSpPr>
          <p:spPr>
            <a:xfrm>
              <a:off x="4751517" y="4815912"/>
              <a:ext cx="2570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2000" b="1" dirty="0">
                  <a:solidFill>
                    <a:srgbClr val="FFFFFF"/>
                  </a:solidFill>
                  <a:latin typeface="Open Sans" panose="020B0606030504020204" pitchFamily="34" charset="0"/>
                </a:rPr>
                <a:t>Goal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 02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3EA5DE-6AEB-498D-9406-3AC9C3E40D2F}"/>
              </a:ext>
            </a:extLst>
          </p:cNvPr>
          <p:cNvGrpSpPr/>
          <p:nvPr/>
        </p:nvGrpSpPr>
        <p:grpSpPr>
          <a:xfrm>
            <a:off x="4210050" y="3837637"/>
            <a:ext cx="3652838" cy="706791"/>
            <a:chOff x="4189939" y="3832874"/>
            <a:chExt cx="3693511" cy="710661"/>
          </a:xfrm>
        </p:grpSpPr>
        <p:sp>
          <p:nvSpPr>
            <p:cNvPr id="68" name="Trapezoid 67">
              <a:extLst>
                <a:ext uri="{FF2B5EF4-FFF2-40B4-BE49-F238E27FC236}">
                  <a16:creationId xmlns:a16="http://schemas.microsoft.com/office/drawing/2014/main" id="{01B24AAD-F643-40F6-9D66-A99402FF529C}"/>
                </a:ext>
              </a:extLst>
            </p:cNvPr>
            <p:cNvSpPr/>
            <p:nvPr/>
          </p:nvSpPr>
          <p:spPr>
            <a:xfrm>
              <a:off x="4189939" y="3832874"/>
              <a:ext cx="3693511" cy="217498"/>
            </a:xfrm>
            <a:prstGeom prst="trapezoid">
              <a:avLst>
                <a:gd name="adj" fmla="val 1114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71EE53F-D98F-4ED3-B62E-5B5B42B766B9}"/>
                </a:ext>
              </a:extLst>
            </p:cNvPr>
            <p:cNvSpPr/>
            <p:nvPr/>
          </p:nvSpPr>
          <p:spPr>
            <a:xfrm>
              <a:off x="4189939" y="4050371"/>
              <a:ext cx="3693511" cy="493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616F4E8-877A-4838-9AA3-04FB0D06227C}"/>
                </a:ext>
              </a:extLst>
            </p:cNvPr>
            <p:cNvSpPr/>
            <p:nvPr/>
          </p:nvSpPr>
          <p:spPr>
            <a:xfrm>
              <a:off x="4887194" y="4050371"/>
              <a:ext cx="2304812" cy="4931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Trapezoid 70">
              <a:extLst>
                <a:ext uri="{FF2B5EF4-FFF2-40B4-BE49-F238E27FC236}">
                  <a16:creationId xmlns:a16="http://schemas.microsoft.com/office/drawing/2014/main" id="{A0A85EF6-1C06-4AD1-999E-B2BFF419CCC0}"/>
                </a:ext>
              </a:extLst>
            </p:cNvPr>
            <p:cNvSpPr/>
            <p:nvPr/>
          </p:nvSpPr>
          <p:spPr>
            <a:xfrm>
              <a:off x="4887194" y="3832874"/>
              <a:ext cx="2304812" cy="217498"/>
            </a:xfrm>
            <a:prstGeom prst="trapezoid">
              <a:avLst>
                <a:gd name="adj" fmla="val 11147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2D4F666-3CCB-4AE0-9718-ED809583D675}"/>
                </a:ext>
              </a:extLst>
            </p:cNvPr>
            <p:cNvSpPr txBox="1"/>
            <p:nvPr/>
          </p:nvSpPr>
          <p:spPr>
            <a:xfrm>
              <a:off x="4751517" y="4098281"/>
              <a:ext cx="2570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2000" b="1" dirty="0">
                  <a:solidFill>
                    <a:srgbClr val="FFFFFF"/>
                  </a:solidFill>
                  <a:latin typeface="Open Sans" panose="020B0606030504020204" pitchFamily="34" charset="0"/>
                </a:rPr>
                <a:t>Goal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 03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EEA22A2-14B5-4922-B674-72D84031240C}"/>
              </a:ext>
            </a:extLst>
          </p:cNvPr>
          <p:cNvGrpSpPr/>
          <p:nvPr/>
        </p:nvGrpSpPr>
        <p:grpSpPr>
          <a:xfrm>
            <a:off x="4450987" y="3148119"/>
            <a:ext cx="3179641" cy="696111"/>
            <a:chOff x="4416547" y="3122212"/>
            <a:chExt cx="3246107" cy="710662"/>
          </a:xfrm>
        </p:grpSpPr>
        <p:sp>
          <p:nvSpPr>
            <p:cNvPr id="74" name="Trapezoid 73">
              <a:extLst>
                <a:ext uri="{FF2B5EF4-FFF2-40B4-BE49-F238E27FC236}">
                  <a16:creationId xmlns:a16="http://schemas.microsoft.com/office/drawing/2014/main" id="{3826ABE9-8C14-4B6E-A768-7E15437D4F1E}"/>
                </a:ext>
              </a:extLst>
            </p:cNvPr>
            <p:cNvSpPr/>
            <p:nvPr/>
          </p:nvSpPr>
          <p:spPr>
            <a:xfrm>
              <a:off x="4422358" y="3122212"/>
              <a:ext cx="3240296" cy="217498"/>
            </a:xfrm>
            <a:prstGeom prst="trapezoid">
              <a:avLst>
                <a:gd name="adj" fmla="val 1114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2DD0CBF-3D21-4910-9BA6-B874ADD6AB2F}"/>
                </a:ext>
              </a:extLst>
            </p:cNvPr>
            <p:cNvSpPr/>
            <p:nvPr/>
          </p:nvSpPr>
          <p:spPr>
            <a:xfrm>
              <a:off x="4416547" y="3339710"/>
              <a:ext cx="3240296" cy="493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F4B0511-4180-41E2-A22D-7BCB5B4CA617}"/>
                </a:ext>
              </a:extLst>
            </p:cNvPr>
            <p:cNvSpPr/>
            <p:nvPr/>
          </p:nvSpPr>
          <p:spPr>
            <a:xfrm>
              <a:off x="5111864" y="3339710"/>
              <a:ext cx="1859345" cy="4931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8C104824-62F1-41B1-B4F0-48A11FC544A9}"/>
                </a:ext>
              </a:extLst>
            </p:cNvPr>
            <p:cNvSpPr/>
            <p:nvPr/>
          </p:nvSpPr>
          <p:spPr>
            <a:xfrm>
              <a:off x="5111864" y="3122212"/>
              <a:ext cx="1859345" cy="217498"/>
            </a:xfrm>
            <a:prstGeom prst="trapezoid">
              <a:avLst>
                <a:gd name="adj" fmla="val 11147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1D3BAA8-8745-4C29-9BCD-294CBD80322A}"/>
                </a:ext>
              </a:extLst>
            </p:cNvPr>
            <p:cNvSpPr txBox="1"/>
            <p:nvPr/>
          </p:nvSpPr>
          <p:spPr>
            <a:xfrm>
              <a:off x="4751517" y="3392226"/>
              <a:ext cx="2570354" cy="408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2000" b="1" dirty="0">
                  <a:solidFill>
                    <a:srgbClr val="FFFFFF"/>
                  </a:solidFill>
                  <a:latin typeface="Open Sans" panose="020B0606030504020204" pitchFamily="34" charset="0"/>
                </a:rPr>
                <a:t>Goal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 04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A5C0C08-6D85-46FB-87BF-9C1340ED6090}"/>
              </a:ext>
            </a:extLst>
          </p:cNvPr>
          <p:cNvGrpSpPr/>
          <p:nvPr/>
        </p:nvGrpSpPr>
        <p:grpSpPr>
          <a:xfrm>
            <a:off x="5198914" y="1398154"/>
            <a:ext cx="1675560" cy="1764318"/>
            <a:chOff x="5995988" y="2712903"/>
            <a:chExt cx="2457450" cy="2587625"/>
          </a:xfrm>
        </p:grpSpPr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A3DD1D4E-2780-47EC-B8D9-903B2CE0D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9BD4795B-E9D3-4518-BF67-F66510314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45AE99B7-6BB9-4910-83AE-D420A22A4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F5BB73D0-BDF6-4324-9439-AC6EBF5CB79D}"/>
              </a:ext>
            </a:extLst>
          </p:cNvPr>
          <p:cNvSpPr/>
          <p:nvPr/>
        </p:nvSpPr>
        <p:spPr>
          <a:xfrm>
            <a:off x="5466381" y="3169087"/>
            <a:ext cx="1160133" cy="137729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26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730D3BC-62DD-4618-A429-1031C14009D6}"/>
              </a:ext>
            </a:extLst>
          </p:cNvPr>
          <p:cNvGrpSpPr/>
          <p:nvPr/>
        </p:nvGrpSpPr>
        <p:grpSpPr>
          <a:xfrm rot="10800000" flipV="1">
            <a:off x="7816851" y="3750733"/>
            <a:ext cx="4375150" cy="3107268"/>
            <a:chOff x="1111250" y="1946275"/>
            <a:chExt cx="3822700" cy="4510087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1C95E427-7B40-4AF5-A5DF-848E009A9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50" y="2432050"/>
              <a:ext cx="3822700" cy="4024312"/>
            </a:xfrm>
            <a:custGeom>
              <a:avLst/>
              <a:gdLst>
                <a:gd name="T0" fmla="*/ 2255 w 2408"/>
                <a:gd name="T1" fmla="*/ 286 h 2535"/>
                <a:gd name="T2" fmla="*/ 2132 w 2408"/>
                <a:gd name="T3" fmla="*/ 384 h 2535"/>
                <a:gd name="T4" fmla="*/ 1920 w 2408"/>
                <a:gd name="T5" fmla="*/ 550 h 2535"/>
                <a:gd name="T6" fmla="*/ 1806 w 2408"/>
                <a:gd name="T7" fmla="*/ 823 h 2535"/>
                <a:gd name="T8" fmla="*/ 1471 w 2408"/>
                <a:gd name="T9" fmla="*/ 1196 h 2535"/>
                <a:gd name="T10" fmla="*/ 1020 w 2408"/>
                <a:gd name="T11" fmla="*/ 2535 h 2535"/>
                <a:gd name="T12" fmla="*/ 0 w 2408"/>
                <a:gd name="T13" fmla="*/ 2535 h 2535"/>
                <a:gd name="T14" fmla="*/ 0 w 2408"/>
                <a:gd name="T15" fmla="*/ 636 h 2535"/>
                <a:gd name="T16" fmla="*/ 0 w 2408"/>
                <a:gd name="T17" fmla="*/ 262 h 2535"/>
                <a:gd name="T18" fmla="*/ 2408 w 2408"/>
                <a:gd name="T19" fmla="*/ 0 h 2535"/>
                <a:gd name="T20" fmla="*/ 2255 w 2408"/>
                <a:gd name="T21" fmla="*/ 286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8" h="2535">
                  <a:moveTo>
                    <a:pt x="2255" y="286"/>
                  </a:moveTo>
                  <a:lnTo>
                    <a:pt x="2132" y="384"/>
                  </a:lnTo>
                  <a:lnTo>
                    <a:pt x="1920" y="550"/>
                  </a:lnTo>
                  <a:lnTo>
                    <a:pt x="1806" y="823"/>
                  </a:lnTo>
                  <a:lnTo>
                    <a:pt x="1471" y="1196"/>
                  </a:lnTo>
                  <a:lnTo>
                    <a:pt x="1020" y="2535"/>
                  </a:lnTo>
                  <a:lnTo>
                    <a:pt x="0" y="2535"/>
                  </a:lnTo>
                  <a:lnTo>
                    <a:pt x="0" y="636"/>
                  </a:lnTo>
                  <a:lnTo>
                    <a:pt x="0" y="262"/>
                  </a:lnTo>
                  <a:lnTo>
                    <a:pt x="2408" y="0"/>
                  </a:lnTo>
                  <a:lnTo>
                    <a:pt x="2255" y="286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0CDC834-D8DE-496B-B898-98DD8A9BD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50" y="1946275"/>
              <a:ext cx="3822700" cy="1114425"/>
            </a:xfrm>
            <a:custGeom>
              <a:avLst/>
              <a:gdLst>
                <a:gd name="T0" fmla="*/ 2408 w 2408"/>
                <a:gd name="T1" fmla="*/ 306 h 702"/>
                <a:gd name="T2" fmla="*/ 1711 w 2408"/>
                <a:gd name="T3" fmla="*/ 453 h 702"/>
                <a:gd name="T4" fmla="*/ 1444 w 2408"/>
                <a:gd name="T5" fmla="*/ 453 h 702"/>
                <a:gd name="T6" fmla="*/ 796 w 2408"/>
                <a:gd name="T7" fmla="*/ 553 h 702"/>
                <a:gd name="T8" fmla="*/ 493 w 2408"/>
                <a:gd name="T9" fmla="*/ 568 h 702"/>
                <a:gd name="T10" fmla="*/ 0 w 2408"/>
                <a:gd name="T11" fmla="*/ 702 h 702"/>
                <a:gd name="T12" fmla="*/ 0 w 2408"/>
                <a:gd name="T13" fmla="*/ 0 h 702"/>
                <a:gd name="T14" fmla="*/ 2352 w 2408"/>
                <a:gd name="T15" fmla="*/ 225 h 702"/>
                <a:gd name="T16" fmla="*/ 2408 w 2408"/>
                <a:gd name="T17" fmla="*/ 306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8" h="702">
                  <a:moveTo>
                    <a:pt x="2408" y="306"/>
                  </a:moveTo>
                  <a:lnTo>
                    <a:pt x="1711" y="453"/>
                  </a:lnTo>
                  <a:lnTo>
                    <a:pt x="1444" y="453"/>
                  </a:lnTo>
                  <a:lnTo>
                    <a:pt x="796" y="553"/>
                  </a:lnTo>
                  <a:lnTo>
                    <a:pt x="493" y="568"/>
                  </a:lnTo>
                  <a:lnTo>
                    <a:pt x="0" y="702"/>
                  </a:lnTo>
                  <a:lnTo>
                    <a:pt x="0" y="0"/>
                  </a:lnTo>
                  <a:lnTo>
                    <a:pt x="2352" y="225"/>
                  </a:lnTo>
                  <a:lnTo>
                    <a:pt x="2408" y="3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76E4B161-97DD-40C0-8500-814003C3C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3063" y="2824163"/>
              <a:ext cx="731838" cy="3184525"/>
            </a:xfrm>
            <a:custGeom>
              <a:avLst/>
              <a:gdLst>
                <a:gd name="T0" fmla="*/ 0 w 461"/>
                <a:gd name="T1" fmla="*/ 2006 h 2006"/>
                <a:gd name="T2" fmla="*/ 158 w 461"/>
                <a:gd name="T3" fmla="*/ 15 h 2006"/>
                <a:gd name="T4" fmla="*/ 461 w 461"/>
                <a:gd name="T5" fmla="*/ 0 h 2006"/>
                <a:gd name="T6" fmla="*/ 0 w 461"/>
                <a:gd name="T7" fmla="*/ 2006 h 2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2006">
                  <a:moveTo>
                    <a:pt x="0" y="2006"/>
                  </a:moveTo>
                  <a:lnTo>
                    <a:pt x="158" y="15"/>
                  </a:lnTo>
                  <a:lnTo>
                    <a:pt x="461" y="0"/>
                  </a:lnTo>
                  <a:lnTo>
                    <a:pt x="0" y="2006"/>
                  </a:lnTo>
                  <a:close/>
                </a:path>
              </a:pathLst>
            </a:custGeom>
            <a:solidFill>
              <a:srgbClr val="5F4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A61664C-FDE1-4A6E-892D-4B76ED653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863" y="2665413"/>
              <a:ext cx="863600" cy="2046287"/>
            </a:xfrm>
            <a:custGeom>
              <a:avLst/>
              <a:gdLst>
                <a:gd name="T0" fmla="*/ 0 w 544"/>
                <a:gd name="T1" fmla="*/ 1289 h 1289"/>
                <a:gd name="T2" fmla="*/ 277 w 544"/>
                <a:gd name="T3" fmla="*/ 0 h 1289"/>
                <a:gd name="T4" fmla="*/ 544 w 544"/>
                <a:gd name="T5" fmla="*/ 0 h 1289"/>
                <a:gd name="T6" fmla="*/ 0 w 544"/>
                <a:gd name="T7" fmla="*/ 1289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4" h="1289">
                  <a:moveTo>
                    <a:pt x="0" y="1289"/>
                  </a:moveTo>
                  <a:lnTo>
                    <a:pt x="277" y="0"/>
                  </a:lnTo>
                  <a:lnTo>
                    <a:pt x="544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5F4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604514-A123-47B8-BC9D-5D431A51BF6A}"/>
              </a:ext>
            </a:extLst>
          </p:cNvPr>
          <p:cNvGrpSpPr/>
          <p:nvPr/>
        </p:nvGrpSpPr>
        <p:grpSpPr>
          <a:xfrm>
            <a:off x="1" y="3750733"/>
            <a:ext cx="4375150" cy="3107268"/>
            <a:chOff x="1111250" y="1946275"/>
            <a:chExt cx="3822700" cy="4510087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7A0F284-2A77-403E-9CF3-CA96FF919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50" y="2432050"/>
              <a:ext cx="3822700" cy="4024312"/>
            </a:xfrm>
            <a:custGeom>
              <a:avLst/>
              <a:gdLst>
                <a:gd name="T0" fmla="*/ 2255 w 2408"/>
                <a:gd name="T1" fmla="*/ 286 h 2535"/>
                <a:gd name="T2" fmla="*/ 2132 w 2408"/>
                <a:gd name="T3" fmla="*/ 384 h 2535"/>
                <a:gd name="T4" fmla="*/ 1920 w 2408"/>
                <a:gd name="T5" fmla="*/ 550 h 2535"/>
                <a:gd name="T6" fmla="*/ 1806 w 2408"/>
                <a:gd name="T7" fmla="*/ 823 h 2535"/>
                <a:gd name="T8" fmla="*/ 1471 w 2408"/>
                <a:gd name="T9" fmla="*/ 1196 h 2535"/>
                <a:gd name="T10" fmla="*/ 1020 w 2408"/>
                <a:gd name="T11" fmla="*/ 2535 h 2535"/>
                <a:gd name="T12" fmla="*/ 0 w 2408"/>
                <a:gd name="T13" fmla="*/ 2535 h 2535"/>
                <a:gd name="T14" fmla="*/ 0 w 2408"/>
                <a:gd name="T15" fmla="*/ 636 h 2535"/>
                <a:gd name="T16" fmla="*/ 0 w 2408"/>
                <a:gd name="T17" fmla="*/ 262 h 2535"/>
                <a:gd name="T18" fmla="*/ 2408 w 2408"/>
                <a:gd name="T19" fmla="*/ 0 h 2535"/>
                <a:gd name="T20" fmla="*/ 2255 w 2408"/>
                <a:gd name="T21" fmla="*/ 286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8" h="2535">
                  <a:moveTo>
                    <a:pt x="2255" y="286"/>
                  </a:moveTo>
                  <a:lnTo>
                    <a:pt x="2132" y="384"/>
                  </a:lnTo>
                  <a:lnTo>
                    <a:pt x="1920" y="550"/>
                  </a:lnTo>
                  <a:lnTo>
                    <a:pt x="1806" y="823"/>
                  </a:lnTo>
                  <a:lnTo>
                    <a:pt x="1471" y="1196"/>
                  </a:lnTo>
                  <a:lnTo>
                    <a:pt x="1020" y="2535"/>
                  </a:lnTo>
                  <a:lnTo>
                    <a:pt x="0" y="2535"/>
                  </a:lnTo>
                  <a:lnTo>
                    <a:pt x="0" y="636"/>
                  </a:lnTo>
                  <a:lnTo>
                    <a:pt x="0" y="262"/>
                  </a:lnTo>
                  <a:lnTo>
                    <a:pt x="2408" y="0"/>
                  </a:lnTo>
                  <a:lnTo>
                    <a:pt x="2255" y="286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CF4C27E-78E6-4BEE-844B-FC5204F4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50" y="1946275"/>
              <a:ext cx="3822700" cy="1114425"/>
            </a:xfrm>
            <a:custGeom>
              <a:avLst/>
              <a:gdLst>
                <a:gd name="T0" fmla="*/ 2408 w 2408"/>
                <a:gd name="T1" fmla="*/ 306 h 702"/>
                <a:gd name="T2" fmla="*/ 1711 w 2408"/>
                <a:gd name="T3" fmla="*/ 453 h 702"/>
                <a:gd name="T4" fmla="*/ 1444 w 2408"/>
                <a:gd name="T5" fmla="*/ 453 h 702"/>
                <a:gd name="T6" fmla="*/ 796 w 2408"/>
                <a:gd name="T7" fmla="*/ 553 h 702"/>
                <a:gd name="T8" fmla="*/ 493 w 2408"/>
                <a:gd name="T9" fmla="*/ 568 h 702"/>
                <a:gd name="T10" fmla="*/ 0 w 2408"/>
                <a:gd name="T11" fmla="*/ 702 h 702"/>
                <a:gd name="T12" fmla="*/ 0 w 2408"/>
                <a:gd name="T13" fmla="*/ 0 h 702"/>
                <a:gd name="T14" fmla="*/ 2352 w 2408"/>
                <a:gd name="T15" fmla="*/ 225 h 702"/>
                <a:gd name="T16" fmla="*/ 2408 w 2408"/>
                <a:gd name="T17" fmla="*/ 306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8" h="702">
                  <a:moveTo>
                    <a:pt x="2408" y="306"/>
                  </a:moveTo>
                  <a:lnTo>
                    <a:pt x="1711" y="453"/>
                  </a:lnTo>
                  <a:lnTo>
                    <a:pt x="1444" y="453"/>
                  </a:lnTo>
                  <a:lnTo>
                    <a:pt x="796" y="553"/>
                  </a:lnTo>
                  <a:lnTo>
                    <a:pt x="493" y="568"/>
                  </a:lnTo>
                  <a:lnTo>
                    <a:pt x="0" y="702"/>
                  </a:lnTo>
                  <a:lnTo>
                    <a:pt x="0" y="0"/>
                  </a:lnTo>
                  <a:lnTo>
                    <a:pt x="2352" y="225"/>
                  </a:lnTo>
                  <a:lnTo>
                    <a:pt x="2408" y="3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6BCF315-4A96-45EC-B873-B3D20D049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3063" y="2824163"/>
              <a:ext cx="731838" cy="3184525"/>
            </a:xfrm>
            <a:custGeom>
              <a:avLst/>
              <a:gdLst>
                <a:gd name="T0" fmla="*/ 0 w 461"/>
                <a:gd name="T1" fmla="*/ 2006 h 2006"/>
                <a:gd name="T2" fmla="*/ 158 w 461"/>
                <a:gd name="T3" fmla="*/ 15 h 2006"/>
                <a:gd name="T4" fmla="*/ 461 w 461"/>
                <a:gd name="T5" fmla="*/ 0 h 2006"/>
                <a:gd name="T6" fmla="*/ 0 w 461"/>
                <a:gd name="T7" fmla="*/ 2006 h 2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2006">
                  <a:moveTo>
                    <a:pt x="0" y="2006"/>
                  </a:moveTo>
                  <a:lnTo>
                    <a:pt x="158" y="15"/>
                  </a:lnTo>
                  <a:lnTo>
                    <a:pt x="461" y="0"/>
                  </a:lnTo>
                  <a:lnTo>
                    <a:pt x="0" y="2006"/>
                  </a:lnTo>
                  <a:close/>
                </a:path>
              </a:pathLst>
            </a:custGeom>
            <a:solidFill>
              <a:srgbClr val="5F4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306DEB3-D711-45C2-BFAC-F3A21357D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863" y="2665413"/>
              <a:ext cx="863600" cy="2046287"/>
            </a:xfrm>
            <a:custGeom>
              <a:avLst/>
              <a:gdLst>
                <a:gd name="T0" fmla="*/ 0 w 544"/>
                <a:gd name="T1" fmla="*/ 1289 h 1289"/>
                <a:gd name="T2" fmla="*/ 277 w 544"/>
                <a:gd name="T3" fmla="*/ 0 h 1289"/>
                <a:gd name="T4" fmla="*/ 544 w 544"/>
                <a:gd name="T5" fmla="*/ 0 h 1289"/>
                <a:gd name="T6" fmla="*/ 0 w 544"/>
                <a:gd name="T7" fmla="*/ 1289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4" h="1289">
                  <a:moveTo>
                    <a:pt x="0" y="1289"/>
                  </a:moveTo>
                  <a:lnTo>
                    <a:pt x="277" y="0"/>
                  </a:lnTo>
                  <a:lnTo>
                    <a:pt x="544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5F4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906E51-3313-418E-ADEF-98371D8AF41A}"/>
              </a:ext>
            </a:extLst>
          </p:cNvPr>
          <p:cNvGrpSpPr/>
          <p:nvPr/>
        </p:nvGrpSpPr>
        <p:grpSpPr>
          <a:xfrm rot="16200000">
            <a:off x="4053563" y="1389959"/>
            <a:ext cx="2705160" cy="2522213"/>
            <a:chOff x="2986063" y="1898793"/>
            <a:chExt cx="4197623" cy="391374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6FB6B88-D619-4DD9-B771-2966C38380EC}"/>
                </a:ext>
              </a:extLst>
            </p:cNvPr>
            <p:cNvGrpSpPr/>
            <p:nvPr/>
          </p:nvGrpSpPr>
          <p:grpSpPr>
            <a:xfrm rot="16200000">
              <a:off x="3172844" y="1788769"/>
              <a:ext cx="3900818" cy="4120866"/>
              <a:chOff x="3643638" y="3459163"/>
              <a:chExt cx="2108200" cy="2227126"/>
            </a:xfrm>
            <a:solidFill>
              <a:schemeClr val="bg1"/>
            </a:solidFill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A954112-2E6D-4207-86AF-96D515BDF1A8}"/>
                  </a:ext>
                </a:extLst>
              </p:cNvPr>
              <p:cNvSpPr/>
              <p:nvPr/>
            </p:nvSpPr>
            <p:spPr>
              <a:xfrm rot="2700000">
                <a:off x="3841095" y="4474516"/>
                <a:ext cx="2026170" cy="39737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680C1428-19F1-465E-8D3C-601BBF7B0A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43638" y="3459163"/>
                <a:ext cx="2108200" cy="2162175"/>
              </a:xfrm>
              <a:custGeom>
                <a:avLst/>
                <a:gdLst>
                  <a:gd name="T0" fmla="*/ 54 w 663"/>
                  <a:gd name="T1" fmla="*/ 111 h 679"/>
                  <a:gd name="T2" fmla="*/ 93 w 663"/>
                  <a:gd name="T3" fmla="*/ 193 h 679"/>
                  <a:gd name="T4" fmla="*/ 102 w 663"/>
                  <a:gd name="T5" fmla="*/ 211 h 679"/>
                  <a:gd name="T6" fmla="*/ 514 w 663"/>
                  <a:gd name="T7" fmla="*/ 623 h 679"/>
                  <a:gd name="T8" fmla="*/ 592 w 663"/>
                  <a:gd name="T9" fmla="*/ 649 h 679"/>
                  <a:gd name="T10" fmla="*/ 644 w 663"/>
                  <a:gd name="T11" fmla="*/ 597 h 679"/>
                  <a:gd name="T12" fmla="*/ 645 w 663"/>
                  <a:gd name="T13" fmla="*/ 535 h 679"/>
                  <a:gd name="T14" fmla="*/ 217 w 663"/>
                  <a:gd name="T15" fmla="*/ 107 h 679"/>
                  <a:gd name="T16" fmla="*/ 207 w 663"/>
                  <a:gd name="T17" fmla="*/ 99 h 679"/>
                  <a:gd name="T18" fmla="*/ 188 w 663"/>
                  <a:gd name="T19" fmla="*/ 89 h 679"/>
                  <a:gd name="T20" fmla="*/ 124 w 663"/>
                  <a:gd name="T21" fmla="*/ 59 h 679"/>
                  <a:gd name="T22" fmla="*/ 61 w 663"/>
                  <a:gd name="T23" fmla="*/ 29 h 679"/>
                  <a:gd name="T24" fmla="*/ 4 w 663"/>
                  <a:gd name="T25" fmla="*/ 1 h 679"/>
                  <a:gd name="T26" fmla="*/ 0 w 663"/>
                  <a:gd name="T27" fmla="*/ 0 h 679"/>
                  <a:gd name="T28" fmla="*/ 33 w 663"/>
                  <a:gd name="T29" fmla="*/ 68 h 679"/>
                  <a:gd name="T30" fmla="*/ 54 w 663"/>
                  <a:gd name="T31" fmla="*/ 111 h 679"/>
                  <a:gd name="T32" fmla="*/ 579 w 663"/>
                  <a:gd name="T33" fmla="*/ 499 h 679"/>
                  <a:gd name="T34" fmla="*/ 629 w 663"/>
                  <a:gd name="T35" fmla="*/ 550 h 679"/>
                  <a:gd name="T36" fmla="*/ 630 w 663"/>
                  <a:gd name="T37" fmla="*/ 582 h 679"/>
                  <a:gd name="T38" fmla="*/ 582 w 663"/>
                  <a:gd name="T39" fmla="*/ 629 h 679"/>
                  <a:gd name="T40" fmla="*/ 552 w 663"/>
                  <a:gd name="T41" fmla="*/ 630 h 679"/>
                  <a:gd name="T42" fmla="*/ 487 w 663"/>
                  <a:gd name="T43" fmla="*/ 565 h 679"/>
                  <a:gd name="T44" fmla="*/ 485 w 663"/>
                  <a:gd name="T45" fmla="*/ 563 h 679"/>
                  <a:gd name="T46" fmla="*/ 563 w 663"/>
                  <a:gd name="T47" fmla="*/ 484 h 679"/>
                  <a:gd name="T48" fmla="*/ 579 w 663"/>
                  <a:gd name="T49" fmla="*/ 499 h 679"/>
                  <a:gd name="T50" fmla="*/ 189 w 663"/>
                  <a:gd name="T51" fmla="*/ 140 h 679"/>
                  <a:gd name="T52" fmla="*/ 202 w 663"/>
                  <a:gd name="T53" fmla="*/ 141 h 679"/>
                  <a:gd name="T54" fmla="*/ 295 w 663"/>
                  <a:gd name="T55" fmla="*/ 234 h 679"/>
                  <a:gd name="T56" fmla="*/ 531 w 663"/>
                  <a:gd name="T57" fmla="*/ 471 h 679"/>
                  <a:gd name="T58" fmla="*/ 530 w 663"/>
                  <a:gd name="T59" fmla="*/ 482 h 679"/>
                  <a:gd name="T60" fmla="*/ 519 w 663"/>
                  <a:gd name="T61" fmla="*/ 482 h 679"/>
                  <a:gd name="T62" fmla="*/ 475 w 663"/>
                  <a:gd name="T63" fmla="*/ 438 h 679"/>
                  <a:gd name="T64" fmla="*/ 350 w 663"/>
                  <a:gd name="T65" fmla="*/ 312 h 679"/>
                  <a:gd name="T66" fmla="*/ 201 w 663"/>
                  <a:gd name="T67" fmla="*/ 164 h 679"/>
                  <a:gd name="T68" fmla="*/ 190 w 663"/>
                  <a:gd name="T69" fmla="*/ 153 h 679"/>
                  <a:gd name="T70" fmla="*/ 189 w 663"/>
                  <a:gd name="T71" fmla="*/ 140 h 679"/>
                  <a:gd name="T72" fmla="*/ 208 w 663"/>
                  <a:gd name="T73" fmla="*/ 244 h 679"/>
                  <a:gd name="T74" fmla="*/ 348 w 663"/>
                  <a:gd name="T75" fmla="*/ 383 h 679"/>
                  <a:gd name="T76" fmla="*/ 481 w 663"/>
                  <a:gd name="T77" fmla="*/ 517 h 679"/>
                  <a:gd name="T78" fmla="*/ 481 w 663"/>
                  <a:gd name="T79" fmla="*/ 531 h 679"/>
                  <a:gd name="T80" fmla="*/ 469 w 663"/>
                  <a:gd name="T81" fmla="*/ 528 h 679"/>
                  <a:gd name="T82" fmla="*/ 409 w 663"/>
                  <a:gd name="T83" fmla="*/ 468 h 679"/>
                  <a:gd name="T84" fmla="*/ 221 w 663"/>
                  <a:gd name="T85" fmla="*/ 280 h 679"/>
                  <a:gd name="T86" fmla="*/ 140 w 663"/>
                  <a:gd name="T87" fmla="*/ 199 h 679"/>
                  <a:gd name="T88" fmla="*/ 141 w 663"/>
                  <a:gd name="T89" fmla="*/ 184 h 679"/>
                  <a:gd name="T90" fmla="*/ 150 w 663"/>
                  <a:gd name="T91" fmla="*/ 186 h 679"/>
                  <a:gd name="T92" fmla="*/ 208 w 663"/>
                  <a:gd name="T93" fmla="*/ 244 h 679"/>
                  <a:gd name="T94" fmla="*/ 63 w 663"/>
                  <a:gd name="T95" fmla="*/ 86 h 679"/>
                  <a:gd name="T96" fmla="*/ 87 w 663"/>
                  <a:gd name="T97" fmla="*/ 62 h 679"/>
                  <a:gd name="T98" fmla="*/ 94 w 663"/>
                  <a:gd name="T99" fmla="*/ 61 h 679"/>
                  <a:gd name="T100" fmla="*/ 163 w 663"/>
                  <a:gd name="T101" fmla="*/ 94 h 679"/>
                  <a:gd name="T102" fmla="*/ 175 w 663"/>
                  <a:gd name="T103" fmla="*/ 100 h 679"/>
                  <a:gd name="T104" fmla="*/ 152 w 663"/>
                  <a:gd name="T105" fmla="*/ 107 h 679"/>
                  <a:gd name="T106" fmla="*/ 143 w 663"/>
                  <a:gd name="T107" fmla="*/ 142 h 679"/>
                  <a:gd name="T108" fmla="*/ 109 w 663"/>
                  <a:gd name="T109" fmla="*/ 152 h 679"/>
                  <a:gd name="T110" fmla="*/ 101 w 663"/>
                  <a:gd name="T111" fmla="*/ 175 h 679"/>
                  <a:gd name="T112" fmla="*/ 93 w 663"/>
                  <a:gd name="T113" fmla="*/ 158 h 679"/>
                  <a:gd name="T114" fmla="*/ 62 w 663"/>
                  <a:gd name="T115" fmla="*/ 94 h 679"/>
                  <a:gd name="T116" fmla="*/ 63 w 663"/>
                  <a:gd name="T117" fmla="*/ 86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63" h="679">
                    <a:moveTo>
                      <a:pt x="54" y="111"/>
                    </a:moveTo>
                    <a:cubicBezTo>
                      <a:pt x="67" y="138"/>
                      <a:pt x="80" y="166"/>
                      <a:pt x="93" y="193"/>
                    </a:cubicBezTo>
                    <a:cubicBezTo>
                      <a:pt x="96" y="199"/>
                      <a:pt x="98" y="206"/>
                      <a:pt x="102" y="211"/>
                    </a:cubicBezTo>
                    <a:cubicBezTo>
                      <a:pt x="130" y="239"/>
                      <a:pt x="457" y="564"/>
                      <a:pt x="514" y="623"/>
                    </a:cubicBezTo>
                    <a:cubicBezTo>
                      <a:pt x="531" y="640"/>
                      <a:pt x="558" y="679"/>
                      <a:pt x="592" y="649"/>
                    </a:cubicBezTo>
                    <a:cubicBezTo>
                      <a:pt x="593" y="649"/>
                      <a:pt x="639" y="602"/>
                      <a:pt x="644" y="597"/>
                    </a:cubicBezTo>
                    <a:cubicBezTo>
                      <a:pt x="663" y="581"/>
                      <a:pt x="662" y="552"/>
                      <a:pt x="645" y="535"/>
                    </a:cubicBezTo>
                    <a:cubicBezTo>
                      <a:pt x="590" y="480"/>
                      <a:pt x="250" y="140"/>
                      <a:pt x="217" y="107"/>
                    </a:cubicBezTo>
                    <a:cubicBezTo>
                      <a:pt x="214" y="104"/>
                      <a:pt x="211" y="101"/>
                      <a:pt x="207" y="99"/>
                    </a:cubicBezTo>
                    <a:cubicBezTo>
                      <a:pt x="201" y="95"/>
                      <a:pt x="194" y="93"/>
                      <a:pt x="188" y="89"/>
                    </a:cubicBezTo>
                    <a:cubicBezTo>
                      <a:pt x="166" y="79"/>
                      <a:pt x="145" y="69"/>
                      <a:pt x="124" y="59"/>
                    </a:cubicBezTo>
                    <a:cubicBezTo>
                      <a:pt x="103" y="49"/>
                      <a:pt x="82" y="39"/>
                      <a:pt x="61" y="29"/>
                    </a:cubicBezTo>
                    <a:cubicBezTo>
                      <a:pt x="42" y="20"/>
                      <a:pt x="23" y="10"/>
                      <a:pt x="4" y="1"/>
                    </a:cubicBezTo>
                    <a:cubicBezTo>
                      <a:pt x="3" y="1"/>
                      <a:pt x="2" y="1"/>
                      <a:pt x="0" y="0"/>
                    </a:cubicBezTo>
                    <a:cubicBezTo>
                      <a:pt x="11" y="23"/>
                      <a:pt x="22" y="46"/>
                      <a:pt x="33" y="68"/>
                    </a:cubicBezTo>
                    <a:cubicBezTo>
                      <a:pt x="40" y="82"/>
                      <a:pt x="47" y="96"/>
                      <a:pt x="54" y="111"/>
                    </a:cubicBezTo>
                    <a:close/>
                    <a:moveTo>
                      <a:pt x="579" y="499"/>
                    </a:moveTo>
                    <a:cubicBezTo>
                      <a:pt x="596" y="516"/>
                      <a:pt x="613" y="533"/>
                      <a:pt x="629" y="550"/>
                    </a:cubicBezTo>
                    <a:cubicBezTo>
                      <a:pt x="640" y="560"/>
                      <a:pt x="640" y="572"/>
                      <a:pt x="630" y="582"/>
                    </a:cubicBezTo>
                    <a:cubicBezTo>
                      <a:pt x="614" y="598"/>
                      <a:pt x="598" y="614"/>
                      <a:pt x="582" y="629"/>
                    </a:cubicBezTo>
                    <a:cubicBezTo>
                      <a:pt x="573" y="639"/>
                      <a:pt x="561" y="639"/>
                      <a:pt x="552" y="630"/>
                    </a:cubicBezTo>
                    <a:cubicBezTo>
                      <a:pt x="530" y="608"/>
                      <a:pt x="508" y="586"/>
                      <a:pt x="487" y="565"/>
                    </a:cubicBezTo>
                    <a:cubicBezTo>
                      <a:pt x="486" y="564"/>
                      <a:pt x="485" y="563"/>
                      <a:pt x="485" y="563"/>
                    </a:cubicBezTo>
                    <a:cubicBezTo>
                      <a:pt x="511" y="537"/>
                      <a:pt x="537" y="511"/>
                      <a:pt x="563" y="484"/>
                    </a:cubicBezTo>
                    <a:cubicBezTo>
                      <a:pt x="568" y="489"/>
                      <a:pt x="574" y="494"/>
                      <a:pt x="579" y="499"/>
                    </a:cubicBezTo>
                    <a:close/>
                    <a:moveTo>
                      <a:pt x="189" y="140"/>
                    </a:moveTo>
                    <a:cubicBezTo>
                      <a:pt x="192" y="137"/>
                      <a:pt x="198" y="137"/>
                      <a:pt x="202" y="141"/>
                    </a:cubicBezTo>
                    <a:cubicBezTo>
                      <a:pt x="233" y="172"/>
                      <a:pt x="264" y="203"/>
                      <a:pt x="295" y="234"/>
                    </a:cubicBezTo>
                    <a:cubicBezTo>
                      <a:pt x="365" y="304"/>
                      <a:pt x="528" y="466"/>
                      <a:pt x="531" y="471"/>
                    </a:cubicBezTo>
                    <a:cubicBezTo>
                      <a:pt x="534" y="475"/>
                      <a:pt x="533" y="479"/>
                      <a:pt x="530" y="482"/>
                    </a:cubicBezTo>
                    <a:cubicBezTo>
                      <a:pt x="527" y="485"/>
                      <a:pt x="522" y="485"/>
                      <a:pt x="519" y="482"/>
                    </a:cubicBezTo>
                    <a:cubicBezTo>
                      <a:pt x="475" y="438"/>
                      <a:pt x="475" y="438"/>
                      <a:pt x="475" y="438"/>
                    </a:cubicBezTo>
                    <a:cubicBezTo>
                      <a:pt x="350" y="312"/>
                      <a:pt x="350" y="312"/>
                      <a:pt x="350" y="312"/>
                    </a:cubicBezTo>
                    <a:cubicBezTo>
                      <a:pt x="201" y="164"/>
                      <a:pt x="201" y="164"/>
                      <a:pt x="201" y="164"/>
                    </a:cubicBezTo>
                    <a:cubicBezTo>
                      <a:pt x="201" y="164"/>
                      <a:pt x="194" y="157"/>
                      <a:pt x="190" y="153"/>
                    </a:cubicBezTo>
                    <a:cubicBezTo>
                      <a:pt x="186" y="148"/>
                      <a:pt x="185" y="144"/>
                      <a:pt x="189" y="140"/>
                    </a:cubicBezTo>
                    <a:close/>
                    <a:moveTo>
                      <a:pt x="208" y="244"/>
                    </a:moveTo>
                    <a:cubicBezTo>
                      <a:pt x="255" y="290"/>
                      <a:pt x="301" y="337"/>
                      <a:pt x="348" y="383"/>
                    </a:cubicBezTo>
                    <a:cubicBezTo>
                      <a:pt x="383" y="418"/>
                      <a:pt x="476" y="511"/>
                      <a:pt x="481" y="517"/>
                    </a:cubicBezTo>
                    <a:cubicBezTo>
                      <a:pt x="486" y="522"/>
                      <a:pt x="486" y="527"/>
                      <a:pt x="481" y="531"/>
                    </a:cubicBezTo>
                    <a:cubicBezTo>
                      <a:pt x="477" y="533"/>
                      <a:pt x="473" y="532"/>
                      <a:pt x="469" y="528"/>
                    </a:cubicBezTo>
                    <a:cubicBezTo>
                      <a:pt x="449" y="508"/>
                      <a:pt x="429" y="488"/>
                      <a:pt x="409" y="468"/>
                    </a:cubicBezTo>
                    <a:cubicBezTo>
                      <a:pt x="346" y="405"/>
                      <a:pt x="284" y="343"/>
                      <a:pt x="221" y="280"/>
                    </a:cubicBezTo>
                    <a:cubicBezTo>
                      <a:pt x="194" y="253"/>
                      <a:pt x="167" y="226"/>
                      <a:pt x="140" y="199"/>
                    </a:cubicBezTo>
                    <a:cubicBezTo>
                      <a:pt x="134" y="193"/>
                      <a:pt x="134" y="186"/>
                      <a:pt x="141" y="184"/>
                    </a:cubicBezTo>
                    <a:cubicBezTo>
                      <a:pt x="145" y="182"/>
                      <a:pt x="148" y="184"/>
                      <a:pt x="150" y="186"/>
                    </a:cubicBezTo>
                    <a:cubicBezTo>
                      <a:pt x="170" y="205"/>
                      <a:pt x="189" y="224"/>
                      <a:pt x="208" y="244"/>
                    </a:cubicBezTo>
                    <a:close/>
                    <a:moveTo>
                      <a:pt x="63" y="86"/>
                    </a:moveTo>
                    <a:cubicBezTo>
                      <a:pt x="72" y="79"/>
                      <a:pt x="79" y="70"/>
                      <a:pt x="87" y="62"/>
                    </a:cubicBezTo>
                    <a:cubicBezTo>
                      <a:pt x="89" y="60"/>
                      <a:pt x="91" y="60"/>
                      <a:pt x="94" y="61"/>
                    </a:cubicBezTo>
                    <a:cubicBezTo>
                      <a:pt x="117" y="72"/>
                      <a:pt x="140" y="83"/>
                      <a:pt x="163" y="94"/>
                    </a:cubicBezTo>
                    <a:cubicBezTo>
                      <a:pt x="167" y="96"/>
                      <a:pt x="171" y="98"/>
                      <a:pt x="175" y="100"/>
                    </a:cubicBezTo>
                    <a:cubicBezTo>
                      <a:pt x="172" y="105"/>
                      <a:pt x="172" y="105"/>
                      <a:pt x="152" y="107"/>
                    </a:cubicBezTo>
                    <a:cubicBezTo>
                      <a:pt x="155" y="120"/>
                      <a:pt x="153" y="132"/>
                      <a:pt x="143" y="142"/>
                    </a:cubicBezTo>
                    <a:cubicBezTo>
                      <a:pt x="134" y="151"/>
                      <a:pt x="122" y="154"/>
                      <a:pt x="109" y="152"/>
                    </a:cubicBezTo>
                    <a:cubicBezTo>
                      <a:pt x="107" y="159"/>
                      <a:pt x="109" y="168"/>
                      <a:pt x="101" y="175"/>
                    </a:cubicBezTo>
                    <a:cubicBezTo>
                      <a:pt x="98" y="169"/>
                      <a:pt x="96" y="164"/>
                      <a:pt x="93" y="158"/>
                    </a:cubicBezTo>
                    <a:cubicBezTo>
                      <a:pt x="83" y="137"/>
                      <a:pt x="72" y="116"/>
                      <a:pt x="62" y="94"/>
                    </a:cubicBezTo>
                    <a:cubicBezTo>
                      <a:pt x="61" y="91"/>
                      <a:pt x="60" y="89"/>
                      <a:pt x="63" y="8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678B714-C699-4126-8A7D-9A519380785F}"/>
                </a:ext>
              </a:extLst>
            </p:cNvPr>
            <p:cNvSpPr/>
            <p:nvPr/>
          </p:nvSpPr>
          <p:spPr>
            <a:xfrm rot="13506354">
              <a:off x="3044174" y="5509837"/>
              <a:ext cx="244588" cy="36080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4045A9-D38A-4B1A-A577-014F5292C5FE}"/>
              </a:ext>
            </a:extLst>
          </p:cNvPr>
          <p:cNvSpPr/>
          <p:nvPr/>
        </p:nvSpPr>
        <p:spPr>
          <a:xfrm>
            <a:off x="4260850" y="3987157"/>
            <a:ext cx="2465475" cy="982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E7B3A91D-8300-4DA1-AF3E-F13B5B617253}"/>
              </a:ext>
            </a:extLst>
          </p:cNvPr>
          <p:cNvSpPr>
            <a:spLocks/>
          </p:cNvSpPr>
          <p:nvPr/>
        </p:nvSpPr>
        <p:spPr bwMode="auto">
          <a:xfrm>
            <a:off x="9423488" y="754421"/>
            <a:ext cx="1641586" cy="978682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FF7CC59F-BF17-492C-A78C-33A4D220A968}"/>
              </a:ext>
            </a:extLst>
          </p:cNvPr>
          <p:cNvSpPr>
            <a:spLocks/>
          </p:cNvSpPr>
          <p:nvPr/>
        </p:nvSpPr>
        <p:spPr bwMode="auto">
          <a:xfrm>
            <a:off x="6235146" y="719917"/>
            <a:ext cx="1974851" cy="1177368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F5917EBC-F475-4DEC-96F2-659E421921E1}"/>
              </a:ext>
            </a:extLst>
          </p:cNvPr>
          <p:cNvSpPr>
            <a:spLocks/>
          </p:cNvSpPr>
          <p:nvPr/>
        </p:nvSpPr>
        <p:spPr bwMode="auto">
          <a:xfrm>
            <a:off x="847940" y="2373904"/>
            <a:ext cx="764976" cy="456064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8EBFC43E-54B9-40E2-8CE6-C10239ED47E0}"/>
              </a:ext>
            </a:extLst>
          </p:cNvPr>
          <p:cNvSpPr>
            <a:spLocks/>
          </p:cNvSpPr>
          <p:nvPr/>
        </p:nvSpPr>
        <p:spPr bwMode="auto">
          <a:xfrm>
            <a:off x="8998150" y="2043795"/>
            <a:ext cx="1006276" cy="599922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CBD87545-8D9D-4756-98A5-BD6368147407}"/>
              </a:ext>
            </a:extLst>
          </p:cNvPr>
          <p:cNvSpPr>
            <a:spLocks/>
          </p:cNvSpPr>
          <p:nvPr/>
        </p:nvSpPr>
        <p:spPr bwMode="auto">
          <a:xfrm>
            <a:off x="2278367" y="1223878"/>
            <a:ext cx="1493577" cy="890441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C86C665C-13BF-4FA3-9FFC-CBA61721D527}"/>
              </a:ext>
            </a:extLst>
          </p:cNvPr>
          <p:cNvSpPr>
            <a:spLocks/>
          </p:cNvSpPr>
          <p:nvPr/>
        </p:nvSpPr>
        <p:spPr bwMode="auto">
          <a:xfrm>
            <a:off x="2815628" y="2976093"/>
            <a:ext cx="586256" cy="349514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 5">
            <a:extLst>
              <a:ext uri="{FF2B5EF4-FFF2-40B4-BE49-F238E27FC236}">
                <a16:creationId xmlns:a16="http://schemas.microsoft.com/office/drawing/2014/main" id="{7A2728DE-3AE0-47B7-B478-CF666A2610FC}"/>
              </a:ext>
            </a:extLst>
          </p:cNvPr>
          <p:cNvSpPr>
            <a:spLocks/>
          </p:cNvSpPr>
          <p:nvPr/>
        </p:nvSpPr>
        <p:spPr bwMode="auto">
          <a:xfrm>
            <a:off x="6864102" y="2270269"/>
            <a:ext cx="846763" cy="504823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21FE51A3-92AB-483A-AF43-2E656C2BF5FA}"/>
              </a:ext>
            </a:extLst>
          </p:cNvPr>
          <p:cNvSpPr>
            <a:spLocks/>
          </p:cNvSpPr>
          <p:nvPr/>
        </p:nvSpPr>
        <p:spPr bwMode="auto">
          <a:xfrm>
            <a:off x="509169" y="1398453"/>
            <a:ext cx="1006276" cy="599922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Freeform 5">
            <a:extLst>
              <a:ext uri="{FF2B5EF4-FFF2-40B4-BE49-F238E27FC236}">
                <a16:creationId xmlns:a16="http://schemas.microsoft.com/office/drawing/2014/main" id="{9D8BBD44-133C-41A2-BF1D-0A516D4A273B}"/>
              </a:ext>
            </a:extLst>
          </p:cNvPr>
          <p:cNvSpPr>
            <a:spLocks/>
          </p:cNvSpPr>
          <p:nvPr/>
        </p:nvSpPr>
        <p:spPr bwMode="auto">
          <a:xfrm>
            <a:off x="8134103" y="3030578"/>
            <a:ext cx="559048" cy="333293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55DD5B-C2ED-424D-88D1-4DF021982EE0}"/>
              </a:ext>
            </a:extLst>
          </p:cNvPr>
          <p:cNvSpPr txBox="1"/>
          <p:nvPr/>
        </p:nvSpPr>
        <p:spPr>
          <a:xfrm>
            <a:off x="3896376" y="4442697"/>
            <a:ext cx="494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 err="1">
                <a:solidFill>
                  <a:schemeClr val="accent4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Définition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des </a:t>
            </a: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besoins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4B1493D-EF9D-4DBD-A42D-A72844FC26A5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668648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07156"/>
            <a:ext cx="967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4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Noto Sans" panose="020B0502040504020204"/>
              </a:rPr>
              <a:t>Besoins</a:t>
            </a:r>
            <a:r>
              <a:rPr lang="en-US" sz="5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Noto Sans" panose="020B0502040504020204"/>
              </a:rPr>
              <a:t> </a:t>
            </a:r>
            <a:r>
              <a:rPr lang="en-US" sz="54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Noto Sans" panose="020B0502040504020204"/>
              </a:rPr>
              <a:t>fonctionnels</a:t>
            </a:r>
            <a:endParaRPr lang="en-US" sz="5400" b="1" dirty="0">
              <a:solidFill>
                <a:schemeClr val="tx1">
                  <a:lumMod val="90000"/>
                  <a:lumOff val="10000"/>
                </a:schemeClr>
              </a:solidFill>
              <a:latin typeface="Noto Sans" panose="020B0502040504020204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F9CDA1-3E55-4DE8-B747-487B67FB547C}"/>
              </a:ext>
            </a:extLst>
          </p:cNvPr>
          <p:cNvGrpSpPr/>
          <p:nvPr/>
        </p:nvGrpSpPr>
        <p:grpSpPr>
          <a:xfrm>
            <a:off x="7309737" y="1748499"/>
            <a:ext cx="3791429" cy="3237258"/>
            <a:chOff x="3783013" y="1633179"/>
            <a:chExt cx="3791429" cy="3237258"/>
          </a:xfrm>
        </p:grpSpPr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0DB1E01A-D77C-4AC4-BBFE-F524CF114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531414"/>
              <a:ext cx="3427128" cy="2339023"/>
            </a:xfrm>
            <a:custGeom>
              <a:avLst/>
              <a:gdLst>
                <a:gd name="T0" fmla="*/ 2015 w 2176"/>
                <a:gd name="T1" fmla="*/ 65 h 1473"/>
                <a:gd name="T2" fmla="*/ 1817 w 2176"/>
                <a:gd name="T3" fmla="*/ 280 h 1473"/>
                <a:gd name="T4" fmla="*/ 1777 w 2176"/>
                <a:gd name="T5" fmla="*/ 195 h 1473"/>
                <a:gd name="T6" fmla="*/ 1493 w 2176"/>
                <a:gd name="T7" fmla="*/ 6 h 1473"/>
                <a:gd name="T8" fmla="*/ 1101 w 2176"/>
                <a:gd name="T9" fmla="*/ 9 h 1473"/>
                <a:gd name="T10" fmla="*/ 1005 w 2176"/>
                <a:gd name="T11" fmla="*/ 32 h 1473"/>
                <a:gd name="T12" fmla="*/ 789 w 2176"/>
                <a:gd name="T13" fmla="*/ 383 h 1473"/>
                <a:gd name="T14" fmla="*/ 719 w 2176"/>
                <a:gd name="T15" fmla="*/ 460 h 1473"/>
                <a:gd name="T16" fmla="*/ 384 w 2176"/>
                <a:gd name="T17" fmla="*/ 489 h 1473"/>
                <a:gd name="T18" fmla="*/ 298 w 2176"/>
                <a:gd name="T19" fmla="*/ 412 h 1473"/>
                <a:gd name="T20" fmla="*/ 319 w 2176"/>
                <a:gd name="T21" fmla="*/ 297 h 1473"/>
                <a:gd name="T22" fmla="*/ 78 w 2176"/>
                <a:gd name="T23" fmla="*/ 92 h 1473"/>
                <a:gd name="T24" fmla="*/ 15 w 2176"/>
                <a:gd name="T25" fmla="*/ 90 h 1473"/>
                <a:gd name="T26" fmla="*/ 6 w 2176"/>
                <a:gd name="T27" fmla="*/ 146 h 1473"/>
                <a:gd name="T28" fmla="*/ 121 w 2176"/>
                <a:gd name="T29" fmla="*/ 438 h 1473"/>
                <a:gd name="T30" fmla="*/ 260 w 2176"/>
                <a:gd name="T31" fmla="*/ 444 h 1473"/>
                <a:gd name="T32" fmla="*/ 362 w 2176"/>
                <a:gd name="T33" fmla="*/ 528 h 1473"/>
                <a:gd name="T34" fmla="*/ 475 w 2176"/>
                <a:gd name="T35" fmla="*/ 647 h 1473"/>
                <a:gd name="T36" fmla="*/ 821 w 2176"/>
                <a:gd name="T37" fmla="*/ 623 h 1473"/>
                <a:gd name="T38" fmla="*/ 950 w 2176"/>
                <a:gd name="T39" fmla="*/ 507 h 1473"/>
                <a:gd name="T40" fmla="*/ 986 w 2176"/>
                <a:gd name="T41" fmla="*/ 330 h 1473"/>
                <a:gd name="T42" fmla="*/ 1014 w 2176"/>
                <a:gd name="T43" fmla="*/ 376 h 1473"/>
                <a:gd name="T44" fmla="*/ 1012 w 2176"/>
                <a:gd name="T45" fmla="*/ 1473 h 1473"/>
                <a:gd name="T46" fmla="*/ 1287 w 2176"/>
                <a:gd name="T47" fmla="*/ 1473 h 1473"/>
                <a:gd name="T48" fmla="*/ 1288 w 2176"/>
                <a:gd name="T49" fmla="*/ 1014 h 1473"/>
                <a:gd name="T50" fmla="*/ 1314 w 2176"/>
                <a:gd name="T51" fmla="*/ 951 h 1473"/>
                <a:gd name="T52" fmla="*/ 1343 w 2176"/>
                <a:gd name="T53" fmla="*/ 1012 h 1473"/>
                <a:gd name="T54" fmla="*/ 1344 w 2176"/>
                <a:gd name="T55" fmla="*/ 1235 h 1473"/>
                <a:gd name="T56" fmla="*/ 1617 w 2176"/>
                <a:gd name="T57" fmla="*/ 1235 h 1473"/>
                <a:gd name="T58" fmla="*/ 1617 w 2176"/>
                <a:gd name="T59" fmla="*/ 323 h 1473"/>
                <a:gd name="T60" fmla="*/ 1675 w 2176"/>
                <a:gd name="T61" fmla="*/ 461 h 1473"/>
                <a:gd name="T62" fmla="*/ 1742 w 2176"/>
                <a:gd name="T63" fmla="*/ 558 h 1473"/>
                <a:gd name="T64" fmla="*/ 1901 w 2176"/>
                <a:gd name="T65" fmla="*/ 464 h 1473"/>
                <a:gd name="T66" fmla="*/ 2116 w 2176"/>
                <a:gd name="T67" fmla="*/ 217 h 1473"/>
                <a:gd name="T68" fmla="*/ 2176 w 2176"/>
                <a:gd name="T69" fmla="*/ 142 h 1473"/>
                <a:gd name="T70" fmla="*/ 2015 w 2176"/>
                <a:gd name="T71" fmla="*/ 65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76" h="1473">
                  <a:moveTo>
                    <a:pt x="2015" y="65"/>
                  </a:moveTo>
                  <a:cubicBezTo>
                    <a:pt x="1950" y="135"/>
                    <a:pt x="1886" y="205"/>
                    <a:pt x="1817" y="280"/>
                  </a:cubicBezTo>
                  <a:cubicBezTo>
                    <a:pt x="1801" y="246"/>
                    <a:pt x="1789" y="220"/>
                    <a:pt x="1777" y="195"/>
                  </a:cubicBezTo>
                  <a:cubicBezTo>
                    <a:pt x="1718" y="79"/>
                    <a:pt x="1636" y="0"/>
                    <a:pt x="1493" y="6"/>
                  </a:cubicBezTo>
                  <a:cubicBezTo>
                    <a:pt x="1362" y="12"/>
                    <a:pt x="1231" y="6"/>
                    <a:pt x="1101" y="9"/>
                  </a:cubicBezTo>
                  <a:cubicBezTo>
                    <a:pt x="1068" y="9"/>
                    <a:pt x="1034" y="18"/>
                    <a:pt x="1005" y="32"/>
                  </a:cubicBezTo>
                  <a:cubicBezTo>
                    <a:pt x="860" y="103"/>
                    <a:pt x="821" y="243"/>
                    <a:pt x="789" y="383"/>
                  </a:cubicBezTo>
                  <a:cubicBezTo>
                    <a:pt x="779" y="429"/>
                    <a:pt x="763" y="455"/>
                    <a:pt x="719" y="460"/>
                  </a:cubicBezTo>
                  <a:cubicBezTo>
                    <a:pt x="636" y="469"/>
                    <a:pt x="398" y="464"/>
                    <a:pt x="384" y="489"/>
                  </a:cubicBezTo>
                  <a:cubicBezTo>
                    <a:pt x="339" y="456"/>
                    <a:pt x="337" y="455"/>
                    <a:pt x="298" y="412"/>
                  </a:cubicBezTo>
                  <a:cubicBezTo>
                    <a:pt x="308" y="363"/>
                    <a:pt x="333" y="311"/>
                    <a:pt x="319" y="297"/>
                  </a:cubicBezTo>
                  <a:cubicBezTo>
                    <a:pt x="244" y="223"/>
                    <a:pt x="161" y="157"/>
                    <a:pt x="78" y="92"/>
                  </a:cubicBezTo>
                  <a:cubicBezTo>
                    <a:pt x="64" y="81"/>
                    <a:pt x="31" y="81"/>
                    <a:pt x="15" y="90"/>
                  </a:cubicBezTo>
                  <a:cubicBezTo>
                    <a:pt x="4" y="96"/>
                    <a:pt x="0" y="129"/>
                    <a:pt x="6" y="146"/>
                  </a:cubicBezTo>
                  <a:cubicBezTo>
                    <a:pt x="39" y="242"/>
                    <a:pt x="81" y="345"/>
                    <a:pt x="121" y="438"/>
                  </a:cubicBezTo>
                  <a:cubicBezTo>
                    <a:pt x="127" y="453"/>
                    <a:pt x="257" y="443"/>
                    <a:pt x="260" y="444"/>
                  </a:cubicBezTo>
                  <a:cubicBezTo>
                    <a:pt x="275" y="448"/>
                    <a:pt x="330" y="505"/>
                    <a:pt x="362" y="528"/>
                  </a:cubicBezTo>
                  <a:cubicBezTo>
                    <a:pt x="362" y="656"/>
                    <a:pt x="429" y="646"/>
                    <a:pt x="475" y="647"/>
                  </a:cubicBezTo>
                  <a:cubicBezTo>
                    <a:pt x="579" y="652"/>
                    <a:pt x="761" y="632"/>
                    <a:pt x="821" y="623"/>
                  </a:cubicBezTo>
                  <a:cubicBezTo>
                    <a:pt x="899" y="612"/>
                    <a:pt x="940" y="586"/>
                    <a:pt x="950" y="507"/>
                  </a:cubicBezTo>
                  <a:cubicBezTo>
                    <a:pt x="958" y="447"/>
                    <a:pt x="973" y="389"/>
                    <a:pt x="986" y="330"/>
                  </a:cubicBezTo>
                  <a:cubicBezTo>
                    <a:pt x="1007" y="345"/>
                    <a:pt x="1014" y="361"/>
                    <a:pt x="1014" y="376"/>
                  </a:cubicBezTo>
                  <a:cubicBezTo>
                    <a:pt x="1013" y="667"/>
                    <a:pt x="1012" y="1182"/>
                    <a:pt x="1012" y="1473"/>
                  </a:cubicBezTo>
                  <a:cubicBezTo>
                    <a:pt x="1287" y="1473"/>
                    <a:pt x="1287" y="1473"/>
                    <a:pt x="1287" y="1473"/>
                  </a:cubicBezTo>
                  <a:cubicBezTo>
                    <a:pt x="1286" y="1394"/>
                    <a:pt x="1287" y="1093"/>
                    <a:pt x="1288" y="1014"/>
                  </a:cubicBezTo>
                  <a:cubicBezTo>
                    <a:pt x="1289" y="993"/>
                    <a:pt x="1305" y="972"/>
                    <a:pt x="1314" y="951"/>
                  </a:cubicBezTo>
                  <a:cubicBezTo>
                    <a:pt x="1324" y="972"/>
                    <a:pt x="1341" y="991"/>
                    <a:pt x="1343" y="1012"/>
                  </a:cubicBezTo>
                  <a:cubicBezTo>
                    <a:pt x="1346" y="1071"/>
                    <a:pt x="1344" y="1175"/>
                    <a:pt x="1344" y="1235"/>
                  </a:cubicBezTo>
                  <a:cubicBezTo>
                    <a:pt x="1438" y="1235"/>
                    <a:pt x="1523" y="1235"/>
                    <a:pt x="1617" y="1235"/>
                  </a:cubicBezTo>
                  <a:cubicBezTo>
                    <a:pt x="1617" y="942"/>
                    <a:pt x="1617" y="610"/>
                    <a:pt x="1617" y="323"/>
                  </a:cubicBezTo>
                  <a:cubicBezTo>
                    <a:pt x="1646" y="368"/>
                    <a:pt x="1655" y="417"/>
                    <a:pt x="1675" y="461"/>
                  </a:cubicBezTo>
                  <a:cubicBezTo>
                    <a:pt x="1691" y="498"/>
                    <a:pt x="1715" y="554"/>
                    <a:pt x="1742" y="558"/>
                  </a:cubicBezTo>
                  <a:cubicBezTo>
                    <a:pt x="1778" y="564"/>
                    <a:pt x="1872" y="494"/>
                    <a:pt x="1901" y="464"/>
                  </a:cubicBezTo>
                  <a:cubicBezTo>
                    <a:pt x="1991" y="372"/>
                    <a:pt x="2032" y="315"/>
                    <a:pt x="2116" y="217"/>
                  </a:cubicBezTo>
                  <a:cubicBezTo>
                    <a:pt x="2136" y="195"/>
                    <a:pt x="2153" y="171"/>
                    <a:pt x="2176" y="142"/>
                  </a:cubicBezTo>
                  <a:cubicBezTo>
                    <a:pt x="2117" y="114"/>
                    <a:pt x="2068" y="90"/>
                    <a:pt x="2015" y="65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41B227C-0984-42C0-A8A2-D9E272CED52F}"/>
                </a:ext>
              </a:extLst>
            </p:cNvPr>
            <p:cNvSpPr/>
            <p:nvPr/>
          </p:nvSpPr>
          <p:spPr>
            <a:xfrm>
              <a:off x="5440076" y="1633179"/>
              <a:ext cx="803743" cy="803743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A6AEB4-4FFC-4C6E-AEC9-B38E1D89D1FB}"/>
                </a:ext>
              </a:extLst>
            </p:cNvPr>
            <p:cNvSpPr/>
            <p:nvPr/>
          </p:nvSpPr>
          <p:spPr>
            <a:xfrm rot="1529257">
              <a:off x="6797802" y="2375176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DC6C61-1F51-4E3D-B8EA-4831F39E6715}"/>
              </a:ext>
            </a:extLst>
          </p:cNvPr>
          <p:cNvGrpSpPr/>
          <p:nvPr/>
        </p:nvGrpSpPr>
        <p:grpSpPr>
          <a:xfrm>
            <a:off x="7343195" y="3933015"/>
            <a:ext cx="4242862" cy="2232447"/>
            <a:chOff x="3920888" y="3793179"/>
            <a:chExt cx="4242862" cy="223244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C707EF-6B59-41C1-BA57-A88CE898D50F}"/>
                </a:ext>
              </a:extLst>
            </p:cNvPr>
            <p:cNvSpPr/>
            <p:nvPr/>
          </p:nvSpPr>
          <p:spPr>
            <a:xfrm>
              <a:off x="7387110" y="572326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F76BC88-4FB4-4E83-8C13-DD2C91205AAD}"/>
                </a:ext>
              </a:extLst>
            </p:cNvPr>
            <p:cNvSpPr/>
            <p:nvPr/>
          </p:nvSpPr>
          <p:spPr>
            <a:xfrm>
              <a:off x="6519009" y="572326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A8A2687-409F-453E-9FCE-81DC028A2452}"/>
                </a:ext>
              </a:extLst>
            </p:cNvPr>
            <p:cNvSpPr/>
            <p:nvPr/>
          </p:nvSpPr>
          <p:spPr>
            <a:xfrm>
              <a:off x="5651280" y="572326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802AC8E-329B-4123-9ECF-EFFE626F91F4}"/>
                </a:ext>
              </a:extLst>
            </p:cNvPr>
            <p:cNvSpPr/>
            <p:nvPr/>
          </p:nvSpPr>
          <p:spPr>
            <a:xfrm>
              <a:off x="4783179" y="572326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3CD7FE7-5117-4339-A01E-56A7F73135AD}"/>
                </a:ext>
              </a:extLst>
            </p:cNvPr>
            <p:cNvSpPr/>
            <p:nvPr/>
          </p:nvSpPr>
          <p:spPr>
            <a:xfrm>
              <a:off x="3920888" y="572326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E4D49EC-B6E2-4E8D-9423-BF5C5B62E9F9}"/>
                </a:ext>
              </a:extLst>
            </p:cNvPr>
            <p:cNvSpPr/>
            <p:nvPr/>
          </p:nvSpPr>
          <p:spPr>
            <a:xfrm>
              <a:off x="7820307" y="5334642"/>
              <a:ext cx="343443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BF4A3-3323-4D94-8D91-B6507B5ED2CD}"/>
                </a:ext>
              </a:extLst>
            </p:cNvPr>
            <p:cNvSpPr/>
            <p:nvPr/>
          </p:nvSpPr>
          <p:spPr>
            <a:xfrm>
              <a:off x="6952206" y="533464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C6D879C-4463-4B9E-95E7-97118F2EFE94}"/>
                </a:ext>
              </a:extLst>
            </p:cNvPr>
            <p:cNvSpPr/>
            <p:nvPr/>
          </p:nvSpPr>
          <p:spPr>
            <a:xfrm>
              <a:off x="6084477" y="533464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B45B8A7-C6D8-4F4F-88F3-DA8150FE1E3B}"/>
                </a:ext>
              </a:extLst>
            </p:cNvPr>
            <p:cNvSpPr/>
            <p:nvPr/>
          </p:nvSpPr>
          <p:spPr>
            <a:xfrm>
              <a:off x="5216376" y="533464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EB747E3-679B-429B-A54C-503B0BB331A5}"/>
                </a:ext>
              </a:extLst>
            </p:cNvPr>
            <p:cNvSpPr/>
            <p:nvPr/>
          </p:nvSpPr>
          <p:spPr>
            <a:xfrm>
              <a:off x="4354085" y="533464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743BD94-1188-489E-82B4-BF2EC9305852}"/>
                </a:ext>
              </a:extLst>
            </p:cNvPr>
            <p:cNvSpPr/>
            <p:nvPr/>
          </p:nvSpPr>
          <p:spPr>
            <a:xfrm>
              <a:off x="7387110" y="4946973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C8FBD9A-3FF9-45A8-A6B5-B7A0372CA3EA}"/>
                </a:ext>
              </a:extLst>
            </p:cNvPr>
            <p:cNvSpPr/>
            <p:nvPr/>
          </p:nvSpPr>
          <p:spPr>
            <a:xfrm>
              <a:off x="6519009" y="4946973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7A5457-522E-4A85-8EED-6E21CBEA3702}"/>
                </a:ext>
              </a:extLst>
            </p:cNvPr>
            <p:cNvSpPr/>
            <p:nvPr/>
          </p:nvSpPr>
          <p:spPr>
            <a:xfrm>
              <a:off x="5651280" y="4946973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CB98FBA-BB7E-4C47-8B27-08045DB46B61}"/>
                </a:ext>
              </a:extLst>
            </p:cNvPr>
            <p:cNvSpPr/>
            <p:nvPr/>
          </p:nvSpPr>
          <p:spPr>
            <a:xfrm>
              <a:off x="4783179" y="4946973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245BBB-97CD-48B7-9E0F-134B50C9C1CB}"/>
                </a:ext>
              </a:extLst>
            </p:cNvPr>
            <p:cNvSpPr/>
            <p:nvPr/>
          </p:nvSpPr>
          <p:spPr>
            <a:xfrm>
              <a:off x="7820307" y="4567879"/>
              <a:ext cx="343443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2845ABC-DA10-4FF6-9C9C-C9B95D7E14DB}"/>
                </a:ext>
              </a:extLst>
            </p:cNvPr>
            <p:cNvSpPr/>
            <p:nvPr/>
          </p:nvSpPr>
          <p:spPr>
            <a:xfrm>
              <a:off x="6952206" y="4567879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B3EE27-F7B8-46F3-A6D2-7C752ED50188}"/>
                </a:ext>
              </a:extLst>
            </p:cNvPr>
            <p:cNvSpPr/>
            <p:nvPr/>
          </p:nvSpPr>
          <p:spPr>
            <a:xfrm>
              <a:off x="6084477" y="4567879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A83447A-270F-4506-83D0-BDF5F280EDE1}"/>
                </a:ext>
              </a:extLst>
            </p:cNvPr>
            <p:cNvSpPr/>
            <p:nvPr/>
          </p:nvSpPr>
          <p:spPr>
            <a:xfrm>
              <a:off x="7387110" y="4170686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09169E4-2720-4129-81B5-6F88A78598FC}"/>
                </a:ext>
              </a:extLst>
            </p:cNvPr>
            <p:cNvSpPr/>
            <p:nvPr/>
          </p:nvSpPr>
          <p:spPr>
            <a:xfrm>
              <a:off x="6519009" y="4170686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8A5CBCA-9210-4A42-B86A-F6ED863CD688}"/>
                </a:ext>
              </a:extLst>
            </p:cNvPr>
            <p:cNvSpPr/>
            <p:nvPr/>
          </p:nvSpPr>
          <p:spPr>
            <a:xfrm>
              <a:off x="7820307" y="3793179"/>
              <a:ext cx="343443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EC48B2-30C0-4DF6-86A6-DD9727ED5E1C}"/>
                </a:ext>
              </a:extLst>
            </p:cNvPr>
            <p:cNvSpPr/>
            <p:nvPr/>
          </p:nvSpPr>
          <p:spPr>
            <a:xfrm>
              <a:off x="6952206" y="3793179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116C845-1CFB-42C1-9EB9-AAF0E31EF7D8}"/>
              </a:ext>
            </a:extLst>
          </p:cNvPr>
          <p:cNvSpPr txBox="1"/>
          <p:nvPr/>
        </p:nvSpPr>
        <p:spPr>
          <a:xfrm rot="1548482">
            <a:off x="9798549" y="1893140"/>
            <a:ext cx="238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Plateforme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 communication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63">
            <a:extLst>
              <a:ext uri="{FF2B5EF4-FFF2-40B4-BE49-F238E27FC236}">
                <a16:creationId xmlns:a16="http://schemas.microsoft.com/office/drawing/2014/main" id="{D56B6F0E-C0D8-43BF-85DB-4CF06C0700B4}"/>
              </a:ext>
            </a:extLst>
          </p:cNvPr>
          <p:cNvSpPr txBox="1"/>
          <p:nvPr/>
        </p:nvSpPr>
        <p:spPr>
          <a:xfrm>
            <a:off x="841584" y="1328294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lang="fr-FR" sz="6500" b="1" dirty="0">
                <a:solidFill>
                  <a:srgbClr val="C2C923"/>
                </a:solidFill>
                <a:latin typeface="Open Sans" panose="020B0606030504020204" pitchFamily="34" charset="0"/>
              </a:rPr>
              <a:t>1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64">
            <a:extLst>
              <a:ext uri="{FF2B5EF4-FFF2-40B4-BE49-F238E27FC236}">
                <a16:creationId xmlns:a16="http://schemas.microsoft.com/office/drawing/2014/main" id="{CD6AC8BF-668B-4791-A5EC-48BDB9802410}"/>
              </a:ext>
            </a:extLst>
          </p:cNvPr>
          <p:cNvSpPr txBox="1"/>
          <p:nvPr/>
        </p:nvSpPr>
        <p:spPr>
          <a:xfrm>
            <a:off x="742279" y="2734101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lang="en-US" sz="6500" b="1" noProof="0" dirty="0">
                <a:solidFill>
                  <a:schemeClr val="accent1"/>
                </a:solidFill>
                <a:latin typeface="Open Sans" panose="020B0606030504020204" pitchFamily="34" charset="0"/>
              </a:rPr>
              <a:t>2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TextBox 65">
            <a:extLst>
              <a:ext uri="{FF2B5EF4-FFF2-40B4-BE49-F238E27FC236}">
                <a16:creationId xmlns:a16="http://schemas.microsoft.com/office/drawing/2014/main" id="{C18E0CF2-A724-42AF-8124-AF8278E6AD5C}"/>
              </a:ext>
            </a:extLst>
          </p:cNvPr>
          <p:cNvSpPr txBox="1"/>
          <p:nvPr/>
        </p:nvSpPr>
        <p:spPr>
          <a:xfrm>
            <a:off x="2018691" y="1295492"/>
            <a:ext cx="519174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Authentitification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  <a:p>
            <a:pPr>
              <a:defRPr/>
            </a:pPr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L’utilisateur doit s’authentifier en saisissant un e-mail et un mot de passe.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8" name="TextBox 66">
            <a:extLst>
              <a:ext uri="{FF2B5EF4-FFF2-40B4-BE49-F238E27FC236}">
                <a16:creationId xmlns:a16="http://schemas.microsoft.com/office/drawing/2014/main" id="{D6D111C6-0F37-4FBD-A12E-07C5A6568D67}"/>
              </a:ext>
            </a:extLst>
          </p:cNvPr>
          <p:cNvSpPr txBox="1"/>
          <p:nvPr/>
        </p:nvSpPr>
        <p:spPr>
          <a:xfrm>
            <a:off x="1967626" y="2651663"/>
            <a:ext cx="5250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sz="2000" b="1" dirty="0">
                <a:solidFill>
                  <a:srgbClr val="CB1B4A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Publication des </a:t>
            </a:r>
            <a:r>
              <a:rPr lang="fr-FR" sz="2000" b="1" dirty="0" err="1">
                <a:solidFill>
                  <a:srgbClr val="CB1B4A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Posts</a:t>
            </a:r>
            <a:r>
              <a:rPr lang="fr-FR" sz="2000" b="1" dirty="0">
                <a:solidFill>
                  <a:srgbClr val="CB1B4A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Les enseignants peuvent publier des </a:t>
            </a:r>
            <a:r>
              <a:rPr lang="fr-FR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posts</a:t>
            </a:r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des annonces, des documents de cours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Les enseignants/</a:t>
            </a:r>
            <a:r>
              <a:rPr lang="fr-FR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etudiants</a:t>
            </a:r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peuvent formater le texte, ajouter des médias et des liens aux publications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67">
            <a:extLst>
              <a:ext uri="{FF2B5EF4-FFF2-40B4-BE49-F238E27FC236}">
                <a16:creationId xmlns:a16="http://schemas.microsoft.com/office/drawing/2014/main" id="{D675F29A-99D3-465B-8B7F-6661792AC1FB}"/>
              </a:ext>
            </a:extLst>
          </p:cNvPr>
          <p:cNvSpPr txBox="1"/>
          <p:nvPr/>
        </p:nvSpPr>
        <p:spPr>
          <a:xfrm>
            <a:off x="1984129" y="4867768"/>
            <a:ext cx="5043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000" b="1" dirty="0">
                <a:solidFill>
                  <a:srgbClr val="CB1B4A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Interaction sur les </a:t>
            </a:r>
            <a:r>
              <a:rPr lang="fr-FR" sz="2000" b="1" dirty="0" err="1">
                <a:solidFill>
                  <a:srgbClr val="CB1B4A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Posts</a:t>
            </a:r>
            <a:r>
              <a:rPr lang="fr-FR" sz="2000" b="1" dirty="0">
                <a:solidFill>
                  <a:srgbClr val="CB1B4A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les étudiants peuvent réagir aux </a:t>
            </a:r>
            <a:r>
              <a:rPr lang="fr-FR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posts</a:t>
            </a:r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en utilisant des </a:t>
            </a:r>
            <a:r>
              <a:rPr lang="fr-FR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emojis</a:t>
            </a:r>
            <a:endParaRPr lang="fr-FR" sz="20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Système de commentaires permettant aux utilisateurs de commenter les post </a:t>
            </a:r>
          </a:p>
        </p:txBody>
      </p:sp>
      <p:sp>
        <p:nvSpPr>
          <p:cNvPr id="63" name="TextBox 68">
            <a:extLst>
              <a:ext uri="{FF2B5EF4-FFF2-40B4-BE49-F238E27FC236}">
                <a16:creationId xmlns:a16="http://schemas.microsoft.com/office/drawing/2014/main" id="{CD3B7842-65AE-4BCD-8C3A-EE7FA1B9F0BE}"/>
              </a:ext>
            </a:extLst>
          </p:cNvPr>
          <p:cNvSpPr txBox="1"/>
          <p:nvPr/>
        </p:nvSpPr>
        <p:spPr>
          <a:xfrm>
            <a:off x="707461" y="4945421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lang="en-US" sz="6500" b="1" noProof="0" dirty="0">
                <a:solidFill>
                  <a:schemeClr val="accent1"/>
                </a:solidFill>
                <a:latin typeface="Open Sans" panose="020B0606030504020204" pitchFamily="34" charset="0"/>
              </a:rPr>
              <a:t>3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47604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089131" y="262364"/>
            <a:ext cx="967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4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Noto Sans" panose="020B0502040504020204"/>
              </a:rPr>
              <a:t>Besoins</a:t>
            </a:r>
            <a:r>
              <a:rPr lang="en-US" sz="5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Noto Sans" panose="020B0502040504020204"/>
              </a:rPr>
              <a:t> </a:t>
            </a:r>
            <a:r>
              <a:rPr lang="en-US" sz="54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Noto Sans" panose="020B0502040504020204"/>
              </a:rPr>
              <a:t>fonctionnels</a:t>
            </a:r>
            <a:endParaRPr lang="en-US" sz="5400" b="1" dirty="0">
              <a:solidFill>
                <a:schemeClr val="tx1">
                  <a:lumMod val="90000"/>
                  <a:lumOff val="10000"/>
                </a:schemeClr>
              </a:solidFill>
              <a:latin typeface="Noto Sans" panose="020B0502040504020204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F9CDA1-3E55-4DE8-B747-487B67FB547C}"/>
              </a:ext>
            </a:extLst>
          </p:cNvPr>
          <p:cNvGrpSpPr/>
          <p:nvPr/>
        </p:nvGrpSpPr>
        <p:grpSpPr>
          <a:xfrm>
            <a:off x="7309737" y="1748499"/>
            <a:ext cx="3791429" cy="3237258"/>
            <a:chOff x="3783013" y="1633179"/>
            <a:chExt cx="3791429" cy="3237258"/>
          </a:xfrm>
        </p:grpSpPr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0DB1E01A-D77C-4AC4-BBFE-F524CF114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531414"/>
              <a:ext cx="3427128" cy="2339023"/>
            </a:xfrm>
            <a:custGeom>
              <a:avLst/>
              <a:gdLst>
                <a:gd name="T0" fmla="*/ 2015 w 2176"/>
                <a:gd name="T1" fmla="*/ 65 h 1473"/>
                <a:gd name="T2" fmla="*/ 1817 w 2176"/>
                <a:gd name="T3" fmla="*/ 280 h 1473"/>
                <a:gd name="T4" fmla="*/ 1777 w 2176"/>
                <a:gd name="T5" fmla="*/ 195 h 1473"/>
                <a:gd name="T6" fmla="*/ 1493 w 2176"/>
                <a:gd name="T7" fmla="*/ 6 h 1473"/>
                <a:gd name="T8" fmla="*/ 1101 w 2176"/>
                <a:gd name="T9" fmla="*/ 9 h 1473"/>
                <a:gd name="T10" fmla="*/ 1005 w 2176"/>
                <a:gd name="T11" fmla="*/ 32 h 1473"/>
                <a:gd name="T12" fmla="*/ 789 w 2176"/>
                <a:gd name="T13" fmla="*/ 383 h 1473"/>
                <a:gd name="T14" fmla="*/ 719 w 2176"/>
                <a:gd name="T15" fmla="*/ 460 h 1473"/>
                <a:gd name="T16" fmla="*/ 384 w 2176"/>
                <a:gd name="T17" fmla="*/ 489 h 1473"/>
                <a:gd name="T18" fmla="*/ 298 w 2176"/>
                <a:gd name="T19" fmla="*/ 412 h 1473"/>
                <a:gd name="T20" fmla="*/ 319 w 2176"/>
                <a:gd name="T21" fmla="*/ 297 h 1473"/>
                <a:gd name="T22" fmla="*/ 78 w 2176"/>
                <a:gd name="T23" fmla="*/ 92 h 1473"/>
                <a:gd name="T24" fmla="*/ 15 w 2176"/>
                <a:gd name="T25" fmla="*/ 90 h 1473"/>
                <a:gd name="T26" fmla="*/ 6 w 2176"/>
                <a:gd name="T27" fmla="*/ 146 h 1473"/>
                <a:gd name="T28" fmla="*/ 121 w 2176"/>
                <a:gd name="T29" fmla="*/ 438 h 1473"/>
                <a:gd name="T30" fmla="*/ 260 w 2176"/>
                <a:gd name="T31" fmla="*/ 444 h 1473"/>
                <a:gd name="T32" fmla="*/ 362 w 2176"/>
                <a:gd name="T33" fmla="*/ 528 h 1473"/>
                <a:gd name="T34" fmla="*/ 475 w 2176"/>
                <a:gd name="T35" fmla="*/ 647 h 1473"/>
                <a:gd name="T36" fmla="*/ 821 w 2176"/>
                <a:gd name="T37" fmla="*/ 623 h 1473"/>
                <a:gd name="T38" fmla="*/ 950 w 2176"/>
                <a:gd name="T39" fmla="*/ 507 h 1473"/>
                <a:gd name="T40" fmla="*/ 986 w 2176"/>
                <a:gd name="T41" fmla="*/ 330 h 1473"/>
                <a:gd name="T42" fmla="*/ 1014 w 2176"/>
                <a:gd name="T43" fmla="*/ 376 h 1473"/>
                <a:gd name="T44" fmla="*/ 1012 w 2176"/>
                <a:gd name="T45" fmla="*/ 1473 h 1473"/>
                <a:gd name="T46" fmla="*/ 1287 w 2176"/>
                <a:gd name="T47" fmla="*/ 1473 h 1473"/>
                <a:gd name="T48" fmla="*/ 1288 w 2176"/>
                <a:gd name="T49" fmla="*/ 1014 h 1473"/>
                <a:gd name="T50" fmla="*/ 1314 w 2176"/>
                <a:gd name="T51" fmla="*/ 951 h 1473"/>
                <a:gd name="T52" fmla="*/ 1343 w 2176"/>
                <a:gd name="T53" fmla="*/ 1012 h 1473"/>
                <a:gd name="T54" fmla="*/ 1344 w 2176"/>
                <a:gd name="T55" fmla="*/ 1235 h 1473"/>
                <a:gd name="T56" fmla="*/ 1617 w 2176"/>
                <a:gd name="T57" fmla="*/ 1235 h 1473"/>
                <a:gd name="T58" fmla="*/ 1617 w 2176"/>
                <a:gd name="T59" fmla="*/ 323 h 1473"/>
                <a:gd name="T60" fmla="*/ 1675 w 2176"/>
                <a:gd name="T61" fmla="*/ 461 h 1473"/>
                <a:gd name="T62" fmla="*/ 1742 w 2176"/>
                <a:gd name="T63" fmla="*/ 558 h 1473"/>
                <a:gd name="T64" fmla="*/ 1901 w 2176"/>
                <a:gd name="T65" fmla="*/ 464 h 1473"/>
                <a:gd name="T66" fmla="*/ 2116 w 2176"/>
                <a:gd name="T67" fmla="*/ 217 h 1473"/>
                <a:gd name="T68" fmla="*/ 2176 w 2176"/>
                <a:gd name="T69" fmla="*/ 142 h 1473"/>
                <a:gd name="T70" fmla="*/ 2015 w 2176"/>
                <a:gd name="T71" fmla="*/ 65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76" h="1473">
                  <a:moveTo>
                    <a:pt x="2015" y="65"/>
                  </a:moveTo>
                  <a:cubicBezTo>
                    <a:pt x="1950" y="135"/>
                    <a:pt x="1886" y="205"/>
                    <a:pt x="1817" y="280"/>
                  </a:cubicBezTo>
                  <a:cubicBezTo>
                    <a:pt x="1801" y="246"/>
                    <a:pt x="1789" y="220"/>
                    <a:pt x="1777" y="195"/>
                  </a:cubicBezTo>
                  <a:cubicBezTo>
                    <a:pt x="1718" y="79"/>
                    <a:pt x="1636" y="0"/>
                    <a:pt x="1493" y="6"/>
                  </a:cubicBezTo>
                  <a:cubicBezTo>
                    <a:pt x="1362" y="12"/>
                    <a:pt x="1231" y="6"/>
                    <a:pt x="1101" y="9"/>
                  </a:cubicBezTo>
                  <a:cubicBezTo>
                    <a:pt x="1068" y="9"/>
                    <a:pt x="1034" y="18"/>
                    <a:pt x="1005" y="32"/>
                  </a:cubicBezTo>
                  <a:cubicBezTo>
                    <a:pt x="860" y="103"/>
                    <a:pt x="821" y="243"/>
                    <a:pt x="789" y="383"/>
                  </a:cubicBezTo>
                  <a:cubicBezTo>
                    <a:pt x="779" y="429"/>
                    <a:pt x="763" y="455"/>
                    <a:pt x="719" y="460"/>
                  </a:cubicBezTo>
                  <a:cubicBezTo>
                    <a:pt x="636" y="469"/>
                    <a:pt x="398" y="464"/>
                    <a:pt x="384" y="489"/>
                  </a:cubicBezTo>
                  <a:cubicBezTo>
                    <a:pt x="339" y="456"/>
                    <a:pt x="337" y="455"/>
                    <a:pt x="298" y="412"/>
                  </a:cubicBezTo>
                  <a:cubicBezTo>
                    <a:pt x="308" y="363"/>
                    <a:pt x="333" y="311"/>
                    <a:pt x="319" y="297"/>
                  </a:cubicBezTo>
                  <a:cubicBezTo>
                    <a:pt x="244" y="223"/>
                    <a:pt x="161" y="157"/>
                    <a:pt x="78" y="92"/>
                  </a:cubicBezTo>
                  <a:cubicBezTo>
                    <a:pt x="64" y="81"/>
                    <a:pt x="31" y="81"/>
                    <a:pt x="15" y="90"/>
                  </a:cubicBezTo>
                  <a:cubicBezTo>
                    <a:pt x="4" y="96"/>
                    <a:pt x="0" y="129"/>
                    <a:pt x="6" y="146"/>
                  </a:cubicBezTo>
                  <a:cubicBezTo>
                    <a:pt x="39" y="242"/>
                    <a:pt x="81" y="345"/>
                    <a:pt x="121" y="438"/>
                  </a:cubicBezTo>
                  <a:cubicBezTo>
                    <a:pt x="127" y="453"/>
                    <a:pt x="257" y="443"/>
                    <a:pt x="260" y="444"/>
                  </a:cubicBezTo>
                  <a:cubicBezTo>
                    <a:pt x="275" y="448"/>
                    <a:pt x="330" y="505"/>
                    <a:pt x="362" y="528"/>
                  </a:cubicBezTo>
                  <a:cubicBezTo>
                    <a:pt x="362" y="656"/>
                    <a:pt x="429" y="646"/>
                    <a:pt x="475" y="647"/>
                  </a:cubicBezTo>
                  <a:cubicBezTo>
                    <a:pt x="579" y="652"/>
                    <a:pt x="761" y="632"/>
                    <a:pt x="821" y="623"/>
                  </a:cubicBezTo>
                  <a:cubicBezTo>
                    <a:pt x="899" y="612"/>
                    <a:pt x="940" y="586"/>
                    <a:pt x="950" y="507"/>
                  </a:cubicBezTo>
                  <a:cubicBezTo>
                    <a:pt x="958" y="447"/>
                    <a:pt x="973" y="389"/>
                    <a:pt x="986" y="330"/>
                  </a:cubicBezTo>
                  <a:cubicBezTo>
                    <a:pt x="1007" y="345"/>
                    <a:pt x="1014" y="361"/>
                    <a:pt x="1014" y="376"/>
                  </a:cubicBezTo>
                  <a:cubicBezTo>
                    <a:pt x="1013" y="667"/>
                    <a:pt x="1012" y="1182"/>
                    <a:pt x="1012" y="1473"/>
                  </a:cubicBezTo>
                  <a:cubicBezTo>
                    <a:pt x="1287" y="1473"/>
                    <a:pt x="1287" y="1473"/>
                    <a:pt x="1287" y="1473"/>
                  </a:cubicBezTo>
                  <a:cubicBezTo>
                    <a:pt x="1286" y="1394"/>
                    <a:pt x="1287" y="1093"/>
                    <a:pt x="1288" y="1014"/>
                  </a:cubicBezTo>
                  <a:cubicBezTo>
                    <a:pt x="1289" y="993"/>
                    <a:pt x="1305" y="972"/>
                    <a:pt x="1314" y="951"/>
                  </a:cubicBezTo>
                  <a:cubicBezTo>
                    <a:pt x="1324" y="972"/>
                    <a:pt x="1341" y="991"/>
                    <a:pt x="1343" y="1012"/>
                  </a:cubicBezTo>
                  <a:cubicBezTo>
                    <a:pt x="1346" y="1071"/>
                    <a:pt x="1344" y="1175"/>
                    <a:pt x="1344" y="1235"/>
                  </a:cubicBezTo>
                  <a:cubicBezTo>
                    <a:pt x="1438" y="1235"/>
                    <a:pt x="1523" y="1235"/>
                    <a:pt x="1617" y="1235"/>
                  </a:cubicBezTo>
                  <a:cubicBezTo>
                    <a:pt x="1617" y="942"/>
                    <a:pt x="1617" y="610"/>
                    <a:pt x="1617" y="323"/>
                  </a:cubicBezTo>
                  <a:cubicBezTo>
                    <a:pt x="1646" y="368"/>
                    <a:pt x="1655" y="417"/>
                    <a:pt x="1675" y="461"/>
                  </a:cubicBezTo>
                  <a:cubicBezTo>
                    <a:pt x="1691" y="498"/>
                    <a:pt x="1715" y="554"/>
                    <a:pt x="1742" y="558"/>
                  </a:cubicBezTo>
                  <a:cubicBezTo>
                    <a:pt x="1778" y="564"/>
                    <a:pt x="1872" y="494"/>
                    <a:pt x="1901" y="464"/>
                  </a:cubicBezTo>
                  <a:cubicBezTo>
                    <a:pt x="1991" y="372"/>
                    <a:pt x="2032" y="315"/>
                    <a:pt x="2116" y="217"/>
                  </a:cubicBezTo>
                  <a:cubicBezTo>
                    <a:pt x="2136" y="195"/>
                    <a:pt x="2153" y="171"/>
                    <a:pt x="2176" y="142"/>
                  </a:cubicBezTo>
                  <a:cubicBezTo>
                    <a:pt x="2117" y="114"/>
                    <a:pt x="2068" y="90"/>
                    <a:pt x="2015" y="65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41B227C-0984-42C0-A8A2-D9E272CED52F}"/>
                </a:ext>
              </a:extLst>
            </p:cNvPr>
            <p:cNvSpPr/>
            <p:nvPr/>
          </p:nvSpPr>
          <p:spPr>
            <a:xfrm>
              <a:off x="5440076" y="1633179"/>
              <a:ext cx="803743" cy="803743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A6AEB4-4FFC-4C6E-AEC9-B38E1D89D1FB}"/>
                </a:ext>
              </a:extLst>
            </p:cNvPr>
            <p:cNvSpPr/>
            <p:nvPr/>
          </p:nvSpPr>
          <p:spPr>
            <a:xfrm rot="1529257">
              <a:off x="6797802" y="2375176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DC6C61-1F51-4E3D-B8EA-4831F39E6715}"/>
              </a:ext>
            </a:extLst>
          </p:cNvPr>
          <p:cNvGrpSpPr/>
          <p:nvPr/>
        </p:nvGrpSpPr>
        <p:grpSpPr>
          <a:xfrm>
            <a:off x="7343195" y="3933015"/>
            <a:ext cx="4242862" cy="2232447"/>
            <a:chOff x="3920888" y="3793179"/>
            <a:chExt cx="4242862" cy="223244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C707EF-6B59-41C1-BA57-A88CE898D50F}"/>
                </a:ext>
              </a:extLst>
            </p:cNvPr>
            <p:cNvSpPr/>
            <p:nvPr/>
          </p:nvSpPr>
          <p:spPr>
            <a:xfrm>
              <a:off x="7387110" y="572326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F76BC88-4FB4-4E83-8C13-DD2C91205AAD}"/>
                </a:ext>
              </a:extLst>
            </p:cNvPr>
            <p:cNvSpPr/>
            <p:nvPr/>
          </p:nvSpPr>
          <p:spPr>
            <a:xfrm>
              <a:off x="6519009" y="572326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A8A2687-409F-453E-9FCE-81DC028A2452}"/>
                </a:ext>
              </a:extLst>
            </p:cNvPr>
            <p:cNvSpPr/>
            <p:nvPr/>
          </p:nvSpPr>
          <p:spPr>
            <a:xfrm>
              <a:off x="5651280" y="572326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802AC8E-329B-4123-9ECF-EFFE626F91F4}"/>
                </a:ext>
              </a:extLst>
            </p:cNvPr>
            <p:cNvSpPr/>
            <p:nvPr/>
          </p:nvSpPr>
          <p:spPr>
            <a:xfrm>
              <a:off x="4783179" y="572326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3CD7FE7-5117-4339-A01E-56A7F73135AD}"/>
                </a:ext>
              </a:extLst>
            </p:cNvPr>
            <p:cNvSpPr/>
            <p:nvPr/>
          </p:nvSpPr>
          <p:spPr>
            <a:xfrm>
              <a:off x="3920888" y="572326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E4D49EC-B6E2-4E8D-9423-BF5C5B62E9F9}"/>
                </a:ext>
              </a:extLst>
            </p:cNvPr>
            <p:cNvSpPr/>
            <p:nvPr/>
          </p:nvSpPr>
          <p:spPr>
            <a:xfrm>
              <a:off x="7820307" y="5334642"/>
              <a:ext cx="343443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BF4A3-3323-4D94-8D91-B6507B5ED2CD}"/>
                </a:ext>
              </a:extLst>
            </p:cNvPr>
            <p:cNvSpPr/>
            <p:nvPr/>
          </p:nvSpPr>
          <p:spPr>
            <a:xfrm>
              <a:off x="6952206" y="533464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C6D879C-4463-4B9E-95E7-97118F2EFE94}"/>
                </a:ext>
              </a:extLst>
            </p:cNvPr>
            <p:cNvSpPr/>
            <p:nvPr/>
          </p:nvSpPr>
          <p:spPr>
            <a:xfrm>
              <a:off x="6084477" y="533464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B45B8A7-C6D8-4F4F-88F3-DA8150FE1E3B}"/>
                </a:ext>
              </a:extLst>
            </p:cNvPr>
            <p:cNvSpPr/>
            <p:nvPr/>
          </p:nvSpPr>
          <p:spPr>
            <a:xfrm>
              <a:off x="5216376" y="533464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EB747E3-679B-429B-A54C-503B0BB331A5}"/>
                </a:ext>
              </a:extLst>
            </p:cNvPr>
            <p:cNvSpPr/>
            <p:nvPr/>
          </p:nvSpPr>
          <p:spPr>
            <a:xfrm>
              <a:off x="4354085" y="533464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743BD94-1188-489E-82B4-BF2EC9305852}"/>
                </a:ext>
              </a:extLst>
            </p:cNvPr>
            <p:cNvSpPr/>
            <p:nvPr/>
          </p:nvSpPr>
          <p:spPr>
            <a:xfrm>
              <a:off x="7387110" y="4946973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C8FBD9A-3FF9-45A8-A6B5-B7A0372CA3EA}"/>
                </a:ext>
              </a:extLst>
            </p:cNvPr>
            <p:cNvSpPr/>
            <p:nvPr/>
          </p:nvSpPr>
          <p:spPr>
            <a:xfrm>
              <a:off x="6519009" y="4946973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7A5457-522E-4A85-8EED-6E21CBEA3702}"/>
                </a:ext>
              </a:extLst>
            </p:cNvPr>
            <p:cNvSpPr/>
            <p:nvPr/>
          </p:nvSpPr>
          <p:spPr>
            <a:xfrm>
              <a:off x="5651280" y="4946973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CB98FBA-BB7E-4C47-8B27-08045DB46B61}"/>
                </a:ext>
              </a:extLst>
            </p:cNvPr>
            <p:cNvSpPr/>
            <p:nvPr/>
          </p:nvSpPr>
          <p:spPr>
            <a:xfrm>
              <a:off x="4783179" y="4946973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245BBB-97CD-48B7-9E0F-134B50C9C1CB}"/>
                </a:ext>
              </a:extLst>
            </p:cNvPr>
            <p:cNvSpPr/>
            <p:nvPr/>
          </p:nvSpPr>
          <p:spPr>
            <a:xfrm>
              <a:off x="7820307" y="4567879"/>
              <a:ext cx="343443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2845ABC-DA10-4FF6-9C9C-C9B95D7E14DB}"/>
                </a:ext>
              </a:extLst>
            </p:cNvPr>
            <p:cNvSpPr/>
            <p:nvPr/>
          </p:nvSpPr>
          <p:spPr>
            <a:xfrm>
              <a:off x="6952206" y="4567879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B3EE27-F7B8-46F3-A6D2-7C752ED50188}"/>
                </a:ext>
              </a:extLst>
            </p:cNvPr>
            <p:cNvSpPr/>
            <p:nvPr/>
          </p:nvSpPr>
          <p:spPr>
            <a:xfrm>
              <a:off x="6084477" y="4567879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A83447A-270F-4506-83D0-BDF5F280EDE1}"/>
                </a:ext>
              </a:extLst>
            </p:cNvPr>
            <p:cNvSpPr/>
            <p:nvPr/>
          </p:nvSpPr>
          <p:spPr>
            <a:xfrm>
              <a:off x="7387110" y="4170686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09169E4-2720-4129-81B5-6F88A78598FC}"/>
                </a:ext>
              </a:extLst>
            </p:cNvPr>
            <p:cNvSpPr/>
            <p:nvPr/>
          </p:nvSpPr>
          <p:spPr>
            <a:xfrm>
              <a:off x="6519009" y="4170686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8A5CBCA-9210-4A42-B86A-F6ED863CD688}"/>
                </a:ext>
              </a:extLst>
            </p:cNvPr>
            <p:cNvSpPr/>
            <p:nvPr/>
          </p:nvSpPr>
          <p:spPr>
            <a:xfrm>
              <a:off x="7820307" y="3793179"/>
              <a:ext cx="343443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EC48B2-30C0-4DF6-86A6-DD9727ED5E1C}"/>
                </a:ext>
              </a:extLst>
            </p:cNvPr>
            <p:cNvSpPr/>
            <p:nvPr/>
          </p:nvSpPr>
          <p:spPr>
            <a:xfrm>
              <a:off x="6952206" y="3793179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116C845-1CFB-42C1-9EB9-AAF0E31EF7D8}"/>
              </a:ext>
            </a:extLst>
          </p:cNvPr>
          <p:cNvSpPr txBox="1"/>
          <p:nvPr/>
        </p:nvSpPr>
        <p:spPr>
          <a:xfrm rot="1503627">
            <a:off x="9935372" y="1895699"/>
            <a:ext cx="227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Plateforme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 communication</a:t>
            </a:r>
            <a:endParaRPr lang="en-GB" sz="2000" b="1" dirty="0">
              <a:solidFill>
                <a:schemeClr val="tx1">
                  <a:lumMod val="90000"/>
                  <a:lumOff val="1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63">
            <a:extLst>
              <a:ext uri="{FF2B5EF4-FFF2-40B4-BE49-F238E27FC236}">
                <a16:creationId xmlns:a16="http://schemas.microsoft.com/office/drawing/2014/main" id="{D56B6F0E-C0D8-43BF-85DB-4CF06C0700B4}"/>
              </a:ext>
            </a:extLst>
          </p:cNvPr>
          <p:cNvSpPr txBox="1"/>
          <p:nvPr/>
        </p:nvSpPr>
        <p:spPr>
          <a:xfrm>
            <a:off x="831394" y="1505326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lang="fr-FR" sz="6500" b="1" dirty="0">
                <a:solidFill>
                  <a:srgbClr val="C2C923"/>
                </a:solidFill>
                <a:latin typeface="Open Sans" panose="020B0606030504020204" pitchFamily="34" charset="0"/>
              </a:rPr>
              <a:t>4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64">
            <a:extLst>
              <a:ext uri="{FF2B5EF4-FFF2-40B4-BE49-F238E27FC236}">
                <a16:creationId xmlns:a16="http://schemas.microsoft.com/office/drawing/2014/main" id="{CD6AC8BF-668B-4791-A5EC-48BDB9802410}"/>
              </a:ext>
            </a:extLst>
          </p:cNvPr>
          <p:cNvSpPr txBox="1"/>
          <p:nvPr/>
        </p:nvSpPr>
        <p:spPr>
          <a:xfrm>
            <a:off x="732090" y="2818434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lang="en-US" sz="6500" b="1" dirty="0">
                <a:solidFill>
                  <a:schemeClr val="accent1"/>
                </a:solidFill>
                <a:latin typeface="Open Sans" panose="020B0606030504020204" pitchFamily="34" charset="0"/>
              </a:rPr>
              <a:t>5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TextBox 65">
            <a:extLst>
              <a:ext uri="{FF2B5EF4-FFF2-40B4-BE49-F238E27FC236}">
                <a16:creationId xmlns:a16="http://schemas.microsoft.com/office/drawing/2014/main" id="{C18E0CF2-A724-42AF-8124-AF8278E6AD5C}"/>
              </a:ext>
            </a:extLst>
          </p:cNvPr>
          <p:cNvSpPr txBox="1"/>
          <p:nvPr/>
        </p:nvSpPr>
        <p:spPr>
          <a:xfrm>
            <a:off x="2151454" y="1612101"/>
            <a:ext cx="5794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000" b="1" dirty="0">
                <a:solidFill>
                  <a:srgbClr val="CB1B4A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Gestion des Groupes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Création d’interface pour chaque classe qui regroupe tous les étudiants et les enseignants de cette classe 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8" name="TextBox 66">
            <a:extLst>
              <a:ext uri="{FF2B5EF4-FFF2-40B4-BE49-F238E27FC236}">
                <a16:creationId xmlns:a16="http://schemas.microsoft.com/office/drawing/2014/main" id="{D6D111C6-0F37-4FBD-A12E-07C5A6568D67}"/>
              </a:ext>
            </a:extLst>
          </p:cNvPr>
          <p:cNvSpPr txBox="1"/>
          <p:nvPr/>
        </p:nvSpPr>
        <p:spPr>
          <a:xfrm>
            <a:off x="2151456" y="2938606"/>
            <a:ext cx="49197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sz="2000" b="1" dirty="0">
                <a:solidFill>
                  <a:srgbClr val="CB1B4A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Fonctionnalités Additionnelles 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Calendrier intégré pour afficher les dates importantes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Possibilité de rechercher et de filtrer les groupes et les utilisateurs. 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67">
            <a:extLst>
              <a:ext uri="{FF2B5EF4-FFF2-40B4-BE49-F238E27FC236}">
                <a16:creationId xmlns:a16="http://schemas.microsoft.com/office/drawing/2014/main" id="{D675F29A-99D3-465B-8B7F-6661792AC1FB}"/>
              </a:ext>
            </a:extLst>
          </p:cNvPr>
          <p:cNvSpPr txBox="1"/>
          <p:nvPr/>
        </p:nvSpPr>
        <p:spPr>
          <a:xfrm>
            <a:off x="2149404" y="4645961"/>
            <a:ext cx="5043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000" b="1" dirty="0">
                <a:solidFill>
                  <a:srgbClr val="CB1B4A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Administration de la Plateforme: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L’administrateur universitaire a la possibilité de  de gérer les comptes utilisateur, les groupes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surveiller et gérer le contenu publié sur la plateforme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3" name="TextBox 68">
            <a:extLst>
              <a:ext uri="{FF2B5EF4-FFF2-40B4-BE49-F238E27FC236}">
                <a16:creationId xmlns:a16="http://schemas.microsoft.com/office/drawing/2014/main" id="{CD3B7842-65AE-4BCD-8C3A-EE7FA1B9F0BE}"/>
              </a:ext>
            </a:extLst>
          </p:cNvPr>
          <p:cNvSpPr txBox="1"/>
          <p:nvPr/>
        </p:nvSpPr>
        <p:spPr>
          <a:xfrm>
            <a:off x="732090" y="4571389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lang="en-US" sz="6500" b="1" dirty="0">
                <a:solidFill>
                  <a:schemeClr val="accent1"/>
                </a:solidFill>
                <a:latin typeface="Open Sans" panose="020B0606030504020204" pitchFamily="34" charset="0"/>
              </a:rPr>
              <a:t>6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37716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rrow: Right 85">
            <a:extLst>
              <a:ext uri="{FF2B5EF4-FFF2-40B4-BE49-F238E27FC236}">
                <a16:creationId xmlns:a16="http://schemas.microsoft.com/office/drawing/2014/main" id="{5DC1F1FD-FED4-4E32-910B-F316FBCD4500}"/>
              </a:ext>
            </a:extLst>
          </p:cNvPr>
          <p:cNvSpPr/>
          <p:nvPr/>
        </p:nvSpPr>
        <p:spPr>
          <a:xfrm rot="18900000">
            <a:off x="1468019" y="5127613"/>
            <a:ext cx="717158" cy="676524"/>
          </a:xfrm>
          <a:prstGeom prst="rightArrow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B9C4B938-4FC1-4BE5-810B-34C746A69BE4}"/>
              </a:ext>
            </a:extLst>
          </p:cNvPr>
          <p:cNvSpPr/>
          <p:nvPr/>
        </p:nvSpPr>
        <p:spPr>
          <a:xfrm rot="18900000">
            <a:off x="134162" y="5779275"/>
            <a:ext cx="717158" cy="676524"/>
          </a:xfrm>
          <a:prstGeom prst="rightArrow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5C585B6E-0447-4FCC-92A1-29F1DA99F22D}"/>
              </a:ext>
            </a:extLst>
          </p:cNvPr>
          <p:cNvSpPr/>
          <p:nvPr/>
        </p:nvSpPr>
        <p:spPr>
          <a:xfrm rot="18900000">
            <a:off x="521964" y="4871892"/>
            <a:ext cx="495083" cy="467032"/>
          </a:xfrm>
          <a:prstGeom prst="rightArrow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C8A86702-F9B4-4BA0-B74B-26E8B6EB0865}"/>
              </a:ext>
            </a:extLst>
          </p:cNvPr>
          <p:cNvSpPr/>
          <p:nvPr/>
        </p:nvSpPr>
        <p:spPr>
          <a:xfrm rot="18900000">
            <a:off x="1289045" y="6538131"/>
            <a:ext cx="495083" cy="467032"/>
          </a:xfrm>
          <a:prstGeom prst="rightArrow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3E0AB7D0-1CE0-4973-9DA4-0691BE7FD3DD}"/>
              </a:ext>
            </a:extLst>
          </p:cNvPr>
          <p:cNvSpPr/>
          <p:nvPr/>
        </p:nvSpPr>
        <p:spPr>
          <a:xfrm rot="18900000">
            <a:off x="243250" y="4114507"/>
            <a:ext cx="515443" cy="486238"/>
          </a:xfrm>
          <a:prstGeom prst="rightArrow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D82613F6-8186-4D62-91D8-2094CF83EFC1}"/>
              </a:ext>
            </a:extLst>
          </p:cNvPr>
          <p:cNvSpPr/>
          <p:nvPr/>
        </p:nvSpPr>
        <p:spPr>
          <a:xfrm rot="18900000">
            <a:off x="1514993" y="4224845"/>
            <a:ext cx="426601" cy="402430"/>
          </a:xfrm>
          <a:prstGeom prst="rightArrow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A6BC6FE-61C5-47BF-9E97-17C2E05D867B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9A43FFE-B7FB-4794-AB7B-3A11AA3E6275}"/>
              </a:ext>
            </a:extLst>
          </p:cNvPr>
          <p:cNvSpPr txBox="1"/>
          <p:nvPr/>
        </p:nvSpPr>
        <p:spPr>
          <a:xfrm>
            <a:off x="396240" y="411684"/>
            <a:ext cx="7227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</a:rPr>
              <a:t>Besoins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Noto Sans" panose="020B0502040504020204"/>
              </a:rPr>
              <a:t>non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</a:rPr>
              <a:t>fonctionnels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F5C68CB-A2D2-4C70-9D75-BC96E3AAD201}"/>
              </a:ext>
            </a:extLst>
          </p:cNvPr>
          <p:cNvSpPr/>
          <p:nvPr/>
        </p:nvSpPr>
        <p:spPr>
          <a:xfrm rot="18900000">
            <a:off x="4953285" y="3174254"/>
            <a:ext cx="3388474" cy="286075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F928F7-868A-4079-9A82-65FFBED2012C}"/>
              </a:ext>
            </a:extLst>
          </p:cNvPr>
          <p:cNvGrpSpPr/>
          <p:nvPr/>
        </p:nvGrpSpPr>
        <p:grpSpPr>
          <a:xfrm>
            <a:off x="6608755" y="520572"/>
            <a:ext cx="2597311" cy="2865134"/>
            <a:chOff x="6773279" y="944264"/>
            <a:chExt cx="2205596" cy="243302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69824AD-8EBC-4BD3-887E-4BAB16A3E01F}"/>
                </a:ext>
              </a:extLst>
            </p:cNvPr>
            <p:cNvGrpSpPr/>
            <p:nvPr/>
          </p:nvGrpSpPr>
          <p:grpSpPr>
            <a:xfrm>
              <a:off x="7415151" y="951581"/>
              <a:ext cx="1563724" cy="390870"/>
              <a:chOff x="7732677" y="1165535"/>
              <a:chExt cx="1563724" cy="390870"/>
            </a:xfrm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936773F0-22C1-4CF9-A9EB-FE4A2CC72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1801" y="1165535"/>
                <a:ext cx="1410897" cy="390870"/>
              </a:xfrm>
              <a:custGeom>
                <a:avLst/>
                <a:gdLst>
                  <a:gd name="T0" fmla="*/ 1154 w 1154"/>
                  <a:gd name="T1" fmla="*/ 641 h 641"/>
                  <a:gd name="T2" fmla="*/ 0 w 1154"/>
                  <a:gd name="T3" fmla="*/ 436 h 641"/>
                  <a:gd name="T4" fmla="*/ 0 w 1154"/>
                  <a:gd name="T5" fmla="*/ 205 h 641"/>
                  <a:gd name="T6" fmla="*/ 1154 w 1154"/>
                  <a:gd name="T7" fmla="*/ 0 h 641"/>
                  <a:gd name="T8" fmla="*/ 1154 w 1154"/>
                  <a:gd name="T9" fmla="*/ 641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4" h="641">
                    <a:moveTo>
                      <a:pt x="1154" y="641"/>
                    </a:moveTo>
                    <a:lnTo>
                      <a:pt x="0" y="436"/>
                    </a:lnTo>
                    <a:lnTo>
                      <a:pt x="0" y="205"/>
                    </a:lnTo>
                    <a:lnTo>
                      <a:pt x="1154" y="0"/>
                    </a:lnTo>
                    <a:lnTo>
                      <a:pt x="1154" y="64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6">
                <a:extLst>
                  <a:ext uri="{FF2B5EF4-FFF2-40B4-BE49-F238E27FC236}">
                    <a16:creationId xmlns:a16="http://schemas.microsoft.com/office/drawing/2014/main" id="{5C6EB885-5322-4CF3-B39A-8F28BDACA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4889" y="1165535"/>
                <a:ext cx="211512" cy="39087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7">
                <a:extLst>
                  <a:ext uri="{FF2B5EF4-FFF2-40B4-BE49-F238E27FC236}">
                    <a16:creationId xmlns:a16="http://schemas.microsoft.com/office/drawing/2014/main" id="{F15B7B6F-6D56-4CB0-801C-57991AB34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9122" y="1215537"/>
                <a:ext cx="157717" cy="290866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8">
                <a:extLst>
                  <a:ext uri="{FF2B5EF4-FFF2-40B4-BE49-F238E27FC236}">
                    <a16:creationId xmlns:a16="http://schemas.microsoft.com/office/drawing/2014/main" id="{76605E11-A427-4215-BCE7-00CDED3D1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2677" y="1290540"/>
                <a:ext cx="75802" cy="1408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DB0F12E-CA97-4358-9833-39B3F021EE41}"/>
                </a:ext>
              </a:extLst>
            </p:cNvPr>
            <p:cNvGrpSpPr/>
            <p:nvPr/>
          </p:nvGrpSpPr>
          <p:grpSpPr>
            <a:xfrm>
              <a:off x="6773279" y="944264"/>
              <a:ext cx="1484254" cy="2433027"/>
              <a:chOff x="7090805" y="1158218"/>
              <a:chExt cx="1484254" cy="2433027"/>
            </a:xfrm>
            <a:solidFill>
              <a:schemeClr val="bg1"/>
            </a:solidFill>
          </p:grpSpPr>
          <p:sp>
            <p:nvSpPr>
              <p:cNvPr id="26" name="Oval 9">
                <a:extLst>
                  <a:ext uri="{FF2B5EF4-FFF2-40B4-BE49-F238E27FC236}">
                    <a16:creationId xmlns:a16="http://schemas.microsoft.com/office/drawing/2014/main" id="{FD002BC7-39B2-4CA4-8AE7-B088D3E0C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5858" y="1158218"/>
                <a:ext cx="442586" cy="4414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10">
                <a:extLst>
                  <a:ext uri="{FF2B5EF4-FFF2-40B4-BE49-F238E27FC236}">
                    <a16:creationId xmlns:a16="http://schemas.microsoft.com/office/drawing/2014/main" id="{2493339C-5C2E-40B4-8816-8DDE4DBC8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4854" y="1636896"/>
                <a:ext cx="394904" cy="39330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5BF598A8-5B66-4042-99AD-D4A70AAF4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4854" y="1698484"/>
                <a:ext cx="394904" cy="931136"/>
              </a:xfrm>
              <a:custGeom>
                <a:avLst/>
                <a:gdLst>
                  <a:gd name="T0" fmla="*/ 473 w 730"/>
                  <a:gd name="T1" fmla="*/ 1730 h 1730"/>
                  <a:gd name="T2" fmla="*/ 257 w 730"/>
                  <a:gd name="T3" fmla="*/ 1730 h 1730"/>
                  <a:gd name="T4" fmla="*/ 0 w 730"/>
                  <a:gd name="T5" fmla="*/ 1473 h 1730"/>
                  <a:gd name="T6" fmla="*/ 0 w 730"/>
                  <a:gd name="T7" fmla="*/ 257 h 1730"/>
                  <a:gd name="T8" fmla="*/ 257 w 730"/>
                  <a:gd name="T9" fmla="*/ 0 h 1730"/>
                  <a:gd name="T10" fmla="*/ 473 w 730"/>
                  <a:gd name="T11" fmla="*/ 0 h 1730"/>
                  <a:gd name="T12" fmla="*/ 730 w 730"/>
                  <a:gd name="T13" fmla="*/ 257 h 1730"/>
                  <a:gd name="T14" fmla="*/ 730 w 730"/>
                  <a:gd name="T15" fmla="*/ 1473 h 1730"/>
                  <a:gd name="T16" fmla="*/ 473 w 730"/>
                  <a:gd name="T17" fmla="*/ 1730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0" h="1730">
                    <a:moveTo>
                      <a:pt x="473" y="1730"/>
                    </a:moveTo>
                    <a:cubicBezTo>
                      <a:pt x="257" y="1730"/>
                      <a:pt x="257" y="1730"/>
                      <a:pt x="257" y="1730"/>
                    </a:cubicBezTo>
                    <a:cubicBezTo>
                      <a:pt x="116" y="1730"/>
                      <a:pt x="0" y="1614"/>
                      <a:pt x="0" y="1473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116"/>
                      <a:pt x="116" y="0"/>
                      <a:pt x="257" y="0"/>
                    </a:cubicBezTo>
                    <a:cubicBezTo>
                      <a:pt x="473" y="0"/>
                      <a:pt x="473" y="0"/>
                      <a:pt x="473" y="0"/>
                    </a:cubicBezTo>
                    <a:cubicBezTo>
                      <a:pt x="615" y="0"/>
                      <a:pt x="730" y="116"/>
                      <a:pt x="730" y="257"/>
                    </a:cubicBezTo>
                    <a:cubicBezTo>
                      <a:pt x="730" y="1473"/>
                      <a:pt x="730" y="1473"/>
                      <a:pt x="730" y="1473"/>
                    </a:cubicBezTo>
                    <a:cubicBezTo>
                      <a:pt x="730" y="1614"/>
                      <a:pt x="615" y="1730"/>
                      <a:pt x="473" y="17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A261D9F8-726B-47DE-B092-713F1443D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0218" y="1624700"/>
                <a:ext cx="720120" cy="532949"/>
              </a:xfrm>
              <a:custGeom>
                <a:avLst/>
                <a:gdLst>
                  <a:gd name="T0" fmla="*/ 1284 w 1333"/>
                  <a:gd name="T1" fmla="*/ 891 h 990"/>
                  <a:gd name="T2" fmla="*/ 1284 w 1333"/>
                  <a:gd name="T3" fmla="*/ 891 h 990"/>
                  <a:gd name="T4" fmla="*/ 1055 w 1333"/>
                  <a:gd name="T5" fmla="*/ 941 h 990"/>
                  <a:gd name="T6" fmla="*/ 99 w 1333"/>
                  <a:gd name="T7" fmla="*/ 327 h 990"/>
                  <a:gd name="T8" fmla="*/ 49 w 1333"/>
                  <a:gd name="T9" fmla="*/ 98 h 990"/>
                  <a:gd name="T10" fmla="*/ 49 w 1333"/>
                  <a:gd name="T11" fmla="*/ 98 h 990"/>
                  <a:gd name="T12" fmla="*/ 278 w 1333"/>
                  <a:gd name="T13" fmla="*/ 49 h 990"/>
                  <a:gd name="T14" fmla="*/ 1234 w 1333"/>
                  <a:gd name="T15" fmla="*/ 663 h 990"/>
                  <a:gd name="T16" fmla="*/ 1284 w 1333"/>
                  <a:gd name="T17" fmla="*/ 891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33" h="990">
                    <a:moveTo>
                      <a:pt x="1284" y="891"/>
                    </a:moveTo>
                    <a:cubicBezTo>
                      <a:pt x="1284" y="891"/>
                      <a:pt x="1284" y="891"/>
                      <a:pt x="1284" y="891"/>
                    </a:cubicBezTo>
                    <a:cubicBezTo>
                      <a:pt x="1234" y="968"/>
                      <a:pt x="1132" y="990"/>
                      <a:pt x="1055" y="941"/>
                    </a:cubicBezTo>
                    <a:cubicBezTo>
                      <a:pt x="99" y="327"/>
                      <a:pt x="99" y="327"/>
                      <a:pt x="99" y="327"/>
                    </a:cubicBezTo>
                    <a:cubicBezTo>
                      <a:pt x="23" y="278"/>
                      <a:pt x="0" y="175"/>
                      <a:pt x="49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98" y="22"/>
                      <a:pt x="201" y="0"/>
                      <a:pt x="278" y="49"/>
                    </a:cubicBezTo>
                    <a:cubicBezTo>
                      <a:pt x="1234" y="663"/>
                      <a:pt x="1234" y="663"/>
                      <a:pt x="1234" y="663"/>
                    </a:cubicBezTo>
                    <a:cubicBezTo>
                      <a:pt x="1310" y="712"/>
                      <a:pt x="1333" y="815"/>
                      <a:pt x="1284" y="8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1DACEBAE-284A-43DA-844C-89E69A540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4578" y="2378390"/>
                <a:ext cx="343554" cy="580512"/>
              </a:xfrm>
              <a:custGeom>
                <a:avLst/>
                <a:gdLst>
                  <a:gd name="T0" fmla="*/ 475 w 637"/>
                  <a:gd name="T1" fmla="*/ 1047 h 1079"/>
                  <a:gd name="T2" fmla="*/ 475 w 637"/>
                  <a:gd name="T3" fmla="*/ 1047 h 1079"/>
                  <a:gd name="T4" fmla="*/ 228 w 637"/>
                  <a:gd name="T5" fmla="*/ 917 h 1079"/>
                  <a:gd name="T6" fmla="*/ 32 w 637"/>
                  <a:gd name="T7" fmla="*/ 278 h 1079"/>
                  <a:gd name="T8" fmla="*/ 162 w 637"/>
                  <a:gd name="T9" fmla="*/ 32 h 1079"/>
                  <a:gd name="T10" fmla="*/ 162 w 637"/>
                  <a:gd name="T11" fmla="*/ 32 h 1079"/>
                  <a:gd name="T12" fmla="*/ 408 w 637"/>
                  <a:gd name="T13" fmla="*/ 162 h 1079"/>
                  <a:gd name="T14" fmla="*/ 605 w 637"/>
                  <a:gd name="T15" fmla="*/ 801 h 1079"/>
                  <a:gd name="T16" fmla="*/ 475 w 637"/>
                  <a:gd name="T17" fmla="*/ 1047 h 1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7" h="1079">
                    <a:moveTo>
                      <a:pt x="475" y="1047"/>
                    </a:moveTo>
                    <a:cubicBezTo>
                      <a:pt x="475" y="1047"/>
                      <a:pt x="475" y="1047"/>
                      <a:pt x="475" y="1047"/>
                    </a:cubicBezTo>
                    <a:cubicBezTo>
                      <a:pt x="371" y="1079"/>
                      <a:pt x="260" y="1020"/>
                      <a:pt x="228" y="917"/>
                    </a:cubicBezTo>
                    <a:cubicBezTo>
                      <a:pt x="32" y="278"/>
                      <a:pt x="32" y="278"/>
                      <a:pt x="32" y="278"/>
                    </a:cubicBezTo>
                    <a:cubicBezTo>
                      <a:pt x="0" y="174"/>
                      <a:pt x="58" y="64"/>
                      <a:pt x="162" y="32"/>
                    </a:cubicBezTo>
                    <a:cubicBezTo>
                      <a:pt x="162" y="32"/>
                      <a:pt x="162" y="32"/>
                      <a:pt x="162" y="32"/>
                    </a:cubicBezTo>
                    <a:cubicBezTo>
                      <a:pt x="265" y="0"/>
                      <a:pt x="376" y="58"/>
                      <a:pt x="408" y="162"/>
                    </a:cubicBezTo>
                    <a:cubicBezTo>
                      <a:pt x="605" y="801"/>
                      <a:pt x="605" y="801"/>
                      <a:pt x="605" y="801"/>
                    </a:cubicBezTo>
                    <a:cubicBezTo>
                      <a:pt x="637" y="904"/>
                      <a:pt x="578" y="1015"/>
                      <a:pt x="475" y="10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818ADCBB-B70F-4CBA-B6D3-B719635E7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6055" y="2735112"/>
                <a:ext cx="232297" cy="846986"/>
              </a:xfrm>
              <a:custGeom>
                <a:avLst/>
                <a:gdLst>
                  <a:gd name="T0" fmla="*/ 191 w 430"/>
                  <a:gd name="T1" fmla="*/ 1571 h 1574"/>
                  <a:gd name="T2" fmla="*/ 191 w 430"/>
                  <a:gd name="T3" fmla="*/ 1571 h 1574"/>
                  <a:gd name="T4" fmla="*/ 3 w 430"/>
                  <a:gd name="T5" fmla="*/ 1371 h 1574"/>
                  <a:gd name="T6" fmla="*/ 38 w 430"/>
                  <a:gd name="T7" fmla="*/ 191 h 1574"/>
                  <a:gd name="T8" fmla="*/ 238 w 430"/>
                  <a:gd name="T9" fmla="*/ 3 h 1574"/>
                  <a:gd name="T10" fmla="*/ 238 w 430"/>
                  <a:gd name="T11" fmla="*/ 3 h 1574"/>
                  <a:gd name="T12" fmla="*/ 427 w 430"/>
                  <a:gd name="T13" fmla="*/ 203 h 1574"/>
                  <a:gd name="T14" fmla="*/ 391 w 430"/>
                  <a:gd name="T15" fmla="*/ 1383 h 1574"/>
                  <a:gd name="T16" fmla="*/ 191 w 430"/>
                  <a:gd name="T17" fmla="*/ 1571 h 1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1574">
                    <a:moveTo>
                      <a:pt x="191" y="1571"/>
                    </a:moveTo>
                    <a:cubicBezTo>
                      <a:pt x="191" y="1571"/>
                      <a:pt x="191" y="1571"/>
                      <a:pt x="191" y="1571"/>
                    </a:cubicBezTo>
                    <a:cubicBezTo>
                      <a:pt x="85" y="1568"/>
                      <a:pt x="0" y="1478"/>
                      <a:pt x="3" y="1371"/>
                    </a:cubicBezTo>
                    <a:cubicBezTo>
                      <a:pt x="38" y="191"/>
                      <a:pt x="38" y="191"/>
                      <a:pt x="38" y="191"/>
                    </a:cubicBezTo>
                    <a:cubicBezTo>
                      <a:pt x="42" y="85"/>
                      <a:pt x="132" y="0"/>
                      <a:pt x="238" y="3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345" y="6"/>
                      <a:pt x="430" y="96"/>
                      <a:pt x="427" y="203"/>
                    </a:cubicBezTo>
                    <a:cubicBezTo>
                      <a:pt x="391" y="1383"/>
                      <a:pt x="391" y="1383"/>
                      <a:pt x="391" y="1383"/>
                    </a:cubicBezTo>
                    <a:cubicBezTo>
                      <a:pt x="388" y="1489"/>
                      <a:pt x="298" y="1574"/>
                      <a:pt x="191" y="15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85C4F8B7-6A9F-4872-90B9-35B09631A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5858" y="2382659"/>
                <a:ext cx="212735" cy="609172"/>
              </a:xfrm>
              <a:custGeom>
                <a:avLst/>
                <a:gdLst>
                  <a:gd name="T0" fmla="*/ 197 w 394"/>
                  <a:gd name="T1" fmla="*/ 1132 h 1132"/>
                  <a:gd name="T2" fmla="*/ 197 w 394"/>
                  <a:gd name="T3" fmla="*/ 1132 h 1132"/>
                  <a:gd name="T4" fmla="*/ 0 w 394"/>
                  <a:gd name="T5" fmla="*/ 935 h 1132"/>
                  <a:gd name="T6" fmla="*/ 0 w 394"/>
                  <a:gd name="T7" fmla="*/ 197 h 1132"/>
                  <a:gd name="T8" fmla="*/ 197 w 394"/>
                  <a:gd name="T9" fmla="*/ 0 h 1132"/>
                  <a:gd name="T10" fmla="*/ 197 w 394"/>
                  <a:gd name="T11" fmla="*/ 0 h 1132"/>
                  <a:gd name="T12" fmla="*/ 394 w 394"/>
                  <a:gd name="T13" fmla="*/ 197 h 1132"/>
                  <a:gd name="T14" fmla="*/ 394 w 394"/>
                  <a:gd name="T15" fmla="*/ 935 h 1132"/>
                  <a:gd name="T16" fmla="*/ 197 w 394"/>
                  <a:gd name="T17" fmla="*/ 1132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4" h="1132">
                    <a:moveTo>
                      <a:pt x="197" y="1132"/>
                    </a:moveTo>
                    <a:cubicBezTo>
                      <a:pt x="197" y="1132"/>
                      <a:pt x="197" y="1132"/>
                      <a:pt x="197" y="1132"/>
                    </a:cubicBezTo>
                    <a:cubicBezTo>
                      <a:pt x="88" y="1132"/>
                      <a:pt x="0" y="1044"/>
                      <a:pt x="0" y="935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89"/>
                      <a:pt x="88" y="0"/>
                      <a:pt x="197" y="0"/>
                    </a:cubicBezTo>
                    <a:cubicBezTo>
                      <a:pt x="197" y="0"/>
                      <a:pt x="197" y="0"/>
                      <a:pt x="197" y="0"/>
                    </a:cubicBezTo>
                    <a:cubicBezTo>
                      <a:pt x="305" y="0"/>
                      <a:pt x="394" y="89"/>
                      <a:pt x="394" y="197"/>
                    </a:cubicBezTo>
                    <a:cubicBezTo>
                      <a:pt x="394" y="935"/>
                      <a:pt x="394" y="935"/>
                      <a:pt x="394" y="935"/>
                    </a:cubicBezTo>
                    <a:cubicBezTo>
                      <a:pt x="394" y="1044"/>
                      <a:pt x="305" y="1132"/>
                      <a:pt x="197" y="1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4EBFCC45-A067-4836-BFAE-08DE2B7A0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0805" y="2786943"/>
                <a:ext cx="385123" cy="804302"/>
              </a:xfrm>
              <a:custGeom>
                <a:avLst/>
                <a:gdLst>
                  <a:gd name="T0" fmla="*/ 170 w 715"/>
                  <a:gd name="T1" fmla="*/ 1467 h 1494"/>
                  <a:gd name="T2" fmla="*/ 161 w 715"/>
                  <a:gd name="T3" fmla="*/ 1465 h 1494"/>
                  <a:gd name="T4" fmla="*/ 27 w 715"/>
                  <a:gd name="T5" fmla="*/ 1233 h 1494"/>
                  <a:gd name="T6" fmla="*/ 313 w 715"/>
                  <a:gd name="T7" fmla="*/ 161 h 1494"/>
                  <a:gd name="T8" fmla="*/ 544 w 715"/>
                  <a:gd name="T9" fmla="*/ 27 h 1494"/>
                  <a:gd name="T10" fmla="*/ 554 w 715"/>
                  <a:gd name="T11" fmla="*/ 30 h 1494"/>
                  <a:gd name="T12" fmla="*/ 688 w 715"/>
                  <a:gd name="T13" fmla="*/ 262 h 1494"/>
                  <a:gd name="T14" fmla="*/ 402 w 715"/>
                  <a:gd name="T15" fmla="*/ 1333 h 1494"/>
                  <a:gd name="T16" fmla="*/ 170 w 715"/>
                  <a:gd name="T17" fmla="*/ 1467 h 1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5" h="1494">
                    <a:moveTo>
                      <a:pt x="170" y="1467"/>
                    </a:moveTo>
                    <a:cubicBezTo>
                      <a:pt x="161" y="1465"/>
                      <a:pt x="161" y="1465"/>
                      <a:pt x="161" y="1465"/>
                    </a:cubicBezTo>
                    <a:cubicBezTo>
                      <a:pt x="60" y="1438"/>
                      <a:pt x="0" y="1334"/>
                      <a:pt x="27" y="1233"/>
                    </a:cubicBezTo>
                    <a:cubicBezTo>
                      <a:pt x="313" y="161"/>
                      <a:pt x="313" y="161"/>
                      <a:pt x="313" y="161"/>
                    </a:cubicBezTo>
                    <a:cubicBezTo>
                      <a:pt x="340" y="61"/>
                      <a:pt x="444" y="0"/>
                      <a:pt x="544" y="27"/>
                    </a:cubicBezTo>
                    <a:cubicBezTo>
                      <a:pt x="554" y="30"/>
                      <a:pt x="554" y="30"/>
                      <a:pt x="554" y="30"/>
                    </a:cubicBezTo>
                    <a:cubicBezTo>
                      <a:pt x="655" y="57"/>
                      <a:pt x="715" y="161"/>
                      <a:pt x="688" y="262"/>
                    </a:cubicBezTo>
                    <a:cubicBezTo>
                      <a:pt x="402" y="1333"/>
                      <a:pt x="402" y="1333"/>
                      <a:pt x="402" y="1333"/>
                    </a:cubicBezTo>
                    <a:cubicBezTo>
                      <a:pt x="375" y="1434"/>
                      <a:pt x="271" y="1494"/>
                      <a:pt x="170" y="14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id="{E94B44EF-E8B7-4D36-A7D8-3A84F585F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1051" y="1391764"/>
                <a:ext cx="336219" cy="759178"/>
              </a:xfrm>
              <a:custGeom>
                <a:avLst/>
                <a:gdLst>
                  <a:gd name="T0" fmla="*/ 146 w 623"/>
                  <a:gd name="T1" fmla="*/ 1390 h 1411"/>
                  <a:gd name="T2" fmla="*/ 139 w 623"/>
                  <a:gd name="T3" fmla="*/ 1388 h 1411"/>
                  <a:gd name="T4" fmla="*/ 21 w 623"/>
                  <a:gd name="T5" fmla="*/ 1192 h 1411"/>
                  <a:gd name="T6" fmla="*/ 281 w 623"/>
                  <a:gd name="T7" fmla="*/ 140 h 1411"/>
                  <a:gd name="T8" fmla="*/ 477 w 623"/>
                  <a:gd name="T9" fmla="*/ 21 h 1411"/>
                  <a:gd name="T10" fmla="*/ 483 w 623"/>
                  <a:gd name="T11" fmla="*/ 23 h 1411"/>
                  <a:gd name="T12" fmla="*/ 602 w 623"/>
                  <a:gd name="T13" fmla="*/ 219 h 1411"/>
                  <a:gd name="T14" fmla="*/ 342 w 623"/>
                  <a:gd name="T15" fmla="*/ 1271 h 1411"/>
                  <a:gd name="T16" fmla="*/ 146 w 623"/>
                  <a:gd name="T17" fmla="*/ 139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3" h="1411">
                    <a:moveTo>
                      <a:pt x="146" y="1390"/>
                    </a:moveTo>
                    <a:cubicBezTo>
                      <a:pt x="139" y="1388"/>
                      <a:pt x="139" y="1388"/>
                      <a:pt x="139" y="1388"/>
                    </a:cubicBezTo>
                    <a:cubicBezTo>
                      <a:pt x="53" y="1367"/>
                      <a:pt x="0" y="1279"/>
                      <a:pt x="21" y="1192"/>
                    </a:cubicBezTo>
                    <a:cubicBezTo>
                      <a:pt x="281" y="140"/>
                      <a:pt x="281" y="140"/>
                      <a:pt x="281" y="140"/>
                    </a:cubicBezTo>
                    <a:cubicBezTo>
                      <a:pt x="302" y="53"/>
                      <a:pt x="390" y="0"/>
                      <a:pt x="477" y="21"/>
                    </a:cubicBezTo>
                    <a:cubicBezTo>
                      <a:pt x="483" y="23"/>
                      <a:pt x="483" y="23"/>
                      <a:pt x="483" y="23"/>
                    </a:cubicBezTo>
                    <a:cubicBezTo>
                      <a:pt x="570" y="44"/>
                      <a:pt x="623" y="133"/>
                      <a:pt x="602" y="219"/>
                    </a:cubicBezTo>
                    <a:cubicBezTo>
                      <a:pt x="342" y="1271"/>
                      <a:pt x="342" y="1271"/>
                      <a:pt x="342" y="1271"/>
                    </a:cubicBezTo>
                    <a:cubicBezTo>
                      <a:pt x="321" y="1358"/>
                      <a:pt x="232" y="1411"/>
                      <a:pt x="146" y="13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id="{034A3014-D884-4B48-81E6-514B38869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1222" y="1636286"/>
                <a:ext cx="601526" cy="221960"/>
              </a:xfrm>
              <a:custGeom>
                <a:avLst/>
                <a:gdLst>
                  <a:gd name="T0" fmla="*/ 8 w 1114"/>
                  <a:gd name="T1" fmla="*/ 158 h 413"/>
                  <a:gd name="T2" fmla="*/ 8 w 1114"/>
                  <a:gd name="T3" fmla="*/ 158 h 413"/>
                  <a:gd name="T4" fmla="*/ 187 w 1114"/>
                  <a:gd name="T5" fmla="*/ 8 h 413"/>
                  <a:gd name="T6" fmla="*/ 956 w 1114"/>
                  <a:gd name="T7" fmla="*/ 76 h 413"/>
                  <a:gd name="T8" fmla="*/ 1106 w 1114"/>
                  <a:gd name="T9" fmla="*/ 255 h 413"/>
                  <a:gd name="T10" fmla="*/ 1106 w 1114"/>
                  <a:gd name="T11" fmla="*/ 255 h 413"/>
                  <a:gd name="T12" fmla="*/ 926 w 1114"/>
                  <a:gd name="T13" fmla="*/ 405 h 413"/>
                  <a:gd name="T14" fmla="*/ 158 w 1114"/>
                  <a:gd name="T15" fmla="*/ 337 h 413"/>
                  <a:gd name="T16" fmla="*/ 8 w 1114"/>
                  <a:gd name="T17" fmla="*/ 15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4" h="413">
                    <a:moveTo>
                      <a:pt x="8" y="158"/>
                    </a:moveTo>
                    <a:cubicBezTo>
                      <a:pt x="8" y="158"/>
                      <a:pt x="8" y="158"/>
                      <a:pt x="8" y="158"/>
                    </a:cubicBezTo>
                    <a:cubicBezTo>
                      <a:pt x="16" y="68"/>
                      <a:pt x="97" y="0"/>
                      <a:pt x="187" y="8"/>
                    </a:cubicBezTo>
                    <a:cubicBezTo>
                      <a:pt x="956" y="76"/>
                      <a:pt x="956" y="76"/>
                      <a:pt x="956" y="76"/>
                    </a:cubicBezTo>
                    <a:cubicBezTo>
                      <a:pt x="1046" y="84"/>
                      <a:pt x="1114" y="165"/>
                      <a:pt x="1106" y="255"/>
                    </a:cubicBezTo>
                    <a:cubicBezTo>
                      <a:pt x="1106" y="255"/>
                      <a:pt x="1106" y="255"/>
                      <a:pt x="1106" y="255"/>
                    </a:cubicBezTo>
                    <a:cubicBezTo>
                      <a:pt x="1097" y="346"/>
                      <a:pt x="1017" y="413"/>
                      <a:pt x="926" y="405"/>
                    </a:cubicBezTo>
                    <a:cubicBezTo>
                      <a:pt x="158" y="337"/>
                      <a:pt x="158" y="337"/>
                      <a:pt x="158" y="337"/>
                    </a:cubicBezTo>
                    <a:cubicBezTo>
                      <a:pt x="68" y="329"/>
                      <a:pt x="0" y="249"/>
                      <a:pt x="8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AC00645A-6783-491E-8775-77AE393BC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9356" y="1371031"/>
                <a:ext cx="805703" cy="494533"/>
              </a:xfrm>
              <a:custGeom>
                <a:avLst/>
                <a:gdLst>
                  <a:gd name="T0" fmla="*/ 39 w 1492"/>
                  <a:gd name="T1" fmla="*/ 804 h 920"/>
                  <a:gd name="T2" fmla="*/ 39 w 1492"/>
                  <a:gd name="T3" fmla="*/ 804 h 920"/>
                  <a:gd name="T4" fmla="*/ 116 w 1492"/>
                  <a:gd name="T5" fmla="*/ 583 h 920"/>
                  <a:gd name="T6" fmla="*/ 1232 w 1492"/>
                  <a:gd name="T7" fmla="*/ 40 h 920"/>
                  <a:gd name="T8" fmla="*/ 1453 w 1492"/>
                  <a:gd name="T9" fmla="*/ 116 h 920"/>
                  <a:gd name="T10" fmla="*/ 1453 w 1492"/>
                  <a:gd name="T11" fmla="*/ 116 h 920"/>
                  <a:gd name="T12" fmla="*/ 1376 w 1492"/>
                  <a:gd name="T13" fmla="*/ 337 h 920"/>
                  <a:gd name="T14" fmla="*/ 260 w 1492"/>
                  <a:gd name="T15" fmla="*/ 880 h 920"/>
                  <a:gd name="T16" fmla="*/ 39 w 1492"/>
                  <a:gd name="T17" fmla="*/ 804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2" h="920">
                    <a:moveTo>
                      <a:pt x="39" y="804"/>
                    </a:moveTo>
                    <a:cubicBezTo>
                      <a:pt x="39" y="804"/>
                      <a:pt x="39" y="804"/>
                      <a:pt x="39" y="804"/>
                    </a:cubicBezTo>
                    <a:cubicBezTo>
                      <a:pt x="0" y="722"/>
                      <a:pt x="34" y="623"/>
                      <a:pt x="116" y="583"/>
                    </a:cubicBezTo>
                    <a:cubicBezTo>
                      <a:pt x="1232" y="40"/>
                      <a:pt x="1232" y="40"/>
                      <a:pt x="1232" y="40"/>
                    </a:cubicBezTo>
                    <a:cubicBezTo>
                      <a:pt x="1314" y="0"/>
                      <a:pt x="1413" y="34"/>
                      <a:pt x="1453" y="116"/>
                    </a:cubicBezTo>
                    <a:cubicBezTo>
                      <a:pt x="1453" y="116"/>
                      <a:pt x="1453" y="116"/>
                      <a:pt x="1453" y="116"/>
                    </a:cubicBezTo>
                    <a:cubicBezTo>
                      <a:pt x="1492" y="198"/>
                      <a:pt x="1458" y="297"/>
                      <a:pt x="1376" y="337"/>
                    </a:cubicBezTo>
                    <a:cubicBezTo>
                      <a:pt x="260" y="880"/>
                      <a:pt x="260" y="880"/>
                      <a:pt x="260" y="880"/>
                    </a:cubicBezTo>
                    <a:cubicBezTo>
                      <a:pt x="178" y="920"/>
                      <a:pt x="79" y="886"/>
                      <a:pt x="39" y="8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7" name="Freeform 5">
            <a:extLst>
              <a:ext uri="{FF2B5EF4-FFF2-40B4-BE49-F238E27FC236}">
                <a16:creationId xmlns:a16="http://schemas.microsoft.com/office/drawing/2014/main" id="{5F749872-FABE-43FE-A5E1-9FF7BA21DA1A}"/>
              </a:ext>
            </a:extLst>
          </p:cNvPr>
          <p:cNvSpPr>
            <a:spLocks/>
          </p:cNvSpPr>
          <p:nvPr/>
        </p:nvSpPr>
        <p:spPr bwMode="auto">
          <a:xfrm>
            <a:off x="5118250" y="1879951"/>
            <a:ext cx="998391" cy="595221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704039EE-4D71-455D-A8EB-9FC04E9DDAC5}"/>
              </a:ext>
            </a:extLst>
          </p:cNvPr>
          <p:cNvSpPr>
            <a:spLocks/>
          </p:cNvSpPr>
          <p:nvPr/>
        </p:nvSpPr>
        <p:spPr bwMode="auto">
          <a:xfrm>
            <a:off x="9361263" y="1953139"/>
            <a:ext cx="1484828" cy="885225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9D02F3A6-60BF-40E7-81FA-49850EEF0C17}"/>
              </a:ext>
            </a:extLst>
          </p:cNvPr>
          <p:cNvSpPr/>
          <p:nvPr/>
        </p:nvSpPr>
        <p:spPr>
          <a:xfrm rot="18900000">
            <a:off x="10988094" y="4874773"/>
            <a:ext cx="717158" cy="676524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4BA8CB13-6FAA-43DC-9FC7-D5D1699CEEF9}"/>
              </a:ext>
            </a:extLst>
          </p:cNvPr>
          <p:cNvSpPr/>
          <p:nvPr/>
        </p:nvSpPr>
        <p:spPr>
          <a:xfrm rot="18900000">
            <a:off x="7834042" y="5635873"/>
            <a:ext cx="1108363" cy="1045563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121547-139E-45B7-B6C4-7D439A6DFBD5}"/>
              </a:ext>
            </a:extLst>
          </p:cNvPr>
          <p:cNvSpPr/>
          <p:nvPr/>
        </p:nvSpPr>
        <p:spPr>
          <a:xfrm rot="18900000">
            <a:off x="4405516" y="6126176"/>
            <a:ext cx="717158" cy="67652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8AE6673B-C030-4B93-8FB3-B6DAF35F1467}"/>
              </a:ext>
            </a:extLst>
          </p:cNvPr>
          <p:cNvSpPr/>
          <p:nvPr/>
        </p:nvSpPr>
        <p:spPr>
          <a:xfrm rot="18900000">
            <a:off x="9654237" y="5526435"/>
            <a:ext cx="717158" cy="67652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A59DD568-8246-4C1C-962B-52AAA01EEC8C}"/>
              </a:ext>
            </a:extLst>
          </p:cNvPr>
          <p:cNvSpPr/>
          <p:nvPr/>
        </p:nvSpPr>
        <p:spPr>
          <a:xfrm rot="18900000">
            <a:off x="8749727" y="4327514"/>
            <a:ext cx="717158" cy="676524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E3F6A72D-9284-4770-BE8D-DB499E360D92}"/>
              </a:ext>
            </a:extLst>
          </p:cNvPr>
          <p:cNvSpPr/>
          <p:nvPr/>
        </p:nvSpPr>
        <p:spPr>
          <a:xfrm rot="18900000">
            <a:off x="10042039" y="4619052"/>
            <a:ext cx="495083" cy="467032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BFC1ED7A-AFC0-49D0-B3C6-988AF87DC1A1}"/>
              </a:ext>
            </a:extLst>
          </p:cNvPr>
          <p:cNvSpPr/>
          <p:nvPr/>
        </p:nvSpPr>
        <p:spPr>
          <a:xfrm rot="18900000">
            <a:off x="10809120" y="6285291"/>
            <a:ext cx="495083" cy="467032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Freeform 5">
            <a:extLst>
              <a:ext uri="{FF2B5EF4-FFF2-40B4-BE49-F238E27FC236}">
                <a16:creationId xmlns:a16="http://schemas.microsoft.com/office/drawing/2014/main" id="{8F67C702-6C36-453F-8804-BF6FB00BC3F6}"/>
              </a:ext>
            </a:extLst>
          </p:cNvPr>
          <p:cNvSpPr>
            <a:spLocks/>
          </p:cNvSpPr>
          <p:nvPr/>
        </p:nvSpPr>
        <p:spPr bwMode="auto">
          <a:xfrm>
            <a:off x="11317377" y="1024339"/>
            <a:ext cx="1435159" cy="855612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53A35D23-EE74-46BF-9479-D1F76903111F}"/>
              </a:ext>
            </a:extLst>
          </p:cNvPr>
          <p:cNvSpPr/>
          <p:nvPr/>
        </p:nvSpPr>
        <p:spPr>
          <a:xfrm rot="18900000">
            <a:off x="4250844" y="4087614"/>
            <a:ext cx="717158" cy="676524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3CEB03CA-D08F-4304-916F-026928442459}"/>
              </a:ext>
            </a:extLst>
          </p:cNvPr>
          <p:cNvSpPr/>
          <p:nvPr/>
        </p:nvSpPr>
        <p:spPr>
          <a:xfrm rot="18900000">
            <a:off x="2966092" y="6260829"/>
            <a:ext cx="717158" cy="676524"/>
          </a:xfrm>
          <a:prstGeom prst="rightArrow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BC4423C6-2889-43FC-9441-107C166F361A}"/>
              </a:ext>
            </a:extLst>
          </p:cNvPr>
          <p:cNvSpPr/>
          <p:nvPr/>
        </p:nvSpPr>
        <p:spPr>
          <a:xfrm rot="18900000">
            <a:off x="3640962" y="5313561"/>
            <a:ext cx="717158" cy="67652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E88F15D5-2CF4-48E7-9DD0-A364BCB88655}"/>
              </a:ext>
            </a:extLst>
          </p:cNvPr>
          <p:cNvSpPr/>
          <p:nvPr/>
        </p:nvSpPr>
        <p:spPr>
          <a:xfrm rot="18900000">
            <a:off x="9763325" y="3861667"/>
            <a:ext cx="515443" cy="486238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C2CFB644-8323-4CB5-929B-D67525FF5821}"/>
              </a:ext>
            </a:extLst>
          </p:cNvPr>
          <p:cNvSpPr/>
          <p:nvPr/>
        </p:nvSpPr>
        <p:spPr>
          <a:xfrm rot="18900000">
            <a:off x="11035068" y="3972005"/>
            <a:ext cx="426601" cy="402430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317D4BC4-659C-4280-8AC4-558A99AC5B79}"/>
              </a:ext>
            </a:extLst>
          </p:cNvPr>
          <p:cNvSpPr/>
          <p:nvPr/>
        </p:nvSpPr>
        <p:spPr>
          <a:xfrm rot="18900000">
            <a:off x="2973931" y="4723908"/>
            <a:ext cx="587689" cy="554391"/>
          </a:xfrm>
          <a:prstGeom prst="rightArrow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9F414D21-D45A-411D-9608-B2DEDD66610F}"/>
              </a:ext>
            </a:extLst>
          </p:cNvPr>
          <p:cNvSpPr/>
          <p:nvPr/>
        </p:nvSpPr>
        <p:spPr>
          <a:xfrm rot="18900000">
            <a:off x="3321312" y="3891327"/>
            <a:ext cx="508091" cy="479303"/>
          </a:xfrm>
          <a:prstGeom prst="rightArrow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AABCDAB-657D-4FC2-8724-6FC0016B1136}"/>
              </a:ext>
            </a:extLst>
          </p:cNvPr>
          <p:cNvSpPr txBox="1"/>
          <p:nvPr/>
        </p:nvSpPr>
        <p:spPr>
          <a:xfrm>
            <a:off x="1474153" y="2061829"/>
            <a:ext cx="461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400" b="1" dirty="0">
                <a:solidFill>
                  <a:schemeClr val="bg1"/>
                </a:solidFill>
              </a:rPr>
              <a:t>Convivialité et ergonomie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41408C-6615-4960-A869-A1919D475877}"/>
              </a:ext>
            </a:extLst>
          </p:cNvPr>
          <p:cNvSpPr txBox="1"/>
          <p:nvPr/>
        </p:nvSpPr>
        <p:spPr>
          <a:xfrm>
            <a:off x="782315" y="1759347"/>
            <a:ext cx="143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07AA39-DB91-4553-8F8F-6A591950648D}"/>
              </a:ext>
            </a:extLst>
          </p:cNvPr>
          <p:cNvSpPr txBox="1"/>
          <p:nvPr/>
        </p:nvSpPr>
        <p:spPr>
          <a:xfrm>
            <a:off x="1917569" y="3408727"/>
            <a:ext cx="419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400" b="1" dirty="0">
                <a:solidFill>
                  <a:schemeClr val="bg1"/>
                </a:solidFill>
              </a:rPr>
              <a:t>Performance et réactivité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265178-3F2F-449A-9EAC-C37A45691C0E}"/>
              </a:ext>
            </a:extLst>
          </p:cNvPr>
          <p:cNvSpPr txBox="1"/>
          <p:nvPr/>
        </p:nvSpPr>
        <p:spPr>
          <a:xfrm>
            <a:off x="782315" y="3019587"/>
            <a:ext cx="143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81028B-B0E2-4782-9A20-5BDAB5A72A3A}"/>
              </a:ext>
            </a:extLst>
          </p:cNvPr>
          <p:cNvSpPr txBox="1"/>
          <p:nvPr/>
        </p:nvSpPr>
        <p:spPr>
          <a:xfrm>
            <a:off x="1913082" y="4724436"/>
            <a:ext cx="391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400" b="1" dirty="0">
                <a:solidFill>
                  <a:schemeClr val="bg1"/>
                </a:solidFill>
              </a:rPr>
              <a:t>Sécurité et confidentialité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70B9CEF-6A55-4E7B-B78D-7DD70D197384}"/>
              </a:ext>
            </a:extLst>
          </p:cNvPr>
          <p:cNvSpPr txBox="1"/>
          <p:nvPr/>
        </p:nvSpPr>
        <p:spPr>
          <a:xfrm>
            <a:off x="790873" y="4402583"/>
            <a:ext cx="143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Open Sans" panose="020B0606030504020204" pitchFamily="34" charset="0"/>
              </a:rPr>
              <a:t>03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5" name="Freeform 5">
            <a:extLst>
              <a:ext uri="{FF2B5EF4-FFF2-40B4-BE49-F238E27FC236}">
                <a16:creationId xmlns:a16="http://schemas.microsoft.com/office/drawing/2014/main" id="{43A4EC68-A818-489A-8021-B8F35729EC5E}"/>
              </a:ext>
            </a:extLst>
          </p:cNvPr>
          <p:cNvSpPr>
            <a:spLocks/>
          </p:cNvSpPr>
          <p:nvPr/>
        </p:nvSpPr>
        <p:spPr bwMode="auto">
          <a:xfrm>
            <a:off x="2323177" y="1250090"/>
            <a:ext cx="998391" cy="595221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Freeform 5">
            <a:extLst>
              <a:ext uri="{FF2B5EF4-FFF2-40B4-BE49-F238E27FC236}">
                <a16:creationId xmlns:a16="http://schemas.microsoft.com/office/drawing/2014/main" id="{02FD998F-636F-4FF3-9726-D38E509BE773}"/>
              </a:ext>
            </a:extLst>
          </p:cNvPr>
          <p:cNvSpPr>
            <a:spLocks/>
          </p:cNvSpPr>
          <p:nvPr/>
        </p:nvSpPr>
        <p:spPr bwMode="auto">
          <a:xfrm>
            <a:off x="-1122424" y="1247084"/>
            <a:ext cx="2034482" cy="1212918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83">
            <a:extLst>
              <a:ext uri="{FF2B5EF4-FFF2-40B4-BE49-F238E27FC236}">
                <a16:creationId xmlns:a16="http://schemas.microsoft.com/office/drawing/2014/main" id="{470B9CEF-6A55-4E7B-B78D-7DD70D197384}"/>
              </a:ext>
            </a:extLst>
          </p:cNvPr>
          <p:cNvSpPr txBox="1"/>
          <p:nvPr/>
        </p:nvSpPr>
        <p:spPr>
          <a:xfrm>
            <a:off x="855120" y="5725015"/>
            <a:ext cx="143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pitchFamily="34" charset="0"/>
              </a:rPr>
              <a:t>04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3" name="TextBox 82">
            <a:extLst>
              <a:ext uri="{FF2B5EF4-FFF2-40B4-BE49-F238E27FC236}">
                <a16:creationId xmlns:a16="http://schemas.microsoft.com/office/drawing/2014/main" id="{3C81028B-B0E2-4782-9A20-5BDAB5A72A3A}"/>
              </a:ext>
            </a:extLst>
          </p:cNvPr>
          <p:cNvSpPr txBox="1"/>
          <p:nvPr/>
        </p:nvSpPr>
        <p:spPr>
          <a:xfrm>
            <a:off x="1944643" y="6058835"/>
            <a:ext cx="374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400" b="1" dirty="0">
                <a:solidFill>
                  <a:schemeClr val="bg1"/>
                </a:solidFill>
              </a:rPr>
              <a:t>Contraintes techniques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57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98961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Nos </a:t>
            </a:r>
            <a:r>
              <a:rPr kumimoji="0" lang="en-US" sz="5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acteurs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Arial Rounded MT Bold" panose="020F070403050403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4CB72FCE-371A-4529-A133-0BB96688229E}"/>
              </a:ext>
            </a:extLst>
          </p:cNvPr>
          <p:cNvSpPr/>
          <p:nvPr/>
        </p:nvSpPr>
        <p:spPr>
          <a:xfrm>
            <a:off x="233865" y="5414017"/>
            <a:ext cx="2654300" cy="1168400"/>
          </a:xfrm>
          <a:prstGeom prst="cube">
            <a:avLst>
              <a:gd name="adj" fmla="val 619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19C7551-3CD1-43B1-B260-4DB605CDA2C0}"/>
              </a:ext>
            </a:extLst>
          </p:cNvPr>
          <p:cNvSpPr/>
          <p:nvPr/>
        </p:nvSpPr>
        <p:spPr>
          <a:xfrm>
            <a:off x="3239141" y="5414017"/>
            <a:ext cx="2654300" cy="1168400"/>
          </a:xfrm>
          <a:prstGeom prst="cube">
            <a:avLst>
              <a:gd name="adj" fmla="val 6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CFC09-87B4-498C-8D5D-66BB09ABF368}"/>
              </a:ext>
            </a:extLst>
          </p:cNvPr>
          <p:cNvGrpSpPr/>
          <p:nvPr/>
        </p:nvGrpSpPr>
        <p:grpSpPr>
          <a:xfrm>
            <a:off x="1114982" y="3544266"/>
            <a:ext cx="892066" cy="2248504"/>
            <a:chOff x="6375630" y="4237822"/>
            <a:chExt cx="695859" cy="1844204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9" name="Freeform 98">
              <a:extLst>
                <a:ext uri="{FF2B5EF4-FFF2-40B4-BE49-F238E27FC236}">
                  <a16:creationId xmlns:a16="http://schemas.microsoft.com/office/drawing/2014/main" id="{C42DBAEE-BAA3-4389-A42E-BE118AC1A0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5630" y="4547519"/>
              <a:ext cx="673410" cy="1534507"/>
            </a:xfrm>
            <a:custGeom>
              <a:avLst/>
              <a:gdLst>
                <a:gd name="T0" fmla="*/ 276 w 340"/>
                <a:gd name="T1" fmla="*/ 100 h 746"/>
                <a:gd name="T2" fmla="*/ 261 w 340"/>
                <a:gd name="T3" fmla="*/ 113 h 746"/>
                <a:gd name="T4" fmla="*/ 261 w 340"/>
                <a:gd name="T5" fmla="*/ 351 h 746"/>
                <a:gd name="T6" fmla="*/ 261 w 340"/>
                <a:gd name="T7" fmla="*/ 687 h 746"/>
                <a:gd name="T8" fmla="*/ 243 w 340"/>
                <a:gd name="T9" fmla="*/ 730 h 746"/>
                <a:gd name="T10" fmla="*/ 181 w 340"/>
                <a:gd name="T11" fmla="*/ 703 h 746"/>
                <a:gd name="T12" fmla="*/ 180 w 340"/>
                <a:gd name="T13" fmla="*/ 655 h 746"/>
                <a:gd name="T14" fmla="*/ 180 w 340"/>
                <a:gd name="T15" fmla="*/ 412 h 746"/>
                <a:gd name="T16" fmla="*/ 179 w 340"/>
                <a:gd name="T17" fmla="*/ 398 h 746"/>
                <a:gd name="T18" fmla="*/ 170 w 340"/>
                <a:gd name="T19" fmla="*/ 391 h 746"/>
                <a:gd name="T20" fmla="*/ 161 w 340"/>
                <a:gd name="T21" fmla="*/ 399 h 746"/>
                <a:gd name="T22" fmla="*/ 160 w 340"/>
                <a:gd name="T23" fmla="*/ 414 h 746"/>
                <a:gd name="T24" fmla="*/ 160 w 340"/>
                <a:gd name="T25" fmla="*/ 687 h 746"/>
                <a:gd name="T26" fmla="*/ 132 w 340"/>
                <a:gd name="T27" fmla="*/ 735 h 746"/>
                <a:gd name="T28" fmla="*/ 79 w 340"/>
                <a:gd name="T29" fmla="*/ 702 h 746"/>
                <a:gd name="T30" fmla="*/ 79 w 340"/>
                <a:gd name="T31" fmla="*/ 680 h 746"/>
                <a:gd name="T32" fmla="*/ 79 w 340"/>
                <a:gd name="T33" fmla="*/ 119 h 746"/>
                <a:gd name="T34" fmla="*/ 78 w 340"/>
                <a:gd name="T35" fmla="*/ 105 h 746"/>
                <a:gd name="T36" fmla="*/ 71 w 340"/>
                <a:gd name="T37" fmla="*/ 99 h 746"/>
                <a:gd name="T38" fmla="*/ 63 w 340"/>
                <a:gd name="T39" fmla="*/ 104 h 746"/>
                <a:gd name="T40" fmla="*/ 62 w 340"/>
                <a:gd name="T41" fmla="*/ 116 h 746"/>
                <a:gd name="T42" fmla="*/ 62 w 340"/>
                <a:gd name="T43" fmla="*/ 326 h 746"/>
                <a:gd name="T44" fmla="*/ 61 w 340"/>
                <a:gd name="T45" fmla="*/ 348 h 746"/>
                <a:gd name="T46" fmla="*/ 35 w 340"/>
                <a:gd name="T47" fmla="*/ 371 h 746"/>
                <a:gd name="T48" fmla="*/ 5 w 340"/>
                <a:gd name="T49" fmla="*/ 355 h 746"/>
                <a:gd name="T50" fmla="*/ 0 w 340"/>
                <a:gd name="T51" fmla="*/ 329 h 746"/>
                <a:gd name="T52" fmla="*/ 0 w 340"/>
                <a:gd name="T53" fmla="*/ 83 h 746"/>
                <a:gd name="T54" fmla="*/ 82 w 340"/>
                <a:gd name="T55" fmla="*/ 0 h 746"/>
                <a:gd name="T56" fmla="*/ 258 w 340"/>
                <a:gd name="T57" fmla="*/ 0 h 746"/>
                <a:gd name="T58" fmla="*/ 340 w 340"/>
                <a:gd name="T59" fmla="*/ 83 h 746"/>
                <a:gd name="T60" fmla="*/ 340 w 340"/>
                <a:gd name="T61" fmla="*/ 335 h 746"/>
                <a:gd name="T62" fmla="*/ 297 w 340"/>
                <a:gd name="T63" fmla="*/ 369 h 746"/>
                <a:gd name="T64" fmla="*/ 276 w 340"/>
                <a:gd name="T65" fmla="*/ 332 h 746"/>
                <a:gd name="T66" fmla="*/ 276 w 340"/>
                <a:gd name="T67" fmla="*/ 118 h 746"/>
                <a:gd name="T68" fmla="*/ 276 w 340"/>
                <a:gd name="T69" fmla="*/ 100 h 746"/>
                <a:gd name="T70" fmla="*/ 170 w 340"/>
                <a:gd name="T71" fmla="*/ 202 h 746"/>
                <a:gd name="T72" fmla="*/ 188 w 340"/>
                <a:gd name="T73" fmla="*/ 164 h 746"/>
                <a:gd name="T74" fmla="*/ 181 w 340"/>
                <a:gd name="T75" fmla="*/ 106 h 746"/>
                <a:gd name="T76" fmla="*/ 172 w 340"/>
                <a:gd name="T77" fmla="*/ 40 h 746"/>
                <a:gd name="T78" fmla="*/ 168 w 340"/>
                <a:gd name="T79" fmla="*/ 40 h 746"/>
                <a:gd name="T80" fmla="*/ 164 w 340"/>
                <a:gd name="T81" fmla="*/ 56 h 746"/>
                <a:gd name="T82" fmla="*/ 153 w 340"/>
                <a:gd name="T83" fmla="*/ 165 h 746"/>
                <a:gd name="T84" fmla="*/ 170 w 340"/>
                <a:gd name="T85" fmla="*/ 202 h 746"/>
                <a:gd name="T86" fmla="*/ 169 w 340"/>
                <a:gd name="T87" fmla="*/ 0 h 746"/>
                <a:gd name="T88" fmla="*/ 158 w 340"/>
                <a:gd name="T89" fmla="*/ 19 h 746"/>
                <a:gd name="T90" fmla="*/ 170 w 340"/>
                <a:gd name="T91" fmla="*/ 31 h 746"/>
                <a:gd name="T92" fmla="*/ 181 w 340"/>
                <a:gd name="T93" fmla="*/ 18 h 746"/>
                <a:gd name="T94" fmla="*/ 169 w 340"/>
                <a:gd name="T95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0" h="746">
                  <a:moveTo>
                    <a:pt x="276" y="100"/>
                  </a:moveTo>
                  <a:cubicBezTo>
                    <a:pt x="261" y="95"/>
                    <a:pt x="261" y="104"/>
                    <a:pt x="261" y="113"/>
                  </a:cubicBezTo>
                  <a:cubicBezTo>
                    <a:pt x="261" y="192"/>
                    <a:pt x="261" y="272"/>
                    <a:pt x="261" y="351"/>
                  </a:cubicBezTo>
                  <a:cubicBezTo>
                    <a:pt x="261" y="463"/>
                    <a:pt x="261" y="575"/>
                    <a:pt x="261" y="687"/>
                  </a:cubicBezTo>
                  <a:cubicBezTo>
                    <a:pt x="261" y="704"/>
                    <a:pt x="259" y="720"/>
                    <a:pt x="243" y="730"/>
                  </a:cubicBezTo>
                  <a:cubicBezTo>
                    <a:pt x="217" y="746"/>
                    <a:pt x="185" y="733"/>
                    <a:pt x="181" y="703"/>
                  </a:cubicBezTo>
                  <a:cubicBezTo>
                    <a:pt x="179" y="687"/>
                    <a:pt x="180" y="671"/>
                    <a:pt x="180" y="655"/>
                  </a:cubicBezTo>
                  <a:cubicBezTo>
                    <a:pt x="180" y="574"/>
                    <a:pt x="180" y="493"/>
                    <a:pt x="180" y="412"/>
                  </a:cubicBezTo>
                  <a:cubicBezTo>
                    <a:pt x="180" y="407"/>
                    <a:pt x="181" y="402"/>
                    <a:pt x="179" y="398"/>
                  </a:cubicBezTo>
                  <a:cubicBezTo>
                    <a:pt x="178" y="395"/>
                    <a:pt x="173" y="391"/>
                    <a:pt x="170" y="391"/>
                  </a:cubicBezTo>
                  <a:cubicBezTo>
                    <a:pt x="167" y="392"/>
                    <a:pt x="162" y="396"/>
                    <a:pt x="161" y="399"/>
                  </a:cubicBezTo>
                  <a:cubicBezTo>
                    <a:pt x="159" y="404"/>
                    <a:pt x="160" y="409"/>
                    <a:pt x="160" y="414"/>
                  </a:cubicBezTo>
                  <a:cubicBezTo>
                    <a:pt x="160" y="505"/>
                    <a:pt x="160" y="596"/>
                    <a:pt x="160" y="687"/>
                  </a:cubicBezTo>
                  <a:cubicBezTo>
                    <a:pt x="160" y="713"/>
                    <a:pt x="151" y="728"/>
                    <a:pt x="132" y="735"/>
                  </a:cubicBezTo>
                  <a:cubicBezTo>
                    <a:pt x="109" y="743"/>
                    <a:pt x="82" y="726"/>
                    <a:pt x="79" y="702"/>
                  </a:cubicBezTo>
                  <a:cubicBezTo>
                    <a:pt x="79" y="695"/>
                    <a:pt x="79" y="687"/>
                    <a:pt x="79" y="680"/>
                  </a:cubicBezTo>
                  <a:cubicBezTo>
                    <a:pt x="79" y="493"/>
                    <a:pt x="79" y="306"/>
                    <a:pt x="79" y="119"/>
                  </a:cubicBezTo>
                  <a:cubicBezTo>
                    <a:pt x="79" y="114"/>
                    <a:pt x="80" y="109"/>
                    <a:pt x="78" y="105"/>
                  </a:cubicBezTo>
                  <a:cubicBezTo>
                    <a:pt x="78" y="102"/>
                    <a:pt x="74" y="99"/>
                    <a:pt x="71" y="99"/>
                  </a:cubicBezTo>
                  <a:cubicBezTo>
                    <a:pt x="69" y="99"/>
                    <a:pt x="64" y="101"/>
                    <a:pt x="63" y="104"/>
                  </a:cubicBezTo>
                  <a:cubicBezTo>
                    <a:pt x="62" y="108"/>
                    <a:pt x="62" y="112"/>
                    <a:pt x="62" y="116"/>
                  </a:cubicBezTo>
                  <a:cubicBezTo>
                    <a:pt x="62" y="186"/>
                    <a:pt x="62" y="256"/>
                    <a:pt x="62" y="326"/>
                  </a:cubicBezTo>
                  <a:cubicBezTo>
                    <a:pt x="62" y="333"/>
                    <a:pt x="62" y="341"/>
                    <a:pt x="61" y="348"/>
                  </a:cubicBezTo>
                  <a:cubicBezTo>
                    <a:pt x="58" y="362"/>
                    <a:pt x="49" y="369"/>
                    <a:pt x="35" y="371"/>
                  </a:cubicBezTo>
                  <a:cubicBezTo>
                    <a:pt x="22" y="372"/>
                    <a:pt x="10" y="367"/>
                    <a:pt x="5" y="355"/>
                  </a:cubicBezTo>
                  <a:cubicBezTo>
                    <a:pt x="2" y="347"/>
                    <a:pt x="0" y="338"/>
                    <a:pt x="0" y="329"/>
                  </a:cubicBezTo>
                  <a:cubicBezTo>
                    <a:pt x="0" y="247"/>
                    <a:pt x="0" y="165"/>
                    <a:pt x="0" y="83"/>
                  </a:cubicBezTo>
                  <a:cubicBezTo>
                    <a:pt x="0" y="34"/>
                    <a:pt x="32" y="1"/>
                    <a:pt x="82" y="0"/>
                  </a:cubicBezTo>
                  <a:cubicBezTo>
                    <a:pt x="141" y="0"/>
                    <a:pt x="199" y="0"/>
                    <a:pt x="258" y="0"/>
                  </a:cubicBezTo>
                  <a:cubicBezTo>
                    <a:pt x="307" y="0"/>
                    <a:pt x="340" y="34"/>
                    <a:pt x="340" y="83"/>
                  </a:cubicBezTo>
                  <a:cubicBezTo>
                    <a:pt x="340" y="167"/>
                    <a:pt x="340" y="251"/>
                    <a:pt x="340" y="335"/>
                  </a:cubicBezTo>
                  <a:cubicBezTo>
                    <a:pt x="340" y="361"/>
                    <a:pt x="320" y="377"/>
                    <a:pt x="297" y="369"/>
                  </a:cubicBezTo>
                  <a:cubicBezTo>
                    <a:pt x="284" y="365"/>
                    <a:pt x="276" y="350"/>
                    <a:pt x="276" y="332"/>
                  </a:cubicBezTo>
                  <a:cubicBezTo>
                    <a:pt x="276" y="261"/>
                    <a:pt x="276" y="189"/>
                    <a:pt x="276" y="118"/>
                  </a:cubicBezTo>
                  <a:cubicBezTo>
                    <a:pt x="276" y="112"/>
                    <a:pt x="276" y="106"/>
                    <a:pt x="276" y="100"/>
                  </a:cubicBezTo>
                  <a:close/>
                  <a:moveTo>
                    <a:pt x="170" y="202"/>
                  </a:moveTo>
                  <a:cubicBezTo>
                    <a:pt x="182" y="192"/>
                    <a:pt x="191" y="182"/>
                    <a:pt x="188" y="164"/>
                  </a:cubicBezTo>
                  <a:cubicBezTo>
                    <a:pt x="184" y="145"/>
                    <a:pt x="184" y="125"/>
                    <a:pt x="181" y="106"/>
                  </a:cubicBezTo>
                  <a:cubicBezTo>
                    <a:pt x="178" y="84"/>
                    <a:pt x="175" y="62"/>
                    <a:pt x="172" y="40"/>
                  </a:cubicBezTo>
                  <a:cubicBezTo>
                    <a:pt x="171" y="40"/>
                    <a:pt x="169" y="40"/>
                    <a:pt x="168" y="40"/>
                  </a:cubicBezTo>
                  <a:cubicBezTo>
                    <a:pt x="167" y="45"/>
                    <a:pt x="165" y="50"/>
                    <a:pt x="164" y="56"/>
                  </a:cubicBezTo>
                  <a:cubicBezTo>
                    <a:pt x="160" y="92"/>
                    <a:pt x="158" y="129"/>
                    <a:pt x="153" y="165"/>
                  </a:cubicBezTo>
                  <a:cubicBezTo>
                    <a:pt x="150" y="182"/>
                    <a:pt x="157" y="192"/>
                    <a:pt x="170" y="202"/>
                  </a:cubicBezTo>
                  <a:close/>
                  <a:moveTo>
                    <a:pt x="169" y="0"/>
                  </a:moveTo>
                  <a:cubicBezTo>
                    <a:pt x="164" y="9"/>
                    <a:pt x="158" y="14"/>
                    <a:pt x="158" y="19"/>
                  </a:cubicBezTo>
                  <a:cubicBezTo>
                    <a:pt x="159" y="23"/>
                    <a:pt x="166" y="27"/>
                    <a:pt x="170" y="31"/>
                  </a:cubicBezTo>
                  <a:cubicBezTo>
                    <a:pt x="174" y="27"/>
                    <a:pt x="181" y="23"/>
                    <a:pt x="181" y="18"/>
                  </a:cubicBezTo>
                  <a:cubicBezTo>
                    <a:pt x="182" y="14"/>
                    <a:pt x="175" y="9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128">
              <a:extLst>
                <a:ext uri="{FF2B5EF4-FFF2-40B4-BE49-F238E27FC236}">
                  <a16:creationId xmlns:a16="http://schemas.microsoft.com/office/drawing/2014/main" id="{A1E727D4-6B28-402F-8E25-10B6A2EBC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122" y="4237822"/>
              <a:ext cx="246918" cy="263125"/>
            </a:xfrm>
            <a:custGeom>
              <a:avLst/>
              <a:gdLst>
                <a:gd name="T0" fmla="*/ 62 w 126"/>
                <a:gd name="T1" fmla="*/ 128 h 128"/>
                <a:gd name="T2" fmla="*/ 0 w 126"/>
                <a:gd name="T3" fmla="*/ 62 h 128"/>
                <a:gd name="T4" fmla="*/ 67 w 126"/>
                <a:gd name="T5" fmla="*/ 1 h 128"/>
                <a:gd name="T6" fmla="*/ 126 w 126"/>
                <a:gd name="T7" fmla="*/ 66 h 128"/>
                <a:gd name="T8" fmla="*/ 62 w 126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8">
                  <a:moveTo>
                    <a:pt x="62" y="128"/>
                  </a:moveTo>
                  <a:cubicBezTo>
                    <a:pt x="27" y="127"/>
                    <a:pt x="0" y="98"/>
                    <a:pt x="0" y="62"/>
                  </a:cubicBezTo>
                  <a:cubicBezTo>
                    <a:pt x="1" y="31"/>
                    <a:pt x="33" y="0"/>
                    <a:pt x="67" y="1"/>
                  </a:cubicBezTo>
                  <a:cubicBezTo>
                    <a:pt x="98" y="3"/>
                    <a:pt x="126" y="30"/>
                    <a:pt x="126" y="66"/>
                  </a:cubicBezTo>
                  <a:cubicBezTo>
                    <a:pt x="126" y="100"/>
                    <a:pt x="97" y="128"/>
                    <a:pt x="62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135">
              <a:extLst>
                <a:ext uri="{FF2B5EF4-FFF2-40B4-BE49-F238E27FC236}">
                  <a16:creationId xmlns:a16="http://schemas.microsoft.com/office/drawing/2014/main" id="{23E670B9-B7A8-4BB5-8212-4D9244855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274" y="5390449"/>
              <a:ext cx="121215" cy="407495"/>
            </a:xfrm>
            <a:custGeom>
              <a:avLst/>
              <a:gdLst>
                <a:gd name="T0" fmla="*/ 62 w 62"/>
                <a:gd name="T1" fmla="*/ 198 h 198"/>
                <a:gd name="T2" fmla="*/ 2 w 62"/>
                <a:gd name="T3" fmla="*/ 198 h 198"/>
                <a:gd name="T4" fmla="*/ 1 w 62"/>
                <a:gd name="T5" fmla="*/ 185 h 198"/>
                <a:gd name="T6" fmla="*/ 0 w 62"/>
                <a:gd name="T7" fmla="*/ 30 h 198"/>
                <a:gd name="T8" fmla="*/ 19 w 62"/>
                <a:gd name="T9" fmla="*/ 1 h 198"/>
                <a:gd name="T10" fmla="*/ 42 w 62"/>
                <a:gd name="T11" fmla="*/ 29 h 198"/>
                <a:gd name="T12" fmla="*/ 58 w 62"/>
                <a:gd name="T13" fmla="*/ 161 h 198"/>
                <a:gd name="T14" fmla="*/ 62 w 62"/>
                <a:gd name="T1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98">
                  <a:moveTo>
                    <a:pt x="62" y="198"/>
                  </a:moveTo>
                  <a:cubicBezTo>
                    <a:pt x="40" y="198"/>
                    <a:pt x="22" y="198"/>
                    <a:pt x="2" y="198"/>
                  </a:cubicBezTo>
                  <a:cubicBezTo>
                    <a:pt x="1" y="194"/>
                    <a:pt x="1" y="190"/>
                    <a:pt x="1" y="185"/>
                  </a:cubicBezTo>
                  <a:cubicBezTo>
                    <a:pt x="0" y="133"/>
                    <a:pt x="0" y="81"/>
                    <a:pt x="0" y="30"/>
                  </a:cubicBezTo>
                  <a:cubicBezTo>
                    <a:pt x="0" y="11"/>
                    <a:pt x="6" y="2"/>
                    <a:pt x="19" y="1"/>
                  </a:cubicBezTo>
                  <a:cubicBezTo>
                    <a:pt x="33" y="0"/>
                    <a:pt x="40" y="10"/>
                    <a:pt x="42" y="29"/>
                  </a:cubicBezTo>
                  <a:cubicBezTo>
                    <a:pt x="47" y="73"/>
                    <a:pt x="53" y="117"/>
                    <a:pt x="58" y="161"/>
                  </a:cubicBezTo>
                  <a:cubicBezTo>
                    <a:pt x="60" y="173"/>
                    <a:pt x="61" y="185"/>
                    <a:pt x="62" y="1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69">
              <a:extLst>
                <a:ext uri="{FF2B5EF4-FFF2-40B4-BE49-F238E27FC236}">
                  <a16:creationId xmlns:a16="http://schemas.microsoft.com/office/drawing/2014/main" id="{45C5C04D-A006-4294-8F7E-DDBBAC1D0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3740" y="5332235"/>
              <a:ext cx="40406" cy="3958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D6E137-0644-460D-A11D-E87EA0B59F07}"/>
              </a:ext>
            </a:extLst>
          </p:cNvPr>
          <p:cNvGrpSpPr/>
          <p:nvPr/>
        </p:nvGrpSpPr>
        <p:grpSpPr>
          <a:xfrm>
            <a:off x="4221858" y="3544266"/>
            <a:ext cx="892066" cy="2248504"/>
            <a:chOff x="6375630" y="4237822"/>
            <a:chExt cx="695859" cy="1844204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19" name="Freeform 98">
              <a:extLst>
                <a:ext uri="{FF2B5EF4-FFF2-40B4-BE49-F238E27FC236}">
                  <a16:creationId xmlns:a16="http://schemas.microsoft.com/office/drawing/2014/main" id="{3A8D00AB-71C3-45B2-A2DA-6764BF496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5630" y="4547519"/>
              <a:ext cx="673410" cy="1534507"/>
            </a:xfrm>
            <a:custGeom>
              <a:avLst/>
              <a:gdLst>
                <a:gd name="T0" fmla="*/ 276 w 340"/>
                <a:gd name="T1" fmla="*/ 100 h 746"/>
                <a:gd name="T2" fmla="*/ 261 w 340"/>
                <a:gd name="T3" fmla="*/ 113 h 746"/>
                <a:gd name="T4" fmla="*/ 261 w 340"/>
                <a:gd name="T5" fmla="*/ 351 h 746"/>
                <a:gd name="T6" fmla="*/ 261 w 340"/>
                <a:gd name="T7" fmla="*/ 687 h 746"/>
                <a:gd name="T8" fmla="*/ 243 w 340"/>
                <a:gd name="T9" fmla="*/ 730 h 746"/>
                <a:gd name="T10" fmla="*/ 181 w 340"/>
                <a:gd name="T11" fmla="*/ 703 h 746"/>
                <a:gd name="T12" fmla="*/ 180 w 340"/>
                <a:gd name="T13" fmla="*/ 655 h 746"/>
                <a:gd name="T14" fmla="*/ 180 w 340"/>
                <a:gd name="T15" fmla="*/ 412 h 746"/>
                <a:gd name="T16" fmla="*/ 179 w 340"/>
                <a:gd name="T17" fmla="*/ 398 h 746"/>
                <a:gd name="T18" fmla="*/ 170 w 340"/>
                <a:gd name="T19" fmla="*/ 391 h 746"/>
                <a:gd name="T20" fmla="*/ 161 w 340"/>
                <a:gd name="T21" fmla="*/ 399 h 746"/>
                <a:gd name="T22" fmla="*/ 160 w 340"/>
                <a:gd name="T23" fmla="*/ 414 h 746"/>
                <a:gd name="T24" fmla="*/ 160 w 340"/>
                <a:gd name="T25" fmla="*/ 687 h 746"/>
                <a:gd name="T26" fmla="*/ 132 w 340"/>
                <a:gd name="T27" fmla="*/ 735 h 746"/>
                <a:gd name="T28" fmla="*/ 79 w 340"/>
                <a:gd name="T29" fmla="*/ 702 h 746"/>
                <a:gd name="T30" fmla="*/ 79 w 340"/>
                <a:gd name="T31" fmla="*/ 680 h 746"/>
                <a:gd name="T32" fmla="*/ 79 w 340"/>
                <a:gd name="T33" fmla="*/ 119 h 746"/>
                <a:gd name="T34" fmla="*/ 78 w 340"/>
                <a:gd name="T35" fmla="*/ 105 h 746"/>
                <a:gd name="T36" fmla="*/ 71 w 340"/>
                <a:gd name="T37" fmla="*/ 99 h 746"/>
                <a:gd name="T38" fmla="*/ 63 w 340"/>
                <a:gd name="T39" fmla="*/ 104 h 746"/>
                <a:gd name="T40" fmla="*/ 62 w 340"/>
                <a:gd name="T41" fmla="*/ 116 h 746"/>
                <a:gd name="T42" fmla="*/ 62 w 340"/>
                <a:gd name="T43" fmla="*/ 326 h 746"/>
                <a:gd name="T44" fmla="*/ 61 w 340"/>
                <a:gd name="T45" fmla="*/ 348 h 746"/>
                <a:gd name="T46" fmla="*/ 35 w 340"/>
                <a:gd name="T47" fmla="*/ 371 h 746"/>
                <a:gd name="T48" fmla="*/ 5 w 340"/>
                <a:gd name="T49" fmla="*/ 355 h 746"/>
                <a:gd name="T50" fmla="*/ 0 w 340"/>
                <a:gd name="T51" fmla="*/ 329 h 746"/>
                <a:gd name="T52" fmla="*/ 0 w 340"/>
                <a:gd name="T53" fmla="*/ 83 h 746"/>
                <a:gd name="T54" fmla="*/ 82 w 340"/>
                <a:gd name="T55" fmla="*/ 0 h 746"/>
                <a:gd name="T56" fmla="*/ 258 w 340"/>
                <a:gd name="T57" fmla="*/ 0 h 746"/>
                <a:gd name="T58" fmla="*/ 340 w 340"/>
                <a:gd name="T59" fmla="*/ 83 h 746"/>
                <a:gd name="T60" fmla="*/ 340 w 340"/>
                <a:gd name="T61" fmla="*/ 335 h 746"/>
                <a:gd name="T62" fmla="*/ 297 w 340"/>
                <a:gd name="T63" fmla="*/ 369 h 746"/>
                <a:gd name="T64" fmla="*/ 276 w 340"/>
                <a:gd name="T65" fmla="*/ 332 h 746"/>
                <a:gd name="T66" fmla="*/ 276 w 340"/>
                <a:gd name="T67" fmla="*/ 118 h 746"/>
                <a:gd name="T68" fmla="*/ 276 w 340"/>
                <a:gd name="T69" fmla="*/ 100 h 746"/>
                <a:gd name="T70" fmla="*/ 170 w 340"/>
                <a:gd name="T71" fmla="*/ 202 h 746"/>
                <a:gd name="T72" fmla="*/ 188 w 340"/>
                <a:gd name="T73" fmla="*/ 164 h 746"/>
                <a:gd name="T74" fmla="*/ 181 w 340"/>
                <a:gd name="T75" fmla="*/ 106 h 746"/>
                <a:gd name="T76" fmla="*/ 172 w 340"/>
                <a:gd name="T77" fmla="*/ 40 h 746"/>
                <a:gd name="T78" fmla="*/ 168 w 340"/>
                <a:gd name="T79" fmla="*/ 40 h 746"/>
                <a:gd name="T80" fmla="*/ 164 w 340"/>
                <a:gd name="T81" fmla="*/ 56 h 746"/>
                <a:gd name="T82" fmla="*/ 153 w 340"/>
                <a:gd name="T83" fmla="*/ 165 h 746"/>
                <a:gd name="T84" fmla="*/ 170 w 340"/>
                <a:gd name="T85" fmla="*/ 202 h 746"/>
                <a:gd name="T86" fmla="*/ 169 w 340"/>
                <a:gd name="T87" fmla="*/ 0 h 746"/>
                <a:gd name="T88" fmla="*/ 158 w 340"/>
                <a:gd name="T89" fmla="*/ 19 h 746"/>
                <a:gd name="T90" fmla="*/ 170 w 340"/>
                <a:gd name="T91" fmla="*/ 31 h 746"/>
                <a:gd name="T92" fmla="*/ 181 w 340"/>
                <a:gd name="T93" fmla="*/ 18 h 746"/>
                <a:gd name="T94" fmla="*/ 169 w 340"/>
                <a:gd name="T95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0" h="746">
                  <a:moveTo>
                    <a:pt x="276" y="100"/>
                  </a:moveTo>
                  <a:cubicBezTo>
                    <a:pt x="261" y="95"/>
                    <a:pt x="261" y="104"/>
                    <a:pt x="261" y="113"/>
                  </a:cubicBezTo>
                  <a:cubicBezTo>
                    <a:pt x="261" y="192"/>
                    <a:pt x="261" y="272"/>
                    <a:pt x="261" y="351"/>
                  </a:cubicBezTo>
                  <a:cubicBezTo>
                    <a:pt x="261" y="463"/>
                    <a:pt x="261" y="575"/>
                    <a:pt x="261" y="687"/>
                  </a:cubicBezTo>
                  <a:cubicBezTo>
                    <a:pt x="261" y="704"/>
                    <a:pt x="259" y="720"/>
                    <a:pt x="243" y="730"/>
                  </a:cubicBezTo>
                  <a:cubicBezTo>
                    <a:pt x="217" y="746"/>
                    <a:pt x="185" y="733"/>
                    <a:pt x="181" y="703"/>
                  </a:cubicBezTo>
                  <a:cubicBezTo>
                    <a:pt x="179" y="687"/>
                    <a:pt x="180" y="671"/>
                    <a:pt x="180" y="655"/>
                  </a:cubicBezTo>
                  <a:cubicBezTo>
                    <a:pt x="180" y="574"/>
                    <a:pt x="180" y="493"/>
                    <a:pt x="180" y="412"/>
                  </a:cubicBezTo>
                  <a:cubicBezTo>
                    <a:pt x="180" y="407"/>
                    <a:pt x="181" y="402"/>
                    <a:pt x="179" y="398"/>
                  </a:cubicBezTo>
                  <a:cubicBezTo>
                    <a:pt x="178" y="395"/>
                    <a:pt x="173" y="391"/>
                    <a:pt x="170" y="391"/>
                  </a:cubicBezTo>
                  <a:cubicBezTo>
                    <a:pt x="167" y="392"/>
                    <a:pt x="162" y="396"/>
                    <a:pt x="161" y="399"/>
                  </a:cubicBezTo>
                  <a:cubicBezTo>
                    <a:pt x="159" y="404"/>
                    <a:pt x="160" y="409"/>
                    <a:pt x="160" y="414"/>
                  </a:cubicBezTo>
                  <a:cubicBezTo>
                    <a:pt x="160" y="505"/>
                    <a:pt x="160" y="596"/>
                    <a:pt x="160" y="687"/>
                  </a:cubicBezTo>
                  <a:cubicBezTo>
                    <a:pt x="160" y="713"/>
                    <a:pt x="151" y="728"/>
                    <a:pt x="132" y="735"/>
                  </a:cubicBezTo>
                  <a:cubicBezTo>
                    <a:pt x="109" y="743"/>
                    <a:pt x="82" y="726"/>
                    <a:pt x="79" y="702"/>
                  </a:cubicBezTo>
                  <a:cubicBezTo>
                    <a:pt x="79" y="695"/>
                    <a:pt x="79" y="687"/>
                    <a:pt x="79" y="680"/>
                  </a:cubicBezTo>
                  <a:cubicBezTo>
                    <a:pt x="79" y="493"/>
                    <a:pt x="79" y="306"/>
                    <a:pt x="79" y="119"/>
                  </a:cubicBezTo>
                  <a:cubicBezTo>
                    <a:pt x="79" y="114"/>
                    <a:pt x="80" y="109"/>
                    <a:pt x="78" y="105"/>
                  </a:cubicBezTo>
                  <a:cubicBezTo>
                    <a:pt x="78" y="102"/>
                    <a:pt x="74" y="99"/>
                    <a:pt x="71" y="99"/>
                  </a:cubicBezTo>
                  <a:cubicBezTo>
                    <a:pt x="69" y="99"/>
                    <a:pt x="64" y="101"/>
                    <a:pt x="63" y="104"/>
                  </a:cubicBezTo>
                  <a:cubicBezTo>
                    <a:pt x="62" y="108"/>
                    <a:pt x="62" y="112"/>
                    <a:pt x="62" y="116"/>
                  </a:cubicBezTo>
                  <a:cubicBezTo>
                    <a:pt x="62" y="186"/>
                    <a:pt x="62" y="256"/>
                    <a:pt x="62" y="326"/>
                  </a:cubicBezTo>
                  <a:cubicBezTo>
                    <a:pt x="62" y="333"/>
                    <a:pt x="62" y="341"/>
                    <a:pt x="61" y="348"/>
                  </a:cubicBezTo>
                  <a:cubicBezTo>
                    <a:pt x="58" y="362"/>
                    <a:pt x="49" y="369"/>
                    <a:pt x="35" y="371"/>
                  </a:cubicBezTo>
                  <a:cubicBezTo>
                    <a:pt x="22" y="372"/>
                    <a:pt x="10" y="367"/>
                    <a:pt x="5" y="355"/>
                  </a:cubicBezTo>
                  <a:cubicBezTo>
                    <a:pt x="2" y="347"/>
                    <a:pt x="0" y="338"/>
                    <a:pt x="0" y="329"/>
                  </a:cubicBezTo>
                  <a:cubicBezTo>
                    <a:pt x="0" y="247"/>
                    <a:pt x="0" y="165"/>
                    <a:pt x="0" y="83"/>
                  </a:cubicBezTo>
                  <a:cubicBezTo>
                    <a:pt x="0" y="34"/>
                    <a:pt x="32" y="1"/>
                    <a:pt x="82" y="0"/>
                  </a:cubicBezTo>
                  <a:cubicBezTo>
                    <a:pt x="141" y="0"/>
                    <a:pt x="199" y="0"/>
                    <a:pt x="258" y="0"/>
                  </a:cubicBezTo>
                  <a:cubicBezTo>
                    <a:pt x="307" y="0"/>
                    <a:pt x="340" y="34"/>
                    <a:pt x="340" y="83"/>
                  </a:cubicBezTo>
                  <a:cubicBezTo>
                    <a:pt x="340" y="167"/>
                    <a:pt x="340" y="251"/>
                    <a:pt x="340" y="335"/>
                  </a:cubicBezTo>
                  <a:cubicBezTo>
                    <a:pt x="340" y="361"/>
                    <a:pt x="320" y="377"/>
                    <a:pt x="297" y="369"/>
                  </a:cubicBezTo>
                  <a:cubicBezTo>
                    <a:pt x="284" y="365"/>
                    <a:pt x="276" y="350"/>
                    <a:pt x="276" y="332"/>
                  </a:cubicBezTo>
                  <a:cubicBezTo>
                    <a:pt x="276" y="261"/>
                    <a:pt x="276" y="189"/>
                    <a:pt x="276" y="118"/>
                  </a:cubicBezTo>
                  <a:cubicBezTo>
                    <a:pt x="276" y="112"/>
                    <a:pt x="276" y="106"/>
                    <a:pt x="276" y="100"/>
                  </a:cubicBezTo>
                  <a:close/>
                  <a:moveTo>
                    <a:pt x="170" y="202"/>
                  </a:moveTo>
                  <a:cubicBezTo>
                    <a:pt x="182" y="192"/>
                    <a:pt x="191" y="182"/>
                    <a:pt x="188" y="164"/>
                  </a:cubicBezTo>
                  <a:cubicBezTo>
                    <a:pt x="184" y="145"/>
                    <a:pt x="184" y="125"/>
                    <a:pt x="181" y="106"/>
                  </a:cubicBezTo>
                  <a:cubicBezTo>
                    <a:pt x="178" y="84"/>
                    <a:pt x="175" y="62"/>
                    <a:pt x="172" y="40"/>
                  </a:cubicBezTo>
                  <a:cubicBezTo>
                    <a:pt x="171" y="40"/>
                    <a:pt x="169" y="40"/>
                    <a:pt x="168" y="40"/>
                  </a:cubicBezTo>
                  <a:cubicBezTo>
                    <a:pt x="167" y="45"/>
                    <a:pt x="165" y="50"/>
                    <a:pt x="164" y="56"/>
                  </a:cubicBezTo>
                  <a:cubicBezTo>
                    <a:pt x="160" y="92"/>
                    <a:pt x="158" y="129"/>
                    <a:pt x="153" y="165"/>
                  </a:cubicBezTo>
                  <a:cubicBezTo>
                    <a:pt x="150" y="182"/>
                    <a:pt x="157" y="192"/>
                    <a:pt x="170" y="202"/>
                  </a:cubicBezTo>
                  <a:close/>
                  <a:moveTo>
                    <a:pt x="169" y="0"/>
                  </a:moveTo>
                  <a:cubicBezTo>
                    <a:pt x="164" y="9"/>
                    <a:pt x="158" y="14"/>
                    <a:pt x="158" y="19"/>
                  </a:cubicBezTo>
                  <a:cubicBezTo>
                    <a:pt x="159" y="23"/>
                    <a:pt x="166" y="27"/>
                    <a:pt x="170" y="31"/>
                  </a:cubicBezTo>
                  <a:cubicBezTo>
                    <a:pt x="174" y="27"/>
                    <a:pt x="181" y="23"/>
                    <a:pt x="181" y="18"/>
                  </a:cubicBezTo>
                  <a:cubicBezTo>
                    <a:pt x="182" y="14"/>
                    <a:pt x="175" y="9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28">
              <a:extLst>
                <a:ext uri="{FF2B5EF4-FFF2-40B4-BE49-F238E27FC236}">
                  <a16:creationId xmlns:a16="http://schemas.microsoft.com/office/drawing/2014/main" id="{2273FAB9-11C6-4CF5-A263-98DD35DB3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122" y="4237822"/>
              <a:ext cx="246918" cy="263125"/>
            </a:xfrm>
            <a:custGeom>
              <a:avLst/>
              <a:gdLst>
                <a:gd name="T0" fmla="*/ 62 w 126"/>
                <a:gd name="T1" fmla="*/ 128 h 128"/>
                <a:gd name="T2" fmla="*/ 0 w 126"/>
                <a:gd name="T3" fmla="*/ 62 h 128"/>
                <a:gd name="T4" fmla="*/ 67 w 126"/>
                <a:gd name="T5" fmla="*/ 1 h 128"/>
                <a:gd name="T6" fmla="*/ 126 w 126"/>
                <a:gd name="T7" fmla="*/ 66 h 128"/>
                <a:gd name="T8" fmla="*/ 62 w 126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8">
                  <a:moveTo>
                    <a:pt x="62" y="128"/>
                  </a:moveTo>
                  <a:cubicBezTo>
                    <a:pt x="27" y="127"/>
                    <a:pt x="0" y="98"/>
                    <a:pt x="0" y="62"/>
                  </a:cubicBezTo>
                  <a:cubicBezTo>
                    <a:pt x="1" y="31"/>
                    <a:pt x="33" y="0"/>
                    <a:pt x="67" y="1"/>
                  </a:cubicBezTo>
                  <a:cubicBezTo>
                    <a:pt x="98" y="3"/>
                    <a:pt x="126" y="30"/>
                    <a:pt x="126" y="66"/>
                  </a:cubicBezTo>
                  <a:cubicBezTo>
                    <a:pt x="126" y="100"/>
                    <a:pt x="97" y="128"/>
                    <a:pt x="62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135">
              <a:extLst>
                <a:ext uri="{FF2B5EF4-FFF2-40B4-BE49-F238E27FC236}">
                  <a16:creationId xmlns:a16="http://schemas.microsoft.com/office/drawing/2014/main" id="{4900C937-7C32-46FC-B817-D90537001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274" y="5390449"/>
              <a:ext cx="121215" cy="407495"/>
            </a:xfrm>
            <a:custGeom>
              <a:avLst/>
              <a:gdLst>
                <a:gd name="T0" fmla="*/ 62 w 62"/>
                <a:gd name="T1" fmla="*/ 198 h 198"/>
                <a:gd name="T2" fmla="*/ 2 w 62"/>
                <a:gd name="T3" fmla="*/ 198 h 198"/>
                <a:gd name="T4" fmla="*/ 1 w 62"/>
                <a:gd name="T5" fmla="*/ 185 h 198"/>
                <a:gd name="T6" fmla="*/ 0 w 62"/>
                <a:gd name="T7" fmla="*/ 30 h 198"/>
                <a:gd name="T8" fmla="*/ 19 w 62"/>
                <a:gd name="T9" fmla="*/ 1 h 198"/>
                <a:gd name="T10" fmla="*/ 42 w 62"/>
                <a:gd name="T11" fmla="*/ 29 h 198"/>
                <a:gd name="T12" fmla="*/ 58 w 62"/>
                <a:gd name="T13" fmla="*/ 161 h 198"/>
                <a:gd name="T14" fmla="*/ 62 w 62"/>
                <a:gd name="T1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98">
                  <a:moveTo>
                    <a:pt x="62" y="198"/>
                  </a:moveTo>
                  <a:cubicBezTo>
                    <a:pt x="40" y="198"/>
                    <a:pt x="22" y="198"/>
                    <a:pt x="2" y="198"/>
                  </a:cubicBezTo>
                  <a:cubicBezTo>
                    <a:pt x="1" y="194"/>
                    <a:pt x="1" y="190"/>
                    <a:pt x="1" y="185"/>
                  </a:cubicBezTo>
                  <a:cubicBezTo>
                    <a:pt x="0" y="133"/>
                    <a:pt x="0" y="81"/>
                    <a:pt x="0" y="30"/>
                  </a:cubicBezTo>
                  <a:cubicBezTo>
                    <a:pt x="0" y="11"/>
                    <a:pt x="6" y="2"/>
                    <a:pt x="19" y="1"/>
                  </a:cubicBezTo>
                  <a:cubicBezTo>
                    <a:pt x="33" y="0"/>
                    <a:pt x="40" y="10"/>
                    <a:pt x="42" y="29"/>
                  </a:cubicBezTo>
                  <a:cubicBezTo>
                    <a:pt x="47" y="73"/>
                    <a:pt x="53" y="117"/>
                    <a:pt x="58" y="161"/>
                  </a:cubicBezTo>
                  <a:cubicBezTo>
                    <a:pt x="60" y="173"/>
                    <a:pt x="61" y="185"/>
                    <a:pt x="62" y="1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169">
              <a:extLst>
                <a:ext uri="{FF2B5EF4-FFF2-40B4-BE49-F238E27FC236}">
                  <a16:creationId xmlns:a16="http://schemas.microsoft.com/office/drawing/2014/main" id="{4C5F1A3A-CF6B-44E9-AFB0-ABD4A522B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3740" y="5332235"/>
              <a:ext cx="40406" cy="3958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A9CF88-80C7-4B04-9502-AC3000FF78B4}"/>
              </a:ext>
            </a:extLst>
          </p:cNvPr>
          <p:cNvSpPr/>
          <p:nvPr/>
        </p:nvSpPr>
        <p:spPr>
          <a:xfrm>
            <a:off x="557157" y="2100748"/>
            <a:ext cx="2074441" cy="115007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E917B5-3FE7-4BB5-AD3C-1607679A9572}"/>
              </a:ext>
            </a:extLst>
          </p:cNvPr>
          <p:cNvSpPr txBox="1"/>
          <p:nvPr/>
        </p:nvSpPr>
        <p:spPr>
          <a:xfrm>
            <a:off x="498780" y="2324108"/>
            <a:ext cx="21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2000" dirty="0">
                <a:solidFill>
                  <a:srgbClr val="CB1B4A"/>
                </a:solidFill>
                <a:latin typeface="Arial Rounded MT Bold" panose="020F0704030504030204" pitchFamily="34" charset="0"/>
              </a:rPr>
              <a:t>Un étudiant 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Arial Rounded MT Bold" panose="020F070403050403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EAA997-3A17-4DB9-9504-B8A6BECB2B97}"/>
              </a:ext>
            </a:extLst>
          </p:cNvPr>
          <p:cNvSpPr/>
          <p:nvPr/>
        </p:nvSpPr>
        <p:spPr>
          <a:xfrm>
            <a:off x="485353" y="2100748"/>
            <a:ext cx="71803" cy="11500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D0AEFD-19B9-4793-9BB4-9AA6B1D8F988}"/>
              </a:ext>
            </a:extLst>
          </p:cNvPr>
          <p:cNvSpPr/>
          <p:nvPr/>
        </p:nvSpPr>
        <p:spPr>
          <a:xfrm>
            <a:off x="3696236" y="2100748"/>
            <a:ext cx="2074441" cy="1150076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2CAA4F-9C1C-4E75-BC86-735D924C14B6}"/>
              </a:ext>
            </a:extLst>
          </p:cNvPr>
          <p:cNvSpPr txBox="1"/>
          <p:nvPr/>
        </p:nvSpPr>
        <p:spPr>
          <a:xfrm>
            <a:off x="3696384" y="2340945"/>
            <a:ext cx="2074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Un enseignant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 Rounded MT Bold" panose="020F070403050403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EFDF8D-3950-4DDC-B146-DC7D13593624}"/>
              </a:ext>
            </a:extLst>
          </p:cNvPr>
          <p:cNvSpPr/>
          <p:nvPr/>
        </p:nvSpPr>
        <p:spPr>
          <a:xfrm>
            <a:off x="3624432" y="2100748"/>
            <a:ext cx="71803" cy="1150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8989" y="1364463"/>
            <a:ext cx="70421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CB1B4A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Le système est sollicité par quatre acteurs principaux : </a:t>
            </a:r>
            <a:endParaRPr lang="fr-FR" sz="2000" dirty="0">
              <a:solidFill>
                <a:srgbClr val="CB1B4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F19C7551-3CD1-43B1-B260-4DB605CDA2C0}"/>
              </a:ext>
            </a:extLst>
          </p:cNvPr>
          <p:cNvSpPr/>
          <p:nvPr/>
        </p:nvSpPr>
        <p:spPr>
          <a:xfrm>
            <a:off x="9140606" y="5401046"/>
            <a:ext cx="2654300" cy="1168400"/>
          </a:xfrm>
          <a:prstGeom prst="cube">
            <a:avLst>
              <a:gd name="adj" fmla="val 6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17">
            <a:extLst>
              <a:ext uri="{FF2B5EF4-FFF2-40B4-BE49-F238E27FC236}">
                <a16:creationId xmlns:a16="http://schemas.microsoft.com/office/drawing/2014/main" id="{25D6E137-0644-460D-A11D-E87EA0B59F07}"/>
              </a:ext>
            </a:extLst>
          </p:cNvPr>
          <p:cNvGrpSpPr/>
          <p:nvPr/>
        </p:nvGrpSpPr>
        <p:grpSpPr>
          <a:xfrm>
            <a:off x="10123323" y="3531295"/>
            <a:ext cx="892066" cy="2248504"/>
            <a:chOff x="6375630" y="4237822"/>
            <a:chExt cx="695859" cy="1844204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3A8D00AB-71C3-45B2-A2DA-6764BF496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5630" y="4547519"/>
              <a:ext cx="673410" cy="1534507"/>
            </a:xfrm>
            <a:custGeom>
              <a:avLst/>
              <a:gdLst>
                <a:gd name="T0" fmla="*/ 276 w 340"/>
                <a:gd name="T1" fmla="*/ 100 h 746"/>
                <a:gd name="T2" fmla="*/ 261 w 340"/>
                <a:gd name="T3" fmla="*/ 113 h 746"/>
                <a:gd name="T4" fmla="*/ 261 w 340"/>
                <a:gd name="T5" fmla="*/ 351 h 746"/>
                <a:gd name="T6" fmla="*/ 261 w 340"/>
                <a:gd name="T7" fmla="*/ 687 h 746"/>
                <a:gd name="T8" fmla="*/ 243 w 340"/>
                <a:gd name="T9" fmla="*/ 730 h 746"/>
                <a:gd name="T10" fmla="*/ 181 w 340"/>
                <a:gd name="T11" fmla="*/ 703 h 746"/>
                <a:gd name="T12" fmla="*/ 180 w 340"/>
                <a:gd name="T13" fmla="*/ 655 h 746"/>
                <a:gd name="T14" fmla="*/ 180 w 340"/>
                <a:gd name="T15" fmla="*/ 412 h 746"/>
                <a:gd name="T16" fmla="*/ 179 w 340"/>
                <a:gd name="T17" fmla="*/ 398 h 746"/>
                <a:gd name="T18" fmla="*/ 170 w 340"/>
                <a:gd name="T19" fmla="*/ 391 h 746"/>
                <a:gd name="T20" fmla="*/ 161 w 340"/>
                <a:gd name="T21" fmla="*/ 399 h 746"/>
                <a:gd name="T22" fmla="*/ 160 w 340"/>
                <a:gd name="T23" fmla="*/ 414 h 746"/>
                <a:gd name="T24" fmla="*/ 160 w 340"/>
                <a:gd name="T25" fmla="*/ 687 h 746"/>
                <a:gd name="T26" fmla="*/ 132 w 340"/>
                <a:gd name="T27" fmla="*/ 735 h 746"/>
                <a:gd name="T28" fmla="*/ 79 w 340"/>
                <a:gd name="T29" fmla="*/ 702 h 746"/>
                <a:gd name="T30" fmla="*/ 79 w 340"/>
                <a:gd name="T31" fmla="*/ 680 h 746"/>
                <a:gd name="T32" fmla="*/ 79 w 340"/>
                <a:gd name="T33" fmla="*/ 119 h 746"/>
                <a:gd name="T34" fmla="*/ 78 w 340"/>
                <a:gd name="T35" fmla="*/ 105 h 746"/>
                <a:gd name="T36" fmla="*/ 71 w 340"/>
                <a:gd name="T37" fmla="*/ 99 h 746"/>
                <a:gd name="T38" fmla="*/ 63 w 340"/>
                <a:gd name="T39" fmla="*/ 104 h 746"/>
                <a:gd name="T40" fmla="*/ 62 w 340"/>
                <a:gd name="T41" fmla="*/ 116 h 746"/>
                <a:gd name="T42" fmla="*/ 62 w 340"/>
                <a:gd name="T43" fmla="*/ 326 h 746"/>
                <a:gd name="T44" fmla="*/ 61 w 340"/>
                <a:gd name="T45" fmla="*/ 348 h 746"/>
                <a:gd name="T46" fmla="*/ 35 w 340"/>
                <a:gd name="T47" fmla="*/ 371 h 746"/>
                <a:gd name="T48" fmla="*/ 5 w 340"/>
                <a:gd name="T49" fmla="*/ 355 h 746"/>
                <a:gd name="T50" fmla="*/ 0 w 340"/>
                <a:gd name="T51" fmla="*/ 329 h 746"/>
                <a:gd name="T52" fmla="*/ 0 w 340"/>
                <a:gd name="T53" fmla="*/ 83 h 746"/>
                <a:gd name="T54" fmla="*/ 82 w 340"/>
                <a:gd name="T55" fmla="*/ 0 h 746"/>
                <a:gd name="T56" fmla="*/ 258 w 340"/>
                <a:gd name="T57" fmla="*/ 0 h 746"/>
                <a:gd name="T58" fmla="*/ 340 w 340"/>
                <a:gd name="T59" fmla="*/ 83 h 746"/>
                <a:gd name="T60" fmla="*/ 340 w 340"/>
                <a:gd name="T61" fmla="*/ 335 h 746"/>
                <a:gd name="T62" fmla="*/ 297 w 340"/>
                <a:gd name="T63" fmla="*/ 369 h 746"/>
                <a:gd name="T64" fmla="*/ 276 w 340"/>
                <a:gd name="T65" fmla="*/ 332 h 746"/>
                <a:gd name="T66" fmla="*/ 276 w 340"/>
                <a:gd name="T67" fmla="*/ 118 h 746"/>
                <a:gd name="T68" fmla="*/ 276 w 340"/>
                <a:gd name="T69" fmla="*/ 100 h 746"/>
                <a:gd name="T70" fmla="*/ 170 w 340"/>
                <a:gd name="T71" fmla="*/ 202 h 746"/>
                <a:gd name="T72" fmla="*/ 188 w 340"/>
                <a:gd name="T73" fmla="*/ 164 h 746"/>
                <a:gd name="T74" fmla="*/ 181 w 340"/>
                <a:gd name="T75" fmla="*/ 106 h 746"/>
                <a:gd name="T76" fmla="*/ 172 w 340"/>
                <a:gd name="T77" fmla="*/ 40 h 746"/>
                <a:gd name="T78" fmla="*/ 168 w 340"/>
                <a:gd name="T79" fmla="*/ 40 h 746"/>
                <a:gd name="T80" fmla="*/ 164 w 340"/>
                <a:gd name="T81" fmla="*/ 56 h 746"/>
                <a:gd name="T82" fmla="*/ 153 w 340"/>
                <a:gd name="T83" fmla="*/ 165 h 746"/>
                <a:gd name="T84" fmla="*/ 170 w 340"/>
                <a:gd name="T85" fmla="*/ 202 h 746"/>
                <a:gd name="T86" fmla="*/ 169 w 340"/>
                <a:gd name="T87" fmla="*/ 0 h 746"/>
                <a:gd name="T88" fmla="*/ 158 w 340"/>
                <a:gd name="T89" fmla="*/ 19 h 746"/>
                <a:gd name="T90" fmla="*/ 170 w 340"/>
                <a:gd name="T91" fmla="*/ 31 h 746"/>
                <a:gd name="T92" fmla="*/ 181 w 340"/>
                <a:gd name="T93" fmla="*/ 18 h 746"/>
                <a:gd name="T94" fmla="*/ 169 w 340"/>
                <a:gd name="T95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0" h="746">
                  <a:moveTo>
                    <a:pt x="276" y="100"/>
                  </a:moveTo>
                  <a:cubicBezTo>
                    <a:pt x="261" y="95"/>
                    <a:pt x="261" y="104"/>
                    <a:pt x="261" y="113"/>
                  </a:cubicBezTo>
                  <a:cubicBezTo>
                    <a:pt x="261" y="192"/>
                    <a:pt x="261" y="272"/>
                    <a:pt x="261" y="351"/>
                  </a:cubicBezTo>
                  <a:cubicBezTo>
                    <a:pt x="261" y="463"/>
                    <a:pt x="261" y="575"/>
                    <a:pt x="261" y="687"/>
                  </a:cubicBezTo>
                  <a:cubicBezTo>
                    <a:pt x="261" y="704"/>
                    <a:pt x="259" y="720"/>
                    <a:pt x="243" y="730"/>
                  </a:cubicBezTo>
                  <a:cubicBezTo>
                    <a:pt x="217" y="746"/>
                    <a:pt x="185" y="733"/>
                    <a:pt x="181" y="703"/>
                  </a:cubicBezTo>
                  <a:cubicBezTo>
                    <a:pt x="179" y="687"/>
                    <a:pt x="180" y="671"/>
                    <a:pt x="180" y="655"/>
                  </a:cubicBezTo>
                  <a:cubicBezTo>
                    <a:pt x="180" y="574"/>
                    <a:pt x="180" y="493"/>
                    <a:pt x="180" y="412"/>
                  </a:cubicBezTo>
                  <a:cubicBezTo>
                    <a:pt x="180" y="407"/>
                    <a:pt x="181" y="402"/>
                    <a:pt x="179" y="398"/>
                  </a:cubicBezTo>
                  <a:cubicBezTo>
                    <a:pt x="178" y="395"/>
                    <a:pt x="173" y="391"/>
                    <a:pt x="170" y="391"/>
                  </a:cubicBezTo>
                  <a:cubicBezTo>
                    <a:pt x="167" y="392"/>
                    <a:pt x="162" y="396"/>
                    <a:pt x="161" y="399"/>
                  </a:cubicBezTo>
                  <a:cubicBezTo>
                    <a:pt x="159" y="404"/>
                    <a:pt x="160" y="409"/>
                    <a:pt x="160" y="414"/>
                  </a:cubicBezTo>
                  <a:cubicBezTo>
                    <a:pt x="160" y="505"/>
                    <a:pt x="160" y="596"/>
                    <a:pt x="160" y="687"/>
                  </a:cubicBezTo>
                  <a:cubicBezTo>
                    <a:pt x="160" y="713"/>
                    <a:pt x="151" y="728"/>
                    <a:pt x="132" y="735"/>
                  </a:cubicBezTo>
                  <a:cubicBezTo>
                    <a:pt x="109" y="743"/>
                    <a:pt x="82" y="726"/>
                    <a:pt x="79" y="702"/>
                  </a:cubicBezTo>
                  <a:cubicBezTo>
                    <a:pt x="79" y="695"/>
                    <a:pt x="79" y="687"/>
                    <a:pt x="79" y="680"/>
                  </a:cubicBezTo>
                  <a:cubicBezTo>
                    <a:pt x="79" y="493"/>
                    <a:pt x="79" y="306"/>
                    <a:pt x="79" y="119"/>
                  </a:cubicBezTo>
                  <a:cubicBezTo>
                    <a:pt x="79" y="114"/>
                    <a:pt x="80" y="109"/>
                    <a:pt x="78" y="105"/>
                  </a:cubicBezTo>
                  <a:cubicBezTo>
                    <a:pt x="78" y="102"/>
                    <a:pt x="74" y="99"/>
                    <a:pt x="71" y="99"/>
                  </a:cubicBezTo>
                  <a:cubicBezTo>
                    <a:pt x="69" y="99"/>
                    <a:pt x="64" y="101"/>
                    <a:pt x="63" y="104"/>
                  </a:cubicBezTo>
                  <a:cubicBezTo>
                    <a:pt x="62" y="108"/>
                    <a:pt x="62" y="112"/>
                    <a:pt x="62" y="116"/>
                  </a:cubicBezTo>
                  <a:cubicBezTo>
                    <a:pt x="62" y="186"/>
                    <a:pt x="62" y="256"/>
                    <a:pt x="62" y="326"/>
                  </a:cubicBezTo>
                  <a:cubicBezTo>
                    <a:pt x="62" y="333"/>
                    <a:pt x="62" y="341"/>
                    <a:pt x="61" y="348"/>
                  </a:cubicBezTo>
                  <a:cubicBezTo>
                    <a:pt x="58" y="362"/>
                    <a:pt x="49" y="369"/>
                    <a:pt x="35" y="371"/>
                  </a:cubicBezTo>
                  <a:cubicBezTo>
                    <a:pt x="22" y="372"/>
                    <a:pt x="10" y="367"/>
                    <a:pt x="5" y="355"/>
                  </a:cubicBezTo>
                  <a:cubicBezTo>
                    <a:pt x="2" y="347"/>
                    <a:pt x="0" y="338"/>
                    <a:pt x="0" y="329"/>
                  </a:cubicBezTo>
                  <a:cubicBezTo>
                    <a:pt x="0" y="247"/>
                    <a:pt x="0" y="165"/>
                    <a:pt x="0" y="83"/>
                  </a:cubicBezTo>
                  <a:cubicBezTo>
                    <a:pt x="0" y="34"/>
                    <a:pt x="32" y="1"/>
                    <a:pt x="82" y="0"/>
                  </a:cubicBezTo>
                  <a:cubicBezTo>
                    <a:pt x="141" y="0"/>
                    <a:pt x="199" y="0"/>
                    <a:pt x="258" y="0"/>
                  </a:cubicBezTo>
                  <a:cubicBezTo>
                    <a:pt x="307" y="0"/>
                    <a:pt x="340" y="34"/>
                    <a:pt x="340" y="83"/>
                  </a:cubicBezTo>
                  <a:cubicBezTo>
                    <a:pt x="340" y="167"/>
                    <a:pt x="340" y="251"/>
                    <a:pt x="340" y="335"/>
                  </a:cubicBezTo>
                  <a:cubicBezTo>
                    <a:pt x="340" y="361"/>
                    <a:pt x="320" y="377"/>
                    <a:pt x="297" y="369"/>
                  </a:cubicBezTo>
                  <a:cubicBezTo>
                    <a:pt x="284" y="365"/>
                    <a:pt x="276" y="350"/>
                    <a:pt x="276" y="332"/>
                  </a:cubicBezTo>
                  <a:cubicBezTo>
                    <a:pt x="276" y="261"/>
                    <a:pt x="276" y="189"/>
                    <a:pt x="276" y="118"/>
                  </a:cubicBezTo>
                  <a:cubicBezTo>
                    <a:pt x="276" y="112"/>
                    <a:pt x="276" y="106"/>
                    <a:pt x="276" y="100"/>
                  </a:cubicBezTo>
                  <a:close/>
                  <a:moveTo>
                    <a:pt x="170" y="202"/>
                  </a:moveTo>
                  <a:cubicBezTo>
                    <a:pt x="182" y="192"/>
                    <a:pt x="191" y="182"/>
                    <a:pt x="188" y="164"/>
                  </a:cubicBezTo>
                  <a:cubicBezTo>
                    <a:pt x="184" y="145"/>
                    <a:pt x="184" y="125"/>
                    <a:pt x="181" y="106"/>
                  </a:cubicBezTo>
                  <a:cubicBezTo>
                    <a:pt x="178" y="84"/>
                    <a:pt x="175" y="62"/>
                    <a:pt x="172" y="40"/>
                  </a:cubicBezTo>
                  <a:cubicBezTo>
                    <a:pt x="171" y="40"/>
                    <a:pt x="169" y="40"/>
                    <a:pt x="168" y="40"/>
                  </a:cubicBezTo>
                  <a:cubicBezTo>
                    <a:pt x="167" y="45"/>
                    <a:pt x="165" y="50"/>
                    <a:pt x="164" y="56"/>
                  </a:cubicBezTo>
                  <a:cubicBezTo>
                    <a:pt x="160" y="92"/>
                    <a:pt x="158" y="129"/>
                    <a:pt x="153" y="165"/>
                  </a:cubicBezTo>
                  <a:cubicBezTo>
                    <a:pt x="150" y="182"/>
                    <a:pt x="157" y="192"/>
                    <a:pt x="170" y="202"/>
                  </a:cubicBezTo>
                  <a:close/>
                  <a:moveTo>
                    <a:pt x="169" y="0"/>
                  </a:moveTo>
                  <a:cubicBezTo>
                    <a:pt x="164" y="9"/>
                    <a:pt x="158" y="14"/>
                    <a:pt x="158" y="19"/>
                  </a:cubicBezTo>
                  <a:cubicBezTo>
                    <a:pt x="159" y="23"/>
                    <a:pt x="166" y="27"/>
                    <a:pt x="170" y="31"/>
                  </a:cubicBezTo>
                  <a:cubicBezTo>
                    <a:pt x="174" y="27"/>
                    <a:pt x="181" y="23"/>
                    <a:pt x="181" y="18"/>
                  </a:cubicBezTo>
                  <a:cubicBezTo>
                    <a:pt x="182" y="14"/>
                    <a:pt x="175" y="9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28">
              <a:extLst>
                <a:ext uri="{FF2B5EF4-FFF2-40B4-BE49-F238E27FC236}">
                  <a16:creationId xmlns:a16="http://schemas.microsoft.com/office/drawing/2014/main" id="{2273FAB9-11C6-4CF5-A263-98DD35DB3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122" y="4237822"/>
              <a:ext cx="246918" cy="263125"/>
            </a:xfrm>
            <a:custGeom>
              <a:avLst/>
              <a:gdLst>
                <a:gd name="T0" fmla="*/ 62 w 126"/>
                <a:gd name="T1" fmla="*/ 128 h 128"/>
                <a:gd name="T2" fmla="*/ 0 w 126"/>
                <a:gd name="T3" fmla="*/ 62 h 128"/>
                <a:gd name="T4" fmla="*/ 67 w 126"/>
                <a:gd name="T5" fmla="*/ 1 h 128"/>
                <a:gd name="T6" fmla="*/ 126 w 126"/>
                <a:gd name="T7" fmla="*/ 66 h 128"/>
                <a:gd name="T8" fmla="*/ 62 w 126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8">
                  <a:moveTo>
                    <a:pt x="62" y="128"/>
                  </a:moveTo>
                  <a:cubicBezTo>
                    <a:pt x="27" y="127"/>
                    <a:pt x="0" y="98"/>
                    <a:pt x="0" y="62"/>
                  </a:cubicBezTo>
                  <a:cubicBezTo>
                    <a:pt x="1" y="31"/>
                    <a:pt x="33" y="0"/>
                    <a:pt x="67" y="1"/>
                  </a:cubicBezTo>
                  <a:cubicBezTo>
                    <a:pt x="98" y="3"/>
                    <a:pt x="126" y="30"/>
                    <a:pt x="126" y="66"/>
                  </a:cubicBezTo>
                  <a:cubicBezTo>
                    <a:pt x="126" y="100"/>
                    <a:pt x="97" y="128"/>
                    <a:pt x="62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35">
              <a:extLst>
                <a:ext uri="{FF2B5EF4-FFF2-40B4-BE49-F238E27FC236}">
                  <a16:creationId xmlns:a16="http://schemas.microsoft.com/office/drawing/2014/main" id="{4900C937-7C32-46FC-B817-D90537001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274" y="5390449"/>
              <a:ext cx="121215" cy="407495"/>
            </a:xfrm>
            <a:custGeom>
              <a:avLst/>
              <a:gdLst>
                <a:gd name="T0" fmla="*/ 62 w 62"/>
                <a:gd name="T1" fmla="*/ 198 h 198"/>
                <a:gd name="T2" fmla="*/ 2 w 62"/>
                <a:gd name="T3" fmla="*/ 198 h 198"/>
                <a:gd name="T4" fmla="*/ 1 w 62"/>
                <a:gd name="T5" fmla="*/ 185 h 198"/>
                <a:gd name="T6" fmla="*/ 0 w 62"/>
                <a:gd name="T7" fmla="*/ 30 h 198"/>
                <a:gd name="T8" fmla="*/ 19 w 62"/>
                <a:gd name="T9" fmla="*/ 1 h 198"/>
                <a:gd name="T10" fmla="*/ 42 w 62"/>
                <a:gd name="T11" fmla="*/ 29 h 198"/>
                <a:gd name="T12" fmla="*/ 58 w 62"/>
                <a:gd name="T13" fmla="*/ 161 h 198"/>
                <a:gd name="T14" fmla="*/ 62 w 62"/>
                <a:gd name="T1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98">
                  <a:moveTo>
                    <a:pt x="62" y="198"/>
                  </a:moveTo>
                  <a:cubicBezTo>
                    <a:pt x="40" y="198"/>
                    <a:pt x="22" y="198"/>
                    <a:pt x="2" y="198"/>
                  </a:cubicBezTo>
                  <a:cubicBezTo>
                    <a:pt x="1" y="194"/>
                    <a:pt x="1" y="190"/>
                    <a:pt x="1" y="185"/>
                  </a:cubicBezTo>
                  <a:cubicBezTo>
                    <a:pt x="0" y="133"/>
                    <a:pt x="0" y="81"/>
                    <a:pt x="0" y="30"/>
                  </a:cubicBezTo>
                  <a:cubicBezTo>
                    <a:pt x="0" y="11"/>
                    <a:pt x="6" y="2"/>
                    <a:pt x="19" y="1"/>
                  </a:cubicBezTo>
                  <a:cubicBezTo>
                    <a:pt x="33" y="0"/>
                    <a:pt x="40" y="10"/>
                    <a:pt x="42" y="29"/>
                  </a:cubicBezTo>
                  <a:cubicBezTo>
                    <a:pt x="47" y="73"/>
                    <a:pt x="53" y="117"/>
                    <a:pt x="58" y="161"/>
                  </a:cubicBezTo>
                  <a:cubicBezTo>
                    <a:pt x="60" y="173"/>
                    <a:pt x="61" y="185"/>
                    <a:pt x="62" y="1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169">
              <a:extLst>
                <a:ext uri="{FF2B5EF4-FFF2-40B4-BE49-F238E27FC236}">
                  <a16:creationId xmlns:a16="http://schemas.microsoft.com/office/drawing/2014/main" id="{4C5F1A3A-CF6B-44E9-AFB0-ABD4A522B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3740" y="5332235"/>
              <a:ext cx="40406" cy="3958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7D0AEFD-19B9-4793-9BB4-9AA6B1D8F988}"/>
              </a:ext>
            </a:extLst>
          </p:cNvPr>
          <p:cNvSpPr/>
          <p:nvPr/>
        </p:nvSpPr>
        <p:spPr>
          <a:xfrm>
            <a:off x="9597701" y="2087777"/>
            <a:ext cx="2074441" cy="1150076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822CAA4F-9C1C-4E75-BC86-735D924C14B6}"/>
              </a:ext>
            </a:extLst>
          </p:cNvPr>
          <p:cNvSpPr txBox="1"/>
          <p:nvPr/>
        </p:nvSpPr>
        <p:spPr>
          <a:xfrm>
            <a:off x="9597849" y="2327974"/>
            <a:ext cx="2074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Un agent administratif 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 Rounded MT Bold" panose="020F070403050403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EFDF8D-3950-4DDC-B146-DC7D13593624}"/>
              </a:ext>
            </a:extLst>
          </p:cNvPr>
          <p:cNvSpPr/>
          <p:nvPr/>
        </p:nvSpPr>
        <p:spPr>
          <a:xfrm>
            <a:off x="9525897" y="2087777"/>
            <a:ext cx="71803" cy="1150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4CB72FCE-371A-4529-A133-0BB96688229E}"/>
              </a:ext>
            </a:extLst>
          </p:cNvPr>
          <p:cNvSpPr/>
          <p:nvPr/>
        </p:nvSpPr>
        <p:spPr>
          <a:xfrm>
            <a:off x="6222881" y="5410773"/>
            <a:ext cx="2654300" cy="1168400"/>
          </a:xfrm>
          <a:prstGeom prst="cube">
            <a:avLst>
              <a:gd name="adj" fmla="val 619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7">
            <a:extLst>
              <a:ext uri="{FF2B5EF4-FFF2-40B4-BE49-F238E27FC236}">
                <a16:creationId xmlns:a16="http://schemas.microsoft.com/office/drawing/2014/main" id="{175CFC09-87B4-498C-8D5D-66BB09ABF368}"/>
              </a:ext>
            </a:extLst>
          </p:cNvPr>
          <p:cNvGrpSpPr/>
          <p:nvPr/>
        </p:nvGrpSpPr>
        <p:grpSpPr>
          <a:xfrm>
            <a:off x="7103998" y="3541022"/>
            <a:ext cx="892066" cy="2248504"/>
            <a:chOff x="6375630" y="4237822"/>
            <a:chExt cx="695859" cy="1844204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50" name="Freeform 98">
              <a:extLst>
                <a:ext uri="{FF2B5EF4-FFF2-40B4-BE49-F238E27FC236}">
                  <a16:creationId xmlns:a16="http://schemas.microsoft.com/office/drawing/2014/main" id="{C42DBAEE-BAA3-4389-A42E-BE118AC1A0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5630" y="4547519"/>
              <a:ext cx="673410" cy="1534507"/>
            </a:xfrm>
            <a:custGeom>
              <a:avLst/>
              <a:gdLst>
                <a:gd name="T0" fmla="*/ 276 w 340"/>
                <a:gd name="T1" fmla="*/ 100 h 746"/>
                <a:gd name="T2" fmla="*/ 261 w 340"/>
                <a:gd name="T3" fmla="*/ 113 h 746"/>
                <a:gd name="T4" fmla="*/ 261 w 340"/>
                <a:gd name="T5" fmla="*/ 351 h 746"/>
                <a:gd name="T6" fmla="*/ 261 w 340"/>
                <a:gd name="T7" fmla="*/ 687 h 746"/>
                <a:gd name="T8" fmla="*/ 243 w 340"/>
                <a:gd name="T9" fmla="*/ 730 h 746"/>
                <a:gd name="T10" fmla="*/ 181 w 340"/>
                <a:gd name="T11" fmla="*/ 703 h 746"/>
                <a:gd name="T12" fmla="*/ 180 w 340"/>
                <a:gd name="T13" fmla="*/ 655 h 746"/>
                <a:gd name="T14" fmla="*/ 180 w 340"/>
                <a:gd name="T15" fmla="*/ 412 h 746"/>
                <a:gd name="T16" fmla="*/ 179 w 340"/>
                <a:gd name="T17" fmla="*/ 398 h 746"/>
                <a:gd name="T18" fmla="*/ 170 w 340"/>
                <a:gd name="T19" fmla="*/ 391 h 746"/>
                <a:gd name="T20" fmla="*/ 161 w 340"/>
                <a:gd name="T21" fmla="*/ 399 h 746"/>
                <a:gd name="T22" fmla="*/ 160 w 340"/>
                <a:gd name="T23" fmla="*/ 414 h 746"/>
                <a:gd name="T24" fmla="*/ 160 w 340"/>
                <a:gd name="T25" fmla="*/ 687 h 746"/>
                <a:gd name="T26" fmla="*/ 132 w 340"/>
                <a:gd name="T27" fmla="*/ 735 h 746"/>
                <a:gd name="T28" fmla="*/ 79 w 340"/>
                <a:gd name="T29" fmla="*/ 702 h 746"/>
                <a:gd name="T30" fmla="*/ 79 w 340"/>
                <a:gd name="T31" fmla="*/ 680 h 746"/>
                <a:gd name="T32" fmla="*/ 79 w 340"/>
                <a:gd name="T33" fmla="*/ 119 h 746"/>
                <a:gd name="T34" fmla="*/ 78 w 340"/>
                <a:gd name="T35" fmla="*/ 105 h 746"/>
                <a:gd name="T36" fmla="*/ 71 w 340"/>
                <a:gd name="T37" fmla="*/ 99 h 746"/>
                <a:gd name="T38" fmla="*/ 63 w 340"/>
                <a:gd name="T39" fmla="*/ 104 h 746"/>
                <a:gd name="T40" fmla="*/ 62 w 340"/>
                <a:gd name="T41" fmla="*/ 116 h 746"/>
                <a:gd name="T42" fmla="*/ 62 w 340"/>
                <a:gd name="T43" fmla="*/ 326 h 746"/>
                <a:gd name="T44" fmla="*/ 61 w 340"/>
                <a:gd name="T45" fmla="*/ 348 h 746"/>
                <a:gd name="T46" fmla="*/ 35 w 340"/>
                <a:gd name="T47" fmla="*/ 371 h 746"/>
                <a:gd name="T48" fmla="*/ 5 w 340"/>
                <a:gd name="T49" fmla="*/ 355 h 746"/>
                <a:gd name="T50" fmla="*/ 0 w 340"/>
                <a:gd name="T51" fmla="*/ 329 h 746"/>
                <a:gd name="T52" fmla="*/ 0 w 340"/>
                <a:gd name="T53" fmla="*/ 83 h 746"/>
                <a:gd name="T54" fmla="*/ 82 w 340"/>
                <a:gd name="T55" fmla="*/ 0 h 746"/>
                <a:gd name="T56" fmla="*/ 258 w 340"/>
                <a:gd name="T57" fmla="*/ 0 h 746"/>
                <a:gd name="T58" fmla="*/ 340 w 340"/>
                <a:gd name="T59" fmla="*/ 83 h 746"/>
                <a:gd name="T60" fmla="*/ 340 w 340"/>
                <a:gd name="T61" fmla="*/ 335 h 746"/>
                <a:gd name="T62" fmla="*/ 297 w 340"/>
                <a:gd name="T63" fmla="*/ 369 h 746"/>
                <a:gd name="T64" fmla="*/ 276 w 340"/>
                <a:gd name="T65" fmla="*/ 332 h 746"/>
                <a:gd name="T66" fmla="*/ 276 w 340"/>
                <a:gd name="T67" fmla="*/ 118 h 746"/>
                <a:gd name="T68" fmla="*/ 276 w 340"/>
                <a:gd name="T69" fmla="*/ 100 h 746"/>
                <a:gd name="T70" fmla="*/ 170 w 340"/>
                <a:gd name="T71" fmla="*/ 202 h 746"/>
                <a:gd name="T72" fmla="*/ 188 w 340"/>
                <a:gd name="T73" fmla="*/ 164 h 746"/>
                <a:gd name="T74" fmla="*/ 181 w 340"/>
                <a:gd name="T75" fmla="*/ 106 h 746"/>
                <a:gd name="T76" fmla="*/ 172 w 340"/>
                <a:gd name="T77" fmla="*/ 40 h 746"/>
                <a:gd name="T78" fmla="*/ 168 w 340"/>
                <a:gd name="T79" fmla="*/ 40 h 746"/>
                <a:gd name="T80" fmla="*/ 164 w 340"/>
                <a:gd name="T81" fmla="*/ 56 h 746"/>
                <a:gd name="T82" fmla="*/ 153 w 340"/>
                <a:gd name="T83" fmla="*/ 165 h 746"/>
                <a:gd name="T84" fmla="*/ 170 w 340"/>
                <a:gd name="T85" fmla="*/ 202 h 746"/>
                <a:gd name="T86" fmla="*/ 169 w 340"/>
                <a:gd name="T87" fmla="*/ 0 h 746"/>
                <a:gd name="T88" fmla="*/ 158 w 340"/>
                <a:gd name="T89" fmla="*/ 19 h 746"/>
                <a:gd name="T90" fmla="*/ 170 w 340"/>
                <a:gd name="T91" fmla="*/ 31 h 746"/>
                <a:gd name="T92" fmla="*/ 181 w 340"/>
                <a:gd name="T93" fmla="*/ 18 h 746"/>
                <a:gd name="T94" fmla="*/ 169 w 340"/>
                <a:gd name="T95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0" h="746">
                  <a:moveTo>
                    <a:pt x="276" y="100"/>
                  </a:moveTo>
                  <a:cubicBezTo>
                    <a:pt x="261" y="95"/>
                    <a:pt x="261" y="104"/>
                    <a:pt x="261" y="113"/>
                  </a:cubicBezTo>
                  <a:cubicBezTo>
                    <a:pt x="261" y="192"/>
                    <a:pt x="261" y="272"/>
                    <a:pt x="261" y="351"/>
                  </a:cubicBezTo>
                  <a:cubicBezTo>
                    <a:pt x="261" y="463"/>
                    <a:pt x="261" y="575"/>
                    <a:pt x="261" y="687"/>
                  </a:cubicBezTo>
                  <a:cubicBezTo>
                    <a:pt x="261" y="704"/>
                    <a:pt x="259" y="720"/>
                    <a:pt x="243" y="730"/>
                  </a:cubicBezTo>
                  <a:cubicBezTo>
                    <a:pt x="217" y="746"/>
                    <a:pt x="185" y="733"/>
                    <a:pt x="181" y="703"/>
                  </a:cubicBezTo>
                  <a:cubicBezTo>
                    <a:pt x="179" y="687"/>
                    <a:pt x="180" y="671"/>
                    <a:pt x="180" y="655"/>
                  </a:cubicBezTo>
                  <a:cubicBezTo>
                    <a:pt x="180" y="574"/>
                    <a:pt x="180" y="493"/>
                    <a:pt x="180" y="412"/>
                  </a:cubicBezTo>
                  <a:cubicBezTo>
                    <a:pt x="180" y="407"/>
                    <a:pt x="181" y="402"/>
                    <a:pt x="179" y="398"/>
                  </a:cubicBezTo>
                  <a:cubicBezTo>
                    <a:pt x="178" y="395"/>
                    <a:pt x="173" y="391"/>
                    <a:pt x="170" y="391"/>
                  </a:cubicBezTo>
                  <a:cubicBezTo>
                    <a:pt x="167" y="392"/>
                    <a:pt x="162" y="396"/>
                    <a:pt x="161" y="399"/>
                  </a:cubicBezTo>
                  <a:cubicBezTo>
                    <a:pt x="159" y="404"/>
                    <a:pt x="160" y="409"/>
                    <a:pt x="160" y="414"/>
                  </a:cubicBezTo>
                  <a:cubicBezTo>
                    <a:pt x="160" y="505"/>
                    <a:pt x="160" y="596"/>
                    <a:pt x="160" y="687"/>
                  </a:cubicBezTo>
                  <a:cubicBezTo>
                    <a:pt x="160" y="713"/>
                    <a:pt x="151" y="728"/>
                    <a:pt x="132" y="735"/>
                  </a:cubicBezTo>
                  <a:cubicBezTo>
                    <a:pt x="109" y="743"/>
                    <a:pt x="82" y="726"/>
                    <a:pt x="79" y="702"/>
                  </a:cubicBezTo>
                  <a:cubicBezTo>
                    <a:pt x="79" y="695"/>
                    <a:pt x="79" y="687"/>
                    <a:pt x="79" y="680"/>
                  </a:cubicBezTo>
                  <a:cubicBezTo>
                    <a:pt x="79" y="493"/>
                    <a:pt x="79" y="306"/>
                    <a:pt x="79" y="119"/>
                  </a:cubicBezTo>
                  <a:cubicBezTo>
                    <a:pt x="79" y="114"/>
                    <a:pt x="80" y="109"/>
                    <a:pt x="78" y="105"/>
                  </a:cubicBezTo>
                  <a:cubicBezTo>
                    <a:pt x="78" y="102"/>
                    <a:pt x="74" y="99"/>
                    <a:pt x="71" y="99"/>
                  </a:cubicBezTo>
                  <a:cubicBezTo>
                    <a:pt x="69" y="99"/>
                    <a:pt x="64" y="101"/>
                    <a:pt x="63" y="104"/>
                  </a:cubicBezTo>
                  <a:cubicBezTo>
                    <a:pt x="62" y="108"/>
                    <a:pt x="62" y="112"/>
                    <a:pt x="62" y="116"/>
                  </a:cubicBezTo>
                  <a:cubicBezTo>
                    <a:pt x="62" y="186"/>
                    <a:pt x="62" y="256"/>
                    <a:pt x="62" y="326"/>
                  </a:cubicBezTo>
                  <a:cubicBezTo>
                    <a:pt x="62" y="333"/>
                    <a:pt x="62" y="341"/>
                    <a:pt x="61" y="348"/>
                  </a:cubicBezTo>
                  <a:cubicBezTo>
                    <a:pt x="58" y="362"/>
                    <a:pt x="49" y="369"/>
                    <a:pt x="35" y="371"/>
                  </a:cubicBezTo>
                  <a:cubicBezTo>
                    <a:pt x="22" y="372"/>
                    <a:pt x="10" y="367"/>
                    <a:pt x="5" y="355"/>
                  </a:cubicBezTo>
                  <a:cubicBezTo>
                    <a:pt x="2" y="347"/>
                    <a:pt x="0" y="338"/>
                    <a:pt x="0" y="329"/>
                  </a:cubicBezTo>
                  <a:cubicBezTo>
                    <a:pt x="0" y="247"/>
                    <a:pt x="0" y="165"/>
                    <a:pt x="0" y="83"/>
                  </a:cubicBezTo>
                  <a:cubicBezTo>
                    <a:pt x="0" y="34"/>
                    <a:pt x="32" y="1"/>
                    <a:pt x="82" y="0"/>
                  </a:cubicBezTo>
                  <a:cubicBezTo>
                    <a:pt x="141" y="0"/>
                    <a:pt x="199" y="0"/>
                    <a:pt x="258" y="0"/>
                  </a:cubicBezTo>
                  <a:cubicBezTo>
                    <a:pt x="307" y="0"/>
                    <a:pt x="340" y="34"/>
                    <a:pt x="340" y="83"/>
                  </a:cubicBezTo>
                  <a:cubicBezTo>
                    <a:pt x="340" y="167"/>
                    <a:pt x="340" y="251"/>
                    <a:pt x="340" y="335"/>
                  </a:cubicBezTo>
                  <a:cubicBezTo>
                    <a:pt x="340" y="361"/>
                    <a:pt x="320" y="377"/>
                    <a:pt x="297" y="369"/>
                  </a:cubicBezTo>
                  <a:cubicBezTo>
                    <a:pt x="284" y="365"/>
                    <a:pt x="276" y="350"/>
                    <a:pt x="276" y="332"/>
                  </a:cubicBezTo>
                  <a:cubicBezTo>
                    <a:pt x="276" y="261"/>
                    <a:pt x="276" y="189"/>
                    <a:pt x="276" y="118"/>
                  </a:cubicBezTo>
                  <a:cubicBezTo>
                    <a:pt x="276" y="112"/>
                    <a:pt x="276" y="106"/>
                    <a:pt x="276" y="100"/>
                  </a:cubicBezTo>
                  <a:close/>
                  <a:moveTo>
                    <a:pt x="170" y="202"/>
                  </a:moveTo>
                  <a:cubicBezTo>
                    <a:pt x="182" y="192"/>
                    <a:pt x="191" y="182"/>
                    <a:pt x="188" y="164"/>
                  </a:cubicBezTo>
                  <a:cubicBezTo>
                    <a:pt x="184" y="145"/>
                    <a:pt x="184" y="125"/>
                    <a:pt x="181" y="106"/>
                  </a:cubicBezTo>
                  <a:cubicBezTo>
                    <a:pt x="178" y="84"/>
                    <a:pt x="175" y="62"/>
                    <a:pt x="172" y="40"/>
                  </a:cubicBezTo>
                  <a:cubicBezTo>
                    <a:pt x="171" y="40"/>
                    <a:pt x="169" y="40"/>
                    <a:pt x="168" y="40"/>
                  </a:cubicBezTo>
                  <a:cubicBezTo>
                    <a:pt x="167" y="45"/>
                    <a:pt x="165" y="50"/>
                    <a:pt x="164" y="56"/>
                  </a:cubicBezTo>
                  <a:cubicBezTo>
                    <a:pt x="160" y="92"/>
                    <a:pt x="158" y="129"/>
                    <a:pt x="153" y="165"/>
                  </a:cubicBezTo>
                  <a:cubicBezTo>
                    <a:pt x="150" y="182"/>
                    <a:pt x="157" y="192"/>
                    <a:pt x="170" y="202"/>
                  </a:cubicBezTo>
                  <a:close/>
                  <a:moveTo>
                    <a:pt x="169" y="0"/>
                  </a:moveTo>
                  <a:cubicBezTo>
                    <a:pt x="164" y="9"/>
                    <a:pt x="158" y="14"/>
                    <a:pt x="158" y="19"/>
                  </a:cubicBezTo>
                  <a:cubicBezTo>
                    <a:pt x="159" y="23"/>
                    <a:pt x="166" y="27"/>
                    <a:pt x="170" y="31"/>
                  </a:cubicBezTo>
                  <a:cubicBezTo>
                    <a:pt x="174" y="27"/>
                    <a:pt x="181" y="23"/>
                    <a:pt x="181" y="18"/>
                  </a:cubicBezTo>
                  <a:cubicBezTo>
                    <a:pt x="182" y="14"/>
                    <a:pt x="175" y="9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28">
              <a:extLst>
                <a:ext uri="{FF2B5EF4-FFF2-40B4-BE49-F238E27FC236}">
                  <a16:creationId xmlns:a16="http://schemas.microsoft.com/office/drawing/2014/main" id="{A1E727D4-6B28-402F-8E25-10B6A2EBC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122" y="4237822"/>
              <a:ext cx="246918" cy="263125"/>
            </a:xfrm>
            <a:custGeom>
              <a:avLst/>
              <a:gdLst>
                <a:gd name="T0" fmla="*/ 62 w 126"/>
                <a:gd name="T1" fmla="*/ 128 h 128"/>
                <a:gd name="T2" fmla="*/ 0 w 126"/>
                <a:gd name="T3" fmla="*/ 62 h 128"/>
                <a:gd name="T4" fmla="*/ 67 w 126"/>
                <a:gd name="T5" fmla="*/ 1 h 128"/>
                <a:gd name="T6" fmla="*/ 126 w 126"/>
                <a:gd name="T7" fmla="*/ 66 h 128"/>
                <a:gd name="T8" fmla="*/ 62 w 126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8">
                  <a:moveTo>
                    <a:pt x="62" y="128"/>
                  </a:moveTo>
                  <a:cubicBezTo>
                    <a:pt x="27" y="127"/>
                    <a:pt x="0" y="98"/>
                    <a:pt x="0" y="62"/>
                  </a:cubicBezTo>
                  <a:cubicBezTo>
                    <a:pt x="1" y="31"/>
                    <a:pt x="33" y="0"/>
                    <a:pt x="67" y="1"/>
                  </a:cubicBezTo>
                  <a:cubicBezTo>
                    <a:pt x="98" y="3"/>
                    <a:pt x="126" y="30"/>
                    <a:pt x="126" y="66"/>
                  </a:cubicBezTo>
                  <a:cubicBezTo>
                    <a:pt x="126" y="100"/>
                    <a:pt x="97" y="128"/>
                    <a:pt x="62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135">
              <a:extLst>
                <a:ext uri="{FF2B5EF4-FFF2-40B4-BE49-F238E27FC236}">
                  <a16:creationId xmlns:a16="http://schemas.microsoft.com/office/drawing/2014/main" id="{23E670B9-B7A8-4BB5-8212-4D9244855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274" y="5390449"/>
              <a:ext cx="121215" cy="407495"/>
            </a:xfrm>
            <a:custGeom>
              <a:avLst/>
              <a:gdLst>
                <a:gd name="T0" fmla="*/ 62 w 62"/>
                <a:gd name="T1" fmla="*/ 198 h 198"/>
                <a:gd name="T2" fmla="*/ 2 w 62"/>
                <a:gd name="T3" fmla="*/ 198 h 198"/>
                <a:gd name="T4" fmla="*/ 1 w 62"/>
                <a:gd name="T5" fmla="*/ 185 h 198"/>
                <a:gd name="T6" fmla="*/ 0 w 62"/>
                <a:gd name="T7" fmla="*/ 30 h 198"/>
                <a:gd name="T8" fmla="*/ 19 w 62"/>
                <a:gd name="T9" fmla="*/ 1 h 198"/>
                <a:gd name="T10" fmla="*/ 42 w 62"/>
                <a:gd name="T11" fmla="*/ 29 h 198"/>
                <a:gd name="T12" fmla="*/ 58 w 62"/>
                <a:gd name="T13" fmla="*/ 161 h 198"/>
                <a:gd name="T14" fmla="*/ 62 w 62"/>
                <a:gd name="T1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98">
                  <a:moveTo>
                    <a:pt x="62" y="198"/>
                  </a:moveTo>
                  <a:cubicBezTo>
                    <a:pt x="40" y="198"/>
                    <a:pt x="22" y="198"/>
                    <a:pt x="2" y="198"/>
                  </a:cubicBezTo>
                  <a:cubicBezTo>
                    <a:pt x="1" y="194"/>
                    <a:pt x="1" y="190"/>
                    <a:pt x="1" y="185"/>
                  </a:cubicBezTo>
                  <a:cubicBezTo>
                    <a:pt x="0" y="133"/>
                    <a:pt x="0" y="81"/>
                    <a:pt x="0" y="30"/>
                  </a:cubicBezTo>
                  <a:cubicBezTo>
                    <a:pt x="0" y="11"/>
                    <a:pt x="6" y="2"/>
                    <a:pt x="19" y="1"/>
                  </a:cubicBezTo>
                  <a:cubicBezTo>
                    <a:pt x="33" y="0"/>
                    <a:pt x="40" y="10"/>
                    <a:pt x="42" y="29"/>
                  </a:cubicBezTo>
                  <a:cubicBezTo>
                    <a:pt x="47" y="73"/>
                    <a:pt x="53" y="117"/>
                    <a:pt x="58" y="161"/>
                  </a:cubicBezTo>
                  <a:cubicBezTo>
                    <a:pt x="60" y="173"/>
                    <a:pt x="61" y="185"/>
                    <a:pt x="62" y="1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169">
              <a:extLst>
                <a:ext uri="{FF2B5EF4-FFF2-40B4-BE49-F238E27FC236}">
                  <a16:creationId xmlns:a16="http://schemas.microsoft.com/office/drawing/2014/main" id="{45C5C04D-A006-4294-8F7E-DDBBAC1D0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3740" y="5332235"/>
              <a:ext cx="40406" cy="3958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B8A9CF88-80C7-4B04-9502-AC3000FF78B4}"/>
              </a:ext>
            </a:extLst>
          </p:cNvPr>
          <p:cNvSpPr/>
          <p:nvPr/>
        </p:nvSpPr>
        <p:spPr>
          <a:xfrm>
            <a:off x="6546173" y="2097504"/>
            <a:ext cx="2074441" cy="115007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27">
            <a:extLst>
              <a:ext uri="{FF2B5EF4-FFF2-40B4-BE49-F238E27FC236}">
                <a16:creationId xmlns:a16="http://schemas.microsoft.com/office/drawing/2014/main" id="{74E917B5-3FE7-4BB5-AD3C-1607679A9572}"/>
              </a:ext>
            </a:extLst>
          </p:cNvPr>
          <p:cNvSpPr txBox="1"/>
          <p:nvPr/>
        </p:nvSpPr>
        <p:spPr>
          <a:xfrm>
            <a:off x="6510270" y="2134896"/>
            <a:ext cx="2191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Arial Rounded MT Bold" panose="020F0704030504030204" pitchFamily="34" charset="0"/>
              </a:rPr>
              <a:t>Un administrateur supérieur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Arial Rounded MT Bold" panose="020F070403050403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EAA997-3A17-4DB9-9504-B8A6BECB2B97}"/>
              </a:ext>
            </a:extLst>
          </p:cNvPr>
          <p:cNvSpPr/>
          <p:nvPr/>
        </p:nvSpPr>
        <p:spPr>
          <a:xfrm>
            <a:off x="6474369" y="2097504"/>
            <a:ext cx="71803" cy="11500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65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19">
            <a:extLst>
              <a:ext uri="{FF2B5EF4-FFF2-40B4-BE49-F238E27FC236}">
                <a16:creationId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1432518" y="5581629"/>
            <a:ext cx="3766861" cy="239629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" name="Group 40">
            <a:extLst>
              <a:ext uri="{FF2B5EF4-FFF2-40B4-BE49-F238E27FC236}">
                <a16:creationId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1839876" y="1377037"/>
            <a:ext cx="3359455" cy="4325485"/>
            <a:chOff x="2050696" y="1266285"/>
            <a:chExt cx="3359455" cy="4325485"/>
          </a:xfrm>
        </p:grpSpPr>
        <p:grpSp>
          <p:nvGrpSpPr>
            <p:cNvPr id="77" name="Group 14">
              <a:extLst>
                <a:ext uri="{FF2B5EF4-FFF2-40B4-BE49-F238E27FC236}">
                  <a16:creationId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696" y="1266285"/>
              <a:ext cx="3359455" cy="4325485"/>
              <a:chOff x="5230813" y="2312988"/>
              <a:chExt cx="1733550" cy="2232025"/>
            </a:xfrm>
          </p:grpSpPr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326" y="3651925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42AFB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78" name="Straight Connector 2">
              <a:extLst>
                <a:ext uri="{FF2B5EF4-FFF2-40B4-BE49-F238E27FC236}">
                  <a16:creationId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21">
              <a:extLst>
                <a:ext uri="{FF2B5EF4-FFF2-40B4-BE49-F238E27FC236}">
                  <a16:creationId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rgbClr val="282F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22">
              <a:extLst>
                <a:ext uri="{FF2B5EF4-FFF2-40B4-BE49-F238E27FC236}">
                  <a16:creationId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27">
              <a:extLst>
                <a:ext uri="{FF2B5EF4-FFF2-40B4-BE49-F238E27FC236}">
                  <a16:creationId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28">
              <a:extLst>
                <a:ext uri="{FF2B5EF4-FFF2-40B4-BE49-F238E27FC236}">
                  <a16:creationId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29">
              <a:extLst>
                <a:ext uri="{FF2B5EF4-FFF2-40B4-BE49-F238E27FC236}">
                  <a16:creationId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39">
              <a:extLst>
                <a:ext uri="{FF2B5EF4-FFF2-40B4-BE49-F238E27FC236}">
                  <a16:creationId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31">
            <a:extLst>
              <a:ext uri="{FF2B5EF4-FFF2-40B4-BE49-F238E27FC236}">
                <a16:creationId xmlns:a16="http://schemas.microsoft.com/office/drawing/2014/main" id="{BBEF0DB3-6780-4955-A9AC-6120553D0EBB}"/>
              </a:ext>
            </a:extLst>
          </p:cNvPr>
          <p:cNvGrpSpPr/>
          <p:nvPr/>
        </p:nvGrpSpPr>
        <p:grpSpPr>
          <a:xfrm>
            <a:off x="6384711" y="1871582"/>
            <a:ext cx="543636" cy="517251"/>
            <a:chOff x="6493081" y="1742364"/>
            <a:chExt cx="660464" cy="657690"/>
          </a:xfrm>
        </p:grpSpPr>
        <p:sp>
          <p:nvSpPr>
            <p:cNvPr id="71" name="Oval 32">
              <a:extLst>
                <a:ext uri="{FF2B5EF4-FFF2-40B4-BE49-F238E27FC236}">
                  <a16:creationId xmlns:a16="http://schemas.microsoft.com/office/drawing/2014/main" id="{A639C86F-9695-43F9-8BD0-4B4285115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42AF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: Rounded Corners 33">
              <a:extLst>
                <a:ext uri="{FF2B5EF4-FFF2-40B4-BE49-F238E27FC236}">
                  <a16:creationId xmlns:a16="http://schemas.microsoft.com/office/drawing/2014/main" id="{FE094DD3-28C7-482C-9462-3CE4CA9B21E7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: Rounded Corners 34">
              <a:extLst>
                <a:ext uri="{FF2B5EF4-FFF2-40B4-BE49-F238E27FC236}">
                  <a16:creationId xmlns:a16="http://schemas.microsoft.com/office/drawing/2014/main" id="{6F4769D5-0590-45A9-AA94-4ABE3AF85D9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TextBox 41">
            <a:extLst>
              <a:ext uri="{FF2B5EF4-FFF2-40B4-BE49-F238E27FC236}">
                <a16:creationId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1657165" y="104805"/>
            <a:ext cx="5576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400" b="1" dirty="0">
                <a:solidFill>
                  <a:schemeClr val="tx2"/>
                </a:solidFill>
                <a:ea typeface="Noto Sans" panose="020B0502040504020204" pitchFamily="34"/>
                <a:cs typeface="Noto Sans" panose="020B0502040504020204" pitchFamily="34"/>
              </a:rPr>
              <a:t>Plan</a:t>
            </a:r>
            <a:endParaRPr kumimoji="0" lang="en-GB" sz="5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7" name="TextBox 42">
            <a:extLst>
              <a:ext uri="{FF2B5EF4-FFF2-40B4-BE49-F238E27FC236}">
                <a16:creationId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147568" y="936690"/>
            <a:ext cx="496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sz="2800" b="1" dirty="0">
                <a:solidFill>
                  <a:schemeClr val="tx2"/>
                </a:solidFill>
              </a:rPr>
              <a:t>Présentation du cadre du projet</a:t>
            </a:r>
          </a:p>
        </p:txBody>
      </p:sp>
      <p:sp>
        <p:nvSpPr>
          <p:cNvPr id="60" name="TextBox 46">
            <a:extLst>
              <a:ext uri="{FF2B5EF4-FFF2-40B4-BE49-F238E27FC236}">
                <a16:creationId xmlns:a16="http://schemas.microsoft.com/office/drawing/2014/main" id="{7E72EB65-9A2A-42FC-AA18-CF1D2DEFF4C6}"/>
              </a:ext>
            </a:extLst>
          </p:cNvPr>
          <p:cNvSpPr txBox="1"/>
          <p:nvPr/>
        </p:nvSpPr>
        <p:spPr>
          <a:xfrm>
            <a:off x="7147568" y="1871582"/>
            <a:ext cx="4064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chemeClr val="tx2"/>
                </a:solidFill>
              </a:rPr>
              <a:t>Définition des besoins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2" name="TextBox 48">
            <a:extLst>
              <a:ext uri="{FF2B5EF4-FFF2-40B4-BE49-F238E27FC236}">
                <a16:creationId xmlns:a16="http://schemas.microsoft.com/office/drawing/2014/main" id="{E5F7063C-F4D4-4AA3-AB81-0A82327D4988}"/>
              </a:ext>
            </a:extLst>
          </p:cNvPr>
          <p:cNvSpPr txBox="1"/>
          <p:nvPr/>
        </p:nvSpPr>
        <p:spPr>
          <a:xfrm>
            <a:off x="7147568" y="2870847"/>
            <a:ext cx="3226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800" b="1" dirty="0">
                <a:solidFill>
                  <a:schemeClr val="tx2"/>
                </a:solidFill>
              </a:rPr>
              <a:t>Analyse des besoins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4" name="Oval 44">
            <a:extLst>
              <a:ext uri="{FF2B5EF4-FFF2-40B4-BE49-F238E27FC236}">
                <a16:creationId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397983" y="191231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9819DB5-73D4-678F-B035-D81B65EC56F0}"/>
              </a:ext>
            </a:extLst>
          </p:cNvPr>
          <p:cNvSpPr txBox="1"/>
          <p:nvPr/>
        </p:nvSpPr>
        <p:spPr>
          <a:xfrm>
            <a:off x="7147568" y="3851138"/>
            <a:ext cx="4020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chemeClr val="tx2"/>
                </a:solidFill>
              </a:rPr>
              <a:t>Conception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147568" y="4791017"/>
            <a:ext cx="433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tx2"/>
                </a:solidFill>
              </a:rPr>
              <a:t>Implémentation et tests</a:t>
            </a:r>
          </a:p>
        </p:txBody>
      </p:sp>
      <p:grpSp>
        <p:nvGrpSpPr>
          <p:cNvPr id="58" name="Group 31">
            <a:extLst>
              <a:ext uri="{FF2B5EF4-FFF2-40B4-BE49-F238E27FC236}">
                <a16:creationId xmlns:a16="http://schemas.microsoft.com/office/drawing/2014/main" id="{BBEF0DB3-6780-4955-A9AC-6120553D0EBB}"/>
              </a:ext>
            </a:extLst>
          </p:cNvPr>
          <p:cNvGrpSpPr/>
          <p:nvPr/>
        </p:nvGrpSpPr>
        <p:grpSpPr>
          <a:xfrm>
            <a:off x="6390547" y="949432"/>
            <a:ext cx="543636" cy="517251"/>
            <a:chOff x="6493081" y="1742364"/>
            <a:chExt cx="660464" cy="657690"/>
          </a:xfrm>
        </p:grpSpPr>
        <p:sp>
          <p:nvSpPr>
            <p:cNvPr id="59" name="Oval 32">
              <a:extLst>
                <a:ext uri="{FF2B5EF4-FFF2-40B4-BE49-F238E27FC236}">
                  <a16:creationId xmlns:a16="http://schemas.microsoft.com/office/drawing/2014/main" id="{A639C86F-9695-43F9-8BD0-4B4285115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42AF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: Rounded Corners 33">
              <a:extLst>
                <a:ext uri="{FF2B5EF4-FFF2-40B4-BE49-F238E27FC236}">
                  <a16:creationId xmlns:a16="http://schemas.microsoft.com/office/drawing/2014/main" id="{FE094DD3-28C7-482C-9462-3CE4CA9B21E7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: Rounded Corners 34">
              <a:extLst>
                <a:ext uri="{FF2B5EF4-FFF2-40B4-BE49-F238E27FC236}">
                  <a16:creationId xmlns:a16="http://schemas.microsoft.com/office/drawing/2014/main" id="{6F4769D5-0590-45A9-AA94-4ABE3AF85D9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" name="Group 31">
            <a:extLst>
              <a:ext uri="{FF2B5EF4-FFF2-40B4-BE49-F238E27FC236}">
                <a16:creationId xmlns:a16="http://schemas.microsoft.com/office/drawing/2014/main" id="{BBEF0DB3-6780-4955-A9AC-6120553D0EBB}"/>
              </a:ext>
            </a:extLst>
          </p:cNvPr>
          <p:cNvGrpSpPr/>
          <p:nvPr/>
        </p:nvGrpSpPr>
        <p:grpSpPr>
          <a:xfrm>
            <a:off x="6396572" y="2915035"/>
            <a:ext cx="543636" cy="517251"/>
            <a:chOff x="6493081" y="1742364"/>
            <a:chExt cx="660464" cy="657690"/>
          </a:xfrm>
        </p:grpSpPr>
        <p:sp>
          <p:nvSpPr>
            <p:cNvPr id="67" name="Oval 32">
              <a:extLst>
                <a:ext uri="{FF2B5EF4-FFF2-40B4-BE49-F238E27FC236}">
                  <a16:creationId xmlns:a16="http://schemas.microsoft.com/office/drawing/2014/main" id="{A639C86F-9695-43F9-8BD0-4B4285115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42AF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: Rounded Corners 33">
              <a:extLst>
                <a:ext uri="{FF2B5EF4-FFF2-40B4-BE49-F238E27FC236}">
                  <a16:creationId xmlns:a16="http://schemas.microsoft.com/office/drawing/2014/main" id="{FE094DD3-28C7-482C-9462-3CE4CA9B21E7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Rectangle: Rounded Corners 34">
              <a:extLst>
                <a:ext uri="{FF2B5EF4-FFF2-40B4-BE49-F238E27FC236}">
                  <a16:creationId xmlns:a16="http://schemas.microsoft.com/office/drawing/2014/main" id="{6F4769D5-0590-45A9-AA94-4ABE3AF85D9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31">
            <a:extLst>
              <a:ext uri="{FF2B5EF4-FFF2-40B4-BE49-F238E27FC236}">
                <a16:creationId xmlns:a16="http://schemas.microsoft.com/office/drawing/2014/main" id="{BBEF0DB3-6780-4955-A9AC-6120553D0EBB}"/>
              </a:ext>
            </a:extLst>
          </p:cNvPr>
          <p:cNvGrpSpPr/>
          <p:nvPr/>
        </p:nvGrpSpPr>
        <p:grpSpPr>
          <a:xfrm>
            <a:off x="6412460" y="3911831"/>
            <a:ext cx="543636" cy="517251"/>
            <a:chOff x="6493081" y="1742364"/>
            <a:chExt cx="660464" cy="657690"/>
          </a:xfrm>
        </p:grpSpPr>
        <p:sp>
          <p:nvSpPr>
            <p:cNvPr id="101" name="Oval 32">
              <a:extLst>
                <a:ext uri="{FF2B5EF4-FFF2-40B4-BE49-F238E27FC236}">
                  <a16:creationId xmlns:a16="http://schemas.microsoft.com/office/drawing/2014/main" id="{A639C86F-9695-43F9-8BD0-4B4285115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42AF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: Rounded Corners 33">
              <a:extLst>
                <a:ext uri="{FF2B5EF4-FFF2-40B4-BE49-F238E27FC236}">
                  <a16:creationId xmlns:a16="http://schemas.microsoft.com/office/drawing/2014/main" id="{FE094DD3-28C7-482C-9462-3CE4CA9B21E7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Rectangle: Rounded Corners 34">
              <a:extLst>
                <a:ext uri="{FF2B5EF4-FFF2-40B4-BE49-F238E27FC236}">
                  <a16:creationId xmlns:a16="http://schemas.microsoft.com/office/drawing/2014/main" id="{6F4769D5-0590-45A9-AA94-4ABE3AF85D9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4" name="Group 31">
            <a:extLst>
              <a:ext uri="{FF2B5EF4-FFF2-40B4-BE49-F238E27FC236}">
                <a16:creationId xmlns:a16="http://schemas.microsoft.com/office/drawing/2014/main" id="{BBEF0DB3-6780-4955-A9AC-6120553D0EBB}"/>
              </a:ext>
            </a:extLst>
          </p:cNvPr>
          <p:cNvGrpSpPr/>
          <p:nvPr/>
        </p:nvGrpSpPr>
        <p:grpSpPr>
          <a:xfrm>
            <a:off x="6396572" y="4861970"/>
            <a:ext cx="543636" cy="517251"/>
            <a:chOff x="6493081" y="1742364"/>
            <a:chExt cx="660464" cy="657690"/>
          </a:xfrm>
        </p:grpSpPr>
        <p:sp>
          <p:nvSpPr>
            <p:cNvPr id="105" name="Oval 32">
              <a:extLst>
                <a:ext uri="{FF2B5EF4-FFF2-40B4-BE49-F238E27FC236}">
                  <a16:creationId xmlns:a16="http://schemas.microsoft.com/office/drawing/2014/main" id="{A639C86F-9695-43F9-8BD0-4B4285115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42AF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ectangle: Rounded Corners 33">
              <a:extLst>
                <a:ext uri="{FF2B5EF4-FFF2-40B4-BE49-F238E27FC236}">
                  <a16:creationId xmlns:a16="http://schemas.microsoft.com/office/drawing/2014/main" id="{FE094DD3-28C7-482C-9462-3CE4CA9B21E7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tangle: Rounded Corners 34">
              <a:extLst>
                <a:ext uri="{FF2B5EF4-FFF2-40B4-BE49-F238E27FC236}">
                  <a16:creationId xmlns:a16="http://schemas.microsoft.com/office/drawing/2014/main" id="{6F4769D5-0590-45A9-AA94-4ABE3AF85D9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8" name="Group 31">
            <a:extLst>
              <a:ext uri="{FF2B5EF4-FFF2-40B4-BE49-F238E27FC236}">
                <a16:creationId xmlns:a16="http://schemas.microsoft.com/office/drawing/2014/main" id="{BBEF0DB3-6780-4955-A9AC-6120553D0EBB}"/>
              </a:ext>
            </a:extLst>
          </p:cNvPr>
          <p:cNvGrpSpPr/>
          <p:nvPr/>
        </p:nvGrpSpPr>
        <p:grpSpPr>
          <a:xfrm>
            <a:off x="6384711" y="5774773"/>
            <a:ext cx="543636" cy="517251"/>
            <a:chOff x="6493081" y="1742364"/>
            <a:chExt cx="660464" cy="657690"/>
          </a:xfrm>
        </p:grpSpPr>
        <p:sp>
          <p:nvSpPr>
            <p:cNvPr id="109" name="Oval 32">
              <a:extLst>
                <a:ext uri="{FF2B5EF4-FFF2-40B4-BE49-F238E27FC236}">
                  <a16:creationId xmlns:a16="http://schemas.microsoft.com/office/drawing/2014/main" id="{A639C86F-9695-43F9-8BD0-4B4285115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42AF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Rectangle: Rounded Corners 33">
              <a:extLst>
                <a:ext uri="{FF2B5EF4-FFF2-40B4-BE49-F238E27FC236}">
                  <a16:creationId xmlns:a16="http://schemas.microsoft.com/office/drawing/2014/main" id="{FE094DD3-28C7-482C-9462-3CE4CA9B21E7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Rectangle: Rounded Corners 34">
              <a:extLst>
                <a:ext uri="{FF2B5EF4-FFF2-40B4-BE49-F238E27FC236}">
                  <a16:creationId xmlns:a16="http://schemas.microsoft.com/office/drawing/2014/main" id="{6F4769D5-0590-45A9-AA94-4ABE3AF85D9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156732" y="5770386"/>
            <a:ext cx="1806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chemeClr val="tx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38961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30194" y="243039"/>
            <a:ext cx="827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Diagramme du cas d’utilisation général</a:t>
            </a:r>
          </a:p>
        </p:txBody>
      </p:sp>
      <p:sp>
        <p:nvSpPr>
          <p:cNvPr id="5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19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525" y="827814"/>
            <a:ext cx="8675580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81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 flipH="1">
            <a:off x="401108" y="1348911"/>
            <a:ext cx="4060825" cy="4803776"/>
            <a:chOff x="4324350" y="2768600"/>
            <a:chExt cx="2041525" cy="2460626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4324350" y="4598988"/>
              <a:ext cx="2041525" cy="630238"/>
            </a:xfrm>
            <a:custGeom>
              <a:avLst/>
              <a:gdLst>
                <a:gd name="T0" fmla="*/ 604 w 640"/>
                <a:gd name="T1" fmla="*/ 172 h 198"/>
                <a:gd name="T2" fmla="*/ 640 w 640"/>
                <a:gd name="T3" fmla="*/ 198 h 198"/>
                <a:gd name="T4" fmla="*/ 4 w 640"/>
                <a:gd name="T5" fmla="*/ 198 h 198"/>
                <a:gd name="T6" fmla="*/ 0 w 640"/>
                <a:gd name="T7" fmla="*/ 198 h 198"/>
                <a:gd name="T8" fmla="*/ 91 w 640"/>
                <a:gd name="T9" fmla="*/ 120 h 198"/>
                <a:gd name="T10" fmla="*/ 176 w 640"/>
                <a:gd name="T11" fmla="*/ 50 h 198"/>
                <a:gd name="T12" fmla="*/ 234 w 640"/>
                <a:gd name="T13" fmla="*/ 1 h 198"/>
                <a:gd name="T14" fmla="*/ 239 w 640"/>
                <a:gd name="T15" fmla="*/ 0 h 198"/>
                <a:gd name="T16" fmla="*/ 344 w 640"/>
                <a:gd name="T17" fmla="*/ 55 h 198"/>
                <a:gd name="T18" fmla="*/ 351 w 640"/>
                <a:gd name="T19" fmla="*/ 56 h 198"/>
                <a:gd name="T20" fmla="*/ 423 w 640"/>
                <a:gd name="T21" fmla="*/ 58 h 198"/>
                <a:gd name="T22" fmla="*/ 441 w 640"/>
                <a:gd name="T23" fmla="*/ 64 h 198"/>
                <a:gd name="T24" fmla="*/ 526 w 640"/>
                <a:gd name="T25" fmla="*/ 120 h 198"/>
                <a:gd name="T26" fmla="*/ 569 w 640"/>
                <a:gd name="T27" fmla="*/ 149 h 198"/>
                <a:gd name="T28" fmla="*/ 604 w 640"/>
                <a:gd name="T29" fmla="*/ 17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198">
                  <a:moveTo>
                    <a:pt x="604" y="172"/>
                  </a:moveTo>
                  <a:cubicBezTo>
                    <a:pt x="616" y="180"/>
                    <a:pt x="639" y="197"/>
                    <a:pt x="640" y="198"/>
                  </a:cubicBezTo>
                  <a:cubicBezTo>
                    <a:pt x="612" y="198"/>
                    <a:pt x="181" y="198"/>
                    <a:pt x="4" y="198"/>
                  </a:cubicBezTo>
                  <a:cubicBezTo>
                    <a:pt x="3" y="198"/>
                    <a:pt x="2" y="198"/>
                    <a:pt x="0" y="198"/>
                  </a:cubicBezTo>
                  <a:cubicBezTo>
                    <a:pt x="1" y="197"/>
                    <a:pt x="61" y="145"/>
                    <a:pt x="91" y="120"/>
                  </a:cubicBezTo>
                  <a:cubicBezTo>
                    <a:pt x="120" y="97"/>
                    <a:pt x="148" y="73"/>
                    <a:pt x="176" y="50"/>
                  </a:cubicBezTo>
                  <a:cubicBezTo>
                    <a:pt x="195" y="33"/>
                    <a:pt x="215" y="17"/>
                    <a:pt x="234" y="1"/>
                  </a:cubicBezTo>
                  <a:cubicBezTo>
                    <a:pt x="235" y="0"/>
                    <a:pt x="237" y="0"/>
                    <a:pt x="239" y="0"/>
                  </a:cubicBezTo>
                  <a:cubicBezTo>
                    <a:pt x="274" y="19"/>
                    <a:pt x="309" y="37"/>
                    <a:pt x="344" y="55"/>
                  </a:cubicBezTo>
                  <a:cubicBezTo>
                    <a:pt x="346" y="56"/>
                    <a:pt x="348" y="56"/>
                    <a:pt x="351" y="56"/>
                  </a:cubicBezTo>
                  <a:cubicBezTo>
                    <a:pt x="375" y="57"/>
                    <a:pt x="399" y="58"/>
                    <a:pt x="423" y="58"/>
                  </a:cubicBezTo>
                  <a:cubicBezTo>
                    <a:pt x="430" y="58"/>
                    <a:pt x="435" y="60"/>
                    <a:pt x="441" y="64"/>
                  </a:cubicBezTo>
                  <a:cubicBezTo>
                    <a:pt x="469" y="83"/>
                    <a:pt x="498" y="101"/>
                    <a:pt x="526" y="120"/>
                  </a:cubicBezTo>
                  <a:cubicBezTo>
                    <a:pt x="540" y="130"/>
                    <a:pt x="555" y="139"/>
                    <a:pt x="569" y="149"/>
                  </a:cubicBezTo>
                  <a:cubicBezTo>
                    <a:pt x="572" y="152"/>
                    <a:pt x="599" y="169"/>
                    <a:pt x="604" y="1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738688" y="2768600"/>
              <a:ext cx="1096963" cy="2014538"/>
            </a:xfrm>
            <a:custGeom>
              <a:avLst/>
              <a:gdLst>
                <a:gd name="T0" fmla="*/ 56 w 344"/>
                <a:gd name="T1" fmla="*/ 237 h 632"/>
                <a:gd name="T2" fmla="*/ 12 w 344"/>
                <a:gd name="T3" fmla="*/ 348 h 632"/>
                <a:gd name="T4" fmla="*/ 0 w 344"/>
                <a:gd name="T5" fmla="*/ 343 h 632"/>
                <a:gd name="T6" fmla="*/ 134 w 344"/>
                <a:gd name="T7" fmla="*/ 0 h 632"/>
                <a:gd name="T8" fmla="*/ 147 w 344"/>
                <a:gd name="T9" fmla="*/ 5 h 632"/>
                <a:gd name="T10" fmla="*/ 69 w 344"/>
                <a:gd name="T11" fmla="*/ 204 h 632"/>
                <a:gd name="T12" fmla="*/ 92 w 344"/>
                <a:gd name="T13" fmla="*/ 231 h 632"/>
                <a:gd name="T14" fmla="*/ 118 w 344"/>
                <a:gd name="T15" fmla="*/ 272 h 632"/>
                <a:gd name="T16" fmla="*/ 131 w 344"/>
                <a:gd name="T17" fmla="*/ 279 h 632"/>
                <a:gd name="T18" fmla="*/ 183 w 344"/>
                <a:gd name="T19" fmla="*/ 301 h 632"/>
                <a:gd name="T20" fmla="*/ 189 w 344"/>
                <a:gd name="T21" fmla="*/ 302 h 632"/>
                <a:gd name="T22" fmla="*/ 249 w 344"/>
                <a:gd name="T23" fmla="*/ 302 h 632"/>
                <a:gd name="T24" fmla="*/ 255 w 344"/>
                <a:gd name="T25" fmla="*/ 300 h 632"/>
                <a:gd name="T26" fmla="*/ 292 w 344"/>
                <a:gd name="T27" fmla="*/ 265 h 632"/>
                <a:gd name="T28" fmla="*/ 296 w 344"/>
                <a:gd name="T29" fmla="*/ 254 h 632"/>
                <a:gd name="T30" fmla="*/ 307 w 344"/>
                <a:gd name="T31" fmla="*/ 206 h 632"/>
                <a:gd name="T32" fmla="*/ 311 w 344"/>
                <a:gd name="T33" fmla="*/ 192 h 632"/>
                <a:gd name="T34" fmla="*/ 328 w 344"/>
                <a:gd name="T35" fmla="*/ 179 h 632"/>
                <a:gd name="T36" fmla="*/ 343 w 344"/>
                <a:gd name="T37" fmla="*/ 195 h 632"/>
                <a:gd name="T38" fmla="*/ 338 w 344"/>
                <a:gd name="T39" fmla="*/ 221 h 632"/>
                <a:gd name="T40" fmla="*/ 325 w 344"/>
                <a:gd name="T41" fmla="*/ 275 h 632"/>
                <a:gd name="T42" fmla="*/ 319 w 344"/>
                <a:gd name="T43" fmla="*/ 286 h 632"/>
                <a:gd name="T44" fmla="*/ 271 w 344"/>
                <a:gd name="T45" fmla="*/ 330 h 632"/>
                <a:gd name="T46" fmla="*/ 267 w 344"/>
                <a:gd name="T47" fmla="*/ 339 h 632"/>
                <a:gd name="T48" fmla="*/ 268 w 344"/>
                <a:gd name="T49" fmla="*/ 609 h 632"/>
                <a:gd name="T50" fmla="*/ 258 w 344"/>
                <a:gd name="T51" fmla="*/ 626 h 632"/>
                <a:gd name="T52" fmla="*/ 230 w 344"/>
                <a:gd name="T53" fmla="*/ 610 h 632"/>
                <a:gd name="T54" fmla="*/ 230 w 344"/>
                <a:gd name="T55" fmla="*/ 481 h 632"/>
                <a:gd name="T56" fmla="*/ 224 w 344"/>
                <a:gd name="T57" fmla="*/ 474 h 632"/>
                <a:gd name="T58" fmla="*/ 199 w 344"/>
                <a:gd name="T59" fmla="*/ 482 h 632"/>
                <a:gd name="T60" fmla="*/ 163 w 344"/>
                <a:gd name="T61" fmla="*/ 499 h 632"/>
                <a:gd name="T62" fmla="*/ 160 w 344"/>
                <a:gd name="T63" fmla="*/ 505 h 632"/>
                <a:gd name="T64" fmla="*/ 160 w 344"/>
                <a:gd name="T65" fmla="*/ 567 h 632"/>
                <a:gd name="T66" fmla="*/ 148 w 344"/>
                <a:gd name="T67" fmla="*/ 584 h 632"/>
                <a:gd name="T68" fmla="*/ 126 w 344"/>
                <a:gd name="T69" fmla="*/ 579 h 632"/>
                <a:gd name="T70" fmla="*/ 122 w 344"/>
                <a:gd name="T71" fmla="*/ 568 h 632"/>
                <a:gd name="T72" fmla="*/ 122 w 344"/>
                <a:gd name="T73" fmla="*/ 489 h 632"/>
                <a:gd name="T74" fmla="*/ 137 w 344"/>
                <a:gd name="T75" fmla="*/ 470 h 632"/>
                <a:gd name="T76" fmla="*/ 170 w 344"/>
                <a:gd name="T77" fmla="*/ 454 h 632"/>
                <a:gd name="T78" fmla="*/ 174 w 344"/>
                <a:gd name="T79" fmla="*/ 447 h 632"/>
                <a:gd name="T80" fmla="*/ 174 w 344"/>
                <a:gd name="T81" fmla="*/ 338 h 632"/>
                <a:gd name="T82" fmla="*/ 170 w 344"/>
                <a:gd name="T83" fmla="*/ 331 h 632"/>
                <a:gd name="T84" fmla="*/ 118 w 344"/>
                <a:gd name="T85" fmla="*/ 310 h 632"/>
                <a:gd name="T86" fmla="*/ 107 w 344"/>
                <a:gd name="T87" fmla="*/ 305 h 632"/>
                <a:gd name="T88" fmla="*/ 89 w 344"/>
                <a:gd name="T89" fmla="*/ 288 h 632"/>
                <a:gd name="T90" fmla="*/ 56 w 344"/>
                <a:gd name="T91" fmla="*/ 23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632">
                  <a:moveTo>
                    <a:pt x="56" y="237"/>
                  </a:moveTo>
                  <a:cubicBezTo>
                    <a:pt x="41" y="274"/>
                    <a:pt x="27" y="311"/>
                    <a:pt x="12" y="348"/>
                  </a:cubicBezTo>
                  <a:cubicBezTo>
                    <a:pt x="8" y="346"/>
                    <a:pt x="4" y="345"/>
                    <a:pt x="0" y="343"/>
                  </a:cubicBezTo>
                  <a:cubicBezTo>
                    <a:pt x="44" y="228"/>
                    <a:pt x="89" y="114"/>
                    <a:pt x="134" y="0"/>
                  </a:cubicBezTo>
                  <a:cubicBezTo>
                    <a:pt x="138" y="2"/>
                    <a:pt x="142" y="4"/>
                    <a:pt x="147" y="5"/>
                  </a:cubicBezTo>
                  <a:cubicBezTo>
                    <a:pt x="121" y="72"/>
                    <a:pt x="95" y="138"/>
                    <a:pt x="69" y="204"/>
                  </a:cubicBezTo>
                  <a:cubicBezTo>
                    <a:pt x="82" y="209"/>
                    <a:pt x="85" y="221"/>
                    <a:pt x="92" y="231"/>
                  </a:cubicBezTo>
                  <a:cubicBezTo>
                    <a:pt x="101" y="244"/>
                    <a:pt x="109" y="259"/>
                    <a:pt x="118" y="272"/>
                  </a:cubicBezTo>
                  <a:cubicBezTo>
                    <a:pt x="121" y="275"/>
                    <a:pt x="127" y="277"/>
                    <a:pt x="131" y="279"/>
                  </a:cubicBezTo>
                  <a:cubicBezTo>
                    <a:pt x="149" y="286"/>
                    <a:pt x="166" y="294"/>
                    <a:pt x="183" y="301"/>
                  </a:cubicBezTo>
                  <a:cubicBezTo>
                    <a:pt x="185" y="302"/>
                    <a:pt x="187" y="302"/>
                    <a:pt x="189" y="302"/>
                  </a:cubicBezTo>
                  <a:cubicBezTo>
                    <a:pt x="209" y="302"/>
                    <a:pt x="229" y="302"/>
                    <a:pt x="249" y="302"/>
                  </a:cubicBezTo>
                  <a:cubicBezTo>
                    <a:pt x="251" y="302"/>
                    <a:pt x="254" y="301"/>
                    <a:pt x="255" y="300"/>
                  </a:cubicBezTo>
                  <a:cubicBezTo>
                    <a:pt x="267" y="289"/>
                    <a:pt x="280" y="277"/>
                    <a:pt x="292" y="265"/>
                  </a:cubicBezTo>
                  <a:cubicBezTo>
                    <a:pt x="295" y="263"/>
                    <a:pt x="295" y="258"/>
                    <a:pt x="296" y="254"/>
                  </a:cubicBezTo>
                  <a:cubicBezTo>
                    <a:pt x="300" y="238"/>
                    <a:pt x="304" y="222"/>
                    <a:pt x="307" y="206"/>
                  </a:cubicBezTo>
                  <a:cubicBezTo>
                    <a:pt x="308" y="201"/>
                    <a:pt x="310" y="197"/>
                    <a:pt x="311" y="192"/>
                  </a:cubicBezTo>
                  <a:cubicBezTo>
                    <a:pt x="313" y="183"/>
                    <a:pt x="320" y="178"/>
                    <a:pt x="328" y="179"/>
                  </a:cubicBezTo>
                  <a:cubicBezTo>
                    <a:pt x="337" y="180"/>
                    <a:pt x="344" y="187"/>
                    <a:pt x="343" y="195"/>
                  </a:cubicBezTo>
                  <a:cubicBezTo>
                    <a:pt x="342" y="204"/>
                    <a:pt x="340" y="212"/>
                    <a:pt x="338" y="221"/>
                  </a:cubicBezTo>
                  <a:cubicBezTo>
                    <a:pt x="334" y="239"/>
                    <a:pt x="330" y="257"/>
                    <a:pt x="325" y="275"/>
                  </a:cubicBezTo>
                  <a:cubicBezTo>
                    <a:pt x="324" y="279"/>
                    <a:pt x="322" y="283"/>
                    <a:pt x="319" y="286"/>
                  </a:cubicBezTo>
                  <a:cubicBezTo>
                    <a:pt x="303" y="301"/>
                    <a:pt x="287" y="316"/>
                    <a:pt x="271" y="330"/>
                  </a:cubicBezTo>
                  <a:cubicBezTo>
                    <a:pt x="268" y="333"/>
                    <a:pt x="267" y="335"/>
                    <a:pt x="267" y="339"/>
                  </a:cubicBezTo>
                  <a:cubicBezTo>
                    <a:pt x="268" y="429"/>
                    <a:pt x="267" y="519"/>
                    <a:pt x="268" y="609"/>
                  </a:cubicBezTo>
                  <a:cubicBezTo>
                    <a:pt x="268" y="616"/>
                    <a:pt x="265" y="623"/>
                    <a:pt x="258" y="626"/>
                  </a:cubicBezTo>
                  <a:cubicBezTo>
                    <a:pt x="247" y="632"/>
                    <a:pt x="230" y="627"/>
                    <a:pt x="230" y="610"/>
                  </a:cubicBezTo>
                  <a:cubicBezTo>
                    <a:pt x="230" y="567"/>
                    <a:pt x="230" y="524"/>
                    <a:pt x="230" y="481"/>
                  </a:cubicBezTo>
                  <a:cubicBezTo>
                    <a:pt x="230" y="474"/>
                    <a:pt x="230" y="475"/>
                    <a:pt x="224" y="474"/>
                  </a:cubicBezTo>
                  <a:cubicBezTo>
                    <a:pt x="214" y="473"/>
                    <a:pt x="207" y="478"/>
                    <a:pt x="199" y="482"/>
                  </a:cubicBezTo>
                  <a:cubicBezTo>
                    <a:pt x="187" y="487"/>
                    <a:pt x="175" y="493"/>
                    <a:pt x="163" y="499"/>
                  </a:cubicBezTo>
                  <a:cubicBezTo>
                    <a:pt x="161" y="500"/>
                    <a:pt x="159" y="502"/>
                    <a:pt x="160" y="505"/>
                  </a:cubicBezTo>
                  <a:cubicBezTo>
                    <a:pt x="160" y="526"/>
                    <a:pt x="160" y="546"/>
                    <a:pt x="160" y="567"/>
                  </a:cubicBezTo>
                  <a:cubicBezTo>
                    <a:pt x="160" y="575"/>
                    <a:pt x="155" y="582"/>
                    <a:pt x="148" y="584"/>
                  </a:cubicBezTo>
                  <a:cubicBezTo>
                    <a:pt x="140" y="587"/>
                    <a:pt x="130" y="585"/>
                    <a:pt x="126" y="579"/>
                  </a:cubicBezTo>
                  <a:cubicBezTo>
                    <a:pt x="124" y="576"/>
                    <a:pt x="122" y="571"/>
                    <a:pt x="122" y="568"/>
                  </a:cubicBezTo>
                  <a:cubicBezTo>
                    <a:pt x="122" y="541"/>
                    <a:pt x="122" y="515"/>
                    <a:pt x="122" y="489"/>
                  </a:cubicBezTo>
                  <a:cubicBezTo>
                    <a:pt x="122" y="479"/>
                    <a:pt x="129" y="473"/>
                    <a:pt x="137" y="470"/>
                  </a:cubicBezTo>
                  <a:cubicBezTo>
                    <a:pt x="148" y="465"/>
                    <a:pt x="159" y="459"/>
                    <a:pt x="170" y="454"/>
                  </a:cubicBezTo>
                  <a:cubicBezTo>
                    <a:pt x="173" y="452"/>
                    <a:pt x="174" y="451"/>
                    <a:pt x="174" y="447"/>
                  </a:cubicBezTo>
                  <a:cubicBezTo>
                    <a:pt x="174" y="411"/>
                    <a:pt x="174" y="374"/>
                    <a:pt x="174" y="338"/>
                  </a:cubicBezTo>
                  <a:cubicBezTo>
                    <a:pt x="174" y="334"/>
                    <a:pt x="173" y="333"/>
                    <a:pt x="170" y="331"/>
                  </a:cubicBezTo>
                  <a:cubicBezTo>
                    <a:pt x="153" y="324"/>
                    <a:pt x="136" y="317"/>
                    <a:pt x="118" y="310"/>
                  </a:cubicBezTo>
                  <a:cubicBezTo>
                    <a:pt x="115" y="308"/>
                    <a:pt x="111" y="306"/>
                    <a:pt x="107" y="305"/>
                  </a:cubicBezTo>
                  <a:cubicBezTo>
                    <a:pt x="99" y="302"/>
                    <a:pt x="94" y="295"/>
                    <a:pt x="89" y="288"/>
                  </a:cubicBezTo>
                  <a:cubicBezTo>
                    <a:pt x="79" y="271"/>
                    <a:pt x="68" y="254"/>
                    <a:pt x="56" y="237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5076825" y="2797175"/>
              <a:ext cx="654050" cy="573088"/>
            </a:xfrm>
            <a:custGeom>
              <a:avLst/>
              <a:gdLst>
                <a:gd name="T0" fmla="*/ 0 w 205"/>
                <a:gd name="T1" fmla="*/ 118 h 180"/>
                <a:gd name="T2" fmla="*/ 46 w 205"/>
                <a:gd name="T3" fmla="*/ 0 h 180"/>
                <a:gd name="T4" fmla="*/ 115 w 205"/>
                <a:gd name="T5" fmla="*/ 24 h 180"/>
                <a:gd name="T6" fmla="*/ 150 w 205"/>
                <a:gd name="T7" fmla="*/ 49 h 180"/>
                <a:gd name="T8" fmla="*/ 195 w 205"/>
                <a:gd name="T9" fmla="*/ 62 h 180"/>
                <a:gd name="T10" fmla="*/ 205 w 205"/>
                <a:gd name="T11" fmla="*/ 63 h 180"/>
                <a:gd name="T12" fmla="*/ 201 w 205"/>
                <a:gd name="T13" fmla="*/ 74 h 180"/>
                <a:gd name="T14" fmla="*/ 161 w 205"/>
                <a:gd name="T15" fmla="*/ 176 h 180"/>
                <a:gd name="T16" fmla="*/ 155 w 205"/>
                <a:gd name="T17" fmla="*/ 180 h 180"/>
                <a:gd name="T18" fmla="*/ 89 w 205"/>
                <a:gd name="T19" fmla="*/ 148 h 180"/>
                <a:gd name="T20" fmla="*/ 57 w 205"/>
                <a:gd name="T21" fmla="*/ 126 h 180"/>
                <a:gd name="T22" fmla="*/ 14 w 205"/>
                <a:gd name="T23" fmla="*/ 118 h 180"/>
                <a:gd name="T24" fmla="*/ 0 w 205"/>
                <a:gd name="T25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180">
                  <a:moveTo>
                    <a:pt x="0" y="118"/>
                  </a:moveTo>
                  <a:cubicBezTo>
                    <a:pt x="16" y="78"/>
                    <a:pt x="31" y="39"/>
                    <a:pt x="46" y="0"/>
                  </a:cubicBezTo>
                  <a:cubicBezTo>
                    <a:pt x="71" y="3"/>
                    <a:pt x="95" y="9"/>
                    <a:pt x="115" y="24"/>
                  </a:cubicBezTo>
                  <a:cubicBezTo>
                    <a:pt x="127" y="33"/>
                    <a:pt x="138" y="41"/>
                    <a:pt x="150" y="49"/>
                  </a:cubicBezTo>
                  <a:cubicBezTo>
                    <a:pt x="163" y="57"/>
                    <a:pt x="179" y="60"/>
                    <a:pt x="195" y="62"/>
                  </a:cubicBezTo>
                  <a:cubicBezTo>
                    <a:pt x="198" y="62"/>
                    <a:pt x="201" y="62"/>
                    <a:pt x="205" y="63"/>
                  </a:cubicBezTo>
                  <a:cubicBezTo>
                    <a:pt x="204" y="67"/>
                    <a:pt x="203" y="71"/>
                    <a:pt x="201" y="74"/>
                  </a:cubicBezTo>
                  <a:cubicBezTo>
                    <a:pt x="188" y="108"/>
                    <a:pt x="175" y="142"/>
                    <a:pt x="161" y="176"/>
                  </a:cubicBezTo>
                  <a:cubicBezTo>
                    <a:pt x="160" y="179"/>
                    <a:pt x="159" y="180"/>
                    <a:pt x="155" y="180"/>
                  </a:cubicBezTo>
                  <a:cubicBezTo>
                    <a:pt x="130" y="177"/>
                    <a:pt x="108" y="167"/>
                    <a:pt x="89" y="148"/>
                  </a:cubicBezTo>
                  <a:cubicBezTo>
                    <a:pt x="80" y="139"/>
                    <a:pt x="70" y="131"/>
                    <a:pt x="57" y="126"/>
                  </a:cubicBezTo>
                  <a:cubicBezTo>
                    <a:pt x="43" y="120"/>
                    <a:pt x="29" y="118"/>
                    <a:pt x="14" y="118"/>
                  </a:cubicBezTo>
                  <a:cubicBezTo>
                    <a:pt x="10" y="118"/>
                    <a:pt x="5" y="118"/>
                    <a:pt x="0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5326063" y="3476625"/>
              <a:ext cx="233363" cy="231775"/>
            </a:xfrm>
            <a:custGeom>
              <a:avLst/>
              <a:gdLst>
                <a:gd name="T0" fmla="*/ 72 w 73"/>
                <a:gd name="T1" fmla="*/ 37 h 73"/>
                <a:gd name="T2" fmla="*/ 37 w 73"/>
                <a:gd name="T3" fmla="*/ 73 h 73"/>
                <a:gd name="T4" fmla="*/ 0 w 73"/>
                <a:gd name="T5" fmla="*/ 37 h 73"/>
                <a:gd name="T6" fmla="*/ 37 w 73"/>
                <a:gd name="T7" fmla="*/ 0 h 73"/>
                <a:gd name="T8" fmla="*/ 72 w 73"/>
                <a:gd name="T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2" y="37"/>
                  </a:moveTo>
                  <a:cubicBezTo>
                    <a:pt x="73" y="56"/>
                    <a:pt x="57" y="73"/>
                    <a:pt x="37" y="73"/>
                  </a:cubicBezTo>
                  <a:cubicBezTo>
                    <a:pt x="17" y="73"/>
                    <a:pt x="0" y="56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7" y="1"/>
                    <a:pt x="73" y="17"/>
                    <a:pt x="72" y="37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3761904931"/>
              </p:ext>
            </p:extLst>
          </p:nvPr>
        </p:nvGraphicFramePr>
        <p:xfrm>
          <a:off x="4274351" y="1642664"/>
          <a:ext cx="7069667" cy="4021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9C43F5F2-C2C2-4A82-A9A5-764581E2C511}"/>
              </a:ext>
            </a:extLst>
          </p:cNvPr>
          <p:cNvSpPr/>
          <p:nvPr/>
        </p:nvSpPr>
        <p:spPr>
          <a:xfrm>
            <a:off x="11512284" y="243039"/>
            <a:ext cx="449562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20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74351" y="468597"/>
            <a:ext cx="62144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fr-FR" sz="4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Analyse des besoins</a:t>
            </a:r>
          </a:p>
        </p:txBody>
      </p:sp>
    </p:spTree>
    <p:extLst>
      <p:ext uri="{BB962C8B-B14F-4D97-AF65-F5344CB8AC3E}">
        <p14:creationId xmlns:p14="http://schemas.microsoft.com/office/powerpoint/2010/main" val="401862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C43F5F2-C2C2-4A82-A9A5-764581E2C51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0411" y="327296"/>
            <a:ext cx="93194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Cas d’utilisation « publier post »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473" y="1638589"/>
            <a:ext cx="5466810" cy="42466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0911" y="2784893"/>
            <a:ext cx="4889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Un utilisateur peut </a:t>
            </a:r>
            <a:r>
              <a:rPr lang="fr-FR" sz="2400" b="1" dirty="0">
                <a:solidFill>
                  <a:schemeClr val="accent1"/>
                </a:solidFill>
              </a:rPr>
              <a:t>créer</a:t>
            </a:r>
            <a:r>
              <a:rPr lang="fr-FR" sz="2400" b="1" dirty="0">
                <a:solidFill>
                  <a:schemeClr val="bg1"/>
                </a:solidFill>
              </a:rPr>
              <a:t> et </a:t>
            </a:r>
            <a:r>
              <a:rPr lang="fr-FR" sz="2400" b="1" dirty="0">
                <a:solidFill>
                  <a:schemeClr val="accent1"/>
                </a:solidFill>
              </a:rPr>
              <a:t>partager du contenu</a:t>
            </a:r>
            <a:r>
              <a:rPr lang="fr-FR" sz="2400" b="1" dirty="0">
                <a:solidFill>
                  <a:schemeClr val="bg1"/>
                </a:solidFill>
              </a:rPr>
              <a:t> sur la plateforme en sélectionnant le type de contenu l'ajoutant, puis le publiant.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00911" y="1709983"/>
            <a:ext cx="579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1"/>
                </a:solidFill>
              </a:rPr>
              <a:t>Diagramme de séquence objet :</a:t>
            </a:r>
          </a:p>
        </p:txBody>
      </p:sp>
    </p:spTree>
    <p:extLst>
      <p:ext uri="{BB962C8B-B14F-4D97-AF65-F5344CB8AC3E}">
        <p14:creationId xmlns:p14="http://schemas.microsoft.com/office/powerpoint/2010/main" val="1121722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C43F5F2-C2C2-4A82-A9A5-764581E2C511}"/>
              </a:ext>
            </a:extLst>
          </p:cNvPr>
          <p:cNvSpPr/>
          <p:nvPr/>
        </p:nvSpPr>
        <p:spPr>
          <a:xfrm>
            <a:off x="189288" y="16202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743380" y="969659"/>
            <a:ext cx="81704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fr-FR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Cas d’utilisation «modifier infos personnelles»</a:t>
            </a:r>
          </a:p>
        </p:txBody>
      </p:sp>
      <p:sp>
        <p:nvSpPr>
          <p:cNvPr id="4" name="Rectangle 3"/>
          <p:cNvSpPr/>
          <p:nvPr/>
        </p:nvSpPr>
        <p:spPr>
          <a:xfrm>
            <a:off x="898187" y="2902053"/>
            <a:ext cx="5463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Un utilisateur enregistré a la possibilité de </a:t>
            </a:r>
            <a:r>
              <a:rPr lang="fr-FR" sz="2400" b="1" dirty="0">
                <a:solidFill>
                  <a:schemeClr val="accent1"/>
                </a:solidFill>
              </a:rPr>
              <a:t>mettre à jour </a:t>
            </a:r>
            <a:r>
              <a:rPr lang="fr-FR" sz="2400" b="1" dirty="0">
                <a:solidFill>
                  <a:schemeClr val="bg1"/>
                </a:solidFill>
              </a:rPr>
              <a:t>les détails de son compte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61315" y="2200098"/>
            <a:ext cx="3537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chemeClr val="accent1"/>
                </a:solidFill>
              </a:rPr>
              <a:t>Diagramme d’activité :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415" y="162028"/>
            <a:ext cx="4907611" cy="649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52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0">
            <a:extLst>
              <a:ext uri="{FF2B5EF4-FFF2-40B4-BE49-F238E27FC236}">
                <a16:creationId xmlns:a16="http://schemas.microsoft.com/office/drawing/2014/main" id="{B46ED6EA-4D0C-43DE-846E-FC1461FCD827}"/>
              </a:ext>
            </a:extLst>
          </p:cNvPr>
          <p:cNvSpPr>
            <a:spLocks/>
          </p:cNvSpPr>
          <p:nvPr/>
        </p:nvSpPr>
        <p:spPr bwMode="auto">
          <a:xfrm>
            <a:off x="8341351" y="466332"/>
            <a:ext cx="3850649" cy="6410329"/>
          </a:xfrm>
          <a:custGeom>
            <a:avLst/>
            <a:gdLst>
              <a:gd name="T0" fmla="*/ 2163 w 2595"/>
              <a:gd name="T1" fmla="*/ 288 h 4320"/>
              <a:gd name="T2" fmla="*/ 1822 w 2595"/>
              <a:gd name="T3" fmla="*/ 554 h 4320"/>
              <a:gd name="T4" fmla="*/ 1822 w 2595"/>
              <a:gd name="T5" fmla="*/ 765 h 4320"/>
              <a:gd name="T6" fmla="*/ 1691 w 2595"/>
              <a:gd name="T7" fmla="*/ 1020 h 4320"/>
              <a:gd name="T8" fmla="*/ 1691 w 2595"/>
              <a:gd name="T9" fmla="*/ 1254 h 4320"/>
              <a:gd name="T10" fmla="*/ 1926 w 2595"/>
              <a:gd name="T11" fmla="*/ 1503 h 4320"/>
              <a:gd name="T12" fmla="*/ 1926 w 2595"/>
              <a:gd name="T13" fmla="*/ 2008 h 4320"/>
              <a:gd name="T14" fmla="*/ 1415 w 2595"/>
              <a:gd name="T15" fmla="*/ 2240 h 4320"/>
              <a:gd name="T16" fmla="*/ 1180 w 2595"/>
              <a:gd name="T17" fmla="*/ 2364 h 4320"/>
              <a:gd name="T18" fmla="*/ 1311 w 2595"/>
              <a:gd name="T19" fmla="*/ 2549 h 4320"/>
              <a:gd name="T20" fmla="*/ 1180 w 2595"/>
              <a:gd name="T21" fmla="*/ 2906 h 4320"/>
              <a:gd name="T22" fmla="*/ 735 w 2595"/>
              <a:gd name="T23" fmla="*/ 3011 h 4320"/>
              <a:gd name="T24" fmla="*/ 577 w 2595"/>
              <a:gd name="T25" fmla="*/ 3514 h 4320"/>
              <a:gd name="T26" fmla="*/ 341 w 2595"/>
              <a:gd name="T27" fmla="*/ 3739 h 4320"/>
              <a:gd name="T28" fmla="*/ 92 w 2595"/>
              <a:gd name="T29" fmla="*/ 3804 h 4320"/>
              <a:gd name="T30" fmla="*/ 92 w 2595"/>
              <a:gd name="T31" fmla="*/ 4096 h 4320"/>
              <a:gd name="T32" fmla="*/ 0 w 2595"/>
              <a:gd name="T33" fmla="*/ 4320 h 4320"/>
              <a:gd name="T34" fmla="*/ 2595 w 2595"/>
              <a:gd name="T35" fmla="*/ 4320 h 4320"/>
              <a:gd name="T36" fmla="*/ 2595 w 2595"/>
              <a:gd name="T37" fmla="*/ 0 h 4320"/>
              <a:gd name="T38" fmla="*/ 2379 w 2595"/>
              <a:gd name="T39" fmla="*/ 288 h 4320"/>
              <a:gd name="T40" fmla="*/ 2163 w 2595"/>
              <a:gd name="T41" fmla="*/ 288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95" h="4320">
                <a:moveTo>
                  <a:pt x="2163" y="288"/>
                </a:moveTo>
                <a:lnTo>
                  <a:pt x="1822" y="554"/>
                </a:lnTo>
                <a:lnTo>
                  <a:pt x="1822" y="765"/>
                </a:lnTo>
                <a:lnTo>
                  <a:pt x="1691" y="1020"/>
                </a:lnTo>
                <a:lnTo>
                  <a:pt x="1691" y="1254"/>
                </a:lnTo>
                <a:lnTo>
                  <a:pt x="1926" y="1503"/>
                </a:lnTo>
                <a:lnTo>
                  <a:pt x="1926" y="2008"/>
                </a:lnTo>
                <a:lnTo>
                  <a:pt x="1415" y="2240"/>
                </a:lnTo>
                <a:lnTo>
                  <a:pt x="1180" y="2364"/>
                </a:lnTo>
                <a:lnTo>
                  <a:pt x="1311" y="2549"/>
                </a:lnTo>
                <a:lnTo>
                  <a:pt x="1180" y="2906"/>
                </a:lnTo>
                <a:lnTo>
                  <a:pt x="735" y="3011"/>
                </a:lnTo>
                <a:lnTo>
                  <a:pt x="577" y="3514"/>
                </a:lnTo>
                <a:lnTo>
                  <a:pt x="341" y="3739"/>
                </a:lnTo>
                <a:lnTo>
                  <a:pt x="92" y="3804"/>
                </a:lnTo>
                <a:lnTo>
                  <a:pt x="92" y="4096"/>
                </a:lnTo>
                <a:lnTo>
                  <a:pt x="0" y="4320"/>
                </a:lnTo>
                <a:lnTo>
                  <a:pt x="2595" y="4320"/>
                </a:lnTo>
                <a:lnTo>
                  <a:pt x="2595" y="0"/>
                </a:lnTo>
                <a:lnTo>
                  <a:pt x="2379" y="288"/>
                </a:lnTo>
                <a:lnTo>
                  <a:pt x="2163" y="28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-123147" y="2473474"/>
            <a:ext cx="6632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Conception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8E6F56-09E3-4F3A-924D-FBA09B630870}"/>
              </a:ext>
            </a:extLst>
          </p:cNvPr>
          <p:cNvGrpSpPr/>
          <p:nvPr/>
        </p:nvGrpSpPr>
        <p:grpSpPr>
          <a:xfrm>
            <a:off x="6007234" y="1433908"/>
            <a:ext cx="2583198" cy="4910594"/>
            <a:chOff x="2570163" y="709613"/>
            <a:chExt cx="3254376" cy="6186487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60459A2-997B-4FC3-8225-2C531CE2A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163" y="1758950"/>
              <a:ext cx="3014663" cy="5137150"/>
            </a:xfrm>
            <a:custGeom>
              <a:avLst/>
              <a:gdLst>
                <a:gd name="T0" fmla="*/ 1281 w 1292"/>
                <a:gd name="T1" fmla="*/ 401 h 2184"/>
                <a:gd name="T2" fmla="*/ 1272 w 1292"/>
                <a:gd name="T3" fmla="*/ 391 h 2184"/>
                <a:gd name="T4" fmla="*/ 1223 w 1292"/>
                <a:gd name="T5" fmla="*/ 370 h 2184"/>
                <a:gd name="T6" fmla="*/ 1159 w 1292"/>
                <a:gd name="T7" fmla="*/ 415 h 2184"/>
                <a:gd name="T8" fmla="*/ 1021 w 1292"/>
                <a:gd name="T9" fmla="*/ 696 h 2184"/>
                <a:gd name="T10" fmla="*/ 983 w 1292"/>
                <a:gd name="T11" fmla="*/ 717 h 2184"/>
                <a:gd name="T12" fmla="*/ 744 w 1292"/>
                <a:gd name="T13" fmla="*/ 718 h 2184"/>
                <a:gd name="T14" fmla="*/ 740 w 1292"/>
                <a:gd name="T15" fmla="*/ 703 h 2184"/>
                <a:gd name="T16" fmla="*/ 763 w 1292"/>
                <a:gd name="T17" fmla="*/ 676 h 2184"/>
                <a:gd name="T18" fmla="*/ 977 w 1292"/>
                <a:gd name="T19" fmla="*/ 475 h 2184"/>
                <a:gd name="T20" fmla="*/ 1007 w 1292"/>
                <a:gd name="T21" fmla="*/ 388 h 2184"/>
                <a:gd name="T22" fmla="*/ 1007 w 1292"/>
                <a:gd name="T23" fmla="*/ 388 h 2184"/>
                <a:gd name="T24" fmla="*/ 1007 w 1292"/>
                <a:gd name="T25" fmla="*/ 388 h 2184"/>
                <a:gd name="T26" fmla="*/ 1001 w 1292"/>
                <a:gd name="T27" fmla="*/ 371 h 2184"/>
                <a:gd name="T28" fmla="*/ 975 w 1292"/>
                <a:gd name="T29" fmla="*/ 299 h 2184"/>
                <a:gd name="T30" fmla="*/ 871 w 1292"/>
                <a:gd name="T31" fmla="*/ 47 h 2184"/>
                <a:gd name="T32" fmla="*/ 807 w 1292"/>
                <a:gd name="T33" fmla="*/ 0 h 2184"/>
                <a:gd name="T34" fmla="*/ 740 w 1292"/>
                <a:gd name="T35" fmla="*/ 67 h 2184"/>
                <a:gd name="T36" fmla="*/ 746 w 1292"/>
                <a:gd name="T37" fmla="*/ 95 h 2184"/>
                <a:gd name="T38" fmla="*/ 814 w 1292"/>
                <a:gd name="T39" fmla="*/ 259 h 2184"/>
                <a:gd name="T40" fmla="*/ 849 w 1292"/>
                <a:gd name="T41" fmla="*/ 362 h 2184"/>
                <a:gd name="T42" fmla="*/ 839 w 1292"/>
                <a:gd name="T43" fmla="*/ 411 h 2184"/>
                <a:gd name="T44" fmla="*/ 616 w 1292"/>
                <a:gd name="T45" fmla="*/ 622 h 2184"/>
                <a:gd name="T46" fmla="*/ 573 w 1292"/>
                <a:gd name="T47" fmla="*/ 638 h 2184"/>
                <a:gd name="T48" fmla="*/ 383 w 1292"/>
                <a:gd name="T49" fmla="*/ 831 h 2184"/>
                <a:gd name="T50" fmla="*/ 383 w 1292"/>
                <a:gd name="T51" fmla="*/ 1241 h 2184"/>
                <a:gd name="T52" fmla="*/ 368 w 1292"/>
                <a:gd name="T53" fmla="*/ 1355 h 2184"/>
                <a:gd name="T54" fmla="*/ 305 w 1292"/>
                <a:gd name="T55" fmla="*/ 1619 h 2184"/>
                <a:gd name="T56" fmla="*/ 270 w 1292"/>
                <a:gd name="T57" fmla="*/ 1689 h 2184"/>
                <a:gd name="T58" fmla="*/ 44 w 1292"/>
                <a:gd name="T59" fmla="*/ 1952 h 2184"/>
                <a:gd name="T60" fmla="*/ 10 w 1292"/>
                <a:gd name="T61" fmla="*/ 2018 h 2184"/>
                <a:gd name="T62" fmla="*/ 69 w 1292"/>
                <a:gd name="T63" fmla="*/ 2132 h 2184"/>
                <a:gd name="T64" fmla="*/ 208 w 1292"/>
                <a:gd name="T65" fmla="*/ 2092 h 2184"/>
                <a:gd name="T66" fmla="*/ 452 w 1292"/>
                <a:gd name="T67" fmla="*/ 1809 h 2184"/>
                <a:gd name="T68" fmla="*/ 500 w 1292"/>
                <a:gd name="T69" fmla="*/ 1708 h 2184"/>
                <a:gd name="T70" fmla="*/ 549 w 1292"/>
                <a:gd name="T71" fmla="*/ 1472 h 2184"/>
                <a:gd name="T72" fmla="*/ 598 w 1292"/>
                <a:gd name="T73" fmla="*/ 1447 h 2184"/>
                <a:gd name="T74" fmla="*/ 740 w 1292"/>
                <a:gd name="T75" fmla="*/ 1661 h 2184"/>
                <a:gd name="T76" fmla="*/ 904 w 1292"/>
                <a:gd name="T77" fmla="*/ 2090 h 2184"/>
                <a:gd name="T78" fmla="*/ 1044 w 1292"/>
                <a:gd name="T79" fmla="*/ 2161 h 2184"/>
                <a:gd name="T80" fmla="*/ 1104 w 1292"/>
                <a:gd name="T81" fmla="*/ 2010 h 2184"/>
                <a:gd name="T82" fmla="*/ 980 w 1292"/>
                <a:gd name="T83" fmla="*/ 1676 h 2184"/>
                <a:gd name="T84" fmla="*/ 905 w 1292"/>
                <a:gd name="T85" fmla="*/ 1506 h 2184"/>
                <a:gd name="T86" fmla="*/ 761 w 1292"/>
                <a:gd name="T87" fmla="*/ 1309 h 2184"/>
                <a:gd name="T88" fmla="*/ 741 w 1292"/>
                <a:gd name="T89" fmla="*/ 1248 h 2184"/>
                <a:gd name="T90" fmla="*/ 740 w 1292"/>
                <a:gd name="T91" fmla="*/ 949 h 2184"/>
                <a:gd name="T92" fmla="*/ 740 w 1292"/>
                <a:gd name="T93" fmla="*/ 847 h 2184"/>
                <a:gd name="T94" fmla="*/ 813 w 1292"/>
                <a:gd name="T95" fmla="*/ 847 h 2184"/>
                <a:gd name="T96" fmla="*/ 1035 w 1292"/>
                <a:gd name="T97" fmla="*/ 859 h 2184"/>
                <a:gd name="T98" fmla="*/ 1120 w 1292"/>
                <a:gd name="T99" fmla="*/ 809 h 2184"/>
                <a:gd name="T100" fmla="*/ 1244 w 1292"/>
                <a:gd name="T101" fmla="*/ 557 h 2184"/>
                <a:gd name="T102" fmla="*/ 1292 w 1292"/>
                <a:gd name="T103" fmla="*/ 439 h 2184"/>
                <a:gd name="T104" fmla="*/ 1281 w 1292"/>
                <a:gd name="T105" fmla="*/ 401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2" h="2184">
                  <a:moveTo>
                    <a:pt x="1281" y="401"/>
                  </a:moveTo>
                  <a:cubicBezTo>
                    <a:pt x="1279" y="398"/>
                    <a:pt x="1276" y="394"/>
                    <a:pt x="1272" y="391"/>
                  </a:cubicBezTo>
                  <a:cubicBezTo>
                    <a:pt x="1260" y="378"/>
                    <a:pt x="1242" y="370"/>
                    <a:pt x="1223" y="370"/>
                  </a:cubicBezTo>
                  <a:cubicBezTo>
                    <a:pt x="1194" y="370"/>
                    <a:pt x="1175" y="385"/>
                    <a:pt x="1159" y="415"/>
                  </a:cubicBezTo>
                  <a:cubicBezTo>
                    <a:pt x="1143" y="445"/>
                    <a:pt x="1064" y="612"/>
                    <a:pt x="1021" y="696"/>
                  </a:cubicBezTo>
                  <a:cubicBezTo>
                    <a:pt x="1015" y="707"/>
                    <a:pt x="996" y="717"/>
                    <a:pt x="983" y="717"/>
                  </a:cubicBezTo>
                  <a:cubicBezTo>
                    <a:pt x="903" y="719"/>
                    <a:pt x="824" y="718"/>
                    <a:pt x="744" y="718"/>
                  </a:cubicBezTo>
                  <a:cubicBezTo>
                    <a:pt x="742" y="713"/>
                    <a:pt x="741" y="708"/>
                    <a:pt x="740" y="703"/>
                  </a:cubicBezTo>
                  <a:cubicBezTo>
                    <a:pt x="747" y="694"/>
                    <a:pt x="754" y="684"/>
                    <a:pt x="763" y="676"/>
                  </a:cubicBezTo>
                  <a:cubicBezTo>
                    <a:pt x="834" y="608"/>
                    <a:pt x="905" y="541"/>
                    <a:pt x="977" y="475"/>
                  </a:cubicBezTo>
                  <a:cubicBezTo>
                    <a:pt x="1005" y="449"/>
                    <a:pt x="1015" y="421"/>
                    <a:pt x="1007" y="388"/>
                  </a:cubicBezTo>
                  <a:cubicBezTo>
                    <a:pt x="1007" y="388"/>
                    <a:pt x="1007" y="388"/>
                    <a:pt x="1007" y="388"/>
                  </a:cubicBezTo>
                  <a:cubicBezTo>
                    <a:pt x="1007" y="388"/>
                    <a:pt x="1007" y="388"/>
                    <a:pt x="1007" y="388"/>
                  </a:cubicBezTo>
                  <a:cubicBezTo>
                    <a:pt x="1005" y="382"/>
                    <a:pt x="1003" y="377"/>
                    <a:pt x="1001" y="371"/>
                  </a:cubicBezTo>
                  <a:cubicBezTo>
                    <a:pt x="992" y="347"/>
                    <a:pt x="983" y="323"/>
                    <a:pt x="975" y="299"/>
                  </a:cubicBezTo>
                  <a:cubicBezTo>
                    <a:pt x="871" y="47"/>
                    <a:pt x="871" y="47"/>
                    <a:pt x="871" y="47"/>
                  </a:cubicBezTo>
                  <a:cubicBezTo>
                    <a:pt x="862" y="19"/>
                    <a:pt x="837" y="0"/>
                    <a:pt x="807" y="0"/>
                  </a:cubicBezTo>
                  <a:cubicBezTo>
                    <a:pt x="770" y="0"/>
                    <a:pt x="740" y="30"/>
                    <a:pt x="740" y="67"/>
                  </a:cubicBezTo>
                  <a:cubicBezTo>
                    <a:pt x="740" y="77"/>
                    <a:pt x="742" y="87"/>
                    <a:pt x="746" y="95"/>
                  </a:cubicBezTo>
                  <a:cubicBezTo>
                    <a:pt x="814" y="259"/>
                    <a:pt x="814" y="259"/>
                    <a:pt x="814" y="259"/>
                  </a:cubicBezTo>
                  <a:cubicBezTo>
                    <a:pt x="826" y="293"/>
                    <a:pt x="838" y="328"/>
                    <a:pt x="849" y="362"/>
                  </a:cubicBezTo>
                  <a:cubicBezTo>
                    <a:pt x="853" y="376"/>
                    <a:pt x="849" y="401"/>
                    <a:pt x="839" y="411"/>
                  </a:cubicBezTo>
                  <a:cubicBezTo>
                    <a:pt x="766" y="483"/>
                    <a:pt x="691" y="553"/>
                    <a:pt x="616" y="622"/>
                  </a:cubicBezTo>
                  <a:cubicBezTo>
                    <a:pt x="605" y="632"/>
                    <a:pt x="588" y="638"/>
                    <a:pt x="573" y="638"/>
                  </a:cubicBezTo>
                  <a:cubicBezTo>
                    <a:pt x="450" y="643"/>
                    <a:pt x="384" y="708"/>
                    <a:pt x="383" y="831"/>
                  </a:cubicBezTo>
                  <a:cubicBezTo>
                    <a:pt x="383" y="967"/>
                    <a:pt x="384" y="1104"/>
                    <a:pt x="383" y="1241"/>
                  </a:cubicBezTo>
                  <a:cubicBezTo>
                    <a:pt x="382" y="1279"/>
                    <a:pt x="376" y="1318"/>
                    <a:pt x="368" y="1355"/>
                  </a:cubicBezTo>
                  <a:cubicBezTo>
                    <a:pt x="349" y="1444"/>
                    <a:pt x="328" y="1532"/>
                    <a:pt x="305" y="1619"/>
                  </a:cubicBezTo>
                  <a:cubicBezTo>
                    <a:pt x="299" y="1644"/>
                    <a:pt x="286" y="1669"/>
                    <a:pt x="270" y="1689"/>
                  </a:cubicBezTo>
                  <a:cubicBezTo>
                    <a:pt x="196" y="1778"/>
                    <a:pt x="118" y="1864"/>
                    <a:pt x="44" y="1952"/>
                  </a:cubicBezTo>
                  <a:cubicBezTo>
                    <a:pt x="28" y="1971"/>
                    <a:pt x="15" y="1995"/>
                    <a:pt x="10" y="2018"/>
                  </a:cubicBezTo>
                  <a:cubicBezTo>
                    <a:pt x="0" y="2066"/>
                    <a:pt x="27" y="2113"/>
                    <a:pt x="69" y="2132"/>
                  </a:cubicBezTo>
                  <a:cubicBezTo>
                    <a:pt x="118" y="2154"/>
                    <a:pt x="164" y="2141"/>
                    <a:pt x="208" y="2092"/>
                  </a:cubicBezTo>
                  <a:cubicBezTo>
                    <a:pt x="290" y="1998"/>
                    <a:pt x="373" y="1905"/>
                    <a:pt x="452" y="1809"/>
                  </a:cubicBezTo>
                  <a:cubicBezTo>
                    <a:pt x="475" y="1781"/>
                    <a:pt x="491" y="1743"/>
                    <a:pt x="500" y="1708"/>
                  </a:cubicBezTo>
                  <a:cubicBezTo>
                    <a:pt x="520" y="1630"/>
                    <a:pt x="532" y="1550"/>
                    <a:pt x="549" y="1472"/>
                  </a:cubicBezTo>
                  <a:cubicBezTo>
                    <a:pt x="556" y="1435"/>
                    <a:pt x="581" y="1423"/>
                    <a:pt x="598" y="1447"/>
                  </a:cubicBezTo>
                  <a:cubicBezTo>
                    <a:pt x="649" y="1516"/>
                    <a:pt x="706" y="1584"/>
                    <a:pt x="740" y="1661"/>
                  </a:cubicBezTo>
                  <a:cubicBezTo>
                    <a:pt x="803" y="1801"/>
                    <a:pt x="849" y="1947"/>
                    <a:pt x="904" y="2090"/>
                  </a:cubicBezTo>
                  <a:cubicBezTo>
                    <a:pt x="929" y="2157"/>
                    <a:pt x="985" y="2184"/>
                    <a:pt x="1044" y="2161"/>
                  </a:cubicBezTo>
                  <a:cubicBezTo>
                    <a:pt x="1106" y="2137"/>
                    <a:pt x="1129" y="2078"/>
                    <a:pt x="1104" y="2010"/>
                  </a:cubicBezTo>
                  <a:cubicBezTo>
                    <a:pt x="1063" y="1899"/>
                    <a:pt x="1022" y="1787"/>
                    <a:pt x="980" y="1676"/>
                  </a:cubicBezTo>
                  <a:cubicBezTo>
                    <a:pt x="958" y="1619"/>
                    <a:pt x="938" y="1558"/>
                    <a:pt x="905" y="1506"/>
                  </a:cubicBezTo>
                  <a:cubicBezTo>
                    <a:pt x="863" y="1437"/>
                    <a:pt x="808" y="1375"/>
                    <a:pt x="761" y="1309"/>
                  </a:cubicBezTo>
                  <a:cubicBezTo>
                    <a:pt x="749" y="1292"/>
                    <a:pt x="742" y="1269"/>
                    <a:pt x="741" y="1248"/>
                  </a:cubicBezTo>
                  <a:cubicBezTo>
                    <a:pt x="739" y="1148"/>
                    <a:pt x="740" y="1049"/>
                    <a:pt x="740" y="949"/>
                  </a:cubicBezTo>
                  <a:cubicBezTo>
                    <a:pt x="740" y="916"/>
                    <a:pt x="740" y="882"/>
                    <a:pt x="740" y="847"/>
                  </a:cubicBezTo>
                  <a:cubicBezTo>
                    <a:pt x="769" y="847"/>
                    <a:pt x="791" y="846"/>
                    <a:pt x="813" y="847"/>
                  </a:cubicBezTo>
                  <a:cubicBezTo>
                    <a:pt x="887" y="851"/>
                    <a:pt x="961" y="855"/>
                    <a:pt x="1035" y="859"/>
                  </a:cubicBezTo>
                  <a:cubicBezTo>
                    <a:pt x="1076" y="862"/>
                    <a:pt x="1103" y="847"/>
                    <a:pt x="1120" y="809"/>
                  </a:cubicBezTo>
                  <a:cubicBezTo>
                    <a:pt x="1160" y="725"/>
                    <a:pt x="1204" y="642"/>
                    <a:pt x="1244" y="557"/>
                  </a:cubicBezTo>
                  <a:cubicBezTo>
                    <a:pt x="1264" y="513"/>
                    <a:pt x="1292" y="459"/>
                    <a:pt x="1292" y="439"/>
                  </a:cubicBezTo>
                  <a:cubicBezTo>
                    <a:pt x="1292" y="425"/>
                    <a:pt x="1288" y="412"/>
                    <a:pt x="1281" y="4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8AD08E86-B5DE-41F0-AA4F-61EE1C6E4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951" y="981075"/>
              <a:ext cx="2541588" cy="2141538"/>
            </a:xfrm>
            <a:custGeom>
              <a:avLst/>
              <a:gdLst>
                <a:gd name="T0" fmla="*/ 1601 w 1601"/>
                <a:gd name="T1" fmla="*/ 1277 h 1349"/>
                <a:gd name="T2" fmla="*/ 1542 w 1601"/>
                <a:gd name="T3" fmla="*/ 1349 h 1349"/>
                <a:gd name="T4" fmla="*/ 0 w 1601"/>
                <a:gd name="T5" fmla="*/ 71 h 1349"/>
                <a:gd name="T6" fmla="*/ 58 w 1601"/>
                <a:gd name="T7" fmla="*/ 0 h 1349"/>
                <a:gd name="T8" fmla="*/ 1601 w 1601"/>
                <a:gd name="T9" fmla="*/ 1277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349">
                  <a:moveTo>
                    <a:pt x="1601" y="1277"/>
                  </a:moveTo>
                  <a:lnTo>
                    <a:pt x="1542" y="1349"/>
                  </a:lnTo>
                  <a:lnTo>
                    <a:pt x="0" y="71"/>
                  </a:lnTo>
                  <a:lnTo>
                    <a:pt x="58" y="0"/>
                  </a:lnTo>
                  <a:lnTo>
                    <a:pt x="1601" y="12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C9709AB2-32D8-4CFA-B12C-64B476814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613" y="709613"/>
              <a:ext cx="1004888" cy="1171575"/>
            </a:xfrm>
            <a:custGeom>
              <a:avLst/>
              <a:gdLst>
                <a:gd name="T0" fmla="*/ 196 w 431"/>
                <a:gd name="T1" fmla="*/ 225 h 498"/>
                <a:gd name="T2" fmla="*/ 431 w 431"/>
                <a:gd name="T3" fmla="*/ 4 h 498"/>
                <a:gd name="T4" fmla="*/ 119 w 431"/>
                <a:gd name="T5" fmla="*/ 161 h 498"/>
                <a:gd name="T6" fmla="*/ 24 w 431"/>
                <a:gd name="T7" fmla="*/ 498 h 498"/>
                <a:gd name="T8" fmla="*/ 196 w 431"/>
                <a:gd name="T9" fmla="*/ 225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498">
                  <a:moveTo>
                    <a:pt x="196" y="225"/>
                  </a:moveTo>
                  <a:cubicBezTo>
                    <a:pt x="271" y="135"/>
                    <a:pt x="352" y="60"/>
                    <a:pt x="431" y="4"/>
                  </a:cubicBezTo>
                  <a:cubicBezTo>
                    <a:pt x="325" y="0"/>
                    <a:pt x="206" y="56"/>
                    <a:pt x="119" y="161"/>
                  </a:cubicBezTo>
                  <a:cubicBezTo>
                    <a:pt x="32" y="266"/>
                    <a:pt x="0" y="394"/>
                    <a:pt x="24" y="498"/>
                  </a:cubicBezTo>
                  <a:cubicBezTo>
                    <a:pt x="64" y="409"/>
                    <a:pt x="122" y="316"/>
                    <a:pt x="196" y="2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5D5B97-42C2-4BF6-8B37-FD1EB4D08C81}"/>
                </a:ext>
              </a:extLst>
            </p:cNvPr>
            <p:cNvSpPr/>
            <p:nvPr/>
          </p:nvSpPr>
          <p:spPr>
            <a:xfrm>
              <a:off x="3362487" y="2263778"/>
              <a:ext cx="861765" cy="8617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A4FA8-ABD8-4D3B-ACF4-180259AFEFF9}"/>
              </a:ext>
            </a:extLst>
          </p:cNvPr>
          <p:cNvSpPr/>
          <p:nvPr/>
        </p:nvSpPr>
        <p:spPr>
          <a:xfrm>
            <a:off x="4824050" y="6081984"/>
            <a:ext cx="814884" cy="463114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C885EC0-89EE-4696-B016-F6A888EEFA6D}"/>
              </a:ext>
            </a:extLst>
          </p:cNvPr>
          <p:cNvSpPr/>
          <p:nvPr/>
        </p:nvSpPr>
        <p:spPr>
          <a:xfrm flipH="1">
            <a:off x="6660099" y="6209822"/>
            <a:ext cx="969554" cy="369332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BDA12F15-E079-4979-AA1F-030BD74F72BD}"/>
              </a:ext>
            </a:extLst>
          </p:cNvPr>
          <p:cNvSpPr/>
          <p:nvPr/>
        </p:nvSpPr>
        <p:spPr>
          <a:xfrm flipH="1">
            <a:off x="4303555" y="6172690"/>
            <a:ext cx="290024" cy="335276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CD5C8480-1D24-4969-AB56-17BC388E29D4}"/>
              </a:ext>
            </a:extLst>
          </p:cNvPr>
          <p:cNvSpPr/>
          <p:nvPr/>
        </p:nvSpPr>
        <p:spPr>
          <a:xfrm>
            <a:off x="3783059" y="6331410"/>
            <a:ext cx="290025" cy="177319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C3E51257-19D3-4805-96BF-53A6FC77920B}"/>
              </a:ext>
            </a:extLst>
          </p:cNvPr>
          <p:cNvSpPr/>
          <p:nvPr/>
        </p:nvSpPr>
        <p:spPr>
          <a:xfrm rot="18630388">
            <a:off x="9121783" y="3137799"/>
            <a:ext cx="814884" cy="463114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2232B2DA-0810-4B1D-A698-529FD61D8955}"/>
              </a:ext>
            </a:extLst>
          </p:cNvPr>
          <p:cNvSpPr/>
          <p:nvPr/>
        </p:nvSpPr>
        <p:spPr>
          <a:xfrm rot="10147086">
            <a:off x="10403517" y="2973041"/>
            <a:ext cx="733177" cy="592344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  <a:gd name="connsiteX0" fmla="*/ 58175 w 1016000"/>
              <a:gd name="connsiteY0" fmla="*/ 45349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58175 w 1016000"/>
              <a:gd name="connsiteY4" fmla="*/ 45349 h 307854"/>
              <a:gd name="connsiteX0" fmla="*/ 58175 w 1016000"/>
              <a:gd name="connsiteY0" fmla="*/ 115182 h 377687"/>
              <a:gd name="connsiteX1" fmla="*/ 869634 w 1016000"/>
              <a:gd name="connsiteY1" fmla="*/ 0 h 377687"/>
              <a:gd name="connsiteX2" fmla="*/ 1016000 w 1016000"/>
              <a:gd name="connsiteY2" fmla="*/ 377687 h 377687"/>
              <a:gd name="connsiteX3" fmla="*/ 0 w 1016000"/>
              <a:gd name="connsiteY3" fmla="*/ 377687 h 377687"/>
              <a:gd name="connsiteX4" fmla="*/ 58175 w 1016000"/>
              <a:gd name="connsiteY4" fmla="*/ 115182 h 377687"/>
              <a:gd name="connsiteX0" fmla="*/ 58175 w 869634"/>
              <a:gd name="connsiteY0" fmla="*/ 115182 h 377687"/>
              <a:gd name="connsiteX1" fmla="*/ 869634 w 869634"/>
              <a:gd name="connsiteY1" fmla="*/ 0 h 377687"/>
              <a:gd name="connsiteX2" fmla="*/ 614094 w 869634"/>
              <a:gd name="connsiteY2" fmla="*/ 284912 h 377687"/>
              <a:gd name="connsiteX3" fmla="*/ 0 w 869634"/>
              <a:gd name="connsiteY3" fmla="*/ 377687 h 377687"/>
              <a:gd name="connsiteX4" fmla="*/ 58175 w 869634"/>
              <a:gd name="connsiteY4" fmla="*/ 115182 h 377687"/>
              <a:gd name="connsiteX0" fmla="*/ 102668 w 914127"/>
              <a:gd name="connsiteY0" fmla="*/ 115182 h 393759"/>
              <a:gd name="connsiteX1" fmla="*/ 914127 w 914127"/>
              <a:gd name="connsiteY1" fmla="*/ 0 h 393759"/>
              <a:gd name="connsiteX2" fmla="*/ 658587 w 914127"/>
              <a:gd name="connsiteY2" fmla="*/ 284912 h 393759"/>
              <a:gd name="connsiteX3" fmla="*/ 0 w 914127"/>
              <a:gd name="connsiteY3" fmla="*/ 393759 h 393759"/>
              <a:gd name="connsiteX4" fmla="*/ 102668 w 914127"/>
              <a:gd name="connsiteY4" fmla="*/ 115182 h 39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27" h="393759">
                <a:moveTo>
                  <a:pt x="102668" y="115182"/>
                </a:moveTo>
                <a:lnTo>
                  <a:pt x="914127" y="0"/>
                </a:lnTo>
                <a:lnTo>
                  <a:pt x="658587" y="284912"/>
                </a:lnTo>
                <a:lnTo>
                  <a:pt x="0" y="393759"/>
                </a:lnTo>
                <a:lnTo>
                  <a:pt x="102668" y="11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012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0516" y="468597"/>
            <a:ext cx="8798819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32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Diagramme d’état/transition de la classe </a:t>
            </a:r>
          </a:p>
          <a:p>
            <a:pPr lvl="0"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32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« post »</a:t>
            </a:r>
            <a:endParaRPr lang="fr-FR" sz="3200" b="1" kern="100" dirty="0">
              <a:solidFill>
                <a:schemeClr val="accent1"/>
              </a:solidFill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4328" y="5149597"/>
            <a:ext cx="9991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Nous modélisons </a:t>
            </a:r>
            <a:r>
              <a:rPr lang="fr-FR" sz="2400" b="1" dirty="0">
                <a:solidFill>
                  <a:schemeClr val="accent1"/>
                </a:solidFill>
              </a:rPr>
              <a:t>les différents états </a:t>
            </a:r>
            <a:r>
              <a:rPr lang="fr-FR" sz="2400" b="1" dirty="0">
                <a:solidFill>
                  <a:schemeClr val="bg1"/>
                </a:solidFill>
              </a:rPr>
              <a:t>qu'un objet « post » peut traverser au cours de son cycle de vie, ainsi que </a:t>
            </a:r>
            <a:r>
              <a:rPr lang="fr-FR" sz="2400" b="1" dirty="0">
                <a:solidFill>
                  <a:schemeClr val="accent1"/>
                </a:solidFill>
              </a:rPr>
              <a:t>les transitions </a:t>
            </a:r>
            <a:r>
              <a:rPr lang="fr-FR" sz="2400" b="1" dirty="0">
                <a:solidFill>
                  <a:schemeClr val="bg1"/>
                </a:solidFill>
              </a:rPr>
              <a:t>entre ces états en </a:t>
            </a:r>
            <a:r>
              <a:rPr lang="fr-FR" sz="2400" b="1" dirty="0">
                <a:solidFill>
                  <a:schemeClr val="accent1"/>
                </a:solidFill>
              </a:rPr>
              <a:t>réponse</a:t>
            </a:r>
            <a:r>
              <a:rPr lang="fr-FR" sz="2400" b="1" dirty="0">
                <a:solidFill>
                  <a:schemeClr val="bg1"/>
                </a:solidFill>
              </a:rPr>
              <a:t> à des </a:t>
            </a:r>
            <a:r>
              <a:rPr lang="fr-FR" sz="2400" b="1" dirty="0">
                <a:solidFill>
                  <a:schemeClr val="accent1"/>
                </a:solidFill>
              </a:rPr>
              <a:t>événements</a:t>
            </a:r>
            <a:r>
              <a:rPr lang="fr-FR" sz="2400" b="1" dirty="0">
                <a:solidFill>
                  <a:schemeClr val="bg1"/>
                </a:solidFill>
              </a:rPr>
              <a:t> spécifiques.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134" y="2219309"/>
            <a:ext cx="8577427" cy="254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30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8403" y="-149728"/>
            <a:ext cx="7046748" cy="73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3200" b="1" kern="100" dirty="0">
                <a:solidFill>
                  <a:schemeClr val="accent1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Diagramme de classes</a:t>
            </a:r>
          </a:p>
        </p:txBody>
      </p:sp>
      <p:sp>
        <p:nvSpPr>
          <p:cNvPr id="5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02758" y="218321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07" y="586371"/>
            <a:ext cx="10207339" cy="61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59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roup 509">
            <a:extLst>
              <a:ext uri="{FF2B5EF4-FFF2-40B4-BE49-F238E27FC236}">
                <a16:creationId xmlns:a16="http://schemas.microsoft.com/office/drawing/2014/main" id="{6B6C453E-5405-4C26-8062-837ABAA0B06A}"/>
              </a:ext>
            </a:extLst>
          </p:cNvPr>
          <p:cNvGrpSpPr/>
          <p:nvPr/>
        </p:nvGrpSpPr>
        <p:grpSpPr>
          <a:xfrm>
            <a:off x="6268975" y="1629754"/>
            <a:ext cx="5138785" cy="4199007"/>
            <a:chOff x="6268975" y="1629754"/>
            <a:chExt cx="5138785" cy="4199007"/>
          </a:xfrm>
        </p:grpSpPr>
        <p:sp>
          <p:nvSpPr>
            <p:cNvPr id="442" name="Freeform 421">
              <a:extLst>
                <a:ext uri="{FF2B5EF4-FFF2-40B4-BE49-F238E27FC236}">
                  <a16:creationId xmlns:a16="http://schemas.microsoft.com/office/drawing/2014/main" id="{58B15234-B17C-4D92-B0E2-06A574886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8392" y="2399573"/>
              <a:ext cx="2055514" cy="2831330"/>
            </a:xfrm>
            <a:custGeom>
              <a:avLst/>
              <a:gdLst>
                <a:gd name="T0" fmla="*/ 327 w 513"/>
                <a:gd name="T1" fmla="*/ 561 h 706"/>
                <a:gd name="T2" fmla="*/ 346 w 513"/>
                <a:gd name="T3" fmla="*/ 491 h 706"/>
                <a:gd name="T4" fmla="*/ 275 w 513"/>
                <a:gd name="T5" fmla="*/ 628 h 706"/>
                <a:gd name="T6" fmla="*/ 335 w 513"/>
                <a:gd name="T7" fmla="*/ 480 h 706"/>
                <a:gd name="T8" fmla="*/ 329 w 513"/>
                <a:gd name="T9" fmla="*/ 453 h 706"/>
                <a:gd name="T10" fmla="*/ 323 w 513"/>
                <a:gd name="T11" fmla="*/ 440 h 706"/>
                <a:gd name="T12" fmla="*/ 339 w 513"/>
                <a:gd name="T13" fmla="*/ 337 h 706"/>
                <a:gd name="T14" fmla="*/ 313 w 513"/>
                <a:gd name="T15" fmla="*/ 437 h 706"/>
                <a:gd name="T16" fmla="*/ 181 w 513"/>
                <a:gd name="T17" fmla="*/ 388 h 706"/>
                <a:gd name="T18" fmla="*/ 250 w 513"/>
                <a:gd name="T19" fmla="*/ 333 h 706"/>
                <a:gd name="T20" fmla="*/ 184 w 513"/>
                <a:gd name="T21" fmla="*/ 337 h 706"/>
                <a:gd name="T22" fmla="*/ 253 w 513"/>
                <a:gd name="T23" fmla="*/ 182 h 706"/>
                <a:gd name="T24" fmla="*/ 335 w 513"/>
                <a:gd name="T25" fmla="*/ 273 h 706"/>
                <a:gd name="T26" fmla="*/ 313 w 513"/>
                <a:gd name="T27" fmla="*/ 115 h 706"/>
                <a:gd name="T28" fmla="*/ 375 w 513"/>
                <a:gd name="T29" fmla="*/ 187 h 706"/>
                <a:gd name="T30" fmla="*/ 366 w 513"/>
                <a:gd name="T31" fmla="*/ 265 h 706"/>
                <a:gd name="T32" fmla="*/ 436 w 513"/>
                <a:gd name="T33" fmla="*/ 133 h 706"/>
                <a:gd name="T34" fmla="*/ 401 w 513"/>
                <a:gd name="T35" fmla="*/ 117 h 706"/>
                <a:gd name="T36" fmla="*/ 415 w 513"/>
                <a:gd name="T37" fmla="*/ 10 h 706"/>
                <a:gd name="T38" fmla="*/ 323 w 513"/>
                <a:gd name="T39" fmla="*/ 103 h 706"/>
                <a:gd name="T40" fmla="*/ 400 w 513"/>
                <a:gd name="T41" fmla="*/ 0 h 706"/>
                <a:gd name="T42" fmla="*/ 266 w 513"/>
                <a:gd name="T43" fmla="*/ 93 h 706"/>
                <a:gd name="T44" fmla="*/ 229 w 513"/>
                <a:gd name="T45" fmla="*/ 96 h 706"/>
                <a:gd name="T46" fmla="*/ 242 w 513"/>
                <a:gd name="T47" fmla="*/ 146 h 706"/>
                <a:gd name="T48" fmla="*/ 212 w 513"/>
                <a:gd name="T49" fmla="*/ 121 h 706"/>
                <a:gd name="T50" fmla="*/ 192 w 513"/>
                <a:gd name="T51" fmla="*/ 163 h 706"/>
                <a:gd name="T52" fmla="*/ 184 w 513"/>
                <a:gd name="T53" fmla="*/ 118 h 706"/>
                <a:gd name="T54" fmla="*/ 176 w 513"/>
                <a:gd name="T55" fmla="*/ 256 h 706"/>
                <a:gd name="T56" fmla="*/ 119 w 513"/>
                <a:gd name="T57" fmla="*/ 335 h 706"/>
                <a:gd name="T58" fmla="*/ 170 w 513"/>
                <a:gd name="T59" fmla="*/ 340 h 706"/>
                <a:gd name="T60" fmla="*/ 126 w 513"/>
                <a:gd name="T61" fmla="*/ 360 h 706"/>
                <a:gd name="T62" fmla="*/ 148 w 513"/>
                <a:gd name="T63" fmla="*/ 379 h 706"/>
                <a:gd name="T64" fmla="*/ 121 w 513"/>
                <a:gd name="T65" fmla="*/ 380 h 706"/>
                <a:gd name="T66" fmla="*/ 165 w 513"/>
                <a:gd name="T67" fmla="*/ 510 h 706"/>
                <a:gd name="T68" fmla="*/ 180 w 513"/>
                <a:gd name="T69" fmla="*/ 401 h 706"/>
                <a:gd name="T70" fmla="*/ 231 w 513"/>
                <a:gd name="T71" fmla="*/ 513 h 706"/>
                <a:gd name="T72" fmla="*/ 274 w 513"/>
                <a:gd name="T73" fmla="*/ 505 h 706"/>
                <a:gd name="T74" fmla="*/ 201 w 513"/>
                <a:gd name="T75" fmla="*/ 614 h 706"/>
                <a:gd name="T76" fmla="*/ 177 w 513"/>
                <a:gd name="T77" fmla="*/ 582 h 706"/>
                <a:gd name="T78" fmla="*/ 36 w 513"/>
                <a:gd name="T79" fmla="*/ 582 h 706"/>
                <a:gd name="T80" fmla="*/ 73 w 513"/>
                <a:gd name="T81" fmla="*/ 599 h 706"/>
                <a:gd name="T82" fmla="*/ 212 w 513"/>
                <a:gd name="T83" fmla="*/ 671 h 706"/>
                <a:gd name="T84" fmla="*/ 205 w 513"/>
                <a:gd name="T85" fmla="*/ 627 h 706"/>
                <a:gd name="T86" fmla="*/ 247 w 513"/>
                <a:gd name="T87" fmla="*/ 699 h 706"/>
                <a:gd name="T88" fmla="*/ 273 w 513"/>
                <a:gd name="T89" fmla="*/ 637 h 706"/>
                <a:gd name="T90" fmla="*/ 265 w 513"/>
                <a:gd name="T91" fmla="*/ 706 h 706"/>
                <a:gd name="T92" fmla="*/ 401 w 513"/>
                <a:gd name="T93" fmla="*/ 662 h 706"/>
                <a:gd name="T94" fmla="*/ 417 w 513"/>
                <a:gd name="T95" fmla="*/ 65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3" h="706">
                  <a:moveTo>
                    <a:pt x="353" y="643"/>
                  </a:moveTo>
                  <a:cubicBezTo>
                    <a:pt x="336" y="639"/>
                    <a:pt x="319" y="636"/>
                    <a:pt x="302" y="633"/>
                  </a:cubicBezTo>
                  <a:cubicBezTo>
                    <a:pt x="300" y="633"/>
                    <a:pt x="298" y="632"/>
                    <a:pt x="296" y="632"/>
                  </a:cubicBezTo>
                  <a:cubicBezTo>
                    <a:pt x="306" y="608"/>
                    <a:pt x="316" y="584"/>
                    <a:pt x="327" y="561"/>
                  </a:cubicBezTo>
                  <a:cubicBezTo>
                    <a:pt x="336" y="539"/>
                    <a:pt x="345" y="518"/>
                    <a:pt x="354" y="497"/>
                  </a:cubicBezTo>
                  <a:cubicBezTo>
                    <a:pt x="354" y="496"/>
                    <a:pt x="354" y="495"/>
                    <a:pt x="355" y="495"/>
                  </a:cubicBezTo>
                  <a:cubicBezTo>
                    <a:pt x="352" y="494"/>
                    <a:pt x="349" y="492"/>
                    <a:pt x="346" y="491"/>
                  </a:cubicBezTo>
                  <a:cubicBezTo>
                    <a:pt x="346" y="491"/>
                    <a:pt x="346" y="491"/>
                    <a:pt x="346" y="491"/>
                  </a:cubicBezTo>
                  <a:cubicBezTo>
                    <a:pt x="339" y="506"/>
                    <a:pt x="333" y="521"/>
                    <a:pt x="327" y="536"/>
                  </a:cubicBezTo>
                  <a:cubicBezTo>
                    <a:pt x="317" y="558"/>
                    <a:pt x="308" y="580"/>
                    <a:pt x="299" y="602"/>
                  </a:cubicBezTo>
                  <a:cubicBezTo>
                    <a:pt x="295" y="610"/>
                    <a:pt x="286" y="630"/>
                    <a:pt x="286" y="630"/>
                  </a:cubicBezTo>
                  <a:cubicBezTo>
                    <a:pt x="286" y="630"/>
                    <a:pt x="278" y="628"/>
                    <a:pt x="275" y="628"/>
                  </a:cubicBezTo>
                  <a:cubicBezTo>
                    <a:pt x="278" y="618"/>
                    <a:pt x="280" y="609"/>
                    <a:pt x="282" y="599"/>
                  </a:cubicBezTo>
                  <a:cubicBezTo>
                    <a:pt x="287" y="581"/>
                    <a:pt x="291" y="563"/>
                    <a:pt x="296" y="544"/>
                  </a:cubicBezTo>
                  <a:cubicBezTo>
                    <a:pt x="299" y="535"/>
                    <a:pt x="311" y="491"/>
                    <a:pt x="311" y="491"/>
                  </a:cubicBezTo>
                  <a:cubicBezTo>
                    <a:pt x="311" y="491"/>
                    <a:pt x="332" y="480"/>
                    <a:pt x="335" y="480"/>
                  </a:cubicBezTo>
                  <a:cubicBezTo>
                    <a:pt x="333" y="477"/>
                    <a:pt x="331" y="473"/>
                    <a:pt x="330" y="470"/>
                  </a:cubicBezTo>
                  <a:cubicBezTo>
                    <a:pt x="325" y="472"/>
                    <a:pt x="320" y="474"/>
                    <a:pt x="314" y="477"/>
                  </a:cubicBezTo>
                  <a:cubicBezTo>
                    <a:pt x="316" y="467"/>
                    <a:pt x="318" y="459"/>
                    <a:pt x="320" y="450"/>
                  </a:cubicBezTo>
                  <a:cubicBezTo>
                    <a:pt x="324" y="451"/>
                    <a:pt x="326" y="452"/>
                    <a:pt x="329" y="453"/>
                  </a:cubicBezTo>
                  <a:cubicBezTo>
                    <a:pt x="329" y="453"/>
                    <a:pt x="329" y="453"/>
                    <a:pt x="330" y="453"/>
                  </a:cubicBezTo>
                  <a:cubicBezTo>
                    <a:pt x="330" y="450"/>
                    <a:pt x="331" y="447"/>
                    <a:pt x="333" y="444"/>
                  </a:cubicBezTo>
                  <a:cubicBezTo>
                    <a:pt x="332" y="444"/>
                    <a:pt x="331" y="444"/>
                    <a:pt x="330" y="443"/>
                  </a:cubicBezTo>
                  <a:cubicBezTo>
                    <a:pt x="328" y="442"/>
                    <a:pt x="326" y="441"/>
                    <a:pt x="323" y="440"/>
                  </a:cubicBezTo>
                  <a:cubicBezTo>
                    <a:pt x="325" y="433"/>
                    <a:pt x="327" y="425"/>
                    <a:pt x="328" y="418"/>
                  </a:cubicBezTo>
                  <a:cubicBezTo>
                    <a:pt x="335" y="393"/>
                    <a:pt x="341" y="367"/>
                    <a:pt x="348" y="342"/>
                  </a:cubicBezTo>
                  <a:cubicBezTo>
                    <a:pt x="348" y="341"/>
                    <a:pt x="349" y="340"/>
                    <a:pt x="349" y="340"/>
                  </a:cubicBezTo>
                  <a:cubicBezTo>
                    <a:pt x="346" y="339"/>
                    <a:pt x="342" y="338"/>
                    <a:pt x="339" y="337"/>
                  </a:cubicBezTo>
                  <a:cubicBezTo>
                    <a:pt x="339" y="338"/>
                    <a:pt x="339" y="339"/>
                    <a:pt x="339" y="340"/>
                  </a:cubicBezTo>
                  <a:cubicBezTo>
                    <a:pt x="334" y="357"/>
                    <a:pt x="330" y="375"/>
                    <a:pt x="325" y="392"/>
                  </a:cubicBezTo>
                  <a:cubicBezTo>
                    <a:pt x="322" y="406"/>
                    <a:pt x="318" y="420"/>
                    <a:pt x="315" y="434"/>
                  </a:cubicBezTo>
                  <a:cubicBezTo>
                    <a:pt x="314" y="435"/>
                    <a:pt x="314" y="436"/>
                    <a:pt x="313" y="437"/>
                  </a:cubicBezTo>
                  <a:cubicBezTo>
                    <a:pt x="305" y="434"/>
                    <a:pt x="296" y="431"/>
                    <a:pt x="288" y="428"/>
                  </a:cubicBezTo>
                  <a:cubicBezTo>
                    <a:pt x="269" y="422"/>
                    <a:pt x="250" y="415"/>
                    <a:pt x="231" y="409"/>
                  </a:cubicBezTo>
                  <a:cubicBezTo>
                    <a:pt x="215" y="403"/>
                    <a:pt x="199" y="397"/>
                    <a:pt x="183" y="391"/>
                  </a:cubicBezTo>
                  <a:cubicBezTo>
                    <a:pt x="182" y="391"/>
                    <a:pt x="181" y="389"/>
                    <a:pt x="181" y="388"/>
                  </a:cubicBezTo>
                  <a:cubicBezTo>
                    <a:pt x="181" y="375"/>
                    <a:pt x="182" y="363"/>
                    <a:pt x="183" y="350"/>
                  </a:cubicBezTo>
                  <a:cubicBezTo>
                    <a:pt x="183" y="349"/>
                    <a:pt x="184" y="347"/>
                    <a:pt x="186" y="347"/>
                  </a:cubicBezTo>
                  <a:cubicBezTo>
                    <a:pt x="196" y="344"/>
                    <a:pt x="206" y="342"/>
                    <a:pt x="216" y="340"/>
                  </a:cubicBezTo>
                  <a:cubicBezTo>
                    <a:pt x="227" y="338"/>
                    <a:pt x="239" y="335"/>
                    <a:pt x="250" y="333"/>
                  </a:cubicBezTo>
                  <a:cubicBezTo>
                    <a:pt x="267" y="329"/>
                    <a:pt x="284" y="325"/>
                    <a:pt x="302" y="321"/>
                  </a:cubicBezTo>
                  <a:cubicBezTo>
                    <a:pt x="308" y="320"/>
                    <a:pt x="314" y="319"/>
                    <a:pt x="320" y="317"/>
                  </a:cubicBezTo>
                  <a:cubicBezTo>
                    <a:pt x="319" y="314"/>
                    <a:pt x="318" y="311"/>
                    <a:pt x="317" y="308"/>
                  </a:cubicBezTo>
                  <a:cubicBezTo>
                    <a:pt x="273" y="318"/>
                    <a:pt x="228" y="328"/>
                    <a:pt x="184" y="337"/>
                  </a:cubicBezTo>
                  <a:cubicBezTo>
                    <a:pt x="184" y="329"/>
                    <a:pt x="184" y="320"/>
                    <a:pt x="184" y="312"/>
                  </a:cubicBezTo>
                  <a:cubicBezTo>
                    <a:pt x="185" y="296"/>
                    <a:pt x="186" y="280"/>
                    <a:pt x="187" y="264"/>
                  </a:cubicBezTo>
                  <a:cubicBezTo>
                    <a:pt x="187" y="260"/>
                    <a:pt x="188" y="257"/>
                    <a:pt x="190" y="254"/>
                  </a:cubicBezTo>
                  <a:cubicBezTo>
                    <a:pt x="211" y="230"/>
                    <a:pt x="232" y="206"/>
                    <a:pt x="253" y="182"/>
                  </a:cubicBezTo>
                  <a:cubicBezTo>
                    <a:pt x="254" y="182"/>
                    <a:pt x="254" y="181"/>
                    <a:pt x="255" y="180"/>
                  </a:cubicBezTo>
                  <a:cubicBezTo>
                    <a:pt x="265" y="194"/>
                    <a:pt x="318" y="266"/>
                    <a:pt x="327" y="279"/>
                  </a:cubicBezTo>
                  <a:cubicBezTo>
                    <a:pt x="327" y="279"/>
                    <a:pt x="327" y="279"/>
                    <a:pt x="327" y="279"/>
                  </a:cubicBezTo>
                  <a:cubicBezTo>
                    <a:pt x="330" y="277"/>
                    <a:pt x="332" y="275"/>
                    <a:pt x="335" y="273"/>
                  </a:cubicBezTo>
                  <a:cubicBezTo>
                    <a:pt x="322" y="256"/>
                    <a:pt x="286" y="205"/>
                    <a:pt x="279" y="197"/>
                  </a:cubicBezTo>
                  <a:cubicBezTo>
                    <a:pt x="273" y="189"/>
                    <a:pt x="268" y="181"/>
                    <a:pt x="262" y="173"/>
                  </a:cubicBezTo>
                  <a:cubicBezTo>
                    <a:pt x="270" y="163"/>
                    <a:pt x="279" y="153"/>
                    <a:pt x="287" y="143"/>
                  </a:cubicBezTo>
                  <a:cubicBezTo>
                    <a:pt x="296" y="134"/>
                    <a:pt x="304" y="124"/>
                    <a:pt x="313" y="115"/>
                  </a:cubicBezTo>
                  <a:cubicBezTo>
                    <a:pt x="314" y="113"/>
                    <a:pt x="317" y="112"/>
                    <a:pt x="318" y="112"/>
                  </a:cubicBezTo>
                  <a:cubicBezTo>
                    <a:pt x="328" y="114"/>
                    <a:pt x="338" y="116"/>
                    <a:pt x="347" y="117"/>
                  </a:cubicBezTo>
                  <a:cubicBezTo>
                    <a:pt x="359" y="119"/>
                    <a:pt x="389" y="125"/>
                    <a:pt x="389" y="125"/>
                  </a:cubicBezTo>
                  <a:cubicBezTo>
                    <a:pt x="389" y="125"/>
                    <a:pt x="377" y="178"/>
                    <a:pt x="375" y="187"/>
                  </a:cubicBezTo>
                  <a:cubicBezTo>
                    <a:pt x="369" y="210"/>
                    <a:pt x="364" y="233"/>
                    <a:pt x="359" y="256"/>
                  </a:cubicBezTo>
                  <a:cubicBezTo>
                    <a:pt x="358" y="260"/>
                    <a:pt x="357" y="264"/>
                    <a:pt x="356" y="268"/>
                  </a:cubicBezTo>
                  <a:cubicBezTo>
                    <a:pt x="359" y="269"/>
                    <a:pt x="362" y="269"/>
                    <a:pt x="365" y="270"/>
                  </a:cubicBezTo>
                  <a:cubicBezTo>
                    <a:pt x="366" y="269"/>
                    <a:pt x="366" y="268"/>
                    <a:pt x="366" y="265"/>
                  </a:cubicBezTo>
                  <a:cubicBezTo>
                    <a:pt x="372" y="241"/>
                    <a:pt x="377" y="217"/>
                    <a:pt x="383" y="193"/>
                  </a:cubicBezTo>
                  <a:cubicBezTo>
                    <a:pt x="384" y="187"/>
                    <a:pt x="386" y="180"/>
                    <a:pt x="387" y="174"/>
                  </a:cubicBezTo>
                  <a:cubicBezTo>
                    <a:pt x="388" y="172"/>
                    <a:pt x="398" y="127"/>
                    <a:pt x="398" y="127"/>
                  </a:cubicBezTo>
                  <a:cubicBezTo>
                    <a:pt x="404" y="128"/>
                    <a:pt x="431" y="132"/>
                    <a:pt x="436" y="133"/>
                  </a:cubicBezTo>
                  <a:cubicBezTo>
                    <a:pt x="457" y="137"/>
                    <a:pt x="478" y="140"/>
                    <a:pt x="499" y="144"/>
                  </a:cubicBezTo>
                  <a:cubicBezTo>
                    <a:pt x="503" y="145"/>
                    <a:pt x="508" y="146"/>
                    <a:pt x="512" y="147"/>
                  </a:cubicBezTo>
                  <a:cubicBezTo>
                    <a:pt x="512" y="144"/>
                    <a:pt x="512" y="140"/>
                    <a:pt x="513" y="137"/>
                  </a:cubicBezTo>
                  <a:cubicBezTo>
                    <a:pt x="489" y="133"/>
                    <a:pt x="401" y="117"/>
                    <a:pt x="401" y="117"/>
                  </a:cubicBezTo>
                  <a:cubicBezTo>
                    <a:pt x="401" y="117"/>
                    <a:pt x="407" y="88"/>
                    <a:pt x="410" y="75"/>
                  </a:cubicBezTo>
                  <a:cubicBezTo>
                    <a:pt x="415" y="55"/>
                    <a:pt x="419" y="34"/>
                    <a:pt x="424" y="13"/>
                  </a:cubicBezTo>
                  <a:cubicBezTo>
                    <a:pt x="424" y="13"/>
                    <a:pt x="424" y="13"/>
                    <a:pt x="424" y="12"/>
                  </a:cubicBezTo>
                  <a:cubicBezTo>
                    <a:pt x="421" y="12"/>
                    <a:pt x="418" y="11"/>
                    <a:pt x="415" y="10"/>
                  </a:cubicBezTo>
                  <a:cubicBezTo>
                    <a:pt x="415" y="11"/>
                    <a:pt x="415" y="11"/>
                    <a:pt x="415" y="11"/>
                  </a:cubicBezTo>
                  <a:cubicBezTo>
                    <a:pt x="408" y="38"/>
                    <a:pt x="403" y="65"/>
                    <a:pt x="396" y="92"/>
                  </a:cubicBezTo>
                  <a:cubicBezTo>
                    <a:pt x="395" y="100"/>
                    <a:pt x="393" y="107"/>
                    <a:pt x="391" y="115"/>
                  </a:cubicBezTo>
                  <a:cubicBezTo>
                    <a:pt x="369" y="111"/>
                    <a:pt x="346" y="107"/>
                    <a:pt x="323" y="103"/>
                  </a:cubicBezTo>
                  <a:cubicBezTo>
                    <a:pt x="328" y="97"/>
                    <a:pt x="332" y="92"/>
                    <a:pt x="337" y="87"/>
                  </a:cubicBezTo>
                  <a:cubicBezTo>
                    <a:pt x="360" y="60"/>
                    <a:pt x="383" y="34"/>
                    <a:pt x="407" y="7"/>
                  </a:cubicBezTo>
                  <a:cubicBezTo>
                    <a:pt x="407" y="7"/>
                    <a:pt x="407" y="7"/>
                    <a:pt x="408" y="7"/>
                  </a:cubicBezTo>
                  <a:cubicBezTo>
                    <a:pt x="405" y="5"/>
                    <a:pt x="403" y="3"/>
                    <a:pt x="400" y="0"/>
                  </a:cubicBezTo>
                  <a:cubicBezTo>
                    <a:pt x="388" y="15"/>
                    <a:pt x="375" y="30"/>
                    <a:pt x="361" y="45"/>
                  </a:cubicBezTo>
                  <a:cubicBezTo>
                    <a:pt x="346" y="62"/>
                    <a:pt x="331" y="80"/>
                    <a:pt x="315" y="97"/>
                  </a:cubicBezTo>
                  <a:cubicBezTo>
                    <a:pt x="313" y="100"/>
                    <a:pt x="310" y="101"/>
                    <a:pt x="307" y="101"/>
                  </a:cubicBezTo>
                  <a:cubicBezTo>
                    <a:pt x="293" y="98"/>
                    <a:pt x="280" y="95"/>
                    <a:pt x="266" y="93"/>
                  </a:cubicBezTo>
                  <a:cubicBezTo>
                    <a:pt x="253" y="91"/>
                    <a:pt x="241" y="89"/>
                    <a:pt x="228" y="86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27" y="89"/>
                    <a:pt x="227" y="92"/>
                    <a:pt x="226" y="95"/>
                  </a:cubicBezTo>
                  <a:cubicBezTo>
                    <a:pt x="227" y="95"/>
                    <a:pt x="228" y="96"/>
                    <a:pt x="229" y="96"/>
                  </a:cubicBezTo>
                  <a:cubicBezTo>
                    <a:pt x="249" y="100"/>
                    <a:pt x="269" y="103"/>
                    <a:pt x="289" y="107"/>
                  </a:cubicBezTo>
                  <a:cubicBezTo>
                    <a:pt x="294" y="108"/>
                    <a:pt x="299" y="109"/>
                    <a:pt x="304" y="110"/>
                  </a:cubicBezTo>
                  <a:cubicBezTo>
                    <a:pt x="288" y="128"/>
                    <a:pt x="272" y="146"/>
                    <a:pt x="256" y="165"/>
                  </a:cubicBezTo>
                  <a:cubicBezTo>
                    <a:pt x="251" y="158"/>
                    <a:pt x="246" y="152"/>
                    <a:pt x="242" y="146"/>
                  </a:cubicBezTo>
                  <a:cubicBezTo>
                    <a:pt x="233" y="134"/>
                    <a:pt x="225" y="123"/>
                    <a:pt x="217" y="112"/>
                  </a:cubicBezTo>
                  <a:cubicBezTo>
                    <a:pt x="216" y="111"/>
                    <a:pt x="216" y="111"/>
                    <a:pt x="216" y="110"/>
                  </a:cubicBezTo>
                  <a:cubicBezTo>
                    <a:pt x="213" y="112"/>
                    <a:pt x="210" y="114"/>
                    <a:pt x="207" y="116"/>
                  </a:cubicBezTo>
                  <a:cubicBezTo>
                    <a:pt x="209" y="116"/>
                    <a:pt x="210" y="118"/>
                    <a:pt x="212" y="121"/>
                  </a:cubicBezTo>
                  <a:cubicBezTo>
                    <a:pt x="225" y="138"/>
                    <a:pt x="237" y="155"/>
                    <a:pt x="249" y="172"/>
                  </a:cubicBezTo>
                  <a:cubicBezTo>
                    <a:pt x="229" y="195"/>
                    <a:pt x="209" y="218"/>
                    <a:pt x="188" y="242"/>
                  </a:cubicBezTo>
                  <a:cubicBezTo>
                    <a:pt x="189" y="227"/>
                    <a:pt x="189" y="213"/>
                    <a:pt x="190" y="199"/>
                  </a:cubicBezTo>
                  <a:cubicBezTo>
                    <a:pt x="191" y="187"/>
                    <a:pt x="191" y="175"/>
                    <a:pt x="192" y="163"/>
                  </a:cubicBezTo>
                  <a:cubicBezTo>
                    <a:pt x="193" y="149"/>
                    <a:pt x="194" y="136"/>
                    <a:pt x="194" y="122"/>
                  </a:cubicBezTo>
                  <a:cubicBezTo>
                    <a:pt x="194" y="121"/>
                    <a:pt x="194" y="120"/>
                    <a:pt x="195" y="119"/>
                  </a:cubicBezTo>
                  <a:cubicBezTo>
                    <a:pt x="194" y="119"/>
                    <a:pt x="193" y="119"/>
                    <a:pt x="192" y="119"/>
                  </a:cubicBezTo>
                  <a:cubicBezTo>
                    <a:pt x="189" y="119"/>
                    <a:pt x="187" y="119"/>
                    <a:pt x="184" y="118"/>
                  </a:cubicBezTo>
                  <a:cubicBezTo>
                    <a:pt x="185" y="120"/>
                    <a:pt x="185" y="121"/>
                    <a:pt x="185" y="123"/>
                  </a:cubicBezTo>
                  <a:cubicBezTo>
                    <a:pt x="183" y="150"/>
                    <a:pt x="182" y="178"/>
                    <a:pt x="180" y="205"/>
                  </a:cubicBezTo>
                  <a:cubicBezTo>
                    <a:pt x="180" y="220"/>
                    <a:pt x="179" y="236"/>
                    <a:pt x="178" y="251"/>
                  </a:cubicBezTo>
                  <a:cubicBezTo>
                    <a:pt x="178" y="253"/>
                    <a:pt x="177" y="255"/>
                    <a:pt x="176" y="256"/>
                  </a:cubicBezTo>
                  <a:cubicBezTo>
                    <a:pt x="154" y="282"/>
                    <a:pt x="131" y="307"/>
                    <a:pt x="108" y="333"/>
                  </a:cubicBezTo>
                  <a:cubicBezTo>
                    <a:pt x="108" y="333"/>
                    <a:pt x="108" y="333"/>
                    <a:pt x="107" y="334"/>
                  </a:cubicBezTo>
                  <a:cubicBezTo>
                    <a:pt x="110" y="336"/>
                    <a:pt x="113" y="338"/>
                    <a:pt x="115" y="341"/>
                  </a:cubicBezTo>
                  <a:cubicBezTo>
                    <a:pt x="115" y="339"/>
                    <a:pt x="117" y="338"/>
                    <a:pt x="119" y="335"/>
                  </a:cubicBezTo>
                  <a:cubicBezTo>
                    <a:pt x="138" y="314"/>
                    <a:pt x="157" y="292"/>
                    <a:pt x="176" y="270"/>
                  </a:cubicBezTo>
                  <a:cubicBezTo>
                    <a:pt x="176" y="275"/>
                    <a:pt x="176" y="280"/>
                    <a:pt x="176" y="284"/>
                  </a:cubicBezTo>
                  <a:cubicBezTo>
                    <a:pt x="175" y="301"/>
                    <a:pt x="174" y="318"/>
                    <a:pt x="174" y="335"/>
                  </a:cubicBezTo>
                  <a:cubicBezTo>
                    <a:pt x="173" y="338"/>
                    <a:pt x="173" y="340"/>
                    <a:pt x="170" y="340"/>
                  </a:cubicBezTo>
                  <a:cubicBezTo>
                    <a:pt x="154" y="344"/>
                    <a:pt x="138" y="348"/>
                    <a:pt x="122" y="351"/>
                  </a:cubicBezTo>
                  <a:cubicBezTo>
                    <a:pt x="122" y="351"/>
                    <a:pt x="121" y="351"/>
                    <a:pt x="121" y="351"/>
                  </a:cubicBezTo>
                  <a:cubicBezTo>
                    <a:pt x="122" y="354"/>
                    <a:pt x="123" y="357"/>
                    <a:pt x="123" y="361"/>
                  </a:cubicBezTo>
                  <a:cubicBezTo>
                    <a:pt x="124" y="360"/>
                    <a:pt x="125" y="360"/>
                    <a:pt x="126" y="360"/>
                  </a:cubicBezTo>
                  <a:cubicBezTo>
                    <a:pt x="137" y="358"/>
                    <a:pt x="149" y="355"/>
                    <a:pt x="160" y="352"/>
                  </a:cubicBezTo>
                  <a:cubicBezTo>
                    <a:pt x="164" y="351"/>
                    <a:pt x="168" y="351"/>
                    <a:pt x="173" y="350"/>
                  </a:cubicBezTo>
                  <a:cubicBezTo>
                    <a:pt x="172" y="363"/>
                    <a:pt x="172" y="374"/>
                    <a:pt x="171" y="387"/>
                  </a:cubicBezTo>
                  <a:cubicBezTo>
                    <a:pt x="163" y="384"/>
                    <a:pt x="156" y="382"/>
                    <a:pt x="148" y="379"/>
                  </a:cubicBezTo>
                  <a:cubicBezTo>
                    <a:pt x="140" y="377"/>
                    <a:pt x="133" y="374"/>
                    <a:pt x="125" y="371"/>
                  </a:cubicBezTo>
                  <a:cubicBezTo>
                    <a:pt x="124" y="371"/>
                    <a:pt x="123" y="371"/>
                    <a:pt x="123" y="370"/>
                  </a:cubicBezTo>
                  <a:cubicBezTo>
                    <a:pt x="122" y="374"/>
                    <a:pt x="121" y="377"/>
                    <a:pt x="119" y="380"/>
                  </a:cubicBezTo>
                  <a:cubicBezTo>
                    <a:pt x="120" y="380"/>
                    <a:pt x="120" y="380"/>
                    <a:pt x="121" y="380"/>
                  </a:cubicBezTo>
                  <a:cubicBezTo>
                    <a:pt x="136" y="385"/>
                    <a:pt x="151" y="391"/>
                    <a:pt x="167" y="396"/>
                  </a:cubicBezTo>
                  <a:cubicBezTo>
                    <a:pt x="170" y="397"/>
                    <a:pt x="170" y="399"/>
                    <a:pt x="170" y="401"/>
                  </a:cubicBezTo>
                  <a:cubicBezTo>
                    <a:pt x="168" y="437"/>
                    <a:pt x="166" y="473"/>
                    <a:pt x="165" y="509"/>
                  </a:cubicBezTo>
                  <a:cubicBezTo>
                    <a:pt x="165" y="509"/>
                    <a:pt x="165" y="510"/>
                    <a:pt x="165" y="510"/>
                  </a:cubicBezTo>
                  <a:cubicBezTo>
                    <a:pt x="166" y="510"/>
                    <a:pt x="167" y="510"/>
                    <a:pt x="168" y="510"/>
                  </a:cubicBezTo>
                  <a:cubicBezTo>
                    <a:pt x="170" y="510"/>
                    <a:pt x="172" y="510"/>
                    <a:pt x="174" y="511"/>
                  </a:cubicBezTo>
                  <a:cubicBezTo>
                    <a:pt x="176" y="474"/>
                    <a:pt x="178" y="438"/>
                    <a:pt x="180" y="402"/>
                  </a:cubicBezTo>
                  <a:cubicBezTo>
                    <a:pt x="180" y="402"/>
                    <a:pt x="180" y="401"/>
                    <a:pt x="180" y="401"/>
                  </a:cubicBezTo>
                  <a:cubicBezTo>
                    <a:pt x="224" y="416"/>
                    <a:pt x="267" y="431"/>
                    <a:pt x="311" y="447"/>
                  </a:cubicBezTo>
                  <a:cubicBezTo>
                    <a:pt x="308" y="458"/>
                    <a:pt x="306" y="469"/>
                    <a:pt x="303" y="480"/>
                  </a:cubicBezTo>
                  <a:cubicBezTo>
                    <a:pt x="302" y="481"/>
                    <a:pt x="301" y="483"/>
                    <a:pt x="299" y="483"/>
                  </a:cubicBezTo>
                  <a:cubicBezTo>
                    <a:pt x="277" y="493"/>
                    <a:pt x="254" y="503"/>
                    <a:pt x="231" y="513"/>
                  </a:cubicBezTo>
                  <a:cubicBezTo>
                    <a:pt x="220" y="518"/>
                    <a:pt x="209" y="522"/>
                    <a:pt x="198" y="527"/>
                  </a:cubicBezTo>
                  <a:cubicBezTo>
                    <a:pt x="200" y="530"/>
                    <a:pt x="201" y="533"/>
                    <a:pt x="202" y="536"/>
                  </a:cubicBezTo>
                  <a:cubicBezTo>
                    <a:pt x="202" y="536"/>
                    <a:pt x="203" y="536"/>
                    <a:pt x="203" y="536"/>
                  </a:cubicBezTo>
                  <a:cubicBezTo>
                    <a:pt x="227" y="525"/>
                    <a:pt x="250" y="515"/>
                    <a:pt x="274" y="505"/>
                  </a:cubicBezTo>
                  <a:cubicBezTo>
                    <a:pt x="282" y="501"/>
                    <a:pt x="290" y="498"/>
                    <a:pt x="299" y="494"/>
                  </a:cubicBezTo>
                  <a:cubicBezTo>
                    <a:pt x="288" y="538"/>
                    <a:pt x="277" y="582"/>
                    <a:pt x="266" y="626"/>
                  </a:cubicBezTo>
                  <a:cubicBezTo>
                    <a:pt x="249" y="623"/>
                    <a:pt x="234" y="620"/>
                    <a:pt x="218" y="617"/>
                  </a:cubicBezTo>
                  <a:cubicBezTo>
                    <a:pt x="213" y="616"/>
                    <a:pt x="201" y="614"/>
                    <a:pt x="201" y="614"/>
                  </a:cubicBezTo>
                  <a:cubicBezTo>
                    <a:pt x="201" y="614"/>
                    <a:pt x="190" y="589"/>
                    <a:pt x="188" y="585"/>
                  </a:cubicBezTo>
                  <a:cubicBezTo>
                    <a:pt x="187" y="582"/>
                    <a:pt x="186" y="579"/>
                    <a:pt x="186" y="576"/>
                  </a:cubicBezTo>
                  <a:cubicBezTo>
                    <a:pt x="183" y="578"/>
                    <a:pt x="180" y="580"/>
                    <a:pt x="176" y="580"/>
                  </a:cubicBezTo>
                  <a:cubicBezTo>
                    <a:pt x="176" y="581"/>
                    <a:pt x="177" y="581"/>
                    <a:pt x="177" y="582"/>
                  </a:cubicBezTo>
                  <a:cubicBezTo>
                    <a:pt x="178" y="586"/>
                    <a:pt x="189" y="612"/>
                    <a:pt x="189" y="612"/>
                  </a:cubicBezTo>
                  <a:cubicBezTo>
                    <a:pt x="189" y="612"/>
                    <a:pt x="155" y="605"/>
                    <a:pt x="149" y="604"/>
                  </a:cubicBezTo>
                  <a:cubicBezTo>
                    <a:pt x="129" y="601"/>
                    <a:pt x="110" y="597"/>
                    <a:pt x="90" y="593"/>
                  </a:cubicBezTo>
                  <a:cubicBezTo>
                    <a:pt x="72" y="590"/>
                    <a:pt x="54" y="586"/>
                    <a:pt x="36" y="582"/>
                  </a:cubicBezTo>
                  <a:cubicBezTo>
                    <a:pt x="25" y="580"/>
                    <a:pt x="14" y="578"/>
                    <a:pt x="3" y="576"/>
                  </a:cubicBezTo>
                  <a:cubicBezTo>
                    <a:pt x="3" y="580"/>
                    <a:pt x="2" y="583"/>
                    <a:pt x="0" y="586"/>
                  </a:cubicBezTo>
                  <a:cubicBezTo>
                    <a:pt x="5" y="586"/>
                    <a:pt x="10" y="587"/>
                    <a:pt x="14" y="588"/>
                  </a:cubicBezTo>
                  <a:cubicBezTo>
                    <a:pt x="34" y="592"/>
                    <a:pt x="53" y="595"/>
                    <a:pt x="73" y="599"/>
                  </a:cubicBezTo>
                  <a:cubicBezTo>
                    <a:pt x="86" y="602"/>
                    <a:pt x="99" y="604"/>
                    <a:pt x="112" y="607"/>
                  </a:cubicBezTo>
                  <a:cubicBezTo>
                    <a:pt x="124" y="609"/>
                    <a:pt x="137" y="611"/>
                    <a:pt x="149" y="614"/>
                  </a:cubicBezTo>
                  <a:cubicBezTo>
                    <a:pt x="151" y="614"/>
                    <a:pt x="193" y="623"/>
                    <a:pt x="193" y="623"/>
                  </a:cubicBezTo>
                  <a:cubicBezTo>
                    <a:pt x="193" y="623"/>
                    <a:pt x="206" y="656"/>
                    <a:pt x="212" y="671"/>
                  </a:cubicBezTo>
                  <a:cubicBezTo>
                    <a:pt x="217" y="682"/>
                    <a:pt x="221" y="692"/>
                    <a:pt x="225" y="703"/>
                  </a:cubicBezTo>
                  <a:cubicBezTo>
                    <a:pt x="228" y="702"/>
                    <a:pt x="231" y="701"/>
                    <a:pt x="234" y="700"/>
                  </a:cubicBezTo>
                  <a:cubicBezTo>
                    <a:pt x="234" y="699"/>
                    <a:pt x="233" y="697"/>
                    <a:pt x="232" y="695"/>
                  </a:cubicBezTo>
                  <a:cubicBezTo>
                    <a:pt x="223" y="672"/>
                    <a:pt x="214" y="649"/>
                    <a:pt x="205" y="627"/>
                  </a:cubicBezTo>
                  <a:cubicBezTo>
                    <a:pt x="205" y="626"/>
                    <a:pt x="204" y="624"/>
                    <a:pt x="204" y="624"/>
                  </a:cubicBezTo>
                  <a:cubicBezTo>
                    <a:pt x="204" y="624"/>
                    <a:pt x="243" y="632"/>
                    <a:pt x="263" y="635"/>
                  </a:cubicBezTo>
                  <a:cubicBezTo>
                    <a:pt x="261" y="643"/>
                    <a:pt x="260" y="650"/>
                    <a:pt x="258" y="657"/>
                  </a:cubicBezTo>
                  <a:cubicBezTo>
                    <a:pt x="254" y="671"/>
                    <a:pt x="251" y="685"/>
                    <a:pt x="247" y="699"/>
                  </a:cubicBezTo>
                  <a:cubicBezTo>
                    <a:pt x="247" y="699"/>
                    <a:pt x="247" y="699"/>
                    <a:pt x="247" y="699"/>
                  </a:cubicBezTo>
                  <a:cubicBezTo>
                    <a:pt x="250" y="700"/>
                    <a:pt x="253" y="700"/>
                    <a:pt x="256" y="702"/>
                  </a:cubicBezTo>
                  <a:cubicBezTo>
                    <a:pt x="257" y="696"/>
                    <a:pt x="261" y="684"/>
                    <a:pt x="262" y="680"/>
                  </a:cubicBezTo>
                  <a:cubicBezTo>
                    <a:pt x="265" y="668"/>
                    <a:pt x="273" y="637"/>
                    <a:pt x="273" y="637"/>
                  </a:cubicBezTo>
                  <a:cubicBezTo>
                    <a:pt x="283" y="639"/>
                    <a:pt x="283" y="639"/>
                    <a:pt x="283" y="639"/>
                  </a:cubicBezTo>
                  <a:cubicBezTo>
                    <a:pt x="283" y="639"/>
                    <a:pt x="260" y="693"/>
                    <a:pt x="256" y="702"/>
                  </a:cubicBezTo>
                  <a:cubicBezTo>
                    <a:pt x="259" y="703"/>
                    <a:pt x="262" y="705"/>
                    <a:pt x="264" y="706"/>
                  </a:cubicBezTo>
                  <a:cubicBezTo>
                    <a:pt x="264" y="706"/>
                    <a:pt x="265" y="706"/>
                    <a:pt x="265" y="706"/>
                  </a:cubicBezTo>
                  <a:cubicBezTo>
                    <a:pt x="273" y="687"/>
                    <a:pt x="280" y="668"/>
                    <a:pt x="289" y="650"/>
                  </a:cubicBezTo>
                  <a:cubicBezTo>
                    <a:pt x="293" y="640"/>
                    <a:pt x="293" y="641"/>
                    <a:pt x="303" y="643"/>
                  </a:cubicBezTo>
                  <a:cubicBezTo>
                    <a:pt x="323" y="647"/>
                    <a:pt x="342" y="650"/>
                    <a:pt x="362" y="654"/>
                  </a:cubicBezTo>
                  <a:cubicBezTo>
                    <a:pt x="375" y="656"/>
                    <a:pt x="388" y="659"/>
                    <a:pt x="401" y="662"/>
                  </a:cubicBezTo>
                  <a:cubicBezTo>
                    <a:pt x="405" y="662"/>
                    <a:pt x="410" y="663"/>
                    <a:pt x="414" y="664"/>
                  </a:cubicBezTo>
                  <a:cubicBezTo>
                    <a:pt x="415" y="664"/>
                    <a:pt x="415" y="664"/>
                    <a:pt x="416" y="664"/>
                  </a:cubicBezTo>
                  <a:cubicBezTo>
                    <a:pt x="416" y="661"/>
                    <a:pt x="417" y="658"/>
                    <a:pt x="418" y="655"/>
                  </a:cubicBezTo>
                  <a:cubicBezTo>
                    <a:pt x="418" y="655"/>
                    <a:pt x="417" y="655"/>
                    <a:pt x="417" y="655"/>
                  </a:cubicBezTo>
                  <a:cubicBezTo>
                    <a:pt x="395" y="651"/>
                    <a:pt x="374" y="647"/>
                    <a:pt x="353" y="6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Freeform 422">
              <a:extLst>
                <a:ext uri="{FF2B5EF4-FFF2-40B4-BE49-F238E27FC236}">
                  <a16:creationId xmlns:a16="http://schemas.microsoft.com/office/drawing/2014/main" id="{C5D5B478-0569-4E3B-BCCD-2BDA7851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4038" y="4369106"/>
              <a:ext cx="283933" cy="585862"/>
            </a:xfrm>
            <a:custGeom>
              <a:avLst/>
              <a:gdLst>
                <a:gd name="T0" fmla="*/ 67 w 71"/>
                <a:gd name="T1" fmla="*/ 137 h 146"/>
                <a:gd name="T2" fmla="*/ 42 w 71"/>
                <a:gd name="T3" fmla="*/ 78 h 146"/>
                <a:gd name="T4" fmla="*/ 15 w 71"/>
                <a:gd name="T5" fmla="*/ 13 h 146"/>
                <a:gd name="T6" fmla="*/ 10 w 71"/>
                <a:gd name="T7" fmla="*/ 1 h 146"/>
                <a:gd name="T8" fmla="*/ 9 w 71"/>
                <a:gd name="T9" fmla="*/ 0 h 146"/>
                <a:gd name="T10" fmla="*/ 0 w 71"/>
                <a:gd name="T11" fmla="*/ 4 h 146"/>
                <a:gd name="T12" fmla="*/ 3 w 71"/>
                <a:gd name="T13" fmla="*/ 8 h 146"/>
                <a:gd name="T14" fmla="*/ 33 w 71"/>
                <a:gd name="T15" fmla="*/ 80 h 146"/>
                <a:gd name="T16" fmla="*/ 57 w 71"/>
                <a:gd name="T17" fmla="*/ 138 h 146"/>
                <a:gd name="T18" fmla="*/ 60 w 71"/>
                <a:gd name="T19" fmla="*/ 145 h 146"/>
                <a:gd name="T20" fmla="*/ 60 w 71"/>
                <a:gd name="T21" fmla="*/ 146 h 146"/>
                <a:gd name="T22" fmla="*/ 71 w 71"/>
                <a:gd name="T23" fmla="*/ 142 h 146"/>
                <a:gd name="T24" fmla="*/ 67 w 71"/>
                <a:gd name="T25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46">
                  <a:moveTo>
                    <a:pt x="67" y="137"/>
                  </a:moveTo>
                  <a:cubicBezTo>
                    <a:pt x="59" y="117"/>
                    <a:pt x="51" y="98"/>
                    <a:pt x="42" y="78"/>
                  </a:cubicBezTo>
                  <a:cubicBezTo>
                    <a:pt x="33" y="56"/>
                    <a:pt x="24" y="34"/>
                    <a:pt x="15" y="13"/>
                  </a:cubicBezTo>
                  <a:cubicBezTo>
                    <a:pt x="13" y="9"/>
                    <a:pt x="11" y="5"/>
                    <a:pt x="10" y="1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7" y="2"/>
                    <a:pt x="4" y="3"/>
                    <a:pt x="0" y="4"/>
                  </a:cubicBezTo>
                  <a:cubicBezTo>
                    <a:pt x="1" y="5"/>
                    <a:pt x="2" y="6"/>
                    <a:pt x="3" y="8"/>
                  </a:cubicBezTo>
                  <a:cubicBezTo>
                    <a:pt x="12" y="32"/>
                    <a:pt x="23" y="56"/>
                    <a:pt x="33" y="80"/>
                  </a:cubicBezTo>
                  <a:cubicBezTo>
                    <a:pt x="41" y="99"/>
                    <a:pt x="49" y="118"/>
                    <a:pt x="57" y="138"/>
                  </a:cubicBezTo>
                  <a:cubicBezTo>
                    <a:pt x="58" y="140"/>
                    <a:pt x="60" y="142"/>
                    <a:pt x="60" y="145"/>
                  </a:cubicBezTo>
                  <a:cubicBezTo>
                    <a:pt x="60" y="145"/>
                    <a:pt x="60" y="146"/>
                    <a:pt x="60" y="146"/>
                  </a:cubicBezTo>
                  <a:cubicBezTo>
                    <a:pt x="63" y="144"/>
                    <a:pt x="67" y="143"/>
                    <a:pt x="71" y="142"/>
                  </a:cubicBezTo>
                  <a:cubicBezTo>
                    <a:pt x="69" y="141"/>
                    <a:pt x="68" y="139"/>
                    <a:pt x="67" y="1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4" name="Freeform 423">
              <a:extLst>
                <a:ext uri="{FF2B5EF4-FFF2-40B4-BE49-F238E27FC236}">
                  <a16:creationId xmlns:a16="http://schemas.microsoft.com/office/drawing/2014/main" id="{436CBE4C-A446-44D8-BE5B-BB5B1D83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13" y="4185150"/>
              <a:ext cx="355916" cy="67984"/>
            </a:xfrm>
            <a:custGeom>
              <a:avLst/>
              <a:gdLst>
                <a:gd name="T0" fmla="*/ 1 w 89"/>
                <a:gd name="T1" fmla="*/ 7 h 17"/>
                <a:gd name="T2" fmla="*/ 0 w 89"/>
                <a:gd name="T3" fmla="*/ 7 h 17"/>
                <a:gd name="T4" fmla="*/ 0 w 89"/>
                <a:gd name="T5" fmla="*/ 15 h 17"/>
                <a:gd name="T6" fmla="*/ 0 w 89"/>
                <a:gd name="T7" fmla="*/ 17 h 17"/>
                <a:gd name="T8" fmla="*/ 8 w 89"/>
                <a:gd name="T9" fmla="*/ 16 h 17"/>
                <a:gd name="T10" fmla="*/ 71 w 89"/>
                <a:gd name="T11" fmla="*/ 11 h 17"/>
                <a:gd name="T12" fmla="*/ 89 w 89"/>
                <a:gd name="T13" fmla="*/ 9 h 17"/>
                <a:gd name="T14" fmla="*/ 88 w 89"/>
                <a:gd name="T15" fmla="*/ 2 h 17"/>
                <a:gd name="T16" fmla="*/ 88 w 89"/>
                <a:gd name="T17" fmla="*/ 0 h 17"/>
                <a:gd name="T18" fmla="*/ 83 w 89"/>
                <a:gd name="T19" fmla="*/ 0 h 17"/>
                <a:gd name="T20" fmla="*/ 1 w 89"/>
                <a:gd name="T21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7">
                  <a:moveTo>
                    <a:pt x="1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2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3" y="17"/>
                    <a:pt x="6" y="16"/>
                    <a:pt x="8" y="16"/>
                  </a:cubicBezTo>
                  <a:cubicBezTo>
                    <a:pt x="29" y="14"/>
                    <a:pt x="50" y="12"/>
                    <a:pt x="71" y="11"/>
                  </a:cubicBezTo>
                  <a:cubicBezTo>
                    <a:pt x="77" y="10"/>
                    <a:pt x="83" y="10"/>
                    <a:pt x="89" y="9"/>
                  </a:cubicBezTo>
                  <a:cubicBezTo>
                    <a:pt x="88" y="7"/>
                    <a:pt x="88" y="4"/>
                    <a:pt x="88" y="2"/>
                  </a:cubicBezTo>
                  <a:cubicBezTo>
                    <a:pt x="88" y="1"/>
                    <a:pt x="88" y="0"/>
                    <a:pt x="88" y="0"/>
                  </a:cubicBezTo>
                  <a:cubicBezTo>
                    <a:pt x="87" y="0"/>
                    <a:pt x="85" y="0"/>
                    <a:pt x="83" y="0"/>
                  </a:cubicBezTo>
                  <a:cubicBezTo>
                    <a:pt x="56" y="2"/>
                    <a:pt x="28" y="5"/>
                    <a:pt x="1" y="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5" name="Freeform 424">
              <a:extLst>
                <a:ext uri="{FF2B5EF4-FFF2-40B4-BE49-F238E27FC236}">
                  <a16:creationId xmlns:a16="http://schemas.microsoft.com/office/drawing/2014/main" id="{663948AE-27BF-434B-BD9B-8204B018B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0389" y="4585055"/>
              <a:ext cx="521877" cy="99976"/>
            </a:xfrm>
            <a:custGeom>
              <a:avLst/>
              <a:gdLst>
                <a:gd name="T0" fmla="*/ 117 w 130"/>
                <a:gd name="T1" fmla="*/ 11 h 25"/>
                <a:gd name="T2" fmla="*/ 130 w 130"/>
                <a:gd name="T3" fmla="*/ 10 h 25"/>
                <a:gd name="T4" fmla="*/ 130 w 130"/>
                <a:gd name="T5" fmla="*/ 10 h 25"/>
                <a:gd name="T6" fmla="*/ 129 w 130"/>
                <a:gd name="T7" fmla="*/ 1 h 25"/>
                <a:gd name="T8" fmla="*/ 129 w 130"/>
                <a:gd name="T9" fmla="*/ 0 h 25"/>
                <a:gd name="T10" fmla="*/ 129 w 130"/>
                <a:gd name="T11" fmla="*/ 0 h 25"/>
                <a:gd name="T12" fmla="*/ 91 w 130"/>
                <a:gd name="T13" fmla="*/ 5 h 25"/>
                <a:gd name="T14" fmla="*/ 47 w 130"/>
                <a:gd name="T15" fmla="*/ 10 h 25"/>
                <a:gd name="T16" fmla="*/ 0 w 130"/>
                <a:gd name="T17" fmla="*/ 15 h 25"/>
                <a:gd name="T18" fmla="*/ 1 w 130"/>
                <a:gd name="T19" fmla="*/ 24 h 25"/>
                <a:gd name="T20" fmla="*/ 1 w 130"/>
                <a:gd name="T21" fmla="*/ 25 h 25"/>
                <a:gd name="T22" fmla="*/ 34 w 130"/>
                <a:gd name="T23" fmla="*/ 21 h 25"/>
                <a:gd name="T24" fmla="*/ 117 w 130"/>
                <a:gd name="T25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25">
                  <a:moveTo>
                    <a:pt x="117" y="11"/>
                  </a:moveTo>
                  <a:cubicBezTo>
                    <a:pt x="121" y="11"/>
                    <a:pt x="125" y="10"/>
                    <a:pt x="130" y="10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29" y="7"/>
                    <a:pt x="129" y="4"/>
                    <a:pt x="129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6" y="2"/>
                    <a:pt x="104" y="3"/>
                    <a:pt x="91" y="5"/>
                  </a:cubicBezTo>
                  <a:cubicBezTo>
                    <a:pt x="76" y="7"/>
                    <a:pt x="61" y="8"/>
                    <a:pt x="47" y="10"/>
                  </a:cubicBezTo>
                  <a:cubicBezTo>
                    <a:pt x="31" y="12"/>
                    <a:pt x="15" y="14"/>
                    <a:pt x="0" y="15"/>
                  </a:cubicBezTo>
                  <a:cubicBezTo>
                    <a:pt x="1" y="18"/>
                    <a:pt x="1" y="21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2" y="24"/>
                    <a:pt x="23" y="23"/>
                    <a:pt x="34" y="21"/>
                  </a:cubicBezTo>
                  <a:cubicBezTo>
                    <a:pt x="62" y="18"/>
                    <a:pt x="89" y="14"/>
                    <a:pt x="117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6" name="Freeform 425">
              <a:extLst>
                <a:ext uri="{FF2B5EF4-FFF2-40B4-BE49-F238E27FC236}">
                  <a16:creationId xmlns:a16="http://schemas.microsoft.com/office/drawing/2014/main" id="{09FF81D1-8F70-4D90-B108-A24D1AD02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409" y="3971201"/>
              <a:ext cx="367913" cy="597859"/>
            </a:xfrm>
            <a:custGeom>
              <a:avLst/>
              <a:gdLst>
                <a:gd name="T0" fmla="*/ 61 w 92"/>
                <a:gd name="T1" fmla="*/ 58 h 149"/>
                <a:gd name="T2" fmla="*/ 92 w 92"/>
                <a:gd name="T3" fmla="*/ 5 h 149"/>
                <a:gd name="T4" fmla="*/ 84 w 92"/>
                <a:gd name="T5" fmla="*/ 0 h 149"/>
                <a:gd name="T6" fmla="*/ 83 w 92"/>
                <a:gd name="T7" fmla="*/ 1 h 149"/>
                <a:gd name="T8" fmla="*/ 62 w 92"/>
                <a:gd name="T9" fmla="*/ 37 h 149"/>
                <a:gd name="T10" fmla="*/ 23 w 92"/>
                <a:gd name="T11" fmla="*/ 104 h 149"/>
                <a:gd name="T12" fmla="*/ 0 w 92"/>
                <a:gd name="T13" fmla="*/ 144 h 149"/>
                <a:gd name="T14" fmla="*/ 8 w 92"/>
                <a:gd name="T15" fmla="*/ 149 h 149"/>
                <a:gd name="T16" fmla="*/ 30 w 92"/>
                <a:gd name="T17" fmla="*/ 112 h 149"/>
                <a:gd name="T18" fmla="*/ 61 w 92"/>
                <a:gd name="T19" fmla="*/ 5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49">
                  <a:moveTo>
                    <a:pt x="61" y="58"/>
                  </a:moveTo>
                  <a:cubicBezTo>
                    <a:pt x="71" y="40"/>
                    <a:pt x="82" y="22"/>
                    <a:pt x="92" y="5"/>
                  </a:cubicBezTo>
                  <a:cubicBezTo>
                    <a:pt x="89" y="4"/>
                    <a:pt x="86" y="2"/>
                    <a:pt x="84" y="0"/>
                  </a:cubicBezTo>
                  <a:cubicBezTo>
                    <a:pt x="84" y="0"/>
                    <a:pt x="84" y="0"/>
                    <a:pt x="83" y="1"/>
                  </a:cubicBezTo>
                  <a:cubicBezTo>
                    <a:pt x="76" y="13"/>
                    <a:pt x="69" y="25"/>
                    <a:pt x="62" y="37"/>
                  </a:cubicBezTo>
                  <a:cubicBezTo>
                    <a:pt x="49" y="59"/>
                    <a:pt x="36" y="82"/>
                    <a:pt x="23" y="104"/>
                  </a:cubicBezTo>
                  <a:cubicBezTo>
                    <a:pt x="15" y="117"/>
                    <a:pt x="8" y="131"/>
                    <a:pt x="0" y="144"/>
                  </a:cubicBezTo>
                  <a:cubicBezTo>
                    <a:pt x="3" y="145"/>
                    <a:pt x="6" y="147"/>
                    <a:pt x="8" y="149"/>
                  </a:cubicBezTo>
                  <a:cubicBezTo>
                    <a:pt x="15" y="137"/>
                    <a:pt x="22" y="124"/>
                    <a:pt x="30" y="112"/>
                  </a:cubicBezTo>
                  <a:cubicBezTo>
                    <a:pt x="40" y="94"/>
                    <a:pt x="50" y="76"/>
                    <a:pt x="61" y="5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7" name="Freeform 426">
              <a:extLst>
                <a:ext uri="{FF2B5EF4-FFF2-40B4-BE49-F238E27FC236}">
                  <a16:creationId xmlns:a16="http://schemas.microsoft.com/office/drawing/2014/main" id="{356FD05E-6A68-46CE-9730-5D8E4BCA3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1863" y="3117402"/>
              <a:ext cx="255939" cy="521877"/>
            </a:xfrm>
            <a:custGeom>
              <a:avLst/>
              <a:gdLst>
                <a:gd name="T0" fmla="*/ 2 w 64"/>
                <a:gd name="T1" fmla="*/ 6 h 130"/>
                <a:gd name="T2" fmla="*/ 48 w 64"/>
                <a:gd name="T3" fmla="*/ 112 h 130"/>
                <a:gd name="T4" fmla="*/ 55 w 64"/>
                <a:gd name="T5" fmla="*/ 129 h 130"/>
                <a:gd name="T6" fmla="*/ 55 w 64"/>
                <a:gd name="T7" fmla="*/ 130 h 130"/>
                <a:gd name="T8" fmla="*/ 64 w 64"/>
                <a:gd name="T9" fmla="*/ 127 h 130"/>
                <a:gd name="T10" fmla="*/ 59 w 64"/>
                <a:gd name="T11" fmla="*/ 115 h 130"/>
                <a:gd name="T12" fmla="*/ 28 w 64"/>
                <a:gd name="T13" fmla="*/ 44 h 130"/>
                <a:gd name="T14" fmla="*/ 10 w 64"/>
                <a:gd name="T15" fmla="*/ 1 h 130"/>
                <a:gd name="T16" fmla="*/ 9 w 64"/>
                <a:gd name="T17" fmla="*/ 0 h 130"/>
                <a:gd name="T18" fmla="*/ 0 w 64"/>
                <a:gd name="T19" fmla="*/ 4 h 130"/>
                <a:gd name="T20" fmla="*/ 2 w 64"/>
                <a:gd name="T21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30">
                  <a:moveTo>
                    <a:pt x="2" y="6"/>
                  </a:moveTo>
                  <a:cubicBezTo>
                    <a:pt x="17" y="42"/>
                    <a:pt x="32" y="77"/>
                    <a:pt x="48" y="112"/>
                  </a:cubicBezTo>
                  <a:cubicBezTo>
                    <a:pt x="50" y="118"/>
                    <a:pt x="53" y="123"/>
                    <a:pt x="55" y="129"/>
                  </a:cubicBezTo>
                  <a:cubicBezTo>
                    <a:pt x="55" y="129"/>
                    <a:pt x="55" y="130"/>
                    <a:pt x="55" y="130"/>
                  </a:cubicBezTo>
                  <a:cubicBezTo>
                    <a:pt x="58" y="129"/>
                    <a:pt x="61" y="128"/>
                    <a:pt x="64" y="127"/>
                  </a:cubicBezTo>
                  <a:cubicBezTo>
                    <a:pt x="62" y="123"/>
                    <a:pt x="61" y="119"/>
                    <a:pt x="59" y="115"/>
                  </a:cubicBezTo>
                  <a:cubicBezTo>
                    <a:pt x="49" y="91"/>
                    <a:pt x="38" y="67"/>
                    <a:pt x="28" y="44"/>
                  </a:cubicBezTo>
                  <a:cubicBezTo>
                    <a:pt x="22" y="30"/>
                    <a:pt x="16" y="15"/>
                    <a:pt x="10" y="1"/>
                  </a:cubicBezTo>
                  <a:cubicBezTo>
                    <a:pt x="10" y="1"/>
                    <a:pt x="9" y="0"/>
                    <a:pt x="9" y="0"/>
                  </a:cubicBezTo>
                  <a:cubicBezTo>
                    <a:pt x="6" y="2"/>
                    <a:pt x="4" y="3"/>
                    <a:pt x="0" y="4"/>
                  </a:cubicBezTo>
                  <a:cubicBezTo>
                    <a:pt x="1" y="4"/>
                    <a:pt x="1" y="5"/>
                    <a:pt x="2" y="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8" name="Freeform 427">
              <a:extLst>
                <a:ext uri="{FF2B5EF4-FFF2-40B4-BE49-F238E27FC236}">
                  <a16:creationId xmlns:a16="http://schemas.microsoft.com/office/drawing/2014/main" id="{52546682-DF7C-45F4-86A5-879E2759C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6390" y="1761723"/>
              <a:ext cx="873794" cy="111974"/>
            </a:xfrm>
            <a:custGeom>
              <a:avLst/>
              <a:gdLst>
                <a:gd name="T0" fmla="*/ 0 w 218"/>
                <a:gd name="T1" fmla="*/ 10 h 28"/>
                <a:gd name="T2" fmla="*/ 217 w 218"/>
                <a:gd name="T3" fmla="*/ 28 h 28"/>
                <a:gd name="T4" fmla="*/ 217 w 218"/>
                <a:gd name="T5" fmla="*/ 26 h 28"/>
                <a:gd name="T6" fmla="*/ 218 w 218"/>
                <a:gd name="T7" fmla="*/ 18 h 28"/>
                <a:gd name="T8" fmla="*/ 215 w 218"/>
                <a:gd name="T9" fmla="*/ 18 h 28"/>
                <a:gd name="T10" fmla="*/ 156 w 218"/>
                <a:gd name="T11" fmla="*/ 13 h 28"/>
                <a:gd name="T12" fmla="*/ 98 w 218"/>
                <a:gd name="T13" fmla="*/ 9 h 28"/>
                <a:gd name="T14" fmla="*/ 5 w 218"/>
                <a:gd name="T15" fmla="*/ 1 h 28"/>
                <a:gd name="T16" fmla="*/ 1 w 218"/>
                <a:gd name="T17" fmla="*/ 0 h 28"/>
                <a:gd name="T18" fmla="*/ 1 w 218"/>
                <a:gd name="T19" fmla="*/ 3 h 28"/>
                <a:gd name="T20" fmla="*/ 0 w 218"/>
                <a:gd name="T21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8">
                  <a:moveTo>
                    <a:pt x="0" y="10"/>
                  </a:moveTo>
                  <a:cubicBezTo>
                    <a:pt x="72" y="16"/>
                    <a:pt x="145" y="22"/>
                    <a:pt x="217" y="28"/>
                  </a:cubicBezTo>
                  <a:cubicBezTo>
                    <a:pt x="217" y="27"/>
                    <a:pt x="217" y="27"/>
                    <a:pt x="217" y="26"/>
                  </a:cubicBezTo>
                  <a:cubicBezTo>
                    <a:pt x="217" y="23"/>
                    <a:pt x="217" y="20"/>
                    <a:pt x="218" y="18"/>
                  </a:cubicBezTo>
                  <a:cubicBezTo>
                    <a:pt x="217" y="18"/>
                    <a:pt x="216" y="18"/>
                    <a:pt x="215" y="18"/>
                  </a:cubicBezTo>
                  <a:cubicBezTo>
                    <a:pt x="195" y="16"/>
                    <a:pt x="175" y="15"/>
                    <a:pt x="156" y="13"/>
                  </a:cubicBezTo>
                  <a:cubicBezTo>
                    <a:pt x="136" y="12"/>
                    <a:pt x="117" y="10"/>
                    <a:pt x="98" y="9"/>
                  </a:cubicBezTo>
                  <a:cubicBezTo>
                    <a:pt x="67" y="6"/>
                    <a:pt x="36" y="3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1" y="8"/>
                    <a:pt x="0" y="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9" name="Freeform 428">
              <a:extLst>
                <a:ext uri="{FF2B5EF4-FFF2-40B4-BE49-F238E27FC236}">
                  <a16:creationId xmlns:a16="http://schemas.microsoft.com/office/drawing/2014/main" id="{70A20C9A-15BF-43FA-A6B7-DFC5167D5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24" y="1925684"/>
              <a:ext cx="477888" cy="317925"/>
            </a:xfrm>
            <a:custGeom>
              <a:avLst/>
              <a:gdLst>
                <a:gd name="T0" fmla="*/ 1 w 119"/>
                <a:gd name="T1" fmla="*/ 9 h 79"/>
                <a:gd name="T2" fmla="*/ 62 w 119"/>
                <a:gd name="T3" fmla="*/ 48 h 79"/>
                <a:gd name="T4" fmla="*/ 111 w 119"/>
                <a:gd name="T5" fmla="*/ 78 h 79"/>
                <a:gd name="T6" fmla="*/ 113 w 119"/>
                <a:gd name="T7" fmla="*/ 79 h 79"/>
                <a:gd name="T8" fmla="*/ 119 w 119"/>
                <a:gd name="T9" fmla="*/ 71 h 79"/>
                <a:gd name="T10" fmla="*/ 110 w 119"/>
                <a:gd name="T11" fmla="*/ 67 h 79"/>
                <a:gd name="T12" fmla="*/ 6 w 119"/>
                <a:gd name="T13" fmla="*/ 1 h 79"/>
                <a:gd name="T14" fmla="*/ 5 w 119"/>
                <a:gd name="T15" fmla="*/ 0 h 79"/>
                <a:gd name="T16" fmla="*/ 0 w 119"/>
                <a:gd name="T17" fmla="*/ 8 h 79"/>
                <a:gd name="T18" fmla="*/ 1 w 119"/>
                <a:gd name="T19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79">
                  <a:moveTo>
                    <a:pt x="1" y="9"/>
                  </a:moveTo>
                  <a:cubicBezTo>
                    <a:pt x="21" y="22"/>
                    <a:pt x="42" y="35"/>
                    <a:pt x="62" y="48"/>
                  </a:cubicBezTo>
                  <a:cubicBezTo>
                    <a:pt x="78" y="58"/>
                    <a:pt x="94" y="68"/>
                    <a:pt x="111" y="78"/>
                  </a:cubicBezTo>
                  <a:cubicBezTo>
                    <a:pt x="111" y="78"/>
                    <a:pt x="112" y="79"/>
                    <a:pt x="113" y="79"/>
                  </a:cubicBezTo>
                  <a:cubicBezTo>
                    <a:pt x="114" y="76"/>
                    <a:pt x="116" y="73"/>
                    <a:pt x="119" y="71"/>
                  </a:cubicBezTo>
                  <a:cubicBezTo>
                    <a:pt x="116" y="70"/>
                    <a:pt x="113" y="69"/>
                    <a:pt x="110" y="67"/>
                  </a:cubicBezTo>
                  <a:cubicBezTo>
                    <a:pt x="75" y="44"/>
                    <a:pt x="40" y="23"/>
                    <a:pt x="6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0" name="Freeform 429">
              <a:extLst>
                <a:ext uri="{FF2B5EF4-FFF2-40B4-BE49-F238E27FC236}">
                  <a16:creationId xmlns:a16="http://schemas.microsoft.com/office/drawing/2014/main" id="{BCE22E3D-59E5-4F02-BFC4-A4F3B1427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6035" y="3699265"/>
              <a:ext cx="495883" cy="417902"/>
            </a:xfrm>
            <a:custGeom>
              <a:avLst/>
              <a:gdLst>
                <a:gd name="T0" fmla="*/ 8 w 124"/>
                <a:gd name="T1" fmla="*/ 1 h 104"/>
                <a:gd name="T2" fmla="*/ 7 w 124"/>
                <a:gd name="T3" fmla="*/ 0 h 104"/>
                <a:gd name="T4" fmla="*/ 0 w 124"/>
                <a:gd name="T5" fmla="*/ 7 h 104"/>
                <a:gd name="T6" fmla="*/ 22 w 124"/>
                <a:gd name="T7" fmla="*/ 25 h 104"/>
                <a:gd name="T8" fmla="*/ 116 w 124"/>
                <a:gd name="T9" fmla="*/ 102 h 104"/>
                <a:gd name="T10" fmla="*/ 118 w 124"/>
                <a:gd name="T11" fmla="*/ 104 h 104"/>
                <a:gd name="T12" fmla="*/ 124 w 124"/>
                <a:gd name="T13" fmla="*/ 96 h 104"/>
                <a:gd name="T14" fmla="*/ 123 w 124"/>
                <a:gd name="T15" fmla="*/ 96 h 104"/>
                <a:gd name="T16" fmla="*/ 8 w 124"/>
                <a:gd name="T17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04">
                  <a:moveTo>
                    <a:pt x="8" y="1"/>
                  </a:moveTo>
                  <a:cubicBezTo>
                    <a:pt x="7" y="1"/>
                    <a:pt x="7" y="0"/>
                    <a:pt x="7" y="0"/>
                  </a:cubicBezTo>
                  <a:cubicBezTo>
                    <a:pt x="5" y="3"/>
                    <a:pt x="3" y="5"/>
                    <a:pt x="0" y="7"/>
                  </a:cubicBezTo>
                  <a:cubicBezTo>
                    <a:pt x="8" y="13"/>
                    <a:pt x="15" y="19"/>
                    <a:pt x="22" y="25"/>
                  </a:cubicBezTo>
                  <a:cubicBezTo>
                    <a:pt x="54" y="51"/>
                    <a:pt x="85" y="76"/>
                    <a:pt x="116" y="102"/>
                  </a:cubicBezTo>
                  <a:cubicBezTo>
                    <a:pt x="117" y="103"/>
                    <a:pt x="117" y="103"/>
                    <a:pt x="118" y="104"/>
                  </a:cubicBezTo>
                  <a:cubicBezTo>
                    <a:pt x="119" y="101"/>
                    <a:pt x="121" y="98"/>
                    <a:pt x="124" y="96"/>
                  </a:cubicBezTo>
                  <a:cubicBezTo>
                    <a:pt x="124" y="96"/>
                    <a:pt x="123" y="96"/>
                    <a:pt x="123" y="96"/>
                  </a:cubicBezTo>
                  <a:cubicBezTo>
                    <a:pt x="85" y="64"/>
                    <a:pt x="46" y="32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1" name="Freeform 430">
              <a:extLst>
                <a:ext uri="{FF2B5EF4-FFF2-40B4-BE49-F238E27FC236}">
                  <a16:creationId xmlns:a16="http://schemas.microsoft.com/office/drawing/2014/main" id="{8053281B-2C9B-4317-92E3-D57E73970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8620" y="3667273"/>
              <a:ext cx="1205716" cy="973770"/>
            </a:xfrm>
            <a:custGeom>
              <a:avLst/>
              <a:gdLst>
                <a:gd name="T0" fmla="*/ 105 w 301"/>
                <a:gd name="T1" fmla="*/ 179 h 243"/>
                <a:gd name="T2" fmla="*/ 108 w 301"/>
                <a:gd name="T3" fmla="*/ 174 h 243"/>
                <a:gd name="T4" fmla="*/ 244 w 301"/>
                <a:gd name="T5" fmla="*/ 99 h 243"/>
                <a:gd name="T6" fmla="*/ 301 w 301"/>
                <a:gd name="T7" fmla="*/ 69 h 243"/>
                <a:gd name="T8" fmla="*/ 296 w 301"/>
                <a:gd name="T9" fmla="*/ 60 h 243"/>
                <a:gd name="T10" fmla="*/ 296 w 301"/>
                <a:gd name="T11" fmla="*/ 61 h 243"/>
                <a:gd name="T12" fmla="*/ 252 w 301"/>
                <a:gd name="T13" fmla="*/ 84 h 243"/>
                <a:gd name="T14" fmla="*/ 186 w 301"/>
                <a:gd name="T15" fmla="*/ 120 h 243"/>
                <a:gd name="T16" fmla="*/ 115 w 301"/>
                <a:gd name="T17" fmla="*/ 159 h 243"/>
                <a:gd name="T18" fmla="*/ 103 w 301"/>
                <a:gd name="T19" fmla="*/ 165 h 243"/>
                <a:gd name="T20" fmla="*/ 93 w 301"/>
                <a:gd name="T21" fmla="*/ 87 h 243"/>
                <a:gd name="T22" fmla="*/ 83 w 301"/>
                <a:gd name="T23" fmla="*/ 15 h 243"/>
                <a:gd name="T24" fmla="*/ 82 w 301"/>
                <a:gd name="T25" fmla="*/ 1 h 243"/>
                <a:gd name="T26" fmla="*/ 82 w 301"/>
                <a:gd name="T27" fmla="*/ 0 h 243"/>
                <a:gd name="T28" fmla="*/ 72 w 301"/>
                <a:gd name="T29" fmla="*/ 2 h 243"/>
                <a:gd name="T30" fmla="*/ 72 w 301"/>
                <a:gd name="T31" fmla="*/ 3 h 243"/>
                <a:gd name="T32" fmla="*/ 78 w 301"/>
                <a:gd name="T33" fmla="*/ 50 h 243"/>
                <a:gd name="T34" fmla="*/ 88 w 301"/>
                <a:gd name="T35" fmla="*/ 123 h 243"/>
                <a:gd name="T36" fmla="*/ 94 w 301"/>
                <a:gd name="T37" fmla="*/ 170 h 243"/>
                <a:gd name="T38" fmla="*/ 0 w 301"/>
                <a:gd name="T39" fmla="*/ 221 h 243"/>
                <a:gd name="T40" fmla="*/ 0 w 301"/>
                <a:gd name="T41" fmla="*/ 221 h 243"/>
                <a:gd name="T42" fmla="*/ 5 w 301"/>
                <a:gd name="T43" fmla="*/ 230 h 243"/>
                <a:gd name="T44" fmla="*/ 96 w 301"/>
                <a:gd name="T45" fmla="*/ 181 h 243"/>
                <a:gd name="T46" fmla="*/ 104 w 301"/>
                <a:gd name="T47" fmla="*/ 243 h 243"/>
                <a:gd name="T48" fmla="*/ 113 w 301"/>
                <a:gd name="T49" fmla="*/ 241 h 243"/>
                <a:gd name="T50" fmla="*/ 113 w 301"/>
                <a:gd name="T51" fmla="*/ 240 h 243"/>
                <a:gd name="T52" fmla="*/ 105 w 301"/>
                <a:gd name="T53" fmla="*/ 17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243">
                  <a:moveTo>
                    <a:pt x="105" y="179"/>
                  </a:moveTo>
                  <a:cubicBezTo>
                    <a:pt x="105" y="177"/>
                    <a:pt x="106" y="175"/>
                    <a:pt x="108" y="174"/>
                  </a:cubicBezTo>
                  <a:cubicBezTo>
                    <a:pt x="153" y="149"/>
                    <a:pt x="199" y="124"/>
                    <a:pt x="244" y="99"/>
                  </a:cubicBezTo>
                  <a:cubicBezTo>
                    <a:pt x="263" y="89"/>
                    <a:pt x="282" y="79"/>
                    <a:pt x="301" y="69"/>
                  </a:cubicBezTo>
                  <a:cubicBezTo>
                    <a:pt x="299" y="66"/>
                    <a:pt x="297" y="63"/>
                    <a:pt x="296" y="60"/>
                  </a:cubicBezTo>
                  <a:cubicBezTo>
                    <a:pt x="296" y="60"/>
                    <a:pt x="296" y="61"/>
                    <a:pt x="296" y="61"/>
                  </a:cubicBezTo>
                  <a:cubicBezTo>
                    <a:pt x="281" y="68"/>
                    <a:pt x="267" y="76"/>
                    <a:pt x="252" y="84"/>
                  </a:cubicBezTo>
                  <a:cubicBezTo>
                    <a:pt x="230" y="96"/>
                    <a:pt x="208" y="108"/>
                    <a:pt x="186" y="120"/>
                  </a:cubicBezTo>
                  <a:cubicBezTo>
                    <a:pt x="162" y="133"/>
                    <a:pt x="138" y="146"/>
                    <a:pt x="115" y="159"/>
                  </a:cubicBezTo>
                  <a:cubicBezTo>
                    <a:pt x="111" y="161"/>
                    <a:pt x="107" y="163"/>
                    <a:pt x="103" y="165"/>
                  </a:cubicBezTo>
                  <a:cubicBezTo>
                    <a:pt x="100" y="139"/>
                    <a:pt x="97" y="113"/>
                    <a:pt x="93" y="87"/>
                  </a:cubicBezTo>
                  <a:cubicBezTo>
                    <a:pt x="90" y="63"/>
                    <a:pt x="87" y="39"/>
                    <a:pt x="83" y="15"/>
                  </a:cubicBezTo>
                  <a:cubicBezTo>
                    <a:pt x="83" y="10"/>
                    <a:pt x="82" y="6"/>
                    <a:pt x="82" y="1"/>
                  </a:cubicBezTo>
                  <a:cubicBezTo>
                    <a:pt x="82" y="1"/>
                    <a:pt x="82" y="1"/>
                    <a:pt x="82" y="0"/>
                  </a:cubicBezTo>
                  <a:cubicBezTo>
                    <a:pt x="79" y="1"/>
                    <a:pt x="75" y="2"/>
                    <a:pt x="72" y="2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4" y="19"/>
                    <a:pt x="76" y="34"/>
                    <a:pt x="78" y="50"/>
                  </a:cubicBezTo>
                  <a:cubicBezTo>
                    <a:pt x="82" y="74"/>
                    <a:pt x="85" y="99"/>
                    <a:pt x="88" y="123"/>
                  </a:cubicBezTo>
                  <a:cubicBezTo>
                    <a:pt x="90" y="139"/>
                    <a:pt x="92" y="154"/>
                    <a:pt x="94" y="170"/>
                  </a:cubicBezTo>
                  <a:cubicBezTo>
                    <a:pt x="63" y="187"/>
                    <a:pt x="32" y="204"/>
                    <a:pt x="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4"/>
                    <a:pt x="3" y="227"/>
                    <a:pt x="5" y="230"/>
                  </a:cubicBezTo>
                  <a:cubicBezTo>
                    <a:pt x="35" y="214"/>
                    <a:pt x="65" y="197"/>
                    <a:pt x="96" y="181"/>
                  </a:cubicBezTo>
                  <a:cubicBezTo>
                    <a:pt x="98" y="202"/>
                    <a:pt x="101" y="222"/>
                    <a:pt x="104" y="243"/>
                  </a:cubicBezTo>
                  <a:cubicBezTo>
                    <a:pt x="107" y="242"/>
                    <a:pt x="110" y="241"/>
                    <a:pt x="113" y="241"/>
                  </a:cubicBezTo>
                  <a:cubicBezTo>
                    <a:pt x="113" y="241"/>
                    <a:pt x="113" y="241"/>
                    <a:pt x="113" y="240"/>
                  </a:cubicBezTo>
                  <a:cubicBezTo>
                    <a:pt x="110" y="220"/>
                    <a:pt x="108" y="199"/>
                    <a:pt x="105" y="1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" name="Freeform 431">
              <a:extLst>
                <a:ext uri="{FF2B5EF4-FFF2-40B4-BE49-F238E27FC236}">
                  <a16:creationId xmlns:a16="http://schemas.microsoft.com/office/drawing/2014/main" id="{94C7B624-B06C-4F28-B81B-08886E3A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0025" y="3133398"/>
              <a:ext cx="837803" cy="919782"/>
            </a:xfrm>
            <a:custGeom>
              <a:avLst/>
              <a:gdLst>
                <a:gd name="T0" fmla="*/ 156 w 209"/>
                <a:gd name="T1" fmla="*/ 141 h 229"/>
                <a:gd name="T2" fmla="*/ 152 w 209"/>
                <a:gd name="T3" fmla="*/ 136 h 229"/>
                <a:gd name="T4" fmla="*/ 159 w 209"/>
                <a:gd name="T5" fmla="*/ 50 h 229"/>
                <a:gd name="T6" fmla="*/ 163 w 209"/>
                <a:gd name="T7" fmla="*/ 1 h 229"/>
                <a:gd name="T8" fmla="*/ 160 w 209"/>
                <a:gd name="T9" fmla="*/ 1 h 229"/>
                <a:gd name="T10" fmla="*/ 153 w 209"/>
                <a:gd name="T11" fmla="*/ 0 h 229"/>
                <a:gd name="T12" fmla="*/ 142 w 209"/>
                <a:gd name="T13" fmla="*/ 139 h 229"/>
                <a:gd name="T14" fmla="*/ 2 w 209"/>
                <a:gd name="T15" fmla="*/ 122 h 229"/>
                <a:gd name="T16" fmla="*/ 0 w 209"/>
                <a:gd name="T17" fmla="*/ 131 h 229"/>
                <a:gd name="T18" fmla="*/ 26 w 209"/>
                <a:gd name="T19" fmla="*/ 134 h 229"/>
                <a:gd name="T20" fmla="*/ 69 w 209"/>
                <a:gd name="T21" fmla="*/ 140 h 229"/>
                <a:gd name="T22" fmla="*/ 105 w 209"/>
                <a:gd name="T23" fmla="*/ 144 h 229"/>
                <a:gd name="T24" fmla="*/ 138 w 209"/>
                <a:gd name="T25" fmla="*/ 148 h 229"/>
                <a:gd name="T26" fmla="*/ 142 w 209"/>
                <a:gd name="T27" fmla="*/ 152 h 229"/>
                <a:gd name="T28" fmla="*/ 136 w 209"/>
                <a:gd name="T29" fmla="*/ 216 h 229"/>
                <a:gd name="T30" fmla="*/ 136 w 209"/>
                <a:gd name="T31" fmla="*/ 226 h 229"/>
                <a:gd name="T32" fmla="*/ 135 w 209"/>
                <a:gd name="T33" fmla="*/ 228 h 229"/>
                <a:gd name="T34" fmla="*/ 137 w 209"/>
                <a:gd name="T35" fmla="*/ 228 h 229"/>
                <a:gd name="T36" fmla="*/ 145 w 209"/>
                <a:gd name="T37" fmla="*/ 229 h 229"/>
                <a:gd name="T38" fmla="*/ 151 w 209"/>
                <a:gd name="T39" fmla="*/ 150 h 229"/>
                <a:gd name="T40" fmla="*/ 200 w 209"/>
                <a:gd name="T41" fmla="*/ 156 h 229"/>
                <a:gd name="T42" fmla="*/ 207 w 209"/>
                <a:gd name="T43" fmla="*/ 157 h 229"/>
                <a:gd name="T44" fmla="*/ 209 w 209"/>
                <a:gd name="T45" fmla="*/ 148 h 229"/>
                <a:gd name="T46" fmla="*/ 208 w 209"/>
                <a:gd name="T47" fmla="*/ 148 h 229"/>
                <a:gd name="T48" fmla="*/ 156 w 209"/>
                <a:gd name="T49" fmla="*/ 14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9" h="229">
                  <a:moveTo>
                    <a:pt x="156" y="141"/>
                  </a:moveTo>
                  <a:cubicBezTo>
                    <a:pt x="152" y="141"/>
                    <a:pt x="152" y="139"/>
                    <a:pt x="152" y="136"/>
                  </a:cubicBezTo>
                  <a:cubicBezTo>
                    <a:pt x="154" y="107"/>
                    <a:pt x="157" y="78"/>
                    <a:pt x="159" y="50"/>
                  </a:cubicBezTo>
                  <a:cubicBezTo>
                    <a:pt x="160" y="33"/>
                    <a:pt x="162" y="17"/>
                    <a:pt x="163" y="1"/>
                  </a:cubicBezTo>
                  <a:cubicBezTo>
                    <a:pt x="162" y="1"/>
                    <a:pt x="161" y="1"/>
                    <a:pt x="160" y="1"/>
                  </a:cubicBezTo>
                  <a:cubicBezTo>
                    <a:pt x="158" y="1"/>
                    <a:pt x="156" y="1"/>
                    <a:pt x="153" y="0"/>
                  </a:cubicBezTo>
                  <a:cubicBezTo>
                    <a:pt x="150" y="46"/>
                    <a:pt x="146" y="92"/>
                    <a:pt x="142" y="139"/>
                  </a:cubicBezTo>
                  <a:cubicBezTo>
                    <a:pt x="95" y="134"/>
                    <a:pt x="48" y="128"/>
                    <a:pt x="2" y="122"/>
                  </a:cubicBezTo>
                  <a:cubicBezTo>
                    <a:pt x="2" y="125"/>
                    <a:pt x="1" y="128"/>
                    <a:pt x="0" y="131"/>
                  </a:cubicBezTo>
                  <a:cubicBezTo>
                    <a:pt x="9" y="132"/>
                    <a:pt x="18" y="133"/>
                    <a:pt x="26" y="134"/>
                  </a:cubicBezTo>
                  <a:cubicBezTo>
                    <a:pt x="41" y="136"/>
                    <a:pt x="55" y="138"/>
                    <a:pt x="69" y="140"/>
                  </a:cubicBezTo>
                  <a:cubicBezTo>
                    <a:pt x="81" y="141"/>
                    <a:pt x="93" y="143"/>
                    <a:pt x="105" y="144"/>
                  </a:cubicBezTo>
                  <a:cubicBezTo>
                    <a:pt x="116" y="146"/>
                    <a:pt x="127" y="147"/>
                    <a:pt x="138" y="148"/>
                  </a:cubicBezTo>
                  <a:cubicBezTo>
                    <a:pt x="141" y="148"/>
                    <a:pt x="142" y="149"/>
                    <a:pt x="142" y="152"/>
                  </a:cubicBezTo>
                  <a:cubicBezTo>
                    <a:pt x="140" y="173"/>
                    <a:pt x="138" y="195"/>
                    <a:pt x="136" y="216"/>
                  </a:cubicBezTo>
                  <a:cubicBezTo>
                    <a:pt x="136" y="219"/>
                    <a:pt x="136" y="222"/>
                    <a:pt x="136" y="226"/>
                  </a:cubicBezTo>
                  <a:cubicBezTo>
                    <a:pt x="136" y="227"/>
                    <a:pt x="135" y="227"/>
                    <a:pt x="135" y="228"/>
                  </a:cubicBezTo>
                  <a:cubicBezTo>
                    <a:pt x="136" y="228"/>
                    <a:pt x="136" y="228"/>
                    <a:pt x="137" y="228"/>
                  </a:cubicBezTo>
                  <a:cubicBezTo>
                    <a:pt x="140" y="228"/>
                    <a:pt x="142" y="228"/>
                    <a:pt x="145" y="229"/>
                  </a:cubicBezTo>
                  <a:cubicBezTo>
                    <a:pt x="147" y="203"/>
                    <a:pt x="149" y="177"/>
                    <a:pt x="151" y="150"/>
                  </a:cubicBezTo>
                  <a:cubicBezTo>
                    <a:pt x="168" y="152"/>
                    <a:pt x="184" y="154"/>
                    <a:pt x="200" y="156"/>
                  </a:cubicBezTo>
                  <a:cubicBezTo>
                    <a:pt x="203" y="156"/>
                    <a:pt x="205" y="156"/>
                    <a:pt x="207" y="157"/>
                  </a:cubicBezTo>
                  <a:cubicBezTo>
                    <a:pt x="207" y="154"/>
                    <a:pt x="208" y="151"/>
                    <a:pt x="209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191" y="145"/>
                    <a:pt x="174" y="143"/>
                    <a:pt x="156" y="14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3" name="Freeform 432">
              <a:extLst>
                <a:ext uri="{FF2B5EF4-FFF2-40B4-BE49-F238E27FC236}">
                  <a16:creationId xmlns:a16="http://schemas.microsoft.com/office/drawing/2014/main" id="{98A4DFB7-2237-436C-BEEA-18274D254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911" y="2299596"/>
              <a:ext cx="1291695" cy="777817"/>
            </a:xfrm>
            <a:custGeom>
              <a:avLst/>
              <a:gdLst>
                <a:gd name="T0" fmla="*/ 153 w 322"/>
                <a:gd name="T1" fmla="*/ 193 h 194"/>
                <a:gd name="T2" fmla="*/ 155 w 322"/>
                <a:gd name="T3" fmla="*/ 193 h 194"/>
                <a:gd name="T4" fmla="*/ 163 w 322"/>
                <a:gd name="T5" fmla="*/ 194 h 194"/>
                <a:gd name="T6" fmla="*/ 165 w 322"/>
                <a:gd name="T7" fmla="*/ 167 h 194"/>
                <a:gd name="T8" fmla="*/ 167 w 322"/>
                <a:gd name="T9" fmla="*/ 145 h 194"/>
                <a:gd name="T10" fmla="*/ 172 w 322"/>
                <a:gd name="T11" fmla="*/ 138 h 194"/>
                <a:gd name="T12" fmla="*/ 211 w 322"/>
                <a:gd name="T13" fmla="*/ 126 h 194"/>
                <a:gd name="T14" fmla="*/ 254 w 322"/>
                <a:gd name="T15" fmla="*/ 113 h 194"/>
                <a:gd name="T16" fmla="*/ 316 w 322"/>
                <a:gd name="T17" fmla="*/ 94 h 194"/>
                <a:gd name="T18" fmla="*/ 322 w 322"/>
                <a:gd name="T19" fmla="*/ 92 h 194"/>
                <a:gd name="T20" fmla="*/ 319 w 322"/>
                <a:gd name="T21" fmla="*/ 83 h 194"/>
                <a:gd name="T22" fmla="*/ 235 w 322"/>
                <a:gd name="T23" fmla="*/ 109 h 194"/>
                <a:gd name="T24" fmla="*/ 174 w 322"/>
                <a:gd name="T25" fmla="*/ 128 h 194"/>
                <a:gd name="T26" fmla="*/ 169 w 322"/>
                <a:gd name="T27" fmla="*/ 129 h 194"/>
                <a:gd name="T28" fmla="*/ 171 w 322"/>
                <a:gd name="T29" fmla="*/ 103 h 194"/>
                <a:gd name="T30" fmla="*/ 176 w 322"/>
                <a:gd name="T31" fmla="*/ 45 h 194"/>
                <a:gd name="T32" fmla="*/ 180 w 322"/>
                <a:gd name="T33" fmla="*/ 2 h 194"/>
                <a:gd name="T34" fmla="*/ 178 w 322"/>
                <a:gd name="T35" fmla="*/ 2 h 194"/>
                <a:gd name="T36" fmla="*/ 169 w 322"/>
                <a:gd name="T37" fmla="*/ 0 h 194"/>
                <a:gd name="T38" fmla="*/ 170 w 322"/>
                <a:gd name="T39" fmla="*/ 4 h 194"/>
                <a:gd name="T40" fmla="*/ 170 w 322"/>
                <a:gd name="T41" fmla="*/ 11 h 194"/>
                <a:gd name="T42" fmla="*/ 159 w 322"/>
                <a:gd name="T43" fmla="*/ 129 h 194"/>
                <a:gd name="T44" fmla="*/ 154 w 322"/>
                <a:gd name="T45" fmla="*/ 134 h 194"/>
                <a:gd name="T46" fmla="*/ 102 w 322"/>
                <a:gd name="T47" fmla="*/ 150 h 194"/>
                <a:gd name="T48" fmla="*/ 32 w 322"/>
                <a:gd name="T49" fmla="*/ 172 h 194"/>
                <a:gd name="T50" fmla="*/ 0 w 322"/>
                <a:gd name="T51" fmla="*/ 182 h 194"/>
                <a:gd name="T52" fmla="*/ 3 w 322"/>
                <a:gd name="T53" fmla="*/ 191 h 194"/>
                <a:gd name="T54" fmla="*/ 158 w 322"/>
                <a:gd name="T55" fmla="*/ 143 h 194"/>
                <a:gd name="T56" fmla="*/ 153 w 322"/>
                <a:gd name="T57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194">
                  <a:moveTo>
                    <a:pt x="153" y="193"/>
                  </a:moveTo>
                  <a:cubicBezTo>
                    <a:pt x="154" y="193"/>
                    <a:pt x="154" y="193"/>
                    <a:pt x="155" y="193"/>
                  </a:cubicBezTo>
                  <a:cubicBezTo>
                    <a:pt x="158" y="193"/>
                    <a:pt x="160" y="193"/>
                    <a:pt x="163" y="194"/>
                  </a:cubicBezTo>
                  <a:cubicBezTo>
                    <a:pt x="164" y="185"/>
                    <a:pt x="164" y="176"/>
                    <a:pt x="165" y="167"/>
                  </a:cubicBezTo>
                  <a:cubicBezTo>
                    <a:pt x="166" y="160"/>
                    <a:pt x="167" y="152"/>
                    <a:pt x="167" y="145"/>
                  </a:cubicBezTo>
                  <a:cubicBezTo>
                    <a:pt x="167" y="141"/>
                    <a:pt x="168" y="139"/>
                    <a:pt x="172" y="138"/>
                  </a:cubicBezTo>
                  <a:cubicBezTo>
                    <a:pt x="185" y="134"/>
                    <a:pt x="198" y="130"/>
                    <a:pt x="211" y="126"/>
                  </a:cubicBezTo>
                  <a:cubicBezTo>
                    <a:pt x="226" y="122"/>
                    <a:pt x="240" y="117"/>
                    <a:pt x="254" y="113"/>
                  </a:cubicBezTo>
                  <a:cubicBezTo>
                    <a:pt x="275" y="107"/>
                    <a:pt x="295" y="100"/>
                    <a:pt x="316" y="94"/>
                  </a:cubicBezTo>
                  <a:cubicBezTo>
                    <a:pt x="318" y="93"/>
                    <a:pt x="320" y="93"/>
                    <a:pt x="322" y="92"/>
                  </a:cubicBezTo>
                  <a:cubicBezTo>
                    <a:pt x="320" y="89"/>
                    <a:pt x="319" y="86"/>
                    <a:pt x="319" y="83"/>
                  </a:cubicBezTo>
                  <a:cubicBezTo>
                    <a:pt x="291" y="91"/>
                    <a:pt x="263" y="100"/>
                    <a:pt x="235" y="109"/>
                  </a:cubicBezTo>
                  <a:cubicBezTo>
                    <a:pt x="215" y="115"/>
                    <a:pt x="195" y="122"/>
                    <a:pt x="174" y="128"/>
                  </a:cubicBezTo>
                  <a:cubicBezTo>
                    <a:pt x="173" y="128"/>
                    <a:pt x="171" y="129"/>
                    <a:pt x="169" y="129"/>
                  </a:cubicBezTo>
                  <a:cubicBezTo>
                    <a:pt x="169" y="120"/>
                    <a:pt x="170" y="111"/>
                    <a:pt x="171" y="103"/>
                  </a:cubicBezTo>
                  <a:cubicBezTo>
                    <a:pt x="172" y="84"/>
                    <a:pt x="174" y="65"/>
                    <a:pt x="176" y="45"/>
                  </a:cubicBezTo>
                  <a:cubicBezTo>
                    <a:pt x="177" y="31"/>
                    <a:pt x="178" y="16"/>
                    <a:pt x="180" y="2"/>
                  </a:cubicBezTo>
                  <a:cubicBezTo>
                    <a:pt x="180" y="2"/>
                    <a:pt x="179" y="2"/>
                    <a:pt x="178" y="2"/>
                  </a:cubicBezTo>
                  <a:cubicBezTo>
                    <a:pt x="175" y="2"/>
                    <a:pt x="172" y="1"/>
                    <a:pt x="169" y="0"/>
                  </a:cubicBezTo>
                  <a:cubicBezTo>
                    <a:pt x="169" y="2"/>
                    <a:pt x="170" y="3"/>
                    <a:pt x="170" y="4"/>
                  </a:cubicBezTo>
                  <a:cubicBezTo>
                    <a:pt x="170" y="6"/>
                    <a:pt x="170" y="9"/>
                    <a:pt x="170" y="11"/>
                  </a:cubicBezTo>
                  <a:cubicBezTo>
                    <a:pt x="166" y="51"/>
                    <a:pt x="162" y="90"/>
                    <a:pt x="159" y="129"/>
                  </a:cubicBezTo>
                  <a:cubicBezTo>
                    <a:pt x="159" y="133"/>
                    <a:pt x="157" y="133"/>
                    <a:pt x="154" y="134"/>
                  </a:cubicBezTo>
                  <a:cubicBezTo>
                    <a:pt x="137" y="140"/>
                    <a:pt x="120" y="145"/>
                    <a:pt x="102" y="150"/>
                  </a:cubicBezTo>
                  <a:cubicBezTo>
                    <a:pt x="79" y="157"/>
                    <a:pt x="55" y="165"/>
                    <a:pt x="32" y="172"/>
                  </a:cubicBezTo>
                  <a:cubicBezTo>
                    <a:pt x="21" y="175"/>
                    <a:pt x="11" y="179"/>
                    <a:pt x="0" y="182"/>
                  </a:cubicBezTo>
                  <a:cubicBezTo>
                    <a:pt x="2" y="185"/>
                    <a:pt x="3" y="188"/>
                    <a:pt x="3" y="191"/>
                  </a:cubicBezTo>
                  <a:cubicBezTo>
                    <a:pt x="54" y="175"/>
                    <a:pt x="106" y="159"/>
                    <a:pt x="158" y="143"/>
                  </a:cubicBezTo>
                  <a:cubicBezTo>
                    <a:pt x="156" y="160"/>
                    <a:pt x="155" y="177"/>
                    <a:pt x="153" y="19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4" name="Freeform 433">
              <a:extLst>
                <a:ext uri="{FF2B5EF4-FFF2-40B4-BE49-F238E27FC236}">
                  <a16:creationId xmlns:a16="http://schemas.microsoft.com/office/drawing/2014/main" id="{02189DC9-9445-4EE3-9205-3411E47D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741" y="2681505"/>
              <a:ext cx="597859" cy="467889"/>
            </a:xfrm>
            <a:custGeom>
              <a:avLst/>
              <a:gdLst>
                <a:gd name="T0" fmla="*/ 53 w 149"/>
                <a:gd name="T1" fmla="*/ 80 h 117"/>
                <a:gd name="T2" fmla="*/ 147 w 149"/>
                <a:gd name="T3" fmla="*/ 8 h 117"/>
                <a:gd name="T4" fmla="*/ 149 w 149"/>
                <a:gd name="T5" fmla="*/ 8 h 117"/>
                <a:gd name="T6" fmla="*/ 143 w 149"/>
                <a:gd name="T7" fmla="*/ 0 h 117"/>
                <a:gd name="T8" fmla="*/ 0 w 149"/>
                <a:gd name="T9" fmla="*/ 109 h 117"/>
                <a:gd name="T10" fmla="*/ 6 w 149"/>
                <a:gd name="T11" fmla="*/ 117 h 117"/>
                <a:gd name="T12" fmla="*/ 6 w 149"/>
                <a:gd name="T13" fmla="*/ 116 h 117"/>
                <a:gd name="T14" fmla="*/ 53 w 149"/>
                <a:gd name="T1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17">
                  <a:moveTo>
                    <a:pt x="53" y="80"/>
                  </a:moveTo>
                  <a:cubicBezTo>
                    <a:pt x="85" y="56"/>
                    <a:pt x="116" y="32"/>
                    <a:pt x="147" y="8"/>
                  </a:cubicBezTo>
                  <a:cubicBezTo>
                    <a:pt x="148" y="8"/>
                    <a:pt x="148" y="8"/>
                    <a:pt x="149" y="8"/>
                  </a:cubicBezTo>
                  <a:cubicBezTo>
                    <a:pt x="146" y="5"/>
                    <a:pt x="144" y="3"/>
                    <a:pt x="143" y="0"/>
                  </a:cubicBezTo>
                  <a:cubicBezTo>
                    <a:pt x="95" y="36"/>
                    <a:pt x="48" y="73"/>
                    <a:pt x="0" y="109"/>
                  </a:cubicBezTo>
                  <a:cubicBezTo>
                    <a:pt x="3" y="111"/>
                    <a:pt x="5" y="114"/>
                    <a:pt x="6" y="117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22" y="104"/>
                    <a:pt x="38" y="92"/>
                    <a:pt x="53" y="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5" name="Freeform 434">
              <a:extLst>
                <a:ext uri="{FF2B5EF4-FFF2-40B4-BE49-F238E27FC236}">
                  <a16:creationId xmlns:a16="http://schemas.microsoft.com/office/drawing/2014/main" id="{5299EDCD-9A2B-4749-B268-B21AA2F0E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2348" y="3351347"/>
              <a:ext cx="147965" cy="375911"/>
            </a:xfrm>
            <a:custGeom>
              <a:avLst/>
              <a:gdLst>
                <a:gd name="T0" fmla="*/ 1 w 37"/>
                <a:gd name="T1" fmla="*/ 4 h 94"/>
                <a:gd name="T2" fmla="*/ 17 w 37"/>
                <a:gd name="T3" fmla="*/ 58 h 94"/>
                <a:gd name="T4" fmla="*/ 27 w 37"/>
                <a:gd name="T5" fmla="*/ 94 h 94"/>
                <a:gd name="T6" fmla="*/ 37 w 37"/>
                <a:gd name="T7" fmla="*/ 91 h 94"/>
                <a:gd name="T8" fmla="*/ 37 w 37"/>
                <a:gd name="T9" fmla="*/ 91 h 94"/>
                <a:gd name="T10" fmla="*/ 19 w 37"/>
                <a:gd name="T11" fmla="*/ 33 h 94"/>
                <a:gd name="T12" fmla="*/ 10 w 37"/>
                <a:gd name="T13" fmla="*/ 2 h 94"/>
                <a:gd name="T14" fmla="*/ 10 w 37"/>
                <a:gd name="T15" fmla="*/ 0 h 94"/>
                <a:gd name="T16" fmla="*/ 0 w 37"/>
                <a:gd name="T17" fmla="*/ 3 h 94"/>
                <a:gd name="T18" fmla="*/ 1 w 37"/>
                <a:gd name="T19" fmla="*/ 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94">
                  <a:moveTo>
                    <a:pt x="1" y="4"/>
                  </a:moveTo>
                  <a:cubicBezTo>
                    <a:pt x="6" y="22"/>
                    <a:pt x="11" y="40"/>
                    <a:pt x="17" y="58"/>
                  </a:cubicBezTo>
                  <a:cubicBezTo>
                    <a:pt x="20" y="71"/>
                    <a:pt x="24" y="83"/>
                    <a:pt x="27" y="94"/>
                  </a:cubicBezTo>
                  <a:cubicBezTo>
                    <a:pt x="30" y="92"/>
                    <a:pt x="34" y="92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1" y="72"/>
                    <a:pt x="25" y="52"/>
                    <a:pt x="19" y="33"/>
                  </a:cubicBezTo>
                  <a:cubicBezTo>
                    <a:pt x="16" y="22"/>
                    <a:pt x="13" y="12"/>
                    <a:pt x="10" y="2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6" name="Freeform 435">
              <a:extLst>
                <a:ext uri="{FF2B5EF4-FFF2-40B4-BE49-F238E27FC236}">
                  <a16:creationId xmlns:a16="http://schemas.microsoft.com/office/drawing/2014/main" id="{41C3B3A3-9B23-4AB3-A5E8-6E180A5DE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329" y="2809475"/>
              <a:ext cx="409904" cy="335921"/>
            </a:xfrm>
            <a:custGeom>
              <a:avLst/>
              <a:gdLst>
                <a:gd name="T0" fmla="*/ 92 w 102"/>
                <a:gd name="T1" fmla="*/ 3 h 84"/>
                <a:gd name="T2" fmla="*/ 0 w 102"/>
                <a:gd name="T3" fmla="*/ 76 h 84"/>
                <a:gd name="T4" fmla="*/ 0 w 102"/>
                <a:gd name="T5" fmla="*/ 76 h 84"/>
                <a:gd name="T6" fmla="*/ 6 w 102"/>
                <a:gd name="T7" fmla="*/ 84 h 84"/>
                <a:gd name="T8" fmla="*/ 29 w 102"/>
                <a:gd name="T9" fmla="*/ 65 h 84"/>
                <a:gd name="T10" fmla="*/ 99 w 102"/>
                <a:gd name="T11" fmla="*/ 9 h 84"/>
                <a:gd name="T12" fmla="*/ 102 w 102"/>
                <a:gd name="T13" fmla="*/ 8 h 84"/>
                <a:gd name="T14" fmla="*/ 95 w 102"/>
                <a:gd name="T15" fmla="*/ 0 h 84"/>
                <a:gd name="T16" fmla="*/ 92 w 102"/>
                <a:gd name="T17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84">
                  <a:moveTo>
                    <a:pt x="92" y="3"/>
                  </a:moveTo>
                  <a:cubicBezTo>
                    <a:pt x="62" y="27"/>
                    <a:pt x="31" y="51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9"/>
                    <a:pt x="4" y="81"/>
                    <a:pt x="6" y="84"/>
                  </a:cubicBezTo>
                  <a:cubicBezTo>
                    <a:pt x="14" y="78"/>
                    <a:pt x="21" y="71"/>
                    <a:pt x="29" y="65"/>
                  </a:cubicBezTo>
                  <a:cubicBezTo>
                    <a:pt x="53" y="46"/>
                    <a:pt x="76" y="28"/>
                    <a:pt x="99" y="9"/>
                  </a:cubicBezTo>
                  <a:cubicBezTo>
                    <a:pt x="100" y="8"/>
                    <a:pt x="101" y="8"/>
                    <a:pt x="102" y="8"/>
                  </a:cubicBezTo>
                  <a:cubicBezTo>
                    <a:pt x="99" y="5"/>
                    <a:pt x="97" y="3"/>
                    <a:pt x="95" y="0"/>
                  </a:cubicBezTo>
                  <a:cubicBezTo>
                    <a:pt x="95" y="1"/>
                    <a:pt x="94" y="2"/>
                    <a:pt x="92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7" name="Freeform 436">
              <a:extLst>
                <a:ext uri="{FF2B5EF4-FFF2-40B4-BE49-F238E27FC236}">
                  <a16:creationId xmlns:a16="http://schemas.microsoft.com/office/drawing/2014/main" id="{208EAEED-FB1D-4644-B969-51684FBAE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4033" y="3069414"/>
              <a:ext cx="579863" cy="477888"/>
            </a:xfrm>
            <a:custGeom>
              <a:avLst/>
              <a:gdLst>
                <a:gd name="T0" fmla="*/ 78 w 145"/>
                <a:gd name="T1" fmla="*/ 49 h 119"/>
                <a:gd name="T2" fmla="*/ 1 w 145"/>
                <a:gd name="T3" fmla="*/ 111 h 119"/>
                <a:gd name="T4" fmla="*/ 0 w 145"/>
                <a:gd name="T5" fmla="*/ 112 h 119"/>
                <a:gd name="T6" fmla="*/ 6 w 145"/>
                <a:gd name="T7" fmla="*/ 119 h 119"/>
                <a:gd name="T8" fmla="*/ 10 w 145"/>
                <a:gd name="T9" fmla="*/ 116 h 119"/>
                <a:gd name="T10" fmla="*/ 144 w 145"/>
                <a:gd name="T11" fmla="*/ 8 h 119"/>
                <a:gd name="T12" fmla="*/ 145 w 145"/>
                <a:gd name="T13" fmla="*/ 7 h 119"/>
                <a:gd name="T14" fmla="*/ 139 w 145"/>
                <a:gd name="T15" fmla="*/ 0 h 119"/>
                <a:gd name="T16" fmla="*/ 139 w 145"/>
                <a:gd name="T17" fmla="*/ 0 h 119"/>
                <a:gd name="T18" fmla="*/ 78 w 145"/>
                <a:gd name="T1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19">
                  <a:moveTo>
                    <a:pt x="78" y="49"/>
                  </a:moveTo>
                  <a:cubicBezTo>
                    <a:pt x="53" y="70"/>
                    <a:pt x="27" y="90"/>
                    <a:pt x="1" y="111"/>
                  </a:cubicBezTo>
                  <a:cubicBezTo>
                    <a:pt x="1" y="111"/>
                    <a:pt x="0" y="111"/>
                    <a:pt x="0" y="112"/>
                  </a:cubicBezTo>
                  <a:cubicBezTo>
                    <a:pt x="2" y="114"/>
                    <a:pt x="4" y="116"/>
                    <a:pt x="6" y="119"/>
                  </a:cubicBezTo>
                  <a:cubicBezTo>
                    <a:pt x="7" y="118"/>
                    <a:pt x="8" y="117"/>
                    <a:pt x="10" y="116"/>
                  </a:cubicBezTo>
                  <a:cubicBezTo>
                    <a:pt x="55" y="80"/>
                    <a:pt x="100" y="44"/>
                    <a:pt x="144" y="8"/>
                  </a:cubicBezTo>
                  <a:cubicBezTo>
                    <a:pt x="145" y="8"/>
                    <a:pt x="145" y="8"/>
                    <a:pt x="145" y="7"/>
                  </a:cubicBezTo>
                  <a:cubicBezTo>
                    <a:pt x="143" y="5"/>
                    <a:pt x="141" y="3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19" y="16"/>
                    <a:pt x="99" y="33"/>
                    <a:pt x="78" y="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8" name="Freeform 437">
              <a:extLst>
                <a:ext uri="{FF2B5EF4-FFF2-40B4-BE49-F238E27FC236}">
                  <a16:creationId xmlns:a16="http://schemas.microsoft.com/office/drawing/2014/main" id="{0ADFB3D1-3915-46EB-A6E3-03F46F901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522" y="3555299"/>
              <a:ext cx="773818" cy="275935"/>
            </a:xfrm>
            <a:custGeom>
              <a:avLst/>
              <a:gdLst>
                <a:gd name="T0" fmla="*/ 85 w 193"/>
                <a:gd name="T1" fmla="*/ 26 h 69"/>
                <a:gd name="T2" fmla="*/ 37 w 193"/>
                <a:gd name="T3" fmla="*/ 10 h 69"/>
                <a:gd name="T4" fmla="*/ 4 w 193"/>
                <a:gd name="T5" fmla="*/ 0 h 69"/>
                <a:gd name="T6" fmla="*/ 3 w 193"/>
                <a:gd name="T7" fmla="*/ 0 h 69"/>
                <a:gd name="T8" fmla="*/ 0 w 193"/>
                <a:gd name="T9" fmla="*/ 9 h 69"/>
                <a:gd name="T10" fmla="*/ 1 w 193"/>
                <a:gd name="T11" fmla="*/ 9 h 69"/>
                <a:gd name="T12" fmla="*/ 51 w 193"/>
                <a:gd name="T13" fmla="*/ 25 h 69"/>
                <a:gd name="T14" fmla="*/ 110 w 193"/>
                <a:gd name="T15" fmla="*/ 43 h 69"/>
                <a:gd name="T16" fmla="*/ 168 w 193"/>
                <a:gd name="T17" fmla="*/ 62 h 69"/>
                <a:gd name="T18" fmla="*/ 190 w 193"/>
                <a:gd name="T19" fmla="*/ 69 h 69"/>
                <a:gd name="T20" fmla="*/ 190 w 193"/>
                <a:gd name="T21" fmla="*/ 69 h 69"/>
                <a:gd name="T22" fmla="*/ 193 w 193"/>
                <a:gd name="T23" fmla="*/ 60 h 69"/>
                <a:gd name="T24" fmla="*/ 146 w 193"/>
                <a:gd name="T25" fmla="*/ 45 h 69"/>
                <a:gd name="T26" fmla="*/ 85 w 193"/>
                <a:gd name="T27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69">
                  <a:moveTo>
                    <a:pt x="85" y="26"/>
                  </a:moveTo>
                  <a:cubicBezTo>
                    <a:pt x="69" y="21"/>
                    <a:pt x="53" y="16"/>
                    <a:pt x="37" y="10"/>
                  </a:cubicBezTo>
                  <a:cubicBezTo>
                    <a:pt x="26" y="7"/>
                    <a:pt x="15" y="3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3"/>
                    <a:pt x="2" y="6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8" y="14"/>
                    <a:pt x="34" y="20"/>
                    <a:pt x="51" y="25"/>
                  </a:cubicBezTo>
                  <a:cubicBezTo>
                    <a:pt x="70" y="31"/>
                    <a:pt x="90" y="37"/>
                    <a:pt x="110" y="43"/>
                  </a:cubicBezTo>
                  <a:cubicBezTo>
                    <a:pt x="130" y="50"/>
                    <a:pt x="149" y="56"/>
                    <a:pt x="168" y="62"/>
                  </a:cubicBezTo>
                  <a:cubicBezTo>
                    <a:pt x="176" y="64"/>
                    <a:pt x="183" y="67"/>
                    <a:pt x="190" y="69"/>
                  </a:cubicBezTo>
                  <a:cubicBezTo>
                    <a:pt x="190" y="69"/>
                    <a:pt x="190" y="69"/>
                    <a:pt x="190" y="69"/>
                  </a:cubicBezTo>
                  <a:cubicBezTo>
                    <a:pt x="191" y="66"/>
                    <a:pt x="192" y="63"/>
                    <a:pt x="193" y="60"/>
                  </a:cubicBezTo>
                  <a:cubicBezTo>
                    <a:pt x="177" y="55"/>
                    <a:pt x="162" y="50"/>
                    <a:pt x="146" y="45"/>
                  </a:cubicBezTo>
                  <a:cubicBezTo>
                    <a:pt x="125" y="38"/>
                    <a:pt x="105" y="32"/>
                    <a:pt x="85" y="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9" name="Freeform 438">
              <a:extLst>
                <a:ext uri="{FF2B5EF4-FFF2-40B4-BE49-F238E27FC236}">
                  <a16:creationId xmlns:a16="http://schemas.microsoft.com/office/drawing/2014/main" id="{C8A2AEBA-C025-4A4E-9684-265E1E044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2712" y="1793715"/>
              <a:ext cx="1091742" cy="341920"/>
            </a:xfrm>
            <a:custGeom>
              <a:avLst/>
              <a:gdLst>
                <a:gd name="T0" fmla="*/ 76 w 272"/>
                <a:gd name="T1" fmla="*/ 65 h 85"/>
                <a:gd name="T2" fmla="*/ 143 w 272"/>
                <a:gd name="T3" fmla="*/ 46 h 85"/>
                <a:gd name="T4" fmla="*/ 219 w 272"/>
                <a:gd name="T5" fmla="*/ 24 h 85"/>
                <a:gd name="T6" fmla="*/ 265 w 272"/>
                <a:gd name="T7" fmla="*/ 11 h 85"/>
                <a:gd name="T8" fmla="*/ 271 w 272"/>
                <a:gd name="T9" fmla="*/ 9 h 85"/>
                <a:gd name="T10" fmla="*/ 272 w 272"/>
                <a:gd name="T11" fmla="*/ 9 h 85"/>
                <a:gd name="T12" fmla="*/ 270 w 272"/>
                <a:gd name="T13" fmla="*/ 0 h 85"/>
                <a:gd name="T14" fmla="*/ 269 w 272"/>
                <a:gd name="T15" fmla="*/ 0 h 85"/>
                <a:gd name="T16" fmla="*/ 246 w 272"/>
                <a:gd name="T17" fmla="*/ 7 h 85"/>
                <a:gd name="T18" fmla="*/ 188 w 272"/>
                <a:gd name="T19" fmla="*/ 23 h 85"/>
                <a:gd name="T20" fmla="*/ 145 w 272"/>
                <a:gd name="T21" fmla="*/ 36 h 85"/>
                <a:gd name="T22" fmla="*/ 88 w 272"/>
                <a:gd name="T23" fmla="*/ 52 h 85"/>
                <a:gd name="T24" fmla="*/ 0 w 272"/>
                <a:gd name="T25" fmla="*/ 74 h 85"/>
                <a:gd name="T26" fmla="*/ 4 w 272"/>
                <a:gd name="T27" fmla="*/ 85 h 85"/>
                <a:gd name="T28" fmla="*/ 76 w 272"/>
                <a:gd name="T29" fmla="*/ 6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85">
                  <a:moveTo>
                    <a:pt x="76" y="65"/>
                  </a:moveTo>
                  <a:cubicBezTo>
                    <a:pt x="98" y="58"/>
                    <a:pt x="121" y="52"/>
                    <a:pt x="143" y="46"/>
                  </a:cubicBezTo>
                  <a:cubicBezTo>
                    <a:pt x="168" y="39"/>
                    <a:pt x="194" y="31"/>
                    <a:pt x="219" y="24"/>
                  </a:cubicBezTo>
                  <a:cubicBezTo>
                    <a:pt x="234" y="20"/>
                    <a:pt x="250" y="15"/>
                    <a:pt x="265" y="11"/>
                  </a:cubicBezTo>
                  <a:cubicBezTo>
                    <a:pt x="267" y="10"/>
                    <a:pt x="269" y="10"/>
                    <a:pt x="271" y="9"/>
                  </a:cubicBezTo>
                  <a:cubicBezTo>
                    <a:pt x="271" y="9"/>
                    <a:pt x="272" y="9"/>
                    <a:pt x="272" y="9"/>
                  </a:cubicBezTo>
                  <a:cubicBezTo>
                    <a:pt x="271" y="6"/>
                    <a:pt x="270" y="3"/>
                    <a:pt x="270" y="0"/>
                  </a:cubicBezTo>
                  <a:cubicBezTo>
                    <a:pt x="270" y="0"/>
                    <a:pt x="270" y="0"/>
                    <a:pt x="269" y="0"/>
                  </a:cubicBezTo>
                  <a:cubicBezTo>
                    <a:pt x="261" y="2"/>
                    <a:pt x="254" y="4"/>
                    <a:pt x="246" y="7"/>
                  </a:cubicBezTo>
                  <a:cubicBezTo>
                    <a:pt x="226" y="12"/>
                    <a:pt x="207" y="18"/>
                    <a:pt x="188" y="23"/>
                  </a:cubicBezTo>
                  <a:cubicBezTo>
                    <a:pt x="174" y="27"/>
                    <a:pt x="159" y="31"/>
                    <a:pt x="145" y="36"/>
                  </a:cubicBezTo>
                  <a:cubicBezTo>
                    <a:pt x="126" y="41"/>
                    <a:pt x="107" y="46"/>
                    <a:pt x="88" y="52"/>
                  </a:cubicBezTo>
                  <a:cubicBezTo>
                    <a:pt x="75" y="55"/>
                    <a:pt x="14" y="73"/>
                    <a:pt x="0" y="74"/>
                  </a:cubicBezTo>
                  <a:cubicBezTo>
                    <a:pt x="2" y="78"/>
                    <a:pt x="3" y="81"/>
                    <a:pt x="4" y="85"/>
                  </a:cubicBezTo>
                  <a:cubicBezTo>
                    <a:pt x="18" y="80"/>
                    <a:pt x="61" y="69"/>
                    <a:pt x="76" y="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0" name="Freeform 439">
              <a:extLst>
                <a:ext uri="{FF2B5EF4-FFF2-40B4-BE49-F238E27FC236}">
                  <a16:creationId xmlns:a16="http://schemas.microsoft.com/office/drawing/2014/main" id="{BA3A6812-964F-4440-A5E5-D1127AF81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843" y="3339350"/>
              <a:ext cx="295930" cy="631851"/>
            </a:xfrm>
            <a:custGeom>
              <a:avLst/>
              <a:gdLst>
                <a:gd name="T0" fmla="*/ 39 w 74"/>
                <a:gd name="T1" fmla="*/ 87 h 158"/>
                <a:gd name="T2" fmla="*/ 66 w 74"/>
                <a:gd name="T3" fmla="*/ 22 h 158"/>
                <a:gd name="T4" fmla="*/ 73 w 74"/>
                <a:gd name="T5" fmla="*/ 5 h 158"/>
                <a:gd name="T6" fmla="*/ 74 w 74"/>
                <a:gd name="T7" fmla="*/ 4 h 158"/>
                <a:gd name="T8" fmla="*/ 64 w 74"/>
                <a:gd name="T9" fmla="*/ 0 h 158"/>
                <a:gd name="T10" fmla="*/ 64 w 74"/>
                <a:gd name="T11" fmla="*/ 1 h 158"/>
                <a:gd name="T12" fmla="*/ 36 w 74"/>
                <a:gd name="T13" fmla="*/ 67 h 158"/>
                <a:gd name="T14" fmla="*/ 17 w 74"/>
                <a:gd name="T15" fmla="*/ 113 h 158"/>
                <a:gd name="T16" fmla="*/ 0 w 74"/>
                <a:gd name="T17" fmla="*/ 154 h 158"/>
                <a:gd name="T18" fmla="*/ 9 w 74"/>
                <a:gd name="T19" fmla="*/ 158 h 158"/>
                <a:gd name="T20" fmla="*/ 12 w 74"/>
                <a:gd name="T21" fmla="*/ 150 h 158"/>
                <a:gd name="T22" fmla="*/ 39 w 74"/>
                <a:gd name="T23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58">
                  <a:moveTo>
                    <a:pt x="39" y="87"/>
                  </a:moveTo>
                  <a:cubicBezTo>
                    <a:pt x="48" y="65"/>
                    <a:pt x="57" y="43"/>
                    <a:pt x="66" y="22"/>
                  </a:cubicBezTo>
                  <a:cubicBezTo>
                    <a:pt x="69" y="16"/>
                    <a:pt x="71" y="11"/>
                    <a:pt x="73" y="5"/>
                  </a:cubicBezTo>
                  <a:cubicBezTo>
                    <a:pt x="73" y="5"/>
                    <a:pt x="73" y="5"/>
                    <a:pt x="74" y="4"/>
                  </a:cubicBezTo>
                  <a:cubicBezTo>
                    <a:pt x="70" y="3"/>
                    <a:pt x="67" y="2"/>
                    <a:pt x="64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5" y="23"/>
                    <a:pt x="45" y="45"/>
                    <a:pt x="36" y="67"/>
                  </a:cubicBezTo>
                  <a:cubicBezTo>
                    <a:pt x="30" y="82"/>
                    <a:pt x="24" y="98"/>
                    <a:pt x="17" y="113"/>
                  </a:cubicBezTo>
                  <a:cubicBezTo>
                    <a:pt x="12" y="127"/>
                    <a:pt x="6" y="141"/>
                    <a:pt x="0" y="154"/>
                  </a:cubicBezTo>
                  <a:cubicBezTo>
                    <a:pt x="3" y="155"/>
                    <a:pt x="6" y="156"/>
                    <a:pt x="9" y="158"/>
                  </a:cubicBezTo>
                  <a:cubicBezTo>
                    <a:pt x="9" y="155"/>
                    <a:pt x="10" y="153"/>
                    <a:pt x="12" y="150"/>
                  </a:cubicBezTo>
                  <a:cubicBezTo>
                    <a:pt x="21" y="129"/>
                    <a:pt x="30" y="108"/>
                    <a:pt x="39" y="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1" name="Freeform 440">
              <a:extLst>
                <a:ext uri="{FF2B5EF4-FFF2-40B4-BE49-F238E27FC236}">
                  <a16:creationId xmlns:a16="http://schemas.microsoft.com/office/drawing/2014/main" id="{E705A4C9-30F0-445C-98CD-C6C6453F06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8732" y="1861699"/>
              <a:ext cx="3011288" cy="1585626"/>
            </a:xfrm>
            <a:custGeom>
              <a:avLst/>
              <a:gdLst>
                <a:gd name="T0" fmla="*/ 191 w 751"/>
                <a:gd name="T1" fmla="*/ 160 h 395"/>
                <a:gd name="T2" fmla="*/ 333 w 751"/>
                <a:gd name="T3" fmla="*/ 94 h 395"/>
                <a:gd name="T4" fmla="*/ 436 w 751"/>
                <a:gd name="T5" fmla="*/ 102 h 395"/>
                <a:gd name="T6" fmla="*/ 337 w 751"/>
                <a:gd name="T7" fmla="*/ 257 h 395"/>
                <a:gd name="T8" fmla="*/ 212 w 751"/>
                <a:gd name="T9" fmla="*/ 210 h 395"/>
                <a:gd name="T10" fmla="*/ 193 w 751"/>
                <a:gd name="T11" fmla="*/ 209 h 395"/>
                <a:gd name="T12" fmla="*/ 282 w 751"/>
                <a:gd name="T13" fmla="*/ 267 h 395"/>
                <a:gd name="T14" fmla="*/ 174 w 751"/>
                <a:gd name="T15" fmla="*/ 222 h 395"/>
                <a:gd name="T16" fmla="*/ 165 w 751"/>
                <a:gd name="T17" fmla="*/ 224 h 395"/>
                <a:gd name="T18" fmla="*/ 167 w 751"/>
                <a:gd name="T19" fmla="*/ 292 h 395"/>
                <a:gd name="T20" fmla="*/ 0 w 751"/>
                <a:gd name="T21" fmla="*/ 326 h 395"/>
                <a:gd name="T22" fmla="*/ 69 w 751"/>
                <a:gd name="T23" fmla="*/ 322 h 395"/>
                <a:gd name="T24" fmla="*/ 173 w 751"/>
                <a:gd name="T25" fmla="*/ 301 h 395"/>
                <a:gd name="T26" fmla="*/ 181 w 751"/>
                <a:gd name="T27" fmla="*/ 381 h 395"/>
                <a:gd name="T28" fmla="*/ 190 w 751"/>
                <a:gd name="T29" fmla="*/ 379 h 395"/>
                <a:gd name="T30" fmla="*/ 183 w 751"/>
                <a:gd name="T31" fmla="*/ 299 h 395"/>
                <a:gd name="T32" fmla="*/ 296 w 751"/>
                <a:gd name="T33" fmla="*/ 277 h 395"/>
                <a:gd name="T34" fmla="*/ 213 w 751"/>
                <a:gd name="T35" fmla="*/ 386 h 395"/>
                <a:gd name="T36" fmla="*/ 219 w 751"/>
                <a:gd name="T37" fmla="*/ 393 h 395"/>
                <a:gd name="T38" fmla="*/ 368 w 751"/>
                <a:gd name="T39" fmla="*/ 323 h 395"/>
                <a:gd name="T40" fmla="*/ 328 w 751"/>
                <a:gd name="T41" fmla="*/ 286 h 395"/>
                <a:gd name="T42" fmla="*/ 420 w 751"/>
                <a:gd name="T43" fmla="*/ 250 h 395"/>
                <a:gd name="T44" fmla="*/ 515 w 751"/>
                <a:gd name="T45" fmla="*/ 221 h 395"/>
                <a:gd name="T46" fmla="*/ 523 w 751"/>
                <a:gd name="T47" fmla="*/ 196 h 395"/>
                <a:gd name="T48" fmla="*/ 483 w 751"/>
                <a:gd name="T49" fmla="*/ 134 h 395"/>
                <a:gd name="T50" fmla="*/ 577 w 751"/>
                <a:gd name="T51" fmla="*/ 106 h 395"/>
                <a:gd name="T52" fmla="*/ 565 w 751"/>
                <a:gd name="T53" fmla="*/ 184 h 395"/>
                <a:gd name="T54" fmla="*/ 586 w 751"/>
                <a:gd name="T55" fmla="*/ 109 h 395"/>
                <a:gd name="T56" fmla="*/ 750 w 751"/>
                <a:gd name="T57" fmla="*/ 114 h 395"/>
                <a:gd name="T58" fmla="*/ 751 w 751"/>
                <a:gd name="T59" fmla="*/ 104 h 395"/>
                <a:gd name="T60" fmla="*/ 594 w 751"/>
                <a:gd name="T61" fmla="*/ 97 h 395"/>
                <a:gd name="T62" fmla="*/ 606 w 751"/>
                <a:gd name="T63" fmla="*/ 40 h 395"/>
                <a:gd name="T64" fmla="*/ 597 w 751"/>
                <a:gd name="T65" fmla="*/ 37 h 395"/>
                <a:gd name="T66" fmla="*/ 525 w 751"/>
                <a:gd name="T67" fmla="*/ 93 h 395"/>
                <a:gd name="T68" fmla="*/ 584 w 751"/>
                <a:gd name="T69" fmla="*/ 22 h 395"/>
                <a:gd name="T70" fmla="*/ 446 w 751"/>
                <a:gd name="T71" fmla="*/ 90 h 395"/>
                <a:gd name="T72" fmla="*/ 348 w 751"/>
                <a:gd name="T73" fmla="*/ 7 h 395"/>
                <a:gd name="T74" fmla="*/ 267 w 751"/>
                <a:gd name="T75" fmla="*/ 62 h 395"/>
                <a:gd name="T76" fmla="*/ 301 w 751"/>
                <a:gd name="T77" fmla="*/ 3 h 395"/>
                <a:gd name="T78" fmla="*/ 237 w 751"/>
                <a:gd name="T79" fmla="*/ 80 h 395"/>
                <a:gd name="T80" fmla="*/ 37 w 751"/>
                <a:gd name="T81" fmla="*/ 71 h 395"/>
                <a:gd name="T82" fmla="*/ 25 w 751"/>
                <a:gd name="T83" fmla="*/ 75 h 395"/>
                <a:gd name="T84" fmla="*/ 183 w 751"/>
                <a:gd name="T85" fmla="*/ 156 h 395"/>
                <a:gd name="T86" fmla="*/ 332 w 751"/>
                <a:gd name="T87" fmla="*/ 268 h 395"/>
                <a:gd name="T88" fmla="*/ 500 w 751"/>
                <a:gd name="T89" fmla="*/ 102 h 395"/>
                <a:gd name="T90" fmla="*/ 448 w 751"/>
                <a:gd name="T91" fmla="*/ 10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1" h="395">
                  <a:moveTo>
                    <a:pt x="183" y="156"/>
                  </a:moveTo>
                  <a:cubicBezTo>
                    <a:pt x="186" y="157"/>
                    <a:pt x="188" y="159"/>
                    <a:pt x="191" y="161"/>
                  </a:cubicBezTo>
                  <a:cubicBezTo>
                    <a:pt x="191" y="161"/>
                    <a:pt x="191" y="160"/>
                    <a:pt x="191" y="160"/>
                  </a:cubicBezTo>
                  <a:cubicBezTo>
                    <a:pt x="209" y="137"/>
                    <a:pt x="226" y="115"/>
                    <a:pt x="244" y="93"/>
                  </a:cubicBezTo>
                  <a:cubicBezTo>
                    <a:pt x="244" y="91"/>
                    <a:pt x="247" y="91"/>
                    <a:pt x="248" y="91"/>
                  </a:cubicBezTo>
                  <a:cubicBezTo>
                    <a:pt x="276" y="92"/>
                    <a:pt x="305" y="93"/>
                    <a:pt x="333" y="94"/>
                  </a:cubicBezTo>
                  <a:cubicBezTo>
                    <a:pt x="346" y="95"/>
                    <a:pt x="360" y="96"/>
                    <a:pt x="373" y="96"/>
                  </a:cubicBezTo>
                  <a:cubicBezTo>
                    <a:pt x="392" y="97"/>
                    <a:pt x="411" y="98"/>
                    <a:pt x="430" y="99"/>
                  </a:cubicBezTo>
                  <a:cubicBezTo>
                    <a:pt x="432" y="99"/>
                    <a:pt x="434" y="100"/>
                    <a:pt x="436" y="102"/>
                  </a:cubicBezTo>
                  <a:cubicBezTo>
                    <a:pt x="446" y="113"/>
                    <a:pt x="457" y="124"/>
                    <a:pt x="468" y="136"/>
                  </a:cubicBezTo>
                  <a:cubicBezTo>
                    <a:pt x="428" y="175"/>
                    <a:pt x="388" y="214"/>
                    <a:pt x="348" y="253"/>
                  </a:cubicBezTo>
                  <a:cubicBezTo>
                    <a:pt x="345" y="256"/>
                    <a:pt x="341" y="257"/>
                    <a:pt x="337" y="257"/>
                  </a:cubicBezTo>
                  <a:cubicBezTo>
                    <a:pt x="325" y="260"/>
                    <a:pt x="313" y="262"/>
                    <a:pt x="302" y="264"/>
                  </a:cubicBezTo>
                  <a:cubicBezTo>
                    <a:pt x="299" y="265"/>
                    <a:pt x="296" y="265"/>
                    <a:pt x="293" y="263"/>
                  </a:cubicBezTo>
                  <a:cubicBezTo>
                    <a:pt x="266" y="246"/>
                    <a:pt x="239" y="228"/>
                    <a:pt x="212" y="210"/>
                  </a:cubicBezTo>
                  <a:cubicBezTo>
                    <a:pt x="208" y="208"/>
                    <a:pt x="205" y="206"/>
                    <a:pt x="202" y="203"/>
                  </a:cubicBezTo>
                  <a:cubicBezTo>
                    <a:pt x="200" y="202"/>
                    <a:pt x="199" y="202"/>
                    <a:pt x="198" y="201"/>
                  </a:cubicBezTo>
                  <a:cubicBezTo>
                    <a:pt x="197" y="204"/>
                    <a:pt x="195" y="207"/>
                    <a:pt x="193" y="209"/>
                  </a:cubicBezTo>
                  <a:cubicBezTo>
                    <a:pt x="193" y="209"/>
                    <a:pt x="193" y="209"/>
                    <a:pt x="194" y="209"/>
                  </a:cubicBezTo>
                  <a:cubicBezTo>
                    <a:pt x="214" y="223"/>
                    <a:pt x="235" y="236"/>
                    <a:pt x="256" y="250"/>
                  </a:cubicBezTo>
                  <a:cubicBezTo>
                    <a:pt x="265" y="256"/>
                    <a:pt x="273" y="262"/>
                    <a:pt x="282" y="267"/>
                  </a:cubicBezTo>
                  <a:cubicBezTo>
                    <a:pt x="282" y="268"/>
                    <a:pt x="282" y="268"/>
                    <a:pt x="282" y="269"/>
                  </a:cubicBezTo>
                  <a:cubicBezTo>
                    <a:pt x="249" y="275"/>
                    <a:pt x="215" y="282"/>
                    <a:pt x="181" y="289"/>
                  </a:cubicBezTo>
                  <a:cubicBezTo>
                    <a:pt x="179" y="266"/>
                    <a:pt x="176" y="244"/>
                    <a:pt x="174" y="222"/>
                  </a:cubicBezTo>
                  <a:cubicBezTo>
                    <a:pt x="171" y="222"/>
                    <a:pt x="168" y="223"/>
                    <a:pt x="165" y="223"/>
                  </a:cubicBezTo>
                  <a:cubicBezTo>
                    <a:pt x="165" y="223"/>
                    <a:pt x="165" y="223"/>
                    <a:pt x="165" y="223"/>
                  </a:cubicBezTo>
                  <a:cubicBezTo>
                    <a:pt x="165" y="223"/>
                    <a:pt x="165" y="224"/>
                    <a:pt x="165" y="224"/>
                  </a:cubicBezTo>
                  <a:cubicBezTo>
                    <a:pt x="166" y="233"/>
                    <a:pt x="167" y="242"/>
                    <a:pt x="168" y="250"/>
                  </a:cubicBezTo>
                  <a:cubicBezTo>
                    <a:pt x="169" y="263"/>
                    <a:pt x="170" y="275"/>
                    <a:pt x="171" y="287"/>
                  </a:cubicBezTo>
                  <a:cubicBezTo>
                    <a:pt x="172" y="291"/>
                    <a:pt x="170" y="292"/>
                    <a:pt x="167" y="292"/>
                  </a:cubicBezTo>
                  <a:cubicBezTo>
                    <a:pt x="154" y="295"/>
                    <a:pt x="47" y="317"/>
                    <a:pt x="30" y="320"/>
                  </a:cubicBezTo>
                  <a:cubicBezTo>
                    <a:pt x="20" y="323"/>
                    <a:pt x="10" y="325"/>
                    <a:pt x="0" y="326"/>
                  </a:cubicBezTo>
                  <a:cubicBezTo>
                    <a:pt x="0" y="327"/>
                    <a:pt x="0" y="326"/>
                    <a:pt x="0" y="326"/>
                  </a:cubicBezTo>
                  <a:cubicBezTo>
                    <a:pt x="1" y="329"/>
                    <a:pt x="1" y="333"/>
                    <a:pt x="1" y="336"/>
                  </a:cubicBezTo>
                  <a:cubicBezTo>
                    <a:pt x="2" y="336"/>
                    <a:pt x="2" y="336"/>
                    <a:pt x="2" y="336"/>
                  </a:cubicBezTo>
                  <a:cubicBezTo>
                    <a:pt x="24" y="331"/>
                    <a:pt x="46" y="326"/>
                    <a:pt x="69" y="322"/>
                  </a:cubicBezTo>
                  <a:cubicBezTo>
                    <a:pt x="86" y="318"/>
                    <a:pt x="104" y="315"/>
                    <a:pt x="121" y="311"/>
                  </a:cubicBezTo>
                  <a:cubicBezTo>
                    <a:pt x="137" y="308"/>
                    <a:pt x="153" y="305"/>
                    <a:pt x="169" y="301"/>
                  </a:cubicBezTo>
                  <a:cubicBezTo>
                    <a:pt x="170" y="301"/>
                    <a:pt x="171" y="301"/>
                    <a:pt x="173" y="301"/>
                  </a:cubicBezTo>
                  <a:cubicBezTo>
                    <a:pt x="173" y="308"/>
                    <a:pt x="174" y="315"/>
                    <a:pt x="175" y="321"/>
                  </a:cubicBezTo>
                  <a:cubicBezTo>
                    <a:pt x="177" y="341"/>
                    <a:pt x="179" y="361"/>
                    <a:pt x="181" y="380"/>
                  </a:cubicBezTo>
                  <a:cubicBezTo>
                    <a:pt x="181" y="381"/>
                    <a:pt x="181" y="381"/>
                    <a:pt x="181" y="381"/>
                  </a:cubicBezTo>
                  <a:cubicBezTo>
                    <a:pt x="183" y="380"/>
                    <a:pt x="186" y="380"/>
                    <a:pt x="189" y="380"/>
                  </a:cubicBezTo>
                  <a:cubicBezTo>
                    <a:pt x="190" y="380"/>
                    <a:pt x="190" y="380"/>
                    <a:pt x="191" y="380"/>
                  </a:cubicBezTo>
                  <a:cubicBezTo>
                    <a:pt x="191" y="380"/>
                    <a:pt x="190" y="380"/>
                    <a:pt x="190" y="379"/>
                  </a:cubicBezTo>
                  <a:cubicBezTo>
                    <a:pt x="189" y="365"/>
                    <a:pt x="187" y="350"/>
                    <a:pt x="186" y="336"/>
                  </a:cubicBezTo>
                  <a:cubicBezTo>
                    <a:pt x="185" y="325"/>
                    <a:pt x="184" y="313"/>
                    <a:pt x="182" y="302"/>
                  </a:cubicBezTo>
                  <a:cubicBezTo>
                    <a:pt x="182" y="301"/>
                    <a:pt x="183" y="300"/>
                    <a:pt x="183" y="299"/>
                  </a:cubicBezTo>
                  <a:cubicBezTo>
                    <a:pt x="201" y="295"/>
                    <a:pt x="220" y="291"/>
                    <a:pt x="238" y="287"/>
                  </a:cubicBezTo>
                  <a:cubicBezTo>
                    <a:pt x="256" y="283"/>
                    <a:pt x="274" y="280"/>
                    <a:pt x="293" y="276"/>
                  </a:cubicBezTo>
                  <a:cubicBezTo>
                    <a:pt x="294" y="276"/>
                    <a:pt x="295" y="276"/>
                    <a:pt x="296" y="277"/>
                  </a:cubicBezTo>
                  <a:cubicBezTo>
                    <a:pt x="302" y="280"/>
                    <a:pt x="307" y="284"/>
                    <a:pt x="313" y="288"/>
                  </a:cubicBezTo>
                  <a:cubicBezTo>
                    <a:pt x="307" y="294"/>
                    <a:pt x="301" y="300"/>
                    <a:pt x="294" y="306"/>
                  </a:cubicBezTo>
                  <a:cubicBezTo>
                    <a:pt x="267" y="333"/>
                    <a:pt x="240" y="359"/>
                    <a:pt x="213" y="386"/>
                  </a:cubicBezTo>
                  <a:cubicBezTo>
                    <a:pt x="212" y="387"/>
                    <a:pt x="211" y="387"/>
                    <a:pt x="211" y="388"/>
                  </a:cubicBezTo>
                  <a:cubicBezTo>
                    <a:pt x="213" y="390"/>
                    <a:pt x="216" y="392"/>
                    <a:pt x="218" y="395"/>
                  </a:cubicBezTo>
                  <a:cubicBezTo>
                    <a:pt x="218" y="394"/>
                    <a:pt x="218" y="394"/>
                    <a:pt x="219" y="393"/>
                  </a:cubicBezTo>
                  <a:cubicBezTo>
                    <a:pt x="252" y="361"/>
                    <a:pt x="285" y="328"/>
                    <a:pt x="318" y="296"/>
                  </a:cubicBezTo>
                  <a:cubicBezTo>
                    <a:pt x="319" y="295"/>
                    <a:pt x="320" y="294"/>
                    <a:pt x="322" y="293"/>
                  </a:cubicBezTo>
                  <a:cubicBezTo>
                    <a:pt x="337" y="303"/>
                    <a:pt x="353" y="313"/>
                    <a:pt x="368" y="323"/>
                  </a:cubicBezTo>
                  <a:cubicBezTo>
                    <a:pt x="370" y="320"/>
                    <a:pt x="371" y="318"/>
                    <a:pt x="374" y="315"/>
                  </a:cubicBezTo>
                  <a:cubicBezTo>
                    <a:pt x="373" y="315"/>
                    <a:pt x="373" y="315"/>
                    <a:pt x="373" y="315"/>
                  </a:cubicBezTo>
                  <a:cubicBezTo>
                    <a:pt x="358" y="305"/>
                    <a:pt x="344" y="296"/>
                    <a:pt x="328" y="286"/>
                  </a:cubicBezTo>
                  <a:cubicBezTo>
                    <a:pt x="334" y="280"/>
                    <a:pt x="340" y="275"/>
                    <a:pt x="345" y="269"/>
                  </a:cubicBezTo>
                  <a:cubicBezTo>
                    <a:pt x="351" y="262"/>
                    <a:pt x="359" y="263"/>
                    <a:pt x="366" y="261"/>
                  </a:cubicBezTo>
                  <a:cubicBezTo>
                    <a:pt x="384" y="257"/>
                    <a:pt x="402" y="254"/>
                    <a:pt x="420" y="250"/>
                  </a:cubicBezTo>
                  <a:cubicBezTo>
                    <a:pt x="438" y="246"/>
                    <a:pt x="455" y="243"/>
                    <a:pt x="473" y="239"/>
                  </a:cubicBezTo>
                  <a:cubicBezTo>
                    <a:pt x="488" y="236"/>
                    <a:pt x="503" y="233"/>
                    <a:pt x="517" y="230"/>
                  </a:cubicBezTo>
                  <a:cubicBezTo>
                    <a:pt x="516" y="227"/>
                    <a:pt x="516" y="224"/>
                    <a:pt x="515" y="221"/>
                  </a:cubicBezTo>
                  <a:cubicBezTo>
                    <a:pt x="466" y="231"/>
                    <a:pt x="415" y="241"/>
                    <a:pt x="363" y="252"/>
                  </a:cubicBezTo>
                  <a:cubicBezTo>
                    <a:pt x="401" y="215"/>
                    <a:pt x="437" y="179"/>
                    <a:pt x="474" y="143"/>
                  </a:cubicBezTo>
                  <a:cubicBezTo>
                    <a:pt x="491" y="161"/>
                    <a:pt x="507" y="179"/>
                    <a:pt x="523" y="196"/>
                  </a:cubicBezTo>
                  <a:cubicBezTo>
                    <a:pt x="525" y="193"/>
                    <a:pt x="527" y="191"/>
                    <a:pt x="529" y="189"/>
                  </a:cubicBezTo>
                  <a:cubicBezTo>
                    <a:pt x="514" y="172"/>
                    <a:pt x="498" y="156"/>
                    <a:pt x="483" y="139"/>
                  </a:cubicBezTo>
                  <a:cubicBezTo>
                    <a:pt x="482" y="138"/>
                    <a:pt x="482" y="135"/>
                    <a:pt x="483" y="134"/>
                  </a:cubicBezTo>
                  <a:cubicBezTo>
                    <a:pt x="493" y="124"/>
                    <a:pt x="503" y="115"/>
                    <a:pt x="513" y="105"/>
                  </a:cubicBezTo>
                  <a:cubicBezTo>
                    <a:pt x="515" y="104"/>
                    <a:pt x="516" y="103"/>
                    <a:pt x="518" y="103"/>
                  </a:cubicBezTo>
                  <a:cubicBezTo>
                    <a:pt x="537" y="104"/>
                    <a:pt x="557" y="105"/>
                    <a:pt x="577" y="106"/>
                  </a:cubicBezTo>
                  <a:cubicBezTo>
                    <a:pt x="576" y="110"/>
                    <a:pt x="575" y="114"/>
                    <a:pt x="574" y="118"/>
                  </a:cubicBezTo>
                  <a:cubicBezTo>
                    <a:pt x="568" y="139"/>
                    <a:pt x="562" y="161"/>
                    <a:pt x="556" y="182"/>
                  </a:cubicBezTo>
                  <a:cubicBezTo>
                    <a:pt x="559" y="182"/>
                    <a:pt x="562" y="183"/>
                    <a:pt x="565" y="184"/>
                  </a:cubicBezTo>
                  <a:cubicBezTo>
                    <a:pt x="567" y="179"/>
                    <a:pt x="569" y="173"/>
                    <a:pt x="570" y="168"/>
                  </a:cubicBezTo>
                  <a:cubicBezTo>
                    <a:pt x="574" y="156"/>
                    <a:pt x="577" y="144"/>
                    <a:pt x="580" y="132"/>
                  </a:cubicBezTo>
                  <a:cubicBezTo>
                    <a:pt x="582" y="124"/>
                    <a:pt x="584" y="117"/>
                    <a:pt x="586" y="109"/>
                  </a:cubicBezTo>
                  <a:cubicBezTo>
                    <a:pt x="587" y="106"/>
                    <a:pt x="589" y="106"/>
                    <a:pt x="591" y="106"/>
                  </a:cubicBezTo>
                  <a:cubicBezTo>
                    <a:pt x="619" y="108"/>
                    <a:pt x="646" y="109"/>
                    <a:pt x="673" y="110"/>
                  </a:cubicBezTo>
                  <a:cubicBezTo>
                    <a:pt x="698" y="111"/>
                    <a:pt x="724" y="112"/>
                    <a:pt x="750" y="114"/>
                  </a:cubicBezTo>
                  <a:cubicBezTo>
                    <a:pt x="750" y="114"/>
                    <a:pt x="750" y="114"/>
                    <a:pt x="751" y="114"/>
                  </a:cubicBezTo>
                  <a:cubicBezTo>
                    <a:pt x="750" y="113"/>
                    <a:pt x="750" y="112"/>
                    <a:pt x="750" y="111"/>
                  </a:cubicBezTo>
                  <a:cubicBezTo>
                    <a:pt x="750" y="108"/>
                    <a:pt x="751" y="106"/>
                    <a:pt x="751" y="104"/>
                  </a:cubicBezTo>
                  <a:cubicBezTo>
                    <a:pt x="751" y="104"/>
                    <a:pt x="751" y="104"/>
                    <a:pt x="751" y="104"/>
                  </a:cubicBezTo>
                  <a:cubicBezTo>
                    <a:pt x="722" y="103"/>
                    <a:pt x="694" y="101"/>
                    <a:pt x="666" y="100"/>
                  </a:cubicBezTo>
                  <a:cubicBezTo>
                    <a:pt x="642" y="99"/>
                    <a:pt x="618" y="98"/>
                    <a:pt x="594" y="97"/>
                  </a:cubicBezTo>
                  <a:cubicBezTo>
                    <a:pt x="593" y="97"/>
                    <a:pt x="592" y="97"/>
                    <a:pt x="590" y="96"/>
                  </a:cubicBezTo>
                  <a:cubicBezTo>
                    <a:pt x="593" y="87"/>
                    <a:pt x="596" y="77"/>
                    <a:pt x="598" y="68"/>
                  </a:cubicBezTo>
                  <a:cubicBezTo>
                    <a:pt x="601" y="58"/>
                    <a:pt x="604" y="49"/>
                    <a:pt x="606" y="40"/>
                  </a:cubicBezTo>
                  <a:cubicBezTo>
                    <a:pt x="606" y="38"/>
                    <a:pt x="607" y="37"/>
                    <a:pt x="607" y="36"/>
                  </a:cubicBezTo>
                  <a:cubicBezTo>
                    <a:pt x="604" y="36"/>
                    <a:pt x="601" y="35"/>
                    <a:pt x="598" y="34"/>
                  </a:cubicBezTo>
                  <a:cubicBezTo>
                    <a:pt x="598" y="35"/>
                    <a:pt x="598" y="36"/>
                    <a:pt x="597" y="37"/>
                  </a:cubicBezTo>
                  <a:cubicBezTo>
                    <a:pt x="594" y="48"/>
                    <a:pt x="591" y="59"/>
                    <a:pt x="588" y="71"/>
                  </a:cubicBezTo>
                  <a:cubicBezTo>
                    <a:pt x="585" y="79"/>
                    <a:pt x="583" y="88"/>
                    <a:pt x="580" y="96"/>
                  </a:cubicBezTo>
                  <a:cubicBezTo>
                    <a:pt x="562" y="95"/>
                    <a:pt x="544" y="95"/>
                    <a:pt x="525" y="93"/>
                  </a:cubicBezTo>
                  <a:cubicBezTo>
                    <a:pt x="547" y="72"/>
                    <a:pt x="569" y="50"/>
                    <a:pt x="591" y="29"/>
                  </a:cubicBezTo>
                  <a:cubicBezTo>
                    <a:pt x="588" y="27"/>
                    <a:pt x="586" y="24"/>
                    <a:pt x="584" y="22"/>
                  </a:cubicBezTo>
                  <a:cubicBezTo>
                    <a:pt x="584" y="22"/>
                    <a:pt x="584" y="22"/>
                    <a:pt x="584" y="22"/>
                  </a:cubicBezTo>
                  <a:cubicBezTo>
                    <a:pt x="562" y="44"/>
                    <a:pt x="540" y="65"/>
                    <a:pt x="519" y="87"/>
                  </a:cubicBezTo>
                  <a:cubicBezTo>
                    <a:pt x="514" y="92"/>
                    <a:pt x="509" y="93"/>
                    <a:pt x="502" y="93"/>
                  </a:cubicBezTo>
                  <a:cubicBezTo>
                    <a:pt x="483" y="91"/>
                    <a:pt x="464" y="91"/>
                    <a:pt x="446" y="90"/>
                  </a:cubicBezTo>
                  <a:cubicBezTo>
                    <a:pt x="440" y="90"/>
                    <a:pt x="436" y="88"/>
                    <a:pt x="432" y="84"/>
                  </a:cubicBezTo>
                  <a:cubicBezTo>
                    <a:pt x="406" y="56"/>
                    <a:pt x="380" y="28"/>
                    <a:pt x="354" y="0"/>
                  </a:cubicBezTo>
                  <a:cubicBezTo>
                    <a:pt x="352" y="3"/>
                    <a:pt x="350" y="5"/>
                    <a:pt x="348" y="7"/>
                  </a:cubicBezTo>
                  <a:cubicBezTo>
                    <a:pt x="373" y="34"/>
                    <a:pt x="398" y="61"/>
                    <a:pt x="424" y="89"/>
                  </a:cubicBezTo>
                  <a:cubicBezTo>
                    <a:pt x="366" y="86"/>
                    <a:pt x="310" y="84"/>
                    <a:pt x="252" y="81"/>
                  </a:cubicBezTo>
                  <a:cubicBezTo>
                    <a:pt x="258" y="74"/>
                    <a:pt x="262" y="68"/>
                    <a:pt x="267" y="62"/>
                  </a:cubicBezTo>
                  <a:cubicBezTo>
                    <a:pt x="280" y="45"/>
                    <a:pt x="293" y="28"/>
                    <a:pt x="306" y="11"/>
                  </a:cubicBezTo>
                  <a:cubicBezTo>
                    <a:pt x="307" y="10"/>
                    <a:pt x="308" y="10"/>
                    <a:pt x="308" y="9"/>
                  </a:cubicBezTo>
                  <a:cubicBezTo>
                    <a:pt x="305" y="7"/>
                    <a:pt x="303" y="5"/>
                    <a:pt x="301" y="3"/>
                  </a:cubicBezTo>
                  <a:cubicBezTo>
                    <a:pt x="300" y="4"/>
                    <a:pt x="300" y="5"/>
                    <a:pt x="299" y="6"/>
                  </a:cubicBezTo>
                  <a:cubicBezTo>
                    <a:pt x="280" y="30"/>
                    <a:pt x="262" y="54"/>
                    <a:pt x="243" y="78"/>
                  </a:cubicBezTo>
                  <a:cubicBezTo>
                    <a:pt x="242" y="79"/>
                    <a:pt x="239" y="80"/>
                    <a:pt x="237" y="80"/>
                  </a:cubicBezTo>
                  <a:cubicBezTo>
                    <a:pt x="213" y="79"/>
                    <a:pt x="188" y="78"/>
                    <a:pt x="163" y="77"/>
                  </a:cubicBezTo>
                  <a:cubicBezTo>
                    <a:pt x="136" y="76"/>
                    <a:pt x="109" y="75"/>
                    <a:pt x="82" y="73"/>
                  </a:cubicBezTo>
                  <a:cubicBezTo>
                    <a:pt x="67" y="73"/>
                    <a:pt x="52" y="72"/>
                    <a:pt x="37" y="71"/>
                  </a:cubicBezTo>
                  <a:cubicBezTo>
                    <a:pt x="35" y="71"/>
                    <a:pt x="33" y="71"/>
                    <a:pt x="32" y="71"/>
                  </a:cubicBezTo>
                  <a:cubicBezTo>
                    <a:pt x="29" y="71"/>
                    <a:pt x="27" y="71"/>
                    <a:pt x="25" y="70"/>
                  </a:cubicBezTo>
                  <a:cubicBezTo>
                    <a:pt x="25" y="72"/>
                    <a:pt x="25" y="73"/>
                    <a:pt x="25" y="75"/>
                  </a:cubicBezTo>
                  <a:cubicBezTo>
                    <a:pt x="25" y="77"/>
                    <a:pt x="25" y="79"/>
                    <a:pt x="25" y="80"/>
                  </a:cubicBezTo>
                  <a:cubicBezTo>
                    <a:pt x="94" y="83"/>
                    <a:pt x="163" y="87"/>
                    <a:pt x="234" y="90"/>
                  </a:cubicBezTo>
                  <a:cubicBezTo>
                    <a:pt x="216" y="112"/>
                    <a:pt x="200" y="134"/>
                    <a:pt x="183" y="156"/>
                  </a:cubicBezTo>
                  <a:close/>
                  <a:moveTo>
                    <a:pt x="320" y="280"/>
                  </a:moveTo>
                  <a:cubicBezTo>
                    <a:pt x="316" y="278"/>
                    <a:pt x="313" y="276"/>
                    <a:pt x="308" y="273"/>
                  </a:cubicBezTo>
                  <a:cubicBezTo>
                    <a:pt x="317" y="271"/>
                    <a:pt x="324" y="270"/>
                    <a:pt x="332" y="268"/>
                  </a:cubicBezTo>
                  <a:cubicBezTo>
                    <a:pt x="328" y="272"/>
                    <a:pt x="324" y="276"/>
                    <a:pt x="320" y="280"/>
                  </a:cubicBezTo>
                  <a:close/>
                  <a:moveTo>
                    <a:pt x="448" y="100"/>
                  </a:moveTo>
                  <a:cubicBezTo>
                    <a:pt x="466" y="100"/>
                    <a:pt x="483" y="101"/>
                    <a:pt x="500" y="102"/>
                  </a:cubicBezTo>
                  <a:cubicBezTo>
                    <a:pt x="492" y="111"/>
                    <a:pt x="483" y="120"/>
                    <a:pt x="474" y="130"/>
                  </a:cubicBezTo>
                  <a:cubicBezTo>
                    <a:pt x="465" y="120"/>
                    <a:pt x="456" y="110"/>
                    <a:pt x="447" y="100"/>
                  </a:cubicBezTo>
                  <a:cubicBezTo>
                    <a:pt x="448" y="100"/>
                    <a:pt x="448" y="100"/>
                    <a:pt x="448" y="1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2" name="Freeform 441">
              <a:extLst>
                <a:ext uri="{FF2B5EF4-FFF2-40B4-BE49-F238E27FC236}">
                  <a16:creationId xmlns:a16="http://schemas.microsoft.com/office/drawing/2014/main" id="{7FFD2F56-2664-45BE-A367-FC68B67FD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4823" y="3347348"/>
              <a:ext cx="1021759" cy="765820"/>
            </a:xfrm>
            <a:custGeom>
              <a:avLst/>
              <a:gdLst>
                <a:gd name="T0" fmla="*/ 112 w 255"/>
                <a:gd name="T1" fmla="*/ 132 h 191"/>
                <a:gd name="T2" fmla="*/ 114 w 255"/>
                <a:gd name="T3" fmla="*/ 127 h 191"/>
                <a:gd name="T4" fmla="*/ 210 w 255"/>
                <a:gd name="T5" fmla="*/ 84 h 191"/>
                <a:gd name="T6" fmla="*/ 255 w 255"/>
                <a:gd name="T7" fmla="*/ 65 h 191"/>
                <a:gd name="T8" fmla="*/ 251 w 255"/>
                <a:gd name="T9" fmla="*/ 56 h 191"/>
                <a:gd name="T10" fmla="*/ 109 w 255"/>
                <a:gd name="T11" fmla="*/ 119 h 191"/>
                <a:gd name="T12" fmla="*/ 103 w 255"/>
                <a:gd name="T13" fmla="*/ 100 h 191"/>
                <a:gd name="T14" fmla="*/ 89 w 255"/>
                <a:gd name="T15" fmla="*/ 50 h 191"/>
                <a:gd name="T16" fmla="*/ 76 w 255"/>
                <a:gd name="T17" fmla="*/ 1 h 191"/>
                <a:gd name="T18" fmla="*/ 76 w 255"/>
                <a:gd name="T19" fmla="*/ 0 h 191"/>
                <a:gd name="T20" fmla="*/ 65 w 255"/>
                <a:gd name="T21" fmla="*/ 3 h 191"/>
                <a:gd name="T22" fmla="*/ 69 w 255"/>
                <a:gd name="T23" fmla="*/ 12 h 191"/>
                <a:gd name="T24" fmla="*/ 85 w 255"/>
                <a:gd name="T25" fmla="*/ 70 h 191"/>
                <a:gd name="T26" fmla="*/ 100 w 255"/>
                <a:gd name="T27" fmla="*/ 123 h 191"/>
                <a:gd name="T28" fmla="*/ 0 w 255"/>
                <a:gd name="T29" fmla="*/ 168 h 191"/>
                <a:gd name="T30" fmla="*/ 4 w 255"/>
                <a:gd name="T31" fmla="*/ 177 h 191"/>
                <a:gd name="T32" fmla="*/ 10 w 255"/>
                <a:gd name="T33" fmla="*/ 174 h 191"/>
                <a:gd name="T34" fmla="*/ 77 w 255"/>
                <a:gd name="T35" fmla="*/ 144 h 191"/>
                <a:gd name="T36" fmla="*/ 102 w 255"/>
                <a:gd name="T37" fmla="*/ 132 h 191"/>
                <a:gd name="T38" fmla="*/ 118 w 255"/>
                <a:gd name="T39" fmla="*/ 190 h 191"/>
                <a:gd name="T40" fmla="*/ 118 w 255"/>
                <a:gd name="T41" fmla="*/ 191 h 191"/>
                <a:gd name="T42" fmla="*/ 128 w 255"/>
                <a:gd name="T43" fmla="*/ 189 h 191"/>
                <a:gd name="T44" fmla="*/ 127 w 255"/>
                <a:gd name="T45" fmla="*/ 187 h 191"/>
                <a:gd name="T46" fmla="*/ 112 w 255"/>
                <a:gd name="T47" fmla="*/ 1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191">
                  <a:moveTo>
                    <a:pt x="112" y="132"/>
                  </a:moveTo>
                  <a:cubicBezTo>
                    <a:pt x="111" y="130"/>
                    <a:pt x="112" y="128"/>
                    <a:pt x="114" y="127"/>
                  </a:cubicBezTo>
                  <a:cubicBezTo>
                    <a:pt x="146" y="113"/>
                    <a:pt x="178" y="98"/>
                    <a:pt x="210" y="84"/>
                  </a:cubicBezTo>
                  <a:cubicBezTo>
                    <a:pt x="225" y="78"/>
                    <a:pt x="240" y="71"/>
                    <a:pt x="255" y="65"/>
                  </a:cubicBezTo>
                  <a:cubicBezTo>
                    <a:pt x="253" y="62"/>
                    <a:pt x="251" y="59"/>
                    <a:pt x="251" y="56"/>
                  </a:cubicBezTo>
                  <a:cubicBezTo>
                    <a:pt x="204" y="77"/>
                    <a:pt x="156" y="98"/>
                    <a:pt x="109" y="119"/>
                  </a:cubicBezTo>
                  <a:cubicBezTo>
                    <a:pt x="107" y="113"/>
                    <a:pt x="105" y="107"/>
                    <a:pt x="103" y="100"/>
                  </a:cubicBezTo>
                  <a:cubicBezTo>
                    <a:pt x="98" y="84"/>
                    <a:pt x="94" y="67"/>
                    <a:pt x="89" y="50"/>
                  </a:cubicBezTo>
                  <a:cubicBezTo>
                    <a:pt x="85" y="34"/>
                    <a:pt x="80" y="18"/>
                    <a:pt x="76" y="1"/>
                  </a:cubicBezTo>
                  <a:cubicBezTo>
                    <a:pt x="76" y="1"/>
                    <a:pt x="76" y="1"/>
                    <a:pt x="76" y="0"/>
                  </a:cubicBezTo>
                  <a:cubicBezTo>
                    <a:pt x="73" y="2"/>
                    <a:pt x="69" y="3"/>
                    <a:pt x="65" y="3"/>
                  </a:cubicBezTo>
                  <a:cubicBezTo>
                    <a:pt x="67" y="5"/>
                    <a:pt x="67" y="7"/>
                    <a:pt x="69" y="12"/>
                  </a:cubicBezTo>
                  <a:cubicBezTo>
                    <a:pt x="74" y="31"/>
                    <a:pt x="80" y="50"/>
                    <a:pt x="85" y="70"/>
                  </a:cubicBezTo>
                  <a:cubicBezTo>
                    <a:pt x="90" y="87"/>
                    <a:pt x="95" y="105"/>
                    <a:pt x="100" y="123"/>
                  </a:cubicBezTo>
                  <a:cubicBezTo>
                    <a:pt x="66" y="138"/>
                    <a:pt x="33" y="153"/>
                    <a:pt x="0" y="168"/>
                  </a:cubicBezTo>
                  <a:cubicBezTo>
                    <a:pt x="2" y="170"/>
                    <a:pt x="4" y="173"/>
                    <a:pt x="4" y="177"/>
                  </a:cubicBezTo>
                  <a:cubicBezTo>
                    <a:pt x="6" y="176"/>
                    <a:pt x="7" y="175"/>
                    <a:pt x="10" y="174"/>
                  </a:cubicBezTo>
                  <a:cubicBezTo>
                    <a:pt x="32" y="164"/>
                    <a:pt x="55" y="154"/>
                    <a:pt x="77" y="144"/>
                  </a:cubicBezTo>
                  <a:cubicBezTo>
                    <a:pt x="85" y="140"/>
                    <a:pt x="94" y="136"/>
                    <a:pt x="102" y="132"/>
                  </a:cubicBezTo>
                  <a:cubicBezTo>
                    <a:pt x="108" y="152"/>
                    <a:pt x="113" y="171"/>
                    <a:pt x="118" y="190"/>
                  </a:cubicBezTo>
                  <a:cubicBezTo>
                    <a:pt x="118" y="190"/>
                    <a:pt x="118" y="191"/>
                    <a:pt x="118" y="191"/>
                  </a:cubicBezTo>
                  <a:cubicBezTo>
                    <a:pt x="121" y="190"/>
                    <a:pt x="125" y="189"/>
                    <a:pt x="128" y="189"/>
                  </a:cubicBezTo>
                  <a:cubicBezTo>
                    <a:pt x="128" y="188"/>
                    <a:pt x="127" y="188"/>
                    <a:pt x="127" y="187"/>
                  </a:cubicBezTo>
                  <a:cubicBezTo>
                    <a:pt x="122" y="169"/>
                    <a:pt x="117" y="150"/>
                    <a:pt x="112" y="1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3" name="Freeform 442">
              <a:extLst>
                <a:ext uri="{FF2B5EF4-FFF2-40B4-BE49-F238E27FC236}">
                  <a16:creationId xmlns:a16="http://schemas.microsoft.com/office/drawing/2014/main" id="{4518F3C9-2976-450C-A67D-A1B45EA3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909" y="3093408"/>
              <a:ext cx="473889" cy="119972"/>
            </a:xfrm>
            <a:custGeom>
              <a:avLst/>
              <a:gdLst>
                <a:gd name="T0" fmla="*/ 55 w 118"/>
                <a:gd name="T1" fmla="*/ 19 h 30"/>
                <a:gd name="T2" fmla="*/ 111 w 118"/>
                <a:gd name="T3" fmla="*/ 29 h 30"/>
                <a:gd name="T4" fmla="*/ 117 w 118"/>
                <a:gd name="T5" fmla="*/ 30 h 30"/>
                <a:gd name="T6" fmla="*/ 117 w 118"/>
                <a:gd name="T7" fmla="*/ 30 h 30"/>
                <a:gd name="T8" fmla="*/ 118 w 118"/>
                <a:gd name="T9" fmla="*/ 21 h 30"/>
                <a:gd name="T10" fmla="*/ 2 w 118"/>
                <a:gd name="T11" fmla="*/ 0 h 30"/>
                <a:gd name="T12" fmla="*/ 0 w 118"/>
                <a:gd name="T13" fmla="*/ 10 h 30"/>
                <a:gd name="T14" fmla="*/ 1 w 118"/>
                <a:gd name="T15" fmla="*/ 10 h 30"/>
                <a:gd name="T16" fmla="*/ 55 w 118"/>
                <a:gd name="T1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0">
                  <a:moveTo>
                    <a:pt x="55" y="19"/>
                  </a:moveTo>
                  <a:cubicBezTo>
                    <a:pt x="73" y="22"/>
                    <a:pt x="92" y="26"/>
                    <a:pt x="111" y="29"/>
                  </a:cubicBezTo>
                  <a:cubicBezTo>
                    <a:pt x="113" y="29"/>
                    <a:pt x="115" y="29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27"/>
                    <a:pt x="117" y="24"/>
                    <a:pt x="118" y="21"/>
                  </a:cubicBezTo>
                  <a:cubicBezTo>
                    <a:pt x="81" y="14"/>
                    <a:pt x="41" y="7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9" y="13"/>
                    <a:pt x="37" y="16"/>
                    <a:pt x="55" y="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4" name="Freeform 443">
              <a:extLst>
                <a:ext uri="{FF2B5EF4-FFF2-40B4-BE49-F238E27FC236}">
                  <a16:creationId xmlns:a16="http://schemas.microsoft.com/office/drawing/2014/main" id="{D3AE5A6E-4245-4E3C-81AB-7BC9A2B42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4640" y="3651277"/>
              <a:ext cx="327922" cy="861797"/>
            </a:xfrm>
            <a:custGeom>
              <a:avLst/>
              <a:gdLst>
                <a:gd name="T0" fmla="*/ 41 w 82"/>
                <a:gd name="T1" fmla="*/ 122 h 215"/>
                <a:gd name="T2" fmla="*/ 56 w 82"/>
                <a:gd name="T3" fmla="*/ 78 h 215"/>
                <a:gd name="T4" fmla="*/ 78 w 82"/>
                <a:gd name="T5" fmla="*/ 15 h 215"/>
                <a:gd name="T6" fmla="*/ 81 w 82"/>
                <a:gd name="T7" fmla="*/ 7 h 215"/>
                <a:gd name="T8" fmla="*/ 82 w 82"/>
                <a:gd name="T9" fmla="*/ 4 h 215"/>
                <a:gd name="T10" fmla="*/ 74 w 82"/>
                <a:gd name="T11" fmla="*/ 0 h 215"/>
                <a:gd name="T12" fmla="*/ 54 w 82"/>
                <a:gd name="T13" fmla="*/ 57 h 215"/>
                <a:gd name="T14" fmla="*/ 3 w 82"/>
                <a:gd name="T15" fmla="*/ 202 h 215"/>
                <a:gd name="T16" fmla="*/ 0 w 82"/>
                <a:gd name="T17" fmla="*/ 211 h 215"/>
                <a:gd name="T18" fmla="*/ 0 w 82"/>
                <a:gd name="T19" fmla="*/ 211 h 215"/>
                <a:gd name="T20" fmla="*/ 9 w 82"/>
                <a:gd name="T21" fmla="*/ 215 h 215"/>
                <a:gd name="T22" fmla="*/ 18 w 82"/>
                <a:gd name="T23" fmla="*/ 186 h 215"/>
                <a:gd name="T24" fmla="*/ 41 w 82"/>
                <a:gd name="T25" fmla="*/ 12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215">
                  <a:moveTo>
                    <a:pt x="41" y="122"/>
                  </a:moveTo>
                  <a:cubicBezTo>
                    <a:pt x="46" y="108"/>
                    <a:pt x="51" y="93"/>
                    <a:pt x="56" y="78"/>
                  </a:cubicBezTo>
                  <a:cubicBezTo>
                    <a:pt x="64" y="57"/>
                    <a:pt x="71" y="36"/>
                    <a:pt x="78" y="15"/>
                  </a:cubicBezTo>
                  <a:cubicBezTo>
                    <a:pt x="79" y="12"/>
                    <a:pt x="80" y="10"/>
                    <a:pt x="81" y="7"/>
                  </a:cubicBezTo>
                  <a:cubicBezTo>
                    <a:pt x="81" y="6"/>
                    <a:pt x="82" y="5"/>
                    <a:pt x="82" y="4"/>
                  </a:cubicBezTo>
                  <a:cubicBezTo>
                    <a:pt x="79" y="3"/>
                    <a:pt x="76" y="2"/>
                    <a:pt x="74" y="0"/>
                  </a:cubicBezTo>
                  <a:cubicBezTo>
                    <a:pt x="67" y="19"/>
                    <a:pt x="60" y="38"/>
                    <a:pt x="54" y="57"/>
                  </a:cubicBezTo>
                  <a:cubicBezTo>
                    <a:pt x="48" y="72"/>
                    <a:pt x="10" y="181"/>
                    <a:pt x="3" y="202"/>
                  </a:cubicBezTo>
                  <a:cubicBezTo>
                    <a:pt x="2" y="205"/>
                    <a:pt x="1" y="208"/>
                    <a:pt x="0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" y="212"/>
                    <a:pt x="6" y="213"/>
                    <a:pt x="9" y="215"/>
                  </a:cubicBezTo>
                  <a:cubicBezTo>
                    <a:pt x="12" y="205"/>
                    <a:pt x="15" y="196"/>
                    <a:pt x="18" y="186"/>
                  </a:cubicBezTo>
                  <a:cubicBezTo>
                    <a:pt x="26" y="165"/>
                    <a:pt x="33" y="143"/>
                    <a:pt x="41" y="1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5" name="Freeform 444">
              <a:extLst>
                <a:ext uri="{FF2B5EF4-FFF2-40B4-BE49-F238E27FC236}">
                  <a16:creationId xmlns:a16="http://schemas.microsoft.com/office/drawing/2014/main" id="{AB15B833-790C-4E91-8F31-52DB11705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971" y="2411570"/>
              <a:ext cx="347918" cy="477888"/>
            </a:xfrm>
            <a:custGeom>
              <a:avLst/>
              <a:gdLst>
                <a:gd name="T0" fmla="*/ 80 w 87"/>
                <a:gd name="T1" fmla="*/ 119 h 119"/>
                <a:gd name="T2" fmla="*/ 87 w 87"/>
                <a:gd name="T3" fmla="*/ 113 h 119"/>
                <a:gd name="T4" fmla="*/ 86 w 87"/>
                <a:gd name="T5" fmla="*/ 112 h 119"/>
                <a:gd name="T6" fmla="*/ 8 w 87"/>
                <a:gd name="T7" fmla="*/ 1 h 119"/>
                <a:gd name="T8" fmla="*/ 8 w 87"/>
                <a:gd name="T9" fmla="*/ 0 h 119"/>
                <a:gd name="T10" fmla="*/ 0 w 87"/>
                <a:gd name="T11" fmla="*/ 5 h 119"/>
                <a:gd name="T12" fmla="*/ 80 w 87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19">
                  <a:moveTo>
                    <a:pt x="80" y="119"/>
                  </a:moveTo>
                  <a:cubicBezTo>
                    <a:pt x="82" y="117"/>
                    <a:pt x="84" y="115"/>
                    <a:pt x="87" y="113"/>
                  </a:cubicBezTo>
                  <a:cubicBezTo>
                    <a:pt x="87" y="113"/>
                    <a:pt x="86" y="112"/>
                    <a:pt x="86" y="112"/>
                  </a:cubicBezTo>
                  <a:cubicBezTo>
                    <a:pt x="60" y="75"/>
                    <a:pt x="34" y="38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26" y="43"/>
                    <a:pt x="53" y="81"/>
                    <a:pt x="80" y="1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6" name="Freeform 445">
              <a:extLst>
                <a:ext uri="{FF2B5EF4-FFF2-40B4-BE49-F238E27FC236}">
                  <a16:creationId xmlns:a16="http://schemas.microsoft.com/office/drawing/2014/main" id="{20F0EF8B-1D72-4CD6-A493-FD215627D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819" y="4109168"/>
              <a:ext cx="379910" cy="123971"/>
            </a:xfrm>
            <a:custGeom>
              <a:avLst/>
              <a:gdLst>
                <a:gd name="T0" fmla="*/ 95 w 95"/>
                <a:gd name="T1" fmla="*/ 21 h 31"/>
                <a:gd name="T2" fmla="*/ 56 w 95"/>
                <a:gd name="T3" fmla="*/ 12 h 31"/>
                <a:gd name="T4" fmla="*/ 2 w 95"/>
                <a:gd name="T5" fmla="*/ 0 h 31"/>
                <a:gd name="T6" fmla="*/ 0 w 95"/>
                <a:gd name="T7" fmla="*/ 9 h 31"/>
                <a:gd name="T8" fmla="*/ 93 w 95"/>
                <a:gd name="T9" fmla="*/ 31 h 31"/>
                <a:gd name="T10" fmla="*/ 95 w 95"/>
                <a:gd name="T11" fmla="*/ 21 h 31"/>
                <a:gd name="T12" fmla="*/ 95 w 95"/>
                <a:gd name="T13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31">
                  <a:moveTo>
                    <a:pt x="95" y="21"/>
                  </a:moveTo>
                  <a:cubicBezTo>
                    <a:pt x="82" y="18"/>
                    <a:pt x="69" y="15"/>
                    <a:pt x="56" y="12"/>
                  </a:cubicBezTo>
                  <a:cubicBezTo>
                    <a:pt x="38" y="8"/>
                    <a:pt x="20" y="4"/>
                    <a:pt x="2" y="0"/>
                  </a:cubicBezTo>
                  <a:cubicBezTo>
                    <a:pt x="2" y="4"/>
                    <a:pt x="1" y="7"/>
                    <a:pt x="0" y="9"/>
                  </a:cubicBezTo>
                  <a:cubicBezTo>
                    <a:pt x="31" y="17"/>
                    <a:pt x="62" y="24"/>
                    <a:pt x="93" y="31"/>
                  </a:cubicBezTo>
                  <a:cubicBezTo>
                    <a:pt x="93" y="28"/>
                    <a:pt x="94" y="24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7" name="Freeform 446">
              <a:extLst>
                <a:ext uri="{FF2B5EF4-FFF2-40B4-BE49-F238E27FC236}">
                  <a16:creationId xmlns:a16="http://schemas.microsoft.com/office/drawing/2014/main" id="{270EFA30-E829-4226-BC54-8A530A95B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6399" y="4763014"/>
              <a:ext cx="1001764" cy="849800"/>
            </a:xfrm>
            <a:custGeom>
              <a:avLst/>
              <a:gdLst>
                <a:gd name="T0" fmla="*/ 250 w 250"/>
                <a:gd name="T1" fmla="*/ 205 h 212"/>
                <a:gd name="T2" fmla="*/ 195 w 250"/>
                <a:gd name="T3" fmla="*/ 158 h 212"/>
                <a:gd name="T4" fmla="*/ 86 w 250"/>
                <a:gd name="T5" fmla="*/ 67 h 212"/>
                <a:gd name="T6" fmla="*/ 7 w 250"/>
                <a:gd name="T7" fmla="*/ 1 h 212"/>
                <a:gd name="T8" fmla="*/ 6 w 250"/>
                <a:gd name="T9" fmla="*/ 0 h 212"/>
                <a:gd name="T10" fmla="*/ 0 w 250"/>
                <a:gd name="T11" fmla="*/ 7 h 212"/>
                <a:gd name="T12" fmla="*/ 244 w 250"/>
                <a:gd name="T13" fmla="*/ 212 h 212"/>
                <a:gd name="T14" fmla="*/ 250 w 250"/>
                <a:gd name="T15" fmla="*/ 205 h 212"/>
                <a:gd name="T16" fmla="*/ 250 w 250"/>
                <a:gd name="T17" fmla="*/ 2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12">
                  <a:moveTo>
                    <a:pt x="250" y="205"/>
                  </a:moveTo>
                  <a:cubicBezTo>
                    <a:pt x="232" y="189"/>
                    <a:pt x="213" y="174"/>
                    <a:pt x="195" y="158"/>
                  </a:cubicBezTo>
                  <a:cubicBezTo>
                    <a:pt x="159" y="128"/>
                    <a:pt x="122" y="98"/>
                    <a:pt x="86" y="67"/>
                  </a:cubicBezTo>
                  <a:cubicBezTo>
                    <a:pt x="60" y="45"/>
                    <a:pt x="34" y="23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2"/>
                    <a:pt x="2" y="5"/>
                    <a:pt x="0" y="7"/>
                  </a:cubicBezTo>
                  <a:cubicBezTo>
                    <a:pt x="81" y="75"/>
                    <a:pt x="163" y="144"/>
                    <a:pt x="244" y="212"/>
                  </a:cubicBezTo>
                  <a:cubicBezTo>
                    <a:pt x="246" y="209"/>
                    <a:pt x="248" y="207"/>
                    <a:pt x="250" y="205"/>
                  </a:cubicBezTo>
                  <a:cubicBezTo>
                    <a:pt x="250" y="205"/>
                    <a:pt x="250" y="205"/>
                    <a:pt x="250" y="2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8" name="Freeform 447">
              <a:extLst>
                <a:ext uri="{FF2B5EF4-FFF2-40B4-BE49-F238E27FC236}">
                  <a16:creationId xmlns:a16="http://schemas.microsoft.com/office/drawing/2014/main" id="{D2C75B3A-836D-457C-B411-76D5714F6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131" y="5098934"/>
              <a:ext cx="577864" cy="219948"/>
            </a:xfrm>
            <a:custGeom>
              <a:avLst/>
              <a:gdLst>
                <a:gd name="T0" fmla="*/ 140 w 144"/>
                <a:gd name="T1" fmla="*/ 0 h 55"/>
                <a:gd name="T2" fmla="*/ 86 w 144"/>
                <a:gd name="T3" fmla="*/ 18 h 55"/>
                <a:gd name="T4" fmla="*/ 37 w 144"/>
                <a:gd name="T5" fmla="*/ 34 h 55"/>
                <a:gd name="T6" fmla="*/ 0 w 144"/>
                <a:gd name="T7" fmla="*/ 47 h 55"/>
                <a:gd name="T8" fmla="*/ 0 w 144"/>
                <a:gd name="T9" fmla="*/ 47 h 55"/>
                <a:gd name="T10" fmla="*/ 3 w 144"/>
                <a:gd name="T11" fmla="*/ 55 h 55"/>
                <a:gd name="T12" fmla="*/ 144 w 144"/>
                <a:gd name="T13" fmla="*/ 11 h 55"/>
                <a:gd name="T14" fmla="*/ 141 w 144"/>
                <a:gd name="T15" fmla="*/ 0 h 55"/>
                <a:gd name="T16" fmla="*/ 140 w 144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55">
                  <a:moveTo>
                    <a:pt x="140" y="0"/>
                  </a:moveTo>
                  <a:cubicBezTo>
                    <a:pt x="122" y="6"/>
                    <a:pt x="104" y="12"/>
                    <a:pt x="86" y="18"/>
                  </a:cubicBezTo>
                  <a:cubicBezTo>
                    <a:pt x="70" y="23"/>
                    <a:pt x="53" y="29"/>
                    <a:pt x="37" y="34"/>
                  </a:cubicBezTo>
                  <a:cubicBezTo>
                    <a:pt x="24" y="38"/>
                    <a:pt x="12" y="4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9"/>
                    <a:pt x="2" y="52"/>
                    <a:pt x="3" y="55"/>
                  </a:cubicBezTo>
                  <a:cubicBezTo>
                    <a:pt x="36" y="45"/>
                    <a:pt x="124" y="15"/>
                    <a:pt x="144" y="11"/>
                  </a:cubicBezTo>
                  <a:cubicBezTo>
                    <a:pt x="143" y="7"/>
                    <a:pt x="141" y="4"/>
                    <a:pt x="141" y="0"/>
                  </a:cubicBezTo>
                  <a:cubicBezTo>
                    <a:pt x="141" y="0"/>
                    <a:pt x="141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9" name="Freeform 448">
              <a:extLst>
                <a:ext uri="{FF2B5EF4-FFF2-40B4-BE49-F238E27FC236}">
                  <a16:creationId xmlns:a16="http://schemas.microsoft.com/office/drawing/2014/main" id="{655B3B23-E5F9-4EF8-AB5C-DFE427D5D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959" y="4321118"/>
              <a:ext cx="239943" cy="629852"/>
            </a:xfrm>
            <a:custGeom>
              <a:avLst/>
              <a:gdLst>
                <a:gd name="T0" fmla="*/ 37 w 60"/>
                <a:gd name="T1" fmla="*/ 45 h 157"/>
                <a:gd name="T2" fmla="*/ 17 w 60"/>
                <a:gd name="T3" fmla="*/ 103 h 157"/>
                <a:gd name="T4" fmla="*/ 0 w 60"/>
                <a:gd name="T5" fmla="*/ 154 h 157"/>
                <a:gd name="T6" fmla="*/ 9 w 60"/>
                <a:gd name="T7" fmla="*/ 157 h 157"/>
                <a:gd name="T8" fmla="*/ 9 w 60"/>
                <a:gd name="T9" fmla="*/ 157 h 157"/>
                <a:gd name="T10" fmla="*/ 60 w 60"/>
                <a:gd name="T11" fmla="*/ 3 h 157"/>
                <a:gd name="T12" fmla="*/ 52 w 60"/>
                <a:gd name="T13" fmla="*/ 0 h 157"/>
                <a:gd name="T14" fmla="*/ 37 w 60"/>
                <a:gd name="T15" fmla="*/ 4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57">
                  <a:moveTo>
                    <a:pt x="37" y="45"/>
                  </a:moveTo>
                  <a:cubicBezTo>
                    <a:pt x="30" y="64"/>
                    <a:pt x="24" y="84"/>
                    <a:pt x="17" y="103"/>
                  </a:cubicBezTo>
                  <a:cubicBezTo>
                    <a:pt x="12" y="120"/>
                    <a:pt x="6" y="137"/>
                    <a:pt x="0" y="154"/>
                  </a:cubicBezTo>
                  <a:cubicBezTo>
                    <a:pt x="3" y="154"/>
                    <a:pt x="7" y="155"/>
                    <a:pt x="9" y="157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26" y="106"/>
                    <a:pt x="43" y="54"/>
                    <a:pt x="60" y="3"/>
                  </a:cubicBezTo>
                  <a:cubicBezTo>
                    <a:pt x="57" y="2"/>
                    <a:pt x="54" y="1"/>
                    <a:pt x="52" y="0"/>
                  </a:cubicBezTo>
                  <a:cubicBezTo>
                    <a:pt x="47" y="15"/>
                    <a:pt x="42" y="30"/>
                    <a:pt x="37" y="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Freeform 449">
              <a:extLst>
                <a:ext uri="{FF2B5EF4-FFF2-40B4-BE49-F238E27FC236}">
                  <a16:creationId xmlns:a16="http://schemas.microsoft.com/office/drawing/2014/main" id="{EEE417F7-A965-4138-9FEB-6612EC29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922" y="2251608"/>
              <a:ext cx="681839" cy="745824"/>
            </a:xfrm>
            <a:custGeom>
              <a:avLst/>
              <a:gdLst>
                <a:gd name="T0" fmla="*/ 7 w 170"/>
                <a:gd name="T1" fmla="*/ 186 h 186"/>
                <a:gd name="T2" fmla="*/ 11 w 170"/>
                <a:gd name="T3" fmla="*/ 182 h 186"/>
                <a:gd name="T4" fmla="*/ 133 w 170"/>
                <a:gd name="T5" fmla="*/ 46 h 186"/>
                <a:gd name="T6" fmla="*/ 169 w 170"/>
                <a:gd name="T7" fmla="*/ 8 h 186"/>
                <a:gd name="T8" fmla="*/ 170 w 170"/>
                <a:gd name="T9" fmla="*/ 7 h 186"/>
                <a:gd name="T10" fmla="*/ 163 w 170"/>
                <a:gd name="T11" fmla="*/ 0 h 186"/>
                <a:gd name="T12" fmla="*/ 109 w 170"/>
                <a:gd name="T13" fmla="*/ 60 h 186"/>
                <a:gd name="T14" fmla="*/ 3 w 170"/>
                <a:gd name="T15" fmla="*/ 176 h 186"/>
                <a:gd name="T16" fmla="*/ 0 w 170"/>
                <a:gd name="T17" fmla="*/ 180 h 186"/>
                <a:gd name="T18" fmla="*/ 7 w 170"/>
                <a:gd name="T1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86">
                  <a:moveTo>
                    <a:pt x="7" y="186"/>
                  </a:moveTo>
                  <a:cubicBezTo>
                    <a:pt x="8" y="185"/>
                    <a:pt x="9" y="184"/>
                    <a:pt x="11" y="182"/>
                  </a:cubicBezTo>
                  <a:cubicBezTo>
                    <a:pt x="51" y="137"/>
                    <a:pt x="92" y="92"/>
                    <a:pt x="133" y="46"/>
                  </a:cubicBezTo>
                  <a:cubicBezTo>
                    <a:pt x="145" y="34"/>
                    <a:pt x="157" y="21"/>
                    <a:pt x="169" y="8"/>
                  </a:cubicBezTo>
                  <a:cubicBezTo>
                    <a:pt x="169" y="7"/>
                    <a:pt x="169" y="7"/>
                    <a:pt x="170" y="7"/>
                  </a:cubicBezTo>
                  <a:cubicBezTo>
                    <a:pt x="167" y="5"/>
                    <a:pt x="165" y="3"/>
                    <a:pt x="163" y="0"/>
                  </a:cubicBezTo>
                  <a:cubicBezTo>
                    <a:pt x="145" y="20"/>
                    <a:pt x="127" y="40"/>
                    <a:pt x="109" y="60"/>
                  </a:cubicBezTo>
                  <a:cubicBezTo>
                    <a:pt x="74" y="99"/>
                    <a:pt x="39" y="137"/>
                    <a:pt x="3" y="176"/>
                  </a:cubicBezTo>
                  <a:cubicBezTo>
                    <a:pt x="2" y="178"/>
                    <a:pt x="1" y="179"/>
                    <a:pt x="0" y="180"/>
                  </a:cubicBezTo>
                  <a:cubicBezTo>
                    <a:pt x="3" y="181"/>
                    <a:pt x="5" y="183"/>
                    <a:pt x="7" y="1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Freeform 450">
              <a:extLst>
                <a:ext uri="{FF2B5EF4-FFF2-40B4-BE49-F238E27FC236}">
                  <a16:creationId xmlns:a16="http://schemas.microsoft.com/office/drawing/2014/main" id="{0E25A1D7-A2EB-4EE3-BD34-FAB67528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4933" y="3217379"/>
              <a:ext cx="313926" cy="753822"/>
            </a:xfrm>
            <a:custGeom>
              <a:avLst/>
              <a:gdLst>
                <a:gd name="T0" fmla="*/ 59 w 78"/>
                <a:gd name="T1" fmla="*/ 133 h 188"/>
                <a:gd name="T2" fmla="*/ 40 w 78"/>
                <a:gd name="T3" fmla="*/ 82 h 188"/>
                <a:gd name="T4" fmla="*/ 15 w 78"/>
                <a:gd name="T5" fmla="*/ 16 h 188"/>
                <a:gd name="T6" fmla="*/ 9 w 78"/>
                <a:gd name="T7" fmla="*/ 0 h 188"/>
                <a:gd name="T8" fmla="*/ 0 w 78"/>
                <a:gd name="T9" fmla="*/ 3 h 188"/>
                <a:gd name="T10" fmla="*/ 1 w 78"/>
                <a:gd name="T11" fmla="*/ 5 h 188"/>
                <a:gd name="T12" fmla="*/ 34 w 78"/>
                <a:gd name="T13" fmla="*/ 92 h 188"/>
                <a:gd name="T14" fmla="*/ 61 w 78"/>
                <a:gd name="T15" fmla="*/ 165 h 188"/>
                <a:gd name="T16" fmla="*/ 70 w 78"/>
                <a:gd name="T17" fmla="*/ 188 h 188"/>
                <a:gd name="T18" fmla="*/ 78 w 78"/>
                <a:gd name="T19" fmla="*/ 184 h 188"/>
                <a:gd name="T20" fmla="*/ 59 w 78"/>
                <a:gd name="T21" fmla="*/ 13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88">
                  <a:moveTo>
                    <a:pt x="59" y="133"/>
                  </a:moveTo>
                  <a:cubicBezTo>
                    <a:pt x="52" y="116"/>
                    <a:pt x="46" y="99"/>
                    <a:pt x="40" y="82"/>
                  </a:cubicBezTo>
                  <a:cubicBezTo>
                    <a:pt x="32" y="60"/>
                    <a:pt x="23" y="38"/>
                    <a:pt x="15" y="16"/>
                  </a:cubicBezTo>
                  <a:cubicBezTo>
                    <a:pt x="13" y="11"/>
                    <a:pt x="11" y="5"/>
                    <a:pt x="9" y="0"/>
                  </a:cubicBezTo>
                  <a:cubicBezTo>
                    <a:pt x="6" y="1"/>
                    <a:pt x="3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2" y="34"/>
                    <a:pt x="23" y="63"/>
                    <a:pt x="34" y="92"/>
                  </a:cubicBezTo>
                  <a:cubicBezTo>
                    <a:pt x="43" y="117"/>
                    <a:pt x="52" y="141"/>
                    <a:pt x="61" y="165"/>
                  </a:cubicBezTo>
                  <a:cubicBezTo>
                    <a:pt x="63" y="169"/>
                    <a:pt x="68" y="184"/>
                    <a:pt x="70" y="188"/>
                  </a:cubicBezTo>
                  <a:cubicBezTo>
                    <a:pt x="72" y="186"/>
                    <a:pt x="75" y="185"/>
                    <a:pt x="78" y="184"/>
                  </a:cubicBezTo>
                  <a:cubicBezTo>
                    <a:pt x="72" y="167"/>
                    <a:pt x="65" y="150"/>
                    <a:pt x="59" y="1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Freeform 451">
              <a:extLst>
                <a:ext uri="{FF2B5EF4-FFF2-40B4-BE49-F238E27FC236}">
                  <a16:creationId xmlns:a16="http://schemas.microsoft.com/office/drawing/2014/main" id="{23D7F029-0397-4A03-8F2F-AEFB0614B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481" y="4697029"/>
              <a:ext cx="121972" cy="65985"/>
            </a:xfrm>
            <a:custGeom>
              <a:avLst/>
              <a:gdLst>
                <a:gd name="T0" fmla="*/ 0 w 30"/>
                <a:gd name="T1" fmla="*/ 7 h 16"/>
                <a:gd name="T2" fmla="*/ 0 w 30"/>
                <a:gd name="T3" fmla="*/ 7 h 16"/>
                <a:gd name="T4" fmla="*/ 2 w 30"/>
                <a:gd name="T5" fmla="*/ 16 h 16"/>
                <a:gd name="T6" fmla="*/ 30 w 30"/>
                <a:gd name="T7" fmla="*/ 9 h 16"/>
                <a:gd name="T8" fmla="*/ 28 w 30"/>
                <a:gd name="T9" fmla="*/ 0 h 16"/>
                <a:gd name="T10" fmla="*/ 0 w 30"/>
                <a:gd name="T11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6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10"/>
                    <a:pt x="2" y="13"/>
                    <a:pt x="2" y="16"/>
                  </a:cubicBezTo>
                  <a:cubicBezTo>
                    <a:pt x="12" y="14"/>
                    <a:pt x="21" y="12"/>
                    <a:pt x="30" y="9"/>
                  </a:cubicBezTo>
                  <a:cubicBezTo>
                    <a:pt x="29" y="6"/>
                    <a:pt x="28" y="3"/>
                    <a:pt x="28" y="0"/>
                  </a:cubicBezTo>
                  <a:cubicBezTo>
                    <a:pt x="19" y="2"/>
                    <a:pt x="10" y="4"/>
                    <a:pt x="0" y="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3" name="Freeform 452">
              <a:extLst>
                <a:ext uri="{FF2B5EF4-FFF2-40B4-BE49-F238E27FC236}">
                  <a16:creationId xmlns:a16="http://schemas.microsoft.com/office/drawing/2014/main" id="{54EF1063-89B6-4CBB-A6C5-B622689F1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8157" y="5476844"/>
              <a:ext cx="55987" cy="79981"/>
            </a:xfrm>
            <a:custGeom>
              <a:avLst/>
              <a:gdLst>
                <a:gd name="T0" fmla="*/ 5 w 14"/>
                <a:gd name="T1" fmla="*/ 20 h 20"/>
                <a:gd name="T2" fmla="*/ 14 w 14"/>
                <a:gd name="T3" fmla="*/ 17 h 20"/>
                <a:gd name="T4" fmla="*/ 10 w 14"/>
                <a:gd name="T5" fmla="*/ 0 h 20"/>
                <a:gd name="T6" fmla="*/ 0 w 14"/>
                <a:gd name="T7" fmla="*/ 3 h 20"/>
                <a:gd name="T8" fmla="*/ 5 w 1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5" y="20"/>
                  </a:moveTo>
                  <a:cubicBezTo>
                    <a:pt x="8" y="19"/>
                    <a:pt x="11" y="18"/>
                    <a:pt x="14" y="17"/>
                  </a:cubicBezTo>
                  <a:cubicBezTo>
                    <a:pt x="13" y="12"/>
                    <a:pt x="11" y="6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2" y="9"/>
                    <a:pt x="4" y="14"/>
                    <a:pt x="5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4" name="Freeform 453">
              <a:extLst>
                <a:ext uri="{FF2B5EF4-FFF2-40B4-BE49-F238E27FC236}">
                  <a16:creationId xmlns:a16="http://schemas.microsoft.com/office/drawing/2014/main" id="{F18C6297-195A-490A-A8D7-2EEBABCFF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4617" y="4653039"/>
              <a:ext cx="303928" cy="113974"/>
            </a:xfrm>
            <a:custGeom>
              <a:avLst/>
              <a:gdLst>
                <a:gd name="T0" fmla="*/ 52 w 76"/>
                <a:gd name="T1" fmla="*/ 12 h 28"/>
                <a:gd name="T2" fmla="*/ 4 w 76"/>
                <a:gd name="T3" fmla="*/ 1 h 28"/>
                <a:gd name="T4" fmla="*/ 2 w 76"/>
                <a:gd name="T5" fmla="*/ 0 h 28"/>
                <a:gd name="T6" fmla="*/ 0 w 76"/>
                <a:gd name="T7" fmla="*/ 10 h 28"/>
                <a:gd name="T8" fmla="*/ 1 w 76"/>
                <a:gd name="T9" fmla="*/ 10 h 28"/>
                <a:gd name="T10" fmla="*/ 10 w 76"/>
                <a:gd name="T11" fmla="*/ 12 h 28"/>
                <a:gd name="T12" fmla="*/ 55 w 76"/>
                <a:gd name="T13" fmla="*/ 23 h 28"/>
                <a:gd name="T14" fmla="*/ 74 w 76"/>
                <a:gd name="T15" fmla="*/ 28 h 28"/>
                <a:gd name="T16" fmla="*/ 76 w 76"/>
                <a:gd name="T17" fmla="*/ 18 h 28"/>
                <a:gd name="T18" fmla="*/ 52 w 76"/>
                <a:gd name="T1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8">
                  <a:moveTo>
                    <a:pt x="52" y="12"/>
                  </a:moveTo>
                  <a:cubicBezTo>
                    <a:pt x="36" y="8"/>
                    <a:pt x="20" y="5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4" y="10"/>
                    <a:pt x="7" y="11"/>
                    <a:pt x="10" y="12"/>
                  </a:cubicBezTo>
                  <a:cubicBezTo>
                    <a:pt x="25" y="16"/>
                    <a:pt x="40" y="19"/>
                    <a:pt x="55" y="23"/>
                  </a:cubicBezTo>
                  <a:cubicBezTo>
                    <a:pt x="61" y="24"/>
                    <a:pt x="67" y="26"/>
                    <a:pt x="74" y="28"/>
                  </a:cubicBezTo>
                  <a:cubicBezTo>
                    <a:pt x="74" y="24"/>
                    <a:pt x="75" y="21"/>
                    <a:pt x="76" y="18"/>
                  </a:cubicBezTo>
                  <a:cubicBezTo>
                    <a:pt x="68" y="16"/>
                    <a:pt x="60" y="14"/>
                    <a:pt x="52" y="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5" name="Freeform 454">
              <a:extLst>
                <a:ext uri="{FF2B5EF4-FFF2-40B4-BE49-F238E27FC236}">
                  <a16:creationId xmlns:a16="http://schemas.microsoft.com/office/drawing/2014/main" id="{1E169DD5-4525-43A9-B703-9264B957E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875" y="3855228"/>
              <a:ext cx="249942" cy="249942"/>
            </a:xfrm>
            <a:custGeom>
              <a:avLst/>
              <a:gdLst>
                <a:gd name="T0" fmla="*/ 56 w 62"/>
                <a:gd name="T1" fmla="*/ 0 h 62"/>
                <a:gd name="T2" fmla="*/ 26 w 62"/>
                <a:gd name="T3" fmla="*/ 29 h 62"/>
                <a:gd name="T4" fmla="*/ 1 w 62"/>
                <a:gd name="T5" fmla="*/ 54 h 62"/>
                <a:gd name="T6" fmla="*/ 0 w 62"/>
                <a:gd name="T7" fmla="*/ 55 h 62"/>
                <a:gd name="T8" fmla="*/ 6 w 62"/>
                <a:gd name="T9" fmla="*/ 62 h 62"/>
                <a:gd name="T10" fmla="*/ 8 w 62"/>
                <a:gd name="T11" fmla="*/ 61 h 62"/>
                <a:gd name="T12" fmla="*/ 44 w 62"/>
                <a:gd name="T13" fmla="*/ 24 h 62"/>
                <a:gd name="T14" fmla="*/ 62 w 62"/>
                <a:gd name="T15" fmla="*/ 6 h 62"/>
                <a:gd name="T16" fmla="*/ 56 w 62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56" y="0"/>
                  </a:moveTo>
                  <a:cubicBezTo>
                    <a:pt x="46" y="9"/>
                    <a:pt x="36" y="19"/>
                    <a:pt x="26" y="29"/>
                  </a:cubicBezTo>
                  <a:cubicBezTo>
                    <a:pt x="18" y="37"/>
                    <a:pt x="9" y="45"/>
                    <a:pt x="1" y="54"/>
                  </a:cubicBezTo>
                  <a:cubicBezTo>
                    <a:pt x="1" y="54"/>
                    <a:pt x="0" y="55"/>
                    <a:pt x="0" y="55"/>
                  </a:cubicBezTo>
                  <a:cubicBezTo>
                    <a:pt x="2" y="57"/>
                    <a:pt x="4" y="59"/>
                    <a:pt x="6" y="62"/>
                  </a:cubicBezTo>
                  <a:cubicBezTo>
                    <a:pt x="7" y="61"/>
                    <a:pt x="7" y="61"/>
                    <a:pt x="8" y="61"/>
                  </a:cubicBezTo>
                  <a:cubicBezTo>
                    <a:pt x="20" y="48"/>
                    <a:pt x="32" y="36"/>
                    <a:pt x="44" y="24"/>
                  </a:cubicBezTo>
                  <a:cubicBezTo>
                    <a:pt x="50" y="18"/>
                    <a:pt x="56" y="12"/>
                    <a:pt x="62" y="6"/>
                  </a:cubicBezTo>
                  <a:cubicBezTo>
                    <a:pt x="60" y="4"/>
                    <a:pt x="58" y="2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6" name="Freeform 455">
              <a:extLst>
                <a:ext uri="{FF2B5EF4-FFF2-40B4-BE49-F238E27FC236}">
                  <a16:creationId xmlns:a16="http://schemas.microsoft.com/office/drawing/2014/main" id="{FBB68528-A0B6-4C4D-8C3E-CEF1CB7E7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0687" y="4361108"/>
              <a:ext cx="113974" cy="159962"/>
            </a:xfrm>
            <a:custGeom>
              <a:avLst/>
              <a:gdLst>
                <a:gd name="T0" fmla="*/ 28 w 28"/>
                <a:gd name="T1" fmla="*/ 35 h 40"/>
                <a:gd name="T2" fmla="*/ 9 w 28"/>
                <a:gd name="T3" fmla="*/ 0 h 40"/>
                <a:gd name="T4" fmla="*/ 0 w 28"/>
                <a:gd name="T5" fmla="*/ 5 h 40"/>
                <a:gd name="T6" fmla="*/ 4 w 28"/>
                <a:gd name="T7" fmla="*/ 10 h 40"/>
                <a:gd name="T8" fmla="*/ 19 w 28"/>
                <a:gd name="T9" fmla="*/ 40 h 40"/>
                <a:gd name="T10" fmla="*/ 28 w 28"/>
                <a:gd name="T11" fmla="*/ 36 h 40"/>
                <a:gd name="T12" fmla="*/ 28 w 28"/>
                <a:gd name="T13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0">
                  <a:moveTo>
                    <a:pt x="28" y="35"/>
                  </a:moveTo>
                  <a:cubicBezTo>
                    <a:pt x="22" y="24"/>
                    <a:pt x="15" y="12"/>
                    <a:pt x="9" y="0"/>
                  </a:cubicBezTo>
                  <a:cubicBezTo>
                    <a:pt x="7" y="2"/>
                    <a:pt x="4" y="4"/>
                    <a:pt x="0" y="5"/>
                  </a:cubicBezTo>
                  <a:cubicBezTo>
                    <a:pt x="2" y="6"/>
                    <a:pt x="3" y="8"/>
                    <a:pt x="4" y="10"/>
                  </a:cubicBezTo>
                  <a:cubicBezTo>
                    <a:pt x="9" y="20"/>
                    <a:pt x="14" y="30"/>
                    <a:pt x="19" y="40"/>
                  </a:cubicBezTo>
                  <a:cubicBezTo>
                    <a:pt x="22" y="38"/>
                    <a:pt x="25" y="37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7" name="Freeform 456">
              <a:extLst>
                <a:ext uri="{FF2B5EF4-FFF2-40B4-BE49-F238E27FC236}">
                  <a16:creationId xmlns:a16="http://schemas.microsoft.com/office/drawing/2014/main" id="{A6D79221-FB60-4D1B-B17F-C806990EC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608" y="2467557"/>
              <a:ext cx="283933" cy="289932"/>
            </a:xfrm>
            <a:custGeom>
              <a:avLst/>
              <a:gdLst>
                <a:gd name="T0" fmla="*/ 10 w 71"/>
                <a:gd name="T1" fmla="*/ 61 h 72"/>
                <a:gd name="T2" fmla="*/ 35 w 71"/>
                <a:gd name="T3" fmla="*/ 72 h 72"/>
                <a:gd name="T4" fmla="*/ 35 w 71"/>
                <a:gd name="T5" fmla="*/ 72 h 72"/>
                <a:gd name="T6" fmla="*/ 44 w 71"/>
                <a:gd name="T7" fmla="*/ 71 h 72"/>
                <a:gd name="T8" fmla="*/ 63 w 71"/>
                <a:gd name="T9" fmla="*/ 58 h 72"/>
                <a:gd name="T10" fmla="*/ 68 w 71"/>
                <a:gd name="T11" fmla="*/ 50 h 72"/>
                <a:gd name="T12" fmla="*/ 71 w 71"/>
                <a:gd name="T13" fmla="*/ 36 h 72"/>
                <a:gd name="T14" fmla="*/ 61 w 71"/>
                <a:gd name="T15" fmla="*/ 10 h 72"/>
                <a:gd name="T16" fmla="*/ 53 w 71"/>
                <a:gd name="T17" fmla="*/ 5 h 72"/>
                <a:gd name="T18" fmla="*/ 35 w 71"/>
                <a:gd name="T19" fmla="*/ 0 h 72"/>
                <a:gd name="T20" fmla="*/ 0 w 71"/>
                <a:gd name="T21" fmla="*/ 36 h 72"/>
                <a:gd name="T22" fmla="*/ 0 w 71"/>
                <a:gd name="T23" fmla="*/ 41 h 72"/>
                <a:gd name="T24" fmla="*/ 3 w 71"/>
                <a:gd name="T25" fmla="*/ 50 h 72"/>
                <a:gd name="T26" fmla="*/ 4 w 71"/>
                <a:gd name="T27" fmla="*/ 53 h 72"/>
                <a:gd name="T28" fmla="*/ 10 w 71"/>
                <a:gd name="T29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10" y="61"/>
                  </a:moveTo>
                  <a:cubicBezTo>
                    <a:pt x="16" y="67"/>
                    <a:pt x="25" y="71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8" y="72"/>
                    <a:pt x="41" y="71"/>
                    <a:pt x="44" y="71"/>
                  </a:cubicBezTo>
                  <a:cubicBezTo>
                    <a:pt x="52" y="69"/>
                    <a:pt x="58" y="64"/>
                    <a:pt x="63" y="58"/>
                  </a:cubicBezTo>
                  <a:cubicBezTo>
                    <a:pt x="65" y="56"/>
                    <a:pt x="67" y="53"/>
                    <a:pt x="68" y="50"/>
                  </a:cubicBezTo>
                  <a:cubicBezTo>
                    <a:pt x="70" y="46"/>
                    <a:pt x="71" y="41"/>
                    <a:pt x="71" y="36"/>
                  </a:cubicBezTo>
                  <a:cubicBezTo>
                    <a:pt x="71" y="26"/>
                    <a:pt x="67" y="17"/>
                    <a:pt x="61" y="10"/>
                  </a:cubicBezTo>
                  <a:cubicBezTo>
                    <a:pt x="58" y="8"/>
                    <a:pt x="56" y="6"/>
                    <a:pt x="53" y="5"/>
                  </a:cubicBezTo>
                  <a:cubicBezTo>
                    <a:pt x="48" y="2"/>
                    <a:pt x="42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4"/>
                    <a:pt x="1" y="47"/>
                    <a:pt x="3" y="50"/>
                  </a:cubicBezTo>
                  <a:cubicBezTo>
                    <a:pt x="3" y="51"/>
                    <a:pt x="3" y="52"/>
                    <a:pt x="4" y="53"/>
                  </a:cubicBezTo>
                  <a:cubicBezTo>
                    <a:pt x="5" y="56"/>
                    <a:pt x="7" y="58"/>
                    <a:pt x="10" y="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8" name="Freeform 457">
              <a:extLst>
                <a:ext uri="{FF2B5EF4-FFF2-40B4-BE49-F238E27FC236}">
                  <a16:creationId xmlns:a16="http://schemas.microsoft.com/office/drawing/2014/main" id="{A361A37B-BD92-405D-8267-E4076B4F2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798" y="3073413"/>
              <a:ext cx="283933" cy="285933"/>
            </a:xfrm>
            <a:custGeom>
              <a:avLst/>
              <a:gdLst>
                <a:gd name="T0" fmla="*/ 71 w 71"/>
                <a:gd name="T1" fmla="*/ 36 h 71"/>
                <a:gd name="T2" fmla="*/ 71 w 71"/>
                <a:gd name="T3" fmla="*/ 34 h 71"/>
                <a:gd name="T4" fmla="*/ 70 w 71"/>
                <a:gd name="T5" fmla="*/ 24 h 71"/>
                <a:gd name="T6" fmla="*/ 67 w 71"/>
                <a:gd name="T7" fmla="*/ 19 h 71"/>
                <a:gd name="T8" fmla="*/ 61 w 71"/>
                <a:gd name="T9" fmla="*/ 11 h 71"/>
                <a:gd name="T10" fmla="*/ 44 w 71"/>
                <a:gd name="T11" fmla="*/ 1 h 71"/>
                <a:gd name="T12" fmla="*/ 36 w 71"/>
                <a:gd name="T13" fmla="*/ 0 h 71"/>
                <a:gd name="T14" fmla="*/ 34 w 71"/>
                <a:gd name="T15" fmla="*/ 0 h 71"/>
                <a:gd name="T16" fmla="*/ 1 w 71"/>
                <a:gd name="T17" fmla="*/ 26 h 71"/>
                <a:gd name="T18" fmla="*/ 0 w 71"/>
                <a:gd name="T19" fmla="*/ 35 h 71"/>
                <a:gd name="T20" fmla="*/ 0 w 71"/>
                <a:gd name="T21" fmla="*/ 36 h 71"/>
                <a:gd name="T22" fmla="*/ 17 w 71"/>
                <a:gd name="T23" fmla="*/ 66 h 71"/>
                <a:gd name="T24" fmla="*/ 27 w 71"/>
                <a:gd name="T25" fmla="*/ 70 h 71"/>
                <a:gd name="T26" fmla="*/ 36 w 71"/>
                <a:gd name="T27" fmla="*/ 71 h 71"/>
                <a:gd name="T28" fmla="*/ 39 w 71"/>
                <a:gd name="T29" fmla="*/ 71 h 71"/>
                <a:gd name="T30" fmla="*/ 50 w 71"/>
                <a:gd name="T31" fmla="*/ 68 h 71"/>
                <a:gd name="T32" fmla="*/ 71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cubicBezTo>
                    <a:pt x="71" y="35"/>
                    <a:pt x="71" y="35"/>
                    <a:pt x="71" y="34"/>
                  </a:cubicBezTo>
                  <a:cubicBezTo>
                    <a:pt x="71" y="31"/>
                    <a:pt x="71" y="27"/>
                    <a:pt x="70" y="24"/>
                  </a:cubicBezTo>
                  <a:cubicBezTo>
                    <a:pt x="69" y="22"/>
                    <a:pt x="68" y="20"/>
                    <a:pt x="67" y="19"/>
                  </a:cubicBezTo>
                  <a:cubicBezTo>
                    <a:pt x="66" y="16"/>
                    <a:pt x="64" y="13"/>
                    <a:pt x="61" y="11"/>
                  </a:cubicBezTo>
                  <a:cubicBezTo>
                    <a:pt x="57" y="6"/>
                    <a:pt x="51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19" y="1"/>
                    <a:pt x="6" y="11"/>
                    <a:pt x="1" y="26"/>
                  </a:cubicBezTo>
                  <a:cubicBezTo>
                    <a:pt x="0" y="29"/>
                    <a:pt x="0" y="32"/>
                    <a:pt x="0" y="35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49"/>
                    <a:pt x="7" y="60"/>
                    <a:pt x="17" y="66"/>
                  </a:cubicBezTo>
                  <a:cubicBezTo>
                    <a:pt x="20" y="68"/>
                    <a:pt x="23" y="69"/>
                    <a:pt x="27" y="70"/>
                  </a:cubicBezTo>
                  <a:cubicBezTo>
                    <a:pt x="29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0" y="68"/>
                  </a:cubicBezTo>
                  <a:cubicBezTo>
                    <a:pt x="63" y="63"/>
                    <a:pt x="71" y="50"/>
                    <a:pt x="71" y="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9" name="Freeform 458">
              <a:extLst>
                <a:ext uri="{FF2B5EF4-FFF2-40B4-BE49-F238E27FC236}">
                  <a16:creationId xmlns:a16="http://schemas.microsoft.com/office/drawing/2014/main" id="{F9972C63-1234-454A-80D5-5B7082A4C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975" y="2949442"/>
              <a:ext cx="287932" cy="283933"/>
            </a:xfrm>
            <a:custGeom>
              <a:avLst/>
              <a:gdLst>
                <a:gd name="T0" fmla="*/ 70 w 72"/>
                <a:gd name="T1" fmla="*/ 46 h 71"/>
                <a:gd name="T2" fmla="*/ 72 w 72"/>
                <a:gd name="T3" fmla="*/ 36 h 71"/>
                <a:gd name="T4" fmla="*/ 72 w 72"/>
                <a:gd name="T5" fmla="*/ 35 h 71"/>
                <a:gd name="T6" fmla="*/ 71 w 72"/>
                <a:gd name="T7" fmla="*/ 29 h 71"/>
                <a:gd name="T8" fmla="*/ 68 w 72"/>
                <a:gd name="T9" fmla="*/ 20 h 71"/>
                <a:gd name="T10" fmla="*/ 63 w 72"/>
                <a:gd name="T11" fmla="*/ 12 h 71"/>
                <a:gd name="T12" fmla="*/ 56 w 72"/>
                <a:gd name="T13" fmla="*/ 6 h 71"/>
                <a:gd name="T14" fmla="*/ 36 w 72"/>
                <a:gd name="T15" fmla="*/ 0 h 71"/>
                <a:gd name="T16" fmla="*/ 0 w 72"/>
                <a:gd name="T17" fmla="*/ 35 h 71"/>
                <a:gd name="T18" fmla="*/ 36 w 72"/>
                <a:gd name="T19" fmla="*/ 71 h 71"/>
                <a:gd name="T20" fmla="*/ 44 w 72"/>
                <a:gd name="T21" fmla="*/ 70 h 71"/>
                <a:gd name="T22" fmla="*/ 53 w 72"/>
                <a:gd name="T23" fmla="*/ 67 h 71"/>
                <a:gd name="T24" fmla="*/ 70 w 72"/>
                <a:gd name="T25" fmla="*/ 4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1">
                  <a:moveTo>
                    <a:pt x="70" y="46"/>
                  </a:moveTo>
                  <a:cubicBezTo>
                    <a:pt x="71" y="43"/>
                    <a:pt x="72" y="40"/>
                    <a:pt x="72" y="36"/>
                  </a:cubicBezTo>
                  <a:cubicBezTo>
                    <a:pt x="72" y="36"/>
                    <a:pt x="72" y="3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71" y="26"/>
                    <a:pt x="70" y="23"/>
                    <a:pt x="68" y="20"/>
                  </a:cubicBezTo>
                  <a:cubicBezTo>
                    <a:pt x="67" y="17"/>
                    <a:pt x="65" y="14"/>
                    <a:pt x="63" y="12"/>
                  </a:cubicBezTo>
                  <a:cubicBezTo>
                    <a:pt x="61" y="9"/>
                    <a:pt x="59" y="7"/>
                    <a:pt x="56" y="6"/>
                  </a:cubicBezTo>
                  <a:cubicBezTo>
                    <a:pt x="50" y="2"/>
                    <a:pt x="43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39" y="71"/>
                    <a:pt x="42" y="71"/>
                    <a:pt x="44" y="70"/>
                  </a:cubicBezTo>
                  <a:cubicBezTo>
                    <a:pt x="47" y="70"/>
                    <a:pt x="50" y="68"/>
                    <a:pt x="53" y="67"/>
                  </a:cubicBezTo>
                  <a:cubicBezTo>
                    <a:pt x="61" y="63"/>
                    <a:pt x="68" y="55"/>
                    <a:pt x="70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0" name="Freeform 459">
              <a:extLst>
                <a:ext uri="{FF2B5EF4-FFF2-40B4-BE49-F238E27FC236}">
                  <a16:creationId xmlns:a16="http://schemas.microsoft.com/office/drawing/2014/main" id="{C666A3A2-7E7E-41E9-B79D-950D29AE3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885" y="3951206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6 h 72"/>
                <a:gd name="T4" fmla="*/ 66 w 72"/>
                <a:gd name="T5" fmla="*/ 17 h 72"/>
                <a:gd name="T6" fmla="*/ 54 w 72"/>
                <a:gd name="T7" fmla="*/ 5 h 72"/>
                <a:gd name="T8" fmla="*/ 45 w 72"/>
                <a:gd name="T9" fmla="*/ 1 h 72"/>
                <a:gd name="T10" fmla="*/ 36 w 72"/>
                <a:gd name="T11" fmla="*/ 0 h 72"/>
                <a:gd name="T12" fmla="*/ 27 w 72"/>
                <a:gd name="T13" fmla="*/ 1 h 72"/>
                <a:gd name="T14" fmla="*/ 19 w 72"/>
                <a:gd name="T15" fmla="*/ 5 h 72"/>
                <a:gd name="T16" fmla="*/ 0 w 72"/>
                <a:gd name="T17" fmla="*/ 36 h 72"/>
                <a:gd name="T18" fmla="*/ 36 w 72"/>
                <a:gd name="T19" fmla="*/ 72 h 72"/>
                <a:gd name="T20" fmla="*/ 70 w 72"/>
                <a:gd name="T21" fmla="*/ 48 h 72"/>
                <a:gd name="T22" fmla="*/ 72 w 72"/>
                <a:gd name="T23" fmla="*/ 39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9"/>
                    <a:pt x="70" y="26"/>
                  </a:cubicBezTo>
                  <a:cubicBezTo>
                    <a:pt x="70" y="22"/>
                    <a:pt x="68" y="19"/>
                    <a:pt x="66" y="17"/>
                  </a:cubicBezTo>
                  <a:cubicBezTo>
                    <a:pt x="63" y="12"/>
                    <a:pt x="59" y="8"/>
                    <a:pt x="54" y="5"/>
                  </a:cubicBezTo>
                  <a:cubicBezTo>
                    <a:pt x="51" y="3"/>
                    <a:pt x="48" y="2"/>
                    <a:pt x="45" y="1"/>
                  </a:cubicBezTo>
                  <a:cubicBezTo>
                    <a:pt x="42" y="1"/>
                    <a:pt x="39" y="0"/>
                    <a:pt x="36" y="0"/>
                  </a:cubicBezTo>
                  <a:cubicBezTo>
                    <a:pt x="33" y="0"/>
                    <a:pt x="30" y="1"/>
                    <a:pt x="27" y="1"/>
                  </a:cubicBezTo>
                  <a:cubicBezTo>
                    <a:pt x="24" y="2"/>
                    <a:pt x="21" y="3"/>
                    <a:pt x="19" y="5"/>
                  </a:cubicBezTo>
                  <a:cubicBezTo>
                    <a:pt x="8" y="11"/>
                    <a:pt x="0" y="23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2" y="72"/>
                    <a:pt x="65" y="62"/>
                    <a:pt x="70" y="48"/>
                  </a:cubicBezTo>
                  <a:cubicBezTo>
                    <a:pt x="71" y="46"/>
                    <a:pt x="72" y="43"/>
                    <a:pt x="72" y="39"/>
                  </a:cubicBezTo>
                  <a:cubicBezTo>
                    <a:pt x="72" y="38"/>
                    <a:pt x="72" y="37"/>
                    <a:pt x="72" y="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1" name="Freeform 460">
              <a:extLst>
                <a:ext uri="{FF2B5EF4-FFF2-40B4-BE49-F238E27FC236}">
                  <a16:creationId xmlns:a16="http://schemas.microsoft.com/office/drawing/2014/main" id="{487FB144-290E-4DCA-9973-6927FC41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732" y="4105169"/>
              <a:ext cx="287932" cy="283933"/>
            </a:xfrm>
            <a:custGeom>
              <a:avLst/>
              <a:gdLst>
                <a:gd name="T0" fmla="*/ 72 w 72"/>
                <a:gd name="T1" fmla="*/ 35 h 71"/>
                <a:gd name="T2" fmla="*/ 36 w 72"/>
                <a:gd name="T3" fmla="*/ 0 h 71"/>
                <a:gd name="T4" fmla="*/ 32 w 72"/>
                <a:gd name="T5" fmla="*/ 0 h 71"/>
                <a:gd name="T6" fmla="*/ 22 w 72"/>
                <a:gd name="T7" fmla="*/ 2 h 71"/>
                <a:gd name="T8" fmla="*/ 3 w 72"/>
                <a:gd name="T9" fmla="*/ 22 h 71"/>
                <a:gd name="T10" fmla="*/ 1 w 72"/>
                <a:gd name="T11" fmla="*/ 32 h 71"/>
                <a:gd name="T12" fmla="*/ 0 w 72"/>
                <a:gd name="T13" fmla="*/ 35 h 71"/>
                <a:gd name="T14" fmla="*/ 36 w 72"/>
                <a:gd name="T15" fmla="*/ 71 h 71"/>
                <a:gd name="T16" fmla="*/ 48 w 72"/>
                <a:gd name="T17" fmla="*/ 69 h 71"/>
                <a:gd name="T18" fmla="*/ 57 w 72"/>
                <a:gd name="T19" fmla="*/ 64 h 71"/>
                <a:gd name="T20" fmla="*/ 72 w 72"/>
                <a:gd name="T2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72" y="35"/>
                  </a:moveTo>
                  <a:cubicBezTo>
                    <a:pt x="72" y="16"/>
                    <a:pt x="5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29" y="0"/>
                    <a:pt x="25" y="1"/>
                    <a:pt x="22" y="2"/>
                  </a:cubicBezTo>
                  <a:cubicBezTo>
                    <a:pt x="13" y="6"/>
                    <a:pt x="6" y="13"/>
                    <a:pt x="3" y="22"/>
                  </a:cubicBezTo>
                  <a:cubicBezTo>
                    <a:pt x="2" y="25"/>
                    <a:pt x="1" y="29"/>
                    <a:pt x="1" y="32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40" y="71"/>
                    <a:pt x="45" y="70"/>
                    <a:pt x="48" y="69"/>
                  </a:cubicBezTo>
                  <a:cubicBezTo>
                    <a:pt x="52" y="68"/>
                    <a:pt x="55" y="66"/>
                    <a:pt x="57" y="64"/>
                  </a:cubicBezTo>
                  <a:cubicBezTo>
                    <a:pt x="66" y="58"/>
                    <a:pt x="72" y="47"/>
                    <a:pt x="72" y="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2" name="Freeform 461">
              <a:extLst>
                <a:ext uri="{FF2B5EF4-FFF2-40B4-BE49-F238E27FC236}">
                  <a16:creationId xmlns:a16="http://schemas.microsoft.com/office/drawing/2014/main" id="{A8074EB4-8552-42F7-B52C-F0FF2ACB5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6683" y="4493077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4 h 72"/>
                <a:gd name="T4" fmla="*/ 65 w 72"/>
                <a:gd name="T5" fmla="*/ 15 h 72"/>
                <a:gd name="T6" fmla="*/ 53 w 72"/>
                <a:gd name="T7" fmla="*/ 5 h 72"/>
                <a:gd name="T8" fmla="*/ 44 w 72"/>
                <a:gd name="T9" fmla="*/ 1 h 72"/>
                <a:gd name="T10" fmla="*/ 36 w 72"/>
                <a:gd name="T11" fmla="*/ 0 h 72"/>
                <a:gd name="T12" fmla="*/ 24 w 72"/>
                <a:gd name="T13" fmla="*/ 3 h 72"/>
                <a:gd name="T14" fmla="*/ 15 w 72"/>
                <a:gd name="T15" fmla="*/ 7 h 72"/>
                <a:gd name="T16" fmla="*/ 0 w 72"/>
                <a:gd name="T17" fmla="*/ 36 h 72"/>
                <a:gd name="T18" fmla="*/ 36 w 72"/>
                <a:gd name="T19" fmla="*/ 72 h 72"/>
                <a:gd name="T20" fmla="*/ 69 w 72"/>
                <a:gd name="T21" fmla="*/ 50 h 72"/>
                <a:gd name="T22" fmla="*/ 71 w 72"/>
                <a:gd name="T23" fmla="*/ 40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8"/>
                    <a:pt x="70" y="24"/>
                  </a:cubicBezTo>
                  <a:cubicBezTo>
                    <a:pt x="68" y="21"/>
                    <a:pt x="67" y="18"/>
                    <a:pt x="65" y="15"/>
                  </a:cubicBezTo>
                  <a:cubicBezTo>
                    <a:pt x="62" y="11"/>
                    <a:pt x="58" y="7"/>
                    <a:pt x="53" y="5"/>
                  </a:cubicBezTo>
                  <a:cubicBezTo>
                    <a:pt x="50" y="3"/>
                    <a:pt x="47" y="2"/>
                    <a:pt x="44" y="1"/>
                  </a:cubicBezTo>
                  <a:cubicBezTo>
                    <a:pt x="41" y="1"/>
                    <a:pt x="39" y="0"/>
                    <a:pt x="36" y="0"/>
                  </a:cubicBezTo>
                  <a:cubicBezTo>
                    <a:pt x="32" y="0"/>
                    <a:pt x="28" y="1"/>
                    <a:pt x="24" y="3"/>
                  </a:cubicBezTo>
                  <a:cubicBezTo>
                    <a:pt x="21" y="4"/>
                    <a:pt x="18" y="5"/>
                    <a:pt x="15" y="7"/>
                  </a:cubicBezTo>
                  <a:cubicBezTo>
                    <a:pt x="6" y="13"/>
                    <a:pt x="0" y="24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1" y="72"/>
                    <a:pt x="64" y="63"/>
                    <a:pt x="69" y="50"/>
                  </a:cubicBezTo>
                  <a:cubicBezTo>
                    <a:pt x="70" y="47"/>
                    <a:pt x="71" y="44"/>
                    <a:pt x="71" y="40"/>
                  </a:cubicBezTo>
                  <a:cubicBezTo>
                    <a:pt x="72" y="39"/>
                    <a:pt x="72" y="38"/>
                    <a:pt x="72" y="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3" name="Freeform 462">
              <a:extLst>
                <a:ext uri="{FF2B5EF4-FFF2-40B4-BE49-F238E27FC236}">
                  <a16:creationId xmlns:a16="http://schemas.microsoft.com/office/drawing/2014/main" id="{1D382B30-6DED-4111-B4DC-F62244F3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547" y="4633044"/>
              <a:ext cx="283933" cy="289932"/>
            </a:xfrm>
            <a:custGeom>
              <a:avLst/>
              <a:gdLst>
                <a:gd name="T0" fmla="*/ 35 w 71"/>
                <a:gd name="T1" fmla="*/ 0 h 72"/>
                <a:gd name="T2" fmla="*/ 35 w 71"/>
                <a:gd name="T3" fmla="*/ 0 h 72"/>
                <a:gd name="T4" fmla="*/ 26 w 71"/>
                <a:gd name="T5" fmla="*/ 2 h 72"/>
                <a:gd name="T6" fmla="*/ 2 w 71"/>
                <a:gd name="T7" fmla="*/ 23 h 72"/>
                <a:gd name="T8" fmla="*/ 0 w 71"/>
                <a:gd name="T9" fmla="*/ 33 h 72"/>
                <a:gd name="T10" fmla="*/ 0 w 71"/>
                <a:gd name="T11" fmla="*/ 36 h 72"/>
                <a:gd name="T12" fmla="*/ 35 w 71"/>
                <a:gd name="T13" fmla="*/ 72 h 72"/>
                <a:gd name="T14" fmla="*/ 71 w 71"/>
                <a:gd name="T15" fmla="*/ 36 h 72"/>
                <a:gd name="T16" fmla="*/ 71 w 71"/>
                <a:gd name="T17" fmla="*/ 32 h 72"/>
                <a:gd name="T18" fmla="*/ 69 w 71"/>
                <a:gd name="T19" fmla="*/ 23 h 72"/>
                <a:gd name="T20" fmla="*/ 35 w 71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29" y="1"/>
                    <a:pt x="26" y="2"/>
                  </a:cubicBezTo>
                  <a:cubicBezTo>
                    <a:pt x="15" y="5"/>
                    <a:pt x="6" y="13"/>
                    <a:pt x="2" y="23"/>
                  </a:cubicBezTo>
                  <a:cubicBezTo>
                    <a:pt x="1" y="26"/>
                    <a:pt x="0" y="29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56"/>
                    <a:pt x="16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35"/>
                    <a:pt x="71" y="34"/>
                    <a:pt x="71" y="32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4" y="10"/>
                    <a:pt x="51" y="0"/>
                    <a:pt x="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4" name="Freeform 463">
              <a:extLst>
                <a:ext uri="{FF2B5EF4-FFF2-40B4-BE49-F238E27FC236}">
                  <a16:creationId xmlns:a16="http://schemas.microsoft.com/office/drawing/2014/main" id="{6A6B9331-BCFF-452E-A7EF-1152DECD3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2586" y="3387339"/>
              <a:ext cx="287932" cy="287932"/>
            </a:xfrm>
            <a:custGeom>
              <a:avLst/>
              <a:gdLst>
                <a:gd name="T0" fmla="*/ 68 w 72"/>
                <a:gd name="T1" fmla="*/ 51 h 72"/>
                <a:gd name="T2" fmla="*/ 71 w 72"/>
                <a:gd name="T3" fmla="*/ 42 h 72"/>
                <a:gd name="T4" fmla="*/ 72 w 72"/>
                <a:gd name="T5" fmla="*/ 36 h 72"/>
                <a:gd name="T6" fmla="*/ 65 w 72"/>
                <a:gd name="T7" fmla="*/ 15 h 72"/>
                <a:gd name="T8" fmla="*/ 58 w 72"/>
                <a:gd name="T9" fmla="*/ 8 h 72"/>
                <a:gd name="T10" fmla="*/ 38 w 72"/>
                <a:gd name="T11" fmla="*/ 0 h 72"/>
                <a:gd name="T12" fmla="*/ 36 w 72"/>
                <a:gd name="T13" fmla="*/ 0 h 72"/>
                <a:gd name="T14" fmla="*/ 28 w 72"/>
                <a:gd name="T15" fmla="*/ 1 h 72"/>
                <a:gd name="T16" fmla="*/ 0 w 72"/>
                <a:gd name="T17" fmla="*/ 36 h 72"/>
                <a:gd name="T18" fmla="*/ 2 w 72"/>
                <a:gd name="T19" fmla="*/ 46 h 72"/>
                <a:gd name="T20" fmla="*/ 6 w 72"/>
                <a:gd name="T21" fmla="*/ 55 h 72"/>
                <a:gd name="T22" fmla="*/ 17 w 72"/>
                <a:gd name="T23" fmla="*/ 66 h 72"/>
                <a:gd name="T24" fmla="*/ 25 w 72"/>
                <a:gd name="T25" fmla="*/ 70 h 72"/>
                <a:gd name="T26" fmla="*/ 36 w 72"/>
                <a:gd name="T27" fmla="*/ 72 h 72"/>
                <a:gd name="T28" fmla="*/ 36 w 72"/>
                <a:gd name="T29" fmla="*/ 72 h 72"/>
                <a:gd name="T30" fmla="*/ 46 w 72"/>
                <a:gd name="T31" fmla="*/ 70 h 72"/>
                <a:gd name="T32" fmla="*/ 68 w 72"/>
                <a:gd name="T33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8" y="51"/>
                  </a:moveTo>
                  <a:cubicBezTo>
                    <a:pt x="70" y="48"/>
                    <a:pt x="71" y="45"/>
                    <a:pt x="71" y="42"/>
                  </a:cubicBezTo>
                  <a:cubicBezTo>
                    <a:pt x="72" y="40"/>
                    <a:pt x="72" y="38"/>
                    <a:pt x="72" y="36"/>
                  </a:cubicBezTo>
                  <a:cubicBezTo>
                    <a:pt x="72" y="28"/>
                    <a:pt x="69" y="20"/>
                    <a:pt x="65" y="15"/>
                  </a:cubicBezTo>
                  <a:cubicBezTo>
                    <a:pt x="63" y="12"/>
                    <a:pt x="60" y="10"/>
                    <a:pt x="58" y="8"/>
                  </a:cubicBezTo>
                  <a:cubicBezTo>
                    <a:pt x="52" y="3"/>
                    <a:pt x="45" y="1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0" y="0"/>
                    <a:pt x="28" y="1"/>
                  </a:cubicBezTo>
                  <a:cubicBezTo>
                    <a:pt x="12" y="5"/>
                    <a:pt x="0" y="19"/>
                    <a:pt x="0" y="36"/>
                  </a:cubicBezTo>
                  <a:cubicBezTo>
                    <a:pt x="0" y="39"/>
                    <a:pt x="1" y="43"/>
                    <a:pt x="2" y="46"/>
                  </a:cubicBezTo>
                  <a:cubicBezTo>
                    <a:pt x="2" y="49"/>
                    <a:pt x="4" y="52"/>
                    <a:pt x="6" y="55"/>
                  </a:cubicBezTo>
                  <a:cubicBezTo>
                    <a:pt x="8" y="59"/>
                    <a:pt x="12" y="63"/>
                    <a:pt x="17" y="66"/>
                  </a:cubicBezTo>
                  <a:cubicBezTo>
                    <a:pt x="19" y="68"/>
                    <a:pt x="22" y="69"/>
                    <a:pt x="25" y="70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9" y="72"/>
                    <a:pt x="43" y="71"/>
                    <a:pt x="46" y="70"/>
                  </a:cubicBezTo>
                  <a:cubicBezTo>
                    <a:pt x="56" y="67"/>
                    <a:pt x="64" y="60"/>
                    <a:pt x="68" y="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5" name="Freeform 464">
              <a:extLst>
                <a:ext uri="{FF2B5EF4-FFF2-40B4-BE49-F238E27FC236}">
                  <a16:creationId xmlns:a16="http://schemas.microsoft.com/office/drawing/2014/main" id="{9DFB8229-98D5-495D-96E2-335D7E30F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6343" y="3715261"/>
              <a:ext cx="283933" cy="283933"/>
            </a:xfrm>
            <a:custGeom>
              <a:avLst/>
              <a:gdLst>
                <a:gd name="T0" fmla="*/ 31 w 71"/>
                <a:gd name="T1" fmla="*/ 0 h 71"/>
                <a:gd name="T2" fmla="*/ 21 w 71"/>
                <a:gd name="T3" fmla="*/ 3 h 71"/>
                <a:gd name="T4" fmla="*/ 3 w 71"/>
                <a:gd name="T5" fmla="*/ 20 h 71"/>
                <a:gd name="T6" fmla="*/ 0 w 71"/>
                <a:gd name="T7" fmla="*/ 29 h 71"/>
                <a:gd name="T8" fmla="*/ 0 w 71"/>
                <a:gd name="T9" fmla="*/ 36 h 71"/>
                <a:gd name="T10" fmla="*/ 2 w 71"/>
                <a:gd name="T11" fmla="*/ 48 h 71"/>
                <a:gd name="T12" fmla="*/ 7 w 71"/>
                <a:gd name="T13" fmla="*/ 57 h 71"/>
                <a:gd name="T14" fmla="*/ 14 w 71"/>
                <a:gd name="T15" fmla="*/ 64 h 71"/>
                <a:gd name="T16" fmla="*/ 22 w 71"/>
                <a:gd name="T17" fmla="*/ 69 h 71"/>
                <a:gd name="T18" fmla="*/ 35 w 71"/>
                <a:gd name="T19" fmla="*/ 71 h 71"/>
                <a:gd name="T20" fmla="*/ 67 w 71"/>
                <a:gd name="T21" fmla="*/ 52 h 71"/>
                <a:gd name="T22" fmla="*/ 71 w 71"/>
                <a:gd name="T23" fmla="*/ 42 h 71"/>
                <a:gd name="T24" fmla="*/ 71 w 71"/>
                <a:gd name="T25" fmla="*/ 36 h 71"/>
                <a:gd name="T26" fmla="*/ 71 w 71"/>
                <a:gd name="T27" fmla="*/ 33 h 71"/>
                <a:gd name="T28" fmla="*/ 69 w 71"/>
                <a:gd name="T29" fmla="*/ 23 h 71"/>
                <a:gd name="T30" fmla="*/ 63 w 71"/>
                <a:gd name="T31" fmla="*/ 13 h 71"/>
                <a:gd name="T32" fmla="*/ 55 w 71"/>
                <a:gd name="T33" fmla="*/ 6 h 71"/>
                <a:gd name="T34" fmla="*/ 35 w 71"/>
                <a:gd name="T35" fmla="*/ 0 h 71"/>
                <a:gd name="T36" fmla="*/ 31 w 71"/>
                <a:gd name="T3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71">
                  <a:moveTo>
                    <a:pt x="31" y="0"/>
                  </a:moveTo>
                  <a:cubicBezTo>
                    <a:pt x="28" y="1"/>
                    <a:pt x="24" y="1"/>
                    <a:pt x="21" y="3"/>
                  </a:cubicBezTo>
                  <a:cubicBezTo>
                    <a:pt x="14" y="6"/>
                    <a:pt x="7" y="12"/>
                    <a:pt x="3" y="20"/>
                  </a:cubicBezTo>
                  <a:cubicBezTo>
                    <a:pt x="2" y="23"/>
                    <a:pt x="1" y="26"/>
                    <a:pt x="0" y="29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0" y="40"/>
                    <a:pt x="1" y="44"/>
                    <a:pt x="2" y="48"/>
                  </a:cubicBezTo>
                  <a:cubicBezTo>
                    <a:pt x="3" y="51"/>
                    <a:pt x="5" y="54"/>
                    <a:pt x="7" y="57"/>
                  </a:cubicBezTo>
                  <a:cubicBezTo>
                    <a:pt x="9" y="60"/>
                    <a:pt x="11" y="62"/>
                    <a:pt x="14" y="64"/>
                  </a:cubicBezTo>
                  <a:cubicBezTo>
                    <a:pt x="16" y="66"/>
                    <a:pt x="19" y="68"/>
                    <a:pt x="22" y="69"/>
                  </a:cubicBezTo>
                  <a:cubicBezTo>
                    <a:pt x="26" y="71"/>
                    <a:pt x="31" y="71"/>
                    <a:pt x="35" y="71"/>
                  </a:cubicBezTo>
                  <a:cubicBezTo>
                    <a:pt x="49" y="71"/>
                    <a:pt x="62" y="63"/>
                    <a:pt x="67" y="52"/>
                  </a:cubicBezTo>
                  <a:cubicBezTo>
                    <a:pt x="69" y="49"/>
                    <a:pt x="70" y="46"/>
                    <a:pt x="71" y="42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5"/>
                    <a:pt x="71" y="34"/>
                    <a:pt x="71" y="33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7" y="19"/>
                    <a:pt x="65" y="16"/>
                    <a:pt x="63" y="13"/>
                  </a:cubicBezTo>
                  <a:cubicBezTo>
                    <a:pt x="61" y="10"/>
                    <a:pt x="58" y="8"/>
                    <a:pt x="55" y="6"/>
                  </a:cubicBezTo>
                  <a:cubicBezTo>
                    <a:pt x="49" y="2"/>
                    <a:pt x="43" y="0"/>
                    <a:pt x="35" y="0"/>
                  </a:cubicBezTo>
                  <a:cubicBezTo>
                    <a:pt x="34" y="0"/>
                    <a:pt x="32" y="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Freeform 465">
              <a:extLst>
                <a:ext uri="{FF2B5EF4-FFF2-40B4-BE49-F238E27FC236}">
                  <a16:creationId xmlns:a16="http://schemas.microsoft.com/office/drawing/2014/main" id="{17CA4582-F319-4FCC-BAAE-93F13DD69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455" y="4537066"/>
              <a:ext cx="283933" cy="289932"/>
            </a:xfrm>
            <a:custGeom>
              <a:avLst/>
              <a:gdLst>
                <a:gd name="T0" fmla="*/ 65 w 71"/>
                <a:gd name="T1" fmla="*/ 56 h 72"/>
                <a:gd name="T2" fmla="*/ 67 w 71"/>
                <a:gd name="T3" fmla="*/ 53 h 72"/>
                <a:gd name="T4" fmla="*/ 70 w 71"/>
                <a:gd name="T5" fmla="*/ 43 h 72"/>
                <a:gd name="T6" fmla="*/ 71 w 71"/>
                <a:gd name="T7" fmla="*/ 37 h 72"/>
                <a:gd name="T8" fmla="*/ 71 w 71"/>
                <a:gd name="T9" fmla="*/ 36 h 72"/>
                <a:gd name="T10" fmla="*/ 70 w 71"/>
                <a:gd name="T11" fmla="*/ 27 h 72"/>
                <a:gd name="T12" fmla="*/ 57 w 71"/>
                <a:gd name="T13" fmla="*/ 8 h 72"/>
                <a:gd name="T14" fmla="*/ 49 w 71"/>
                <a:gd name="T15" fmla="*/ 3 h 72"/>
                <a:gd name="T16" fmla="*/ 35 w 71"/>
                <a:gd name="T17" fmla="*/ 0 h 72"/>
                <a:gd name="T18" fmla="*/ 0 w 71"/>
                <a:gd name="T19" fmla="*/ 36 h 72"/>
                <a:gd name="T20" fmla="*/ 0 w 71"/>
                <a:gd name="T21" fmla="*/ 40 h 72"/>
                <a:gd name="T22" fmla="*/ 2 w 71"/>
                <a:gd name="T23" fmla="*/ 49 h 72"/>
                <a:gd name="T24" fmla="*/ 35 w 71"/>
                <a:gd name="T25" fmla="*/ 72 h 72"/>
                <a:gd name="T26" fmla="*/ 59 w 71"/>
                <a:gd name="T27" fmla="*/ 63 h 72"/>
                <a:gd name="T28" fmla="*/ 65 w 71"/>
                <a:gd name="T29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65" y="56"/>
                  </a:moveTo>
                  <a:cubicBezTo>
                    <a:pt x="66" y="55"/>
                    <a:pt x="67" y="54"/>
                    <a:pt x="67" y="53"/>
                  </a:cubicBezTo>
                  <a:cubicBezTo>
                    <a:pt x="69" y="50"/>
                    <a:pt x="70" y="47"/>
                    <a:pt x="70" y="43"/>
                  </a:cubicBezTo>
                  <a:cubicBezTo>
                    <a:pt x="71" y="41"/>
                    <a:pt x="71" y="39"/>
                    <a:pt x="71" y="37"/>
                  </a:cubicBezTo>
                  <a:cubicBezTo>
                    <a:pt x="71" y="37"/>
                    <a:pt x="71" y="36"/>
                    <a:pt x="71" y="36"/>
                  </a:cubicBezTo>
                  <a:cubicBezTo>
                    <a:pt x="71" y="33"/>
                    <a:pt x="71" y="30"/>
                    <a:pt x="70" y="27"/>
                  </a:cubicBezTo>
                  <a:cubicBezTo>
                    <a:pt x="68" y="19"/>
                    <a:pt x="64" y="12"/>
                    <a:pt x="57" y="8"/>
                  </a:cubicBezTo>
                  <a:cubicBezTo>
                    <a:pt x="55" y="6"/>
                    <a:pt x="52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0" y="43"/>
                    <a:pt x="1" y="46"/>
                    <a:pt x="2" y="49"/>
                  </a:cubicBezTo>
                  <a:cubicBezTo>
                    <a:pt x="8" y="62"/>
                    <a:pt x="20" y="72"/>
                    <a:pt x="35" y="72"/>
                  </a:cubicBezTo>
                  <a:cubicBezTo>
                    <a:pt x="44" y="72"/>
                    <a:pt x="53" y="68"/>
                    <a:pt x="59" y="63"/>
                  </a:cubicBezTo>
                  <a:cubicBezTo>
                    <a:pt x="61" y="61"/>
                    <a:pt x="63" y="58"/>
                    <a:pt x="65" y="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7" name="Freeform 466">
              <a:extLst>
                <a:ext uri="{FF2B5EF4-FFF2-40B4-BE49-F238E27FC236}">
                  <a16:creationId xmlns:a16="http://schemas.microsoft.com/office/drawing/2014/main" id="{E59ABB01-E959-450F-9C47-7C0496C2F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2386" y="3077412"/>
              <a:ext cx="283933" cy="285933"/>
            </a:xfrm>
            <a:custGeom>
              <a:avLst/>
              <a:gdLst>
                <a:gd name="T0" fmla="*/ 35 w 71"/>
                <a:gd name="T1" fmla="*/ 71 h 71"/>
                <a:gd name="T2" fmla="*/ 40 w 71"/>
                <a:gd name="T3" fmla="*/ 71 h 71"/>
                <a:gd name="T4" fmla="*/ 50 w 71"/>
                <a:gd name="T5" fmla="*/ 68 h 71"/>
                <a:gd name="T6" fmla="*/ 71 w 71"/>
                <a:gd name="T7" fmla="*/ 36 h 71"/>
                <a:gd name="T8" fmla="*/ 66 w 71"/>
                <a:gd name="T9" fmla="*/ 17 h 71"/>
                <a:gd name="T10" fmla="*/ 60 w 71"/>
                <a:gd name="T11" fmla="*/ 9 h 71"/>
                <a:gd name="T12" fmla="*/ 35 w 71"/>
                <a:gd name="T13" fmla="*/ 0 h 71"/>
                <a:gd name="T14" fmla="*/ 9 w 71"/>
                <a:gd name="T15" fmla="*/ 12 h 71"/>
                <a:gd name="T16" fmla="*/ 3 w 71"/>
                <a:gd name="T17" fmla="*/ 20 h 71"/>
                <a:gd name="T18" fmla="*/ 0 w 71"/>
                <a:gd name="T19" fmla="*/ 36 h 71"/>
                <a:gd name="T20" fmla="*/ 35 w 71"/>
                <a:gd name="T2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1">
                  <a:moveTo>
                    <a:pt x="35" y="71"/>
                  </a:move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29"/>
                    <a:pt x="69" y="22"/>
                    <a:pt x="66" y="17"/>
                  </a:cubicBezTo>
                  <a:cubicBezTo>
                    <a:pt x="64" y="14"/>
                    <a:pt x="62" y="12"/>
                    <a:pt x="60" y="9"/>
                  </a:cubicBezTo>
                  <a:cubicBezTo>
                    <a:pt x="53" y="3"/>
                    <a:pt x="45" y="0"/>
                    <a:pt x="35" y="0"/>
                  </a:cubicBezTo>
                  <a:cubicBezTo>
                    <a:pt x="25" y="0"/>
                    <a:pt x="15" y="5"/>
                    <a:pt x="9" y="12"/>
                  </a:cubicBezTo>
                  <a:cubicBezTo>
                    <a:pt x="6" y="15"/>
                    <a:pt x="5" y="17"/>
                    <a:pt x="3" y="20"/>
                  </a:cubicBezTo>
                  <a:cubicBezTo>
                    <a:pt x="1" y="25"/>
                    <a:pt x="0" y="30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467">
              <a:extLst>
                <a:ext uri="{FF2B5EF4-FFF2-40B4-BE49-F238E27FC236}">
                  <a16:creationId xmlns:a16="http://schemas.microsoft.com/office/drawing/2014/main" id="{43AA9FF1-BDEB-4C29-8E71-EB1208C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8266" y="4445088"/>
              <a:ext cx="283933" cy="285933"/>
            </a:xfrm>
            <a:custGeom>
              <a:avLst/>
              <a:gdLst>
                <a:gd name="T0" fmla="*/ 0 w 71"/>
                <a:gd name="T1" fmla="*/ 35 h 71"/>
                <a:gd name="T2" fmla="*/ 0 w 71"/>
                <a:gd name="T3" fmla="*/ 36 h 71"/>
                <a:gd name="T4" fmla="*/ 1 w 71"/>
                <a:gd name="T5" fmla="*/ 45 h 71"/>
                <a:gd name="T6" fmla="*/ 36 w 71"/>
                <a:gd name="T7" fmla="*/ 71 h 71"/>
                <a:gd name="T8" fmla="*/ 44 w 71"/>
                <a:gd name="T9" fmla="*/ 70 h 71"/>
                <a:gd name="T10" fmla="*/ 54 w 71"/>
                <a:gd name="T11" fmla="*/ 66 h 71"/>
                <a:gd name="T12" fmla="*/ 71 w 71"/>
                <a:gd name="T13" fmla="*/ 36 h 71"/>
                <a:gd name="T14" fmla="*/ 70 w 71"/>
                <a:gd name="T15" fmla="*/ 26 h 71"/>
                <a:gd name="T16" fmla="*/ 66 w 71"/>
                <a:gd name="T17" fmla="*/ 17 h 71"/>
                <a:gd name="T18" fmla="*/ 42 w 71"/>
                <a:gd name="T19" fmla="*/ 1 h 71"/>
                <a:gd name="T20" fmla="*/ 36 w 71"/>
                <a:gd name="T21" fmla="*/ 0 h 71"/>
                <a:gd name="T22" fmla="*/ 33 w 71"/>
                <a:gd name="T23" fmla="*/ 0 h 71"/>
                <a:gd name="T24" fmla="*/ 0 w 71"/>
                <a:gd name="T25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0" y="35"/>
                  </a:moveTo>
                  <a:cubicBezTo>
                    <a:pt x="0" y="35"/>
                    <a:pt x="0" y="35"/>
                    <a:pt x="0" y="36"/>
                  </a:cubicBezTo>
                  <a:cubicBezTo>
                    <a:pt x="0" y="39"/>
                    <a:pt x="0" y="42"/>
                    <a:pt x="1" y="45"/>
                  </a:cubicBezTo>
                  <a:cubicBezTo>
                    <a:pt x="5" y="60"/>
                    <a:pt x="19" y="71"/>
                    <a:pt x="36" y="71"/>
                  </a:cubicBezTo>
                  <a:cubicBezTo>
                    <a:pt x="39" y="71"/>
                    <a:pt x="41" y="71"/>
                    <a:pt x="44" y="70"/>
                  </a:cubicBezTo>
                  <a:cubicBezTo>
                    <a:pt x="48" y="70"/>
                    <a:pt x="51" y="68"/>
                    <a:pt x="54" y="66"/>
                  </a:cubicBezTo>
                  <a:cubicBezTo>
                    <a:pt x="64" y="60"/>
                    <a:pt x="71" y="49"/>
                    <a:pt x="71" y="36"/>
                  </a:cubicBezTo>
                  <a:cubicBezTo>
                    <a:pt x="71" y="32"/>
                    <a:pt x="71" y="29"/>
                    <a:pt x="70" y="26"/>
                  </a:cubicBezTo>
                  <a:cubicBezTo>
                    <a:pt x="69" y="23"/>
                    <a:pt x="68" y="20"/>
                    <a:pt x="66" y="17"/>
                  </a:cubicBezTo>
                  <a:cubicBezTo>
                    <a:pt x="61" y="9"/>
                    <a:pt x="53" y="2"/>
                    <a:pt x="42" y="1"/>
                  </a:cubicBezTo>
                  <a:cubicBezTo>
                    <a:pt x="40" y="0"/>
                    <a:pt x="38" y="0"/>
                    <a:pt x="36" y="0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14" y="2"/>
                    <a:pt x="0" y="17"/>
                    <a:pt x="0" y="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Freeform 468">
              <a:extLst>
                <a:ext uri="{FF2B5EF4-FFF2-40B4-BE49-F238E27FC236}">
                  <a16:creationId xmlns:a16="http://schemas.microsoft.com/office/drawing/2014/main" id="{E16D64D7-7778-4FE2-BF58-BABA4B8E3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8195" y="5202910"/>
              <a:ext cx="283933" cy="285933"/>
            </a:xfrm>
            <a:custGeom>
              <a:avLst/>
              <a:gdLst>
                <a:gd name="T0" fmla="*/ 57 w 71"/>
                <a:gd name="T1" fmla="*/ 7 h 71"/>
                <a:gd name="T2" fmla="*/ 49 w 71"/>
                <a:gd name="T3" fmla="*/ 3 h 71"/>
                <a:gd name="T4" fmla="*/ 49 w 71"/>
                <a:gd name="T5" fmla="*/ 3 h 71"/>
                <a:gd name="T6" fmla="*/ 40 w 71"/>
                <a:gd name="T7" fmla="*/ 0 h 71"/>
                <a:gd name="T8" fmla="*/ 35 w 71"/>
                <a:gd name="T9" fmla="*/ 0 h 71"/>
                <a:gd name="T10" fmla="*/ 27 w 71"/>
                <a:gd name="T11" fmla="*/ 1 h 71"/>
                <a:gd name="T12" fmla="*/ 18 w 71"/>
                <a:gd name="T13" fmla="*/ 4 h 71"/>
                <a:gd name="T14" fmla="*/ 0 w 71"/>
                <a:gd name="T15" fmla="*/ 36 h 71"/>
                <a:gd name="T16" fmla="*/ 35 w 71"/>
                <a:gd name="T17" fmla="*/ 71 h 71"/>
                <a:gd name="T18" fmla="*/ 40 w 71"/>
                <a:gd name="T19" fmla="*/ 71 h 71"/>
                <a:gd name="T20" fmla="*/ 50 w 71"/>
                <a:gd name="T21" fmla="*/ 68 h 71"/>
                <a:gd name="T22" fmla="*/ 71 w 71"/>
                <a:gd name="T23" fmla="*/ 36 h 71"/>
                <a:gd name="T24" fmla="*/ 71 w 71"/>
                <a:gd name="T25" fmla="*/ 29 h 71"/>
                <a:gd name="T26" fmla="*/ 68 w 71"/>
                <a:gd name="T27" fmla="*/ 21 h 71"/>
                <a:gd name="T28" fmla="*/ 57 w 71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57" y="7"/>
                  </a:moveTo>
                  <a:cubicBezTo>
                    <a:pt x="55" y="6"/>
                    <a:pt x="52" y="4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6" y="1"/>
                    <a:pt x="43" y="1"/>
                    <a:pt x="40" y="0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7" y="10"/>
                    <a:pt x="0" y="22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34"/>
                    <a:pt x="71" y="32"/>
                    <a:pt x="71" y="29"/>
                  </a:cubicBezTo>
                  <a:cubicBezTo>
                    <a:pt x="70" y="26"/>
                    <a:pt x="69" y="23"/>
                    <a:pt x="68" y="21"/>
                  </a:cubicBezTo>
                  <a:cubicBezTo>
                    <a:pt x="65" y="15"/>
                    <a:pt x="62" y="11"/>
                    <a:pt x="57" y="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0" name="Freeform 469">
              <a:extLst>
                <a:ext uri="{FF2B5EF4-FFF2-40B4-BE49-F238E27FC236}">
                  <a16:creationId xmlns:a16="http://schemas.microsoft.com/office/drawing/2014/main" id="{633AADE7-32D6-4E8A-82BC-FE51EB4DB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172" y="5544828"/>
              <a:ext cx="283933" cy="283933"/>
            </a:xfrm>
            <a:custGeom>
              <a:avLst/>
              <a:gdLst>
                <a:gd name="T0" fmla="*/ 11 w 71"/>
                <a:gd name="T1" fmla="*/ 10 h 71"/>
                <a:gd name="T2" fmla="*/ 5 w 71"/>
                <a:gd name="T3" fmla="*/ 17 h 71"/>
                <a:gd name="T4" fmla="*/ 0 w 71"/>
                <a:gd name="T5" fmla="*/ 36 h 71"/>
                <a:gd name="T6" fmla="*/ 36 w 71"/>
                <a:gd name="T7" fmla="*/ 71 h 71"/>
                <a:gd name="T8" fmla="*/ 71 w 71"/>
                <a:gd name="T9" fmla="*/ 36 h 71"/>
                <a:gd name="T10" fmla="*/ 36 w 71"/>
                <a:gd name="T11" fmla="*/ 0 h 71"/>
                <a:gd name="T12" fmla="*/ 30 w 71"/>
                <a:gd name="T13" fmla="*/ 0 h 71"/>
                <a:gd name="T14" fmla="*/ 21 w 71"/>
                <a:gd name="T15" fmla="*/ 3 h 71"/>
                <a:gd name="T16" fmla="*/ 11 w 71"/>
                <a:gd name="T17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1">
                  <a:moveTo>
                    <a:pt x="11" y="10"/>
                  </a:moveTo>
                  <a:cubicBezTo>
                    <a:pt x="9" y="12"/>
                    <a:pt x="7" y="14"/>
                    <a:pt x="5" y="17"/>
                  </a:cubicBezTo>
                  <a:cubicBezTo>
                    <a:pt x="2" y="23"/>
                    <a:pt x="0" y="29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7" y="1"/>
                    <a:pt x="24" y="2"/>
                    <a:pt x="21" y="3"/>
                  </a:cubicBezTo>
                  <a:cubicBezTo>
                    <a:pt x="17" y="5"/>
                    <a:pt x="14" y="7"/>
                    <a:pt x="11" y="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1" name="Freeform 470">
              <a:extLst>
                <a:ext uri="{FF2B5EF4-FFF2-40B4-BE49-F238E27FC236}">
                  <a16:creationId xmlns:a16="http://schemas.microsoft.com/office/drawing/2014/main" id="{15B01DF5-86B0-4E3C-9BFB-2AB3828CC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5997" y="4934973"/>
              <a:ext cx="283933" cy="287932"/>
            </a:xfrm>
            <a:custGeom>
              <a:avLst/>
              <a:gdLst>
                <a:gd name="T0" fmla="*/ 35 w 71"/>
                <a:gd name="T1" fmla="*/ 0 h 72"/>
                <a:gd name="T2" fmla="*/ 28 w 71"/>
                <a:gd name="T3" fmla="*/ 1 h 72"/>
                <a:gd name="T4" fmla="*/ 17 w 71"/>
                <a:gd name="T5" fmla="*/ 5 h 72"/>
                <a:gd name="T6" fmla="*/ 2 w 71"/>
                <a:gd name="T7" fmla="*/ 23 h 72"/>
                <a:gd name="T8" fmla="*/ 0 w 71"/>
                <a:gd name="T9" fmla="*/ 32 h 72"/>
                <a:gd name="T10" fmla="*/ 0 w 71"/>
                <a:gd name="T11" fmla="*/ 36 h 72"/>
                <a:gd name="T12" fmla="*/ 0 w 71"/>
                <a:gd name="T13" fmla="*/ 41 h 72"/>
                <a:gd name="T14" fmla="*/ 3 w 71"/>
                <a:gd name="T15" fmla="*/ 52 h 72"/>
                <a:gd name="T16" fmla="*/ 35 w 71"/>
                <a:gd name="T17" fmla="*/ 72 h 72"/>
                <a:gd name="T18" fmla="*/ 71 w 71"/>
                <a:gd name="T19" fmla="*/ 36 h 72"/>
                <a:gd name="T20" fmla="*/ 50 w 71"/>
                <a:gd name="T21" fmla="*/ 4 h 72"/>
                <a:gd name="T22" fmla="*/ 41 w 71"/>
                <a:gd name="T23" fmla="*/ 1 h 72"/>
                <a:gd name="T24" fmla="*/ 35 w 71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3" y="0"/>
                    <a:pt x="30" y="1"/>
                    <a:pt x="28" y="1"/>
                  </a:cubicBezTo>
                  <a:cubicBezTo>
                    <a:pt x="24" y="2"/>
                    <a:pt x="20" y="3"/>
                    <a:pt x="17" y="5"/>
                  </a:cubicBezTo>
                  <a:cubicBezTo>
                    <a:pt x="10" y="9"/>
                    <a:pt x="5" y="16"/>
                    <a:pt x="2" y="23"/>
                  </a:cubicBezTo>
                  <a:cubicBezTo>
                    <a:pt x="1" y="26"/>
                    <a:pt x="0" y="29"/>
                    <a:pt x="0" y="32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5"/>
                    <a:pt x="2" y="48"/>
                    <a:pt x="3" y="52"/>
                  </a:cubicBezTo>
                  <a:cubicBezTo>
                    <a:pt x="9" y="64"/>
                    <a:pt x="21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22"/>
                    <a:pt x="63" y="9"/>
                    <a:pt x="50" y="4"/>
                  </a:cubicBezTo>
                  <a:cubicBezTo>
                    <a:pt x="48" y="2"/>
                    <a:pt x="44" y="1"/>
                    <a:pt x="41" y="1"/>
                  </a:cubicBezTo>
                  <a:cubicBezTo>
                    <a:pt x="39" y="1"/>
                    <a:pt x="37" y="0"/>
                    <a:pt x="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2" name="Freeform 471">
              <a:extLst>
                <a:ext uri="{FF2B5EF4-FFF2-40B4-BE49-F238E27FC236}">
                  <a16:creationId xmlns:a16="http://schemas.microsoft.com/office/drawing/2014/main" id="{E3CD5A2E-0C97-49D0-BFD9-FB2D9EABA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6080" y="4101170"/>
              <a:ext cx="285933" cy="287932"/>
            </a:xfrm>
            <a:custGeom>
              <a:avLst/>
              <a:gdLst>
                <a:gd name="T0" fmla="*/ 0 w 71"/>
                <a:gd name="T1" fmla="*/ 36 h 72"/>
                <a:gd name="T2" fmla="*/ 1 w 71"/>
                <a:gd name="T3" fmla="*/ 46 h 72"/>
                <a:gd name="T4" fmla="*/ 6 w 71"/>
                <a:gd name="T5" fmla="*/ 56 h 72"/>
                <a:gd name="T6" fmla="*/ 17 w 71"/>
                <a:gd name="T7" fmla="*/ 67 h 72"/>
                <a:gd name="T8" fmla="*/ 26 w 71"/>
                <a:gd name="T9" fmla="*/ 71 h 72"/>
                <a:gd name="T10" fmla="*/ 36 w 71"/>
                <a:gd name="T11" fmla="*/ 72 h 72"/>
                <a:gd name="T12" fmla="*/ 44 w 71"/>
                <a:gd name="T13" fmla="*/ 71 h 72"/>
                <a:gd name="T14" fmla="*/ 53 w 71"/>
                <a:gd name="T15" fmla="*/ 67 h 72"/>
                <a:gd name="T16" fmla="*/ 71 w 71"/>
                <a:gd name="T17" fmla="*/ 38 h 72"/>
                <a:gd name="T18" fmla="*/ 71 w 71"/>
                <a:gd name="T19" fmla="*/ 36 h 72"/>
                <a:gd name="T20" fmla="*/ 71 w 71"/>
                <a:gd name="T21" fmla="*/ 28 h 72"/>
                <a:gd name="T22" fmla="*/ 36 w 71"/>
                <a:gd name="T23" fmla="*/ 0 h 72"/>
                <a:gd name="T24" fmla="*/ 4 w 71"/>
                <a:gd name="T25" fmla="*/ 20 h 72"/>
                <a:gd name="T26" fmla="*/ 1 w 71"/>
                <a:gd name="T27" fmla="*/ 29 h 72"/>
                <a:gd name="T28" fmla="*/ 0 w 71"/>
                <a:gd name="T2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0" y="36"/>
                  </a:moveTo>
                  <a:cubicBezTo>
                    <a:pt x="0" y="39"/>
                    <a:pt x="0" y="43"/>
                    <a:pt x="1" y="46"/>
                  </a:cubicBezTo>
                  <a:cubicBezTo>
                    <a:pt x="2" y="49"/>
                    <a:pt x="4" y="53"/>
                    <a:pt x="6" y="56"/>
                  </a:cubicBezTo>
                  <a:cubicBezTo>
                    <a:pt x="9" y="60"/>
                    <a:pt x="12" y="64"/>
                    <a:pt x="17" y="67"/>
                  </a:cubicBezTo>
                  <a:cubicBezTo>
                    <a:pt x="20" y="68"/>
                    <a:pt x="23" y="70"/>
                    <a:pt x="26" y="71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9" y="72"/>
                    <a:pt x="42" y="72"/>
                    <a:pt x="44" y="71"/>
                  </a:cubicBezTo>
                  <a:cubicBezTo>
                    <a:pt x="48" y="70"/>
                    <a:pt x="51" y="69"/>
                    <a:pt x="53" y="67"/>
                  </a:cubicBezTo>
                  <a:cubicBezTo>
                    <a:pt x="64" y="61"/>
                    <a:pt x="71" y="50"/>
                    <a:pt x="71" y="38"/>
                  </a:cubicBezTo>
                  <a:cubicBezTo>
                    <a:pt x="71" y="37"/>
                    <a:pt x="71" y="37"/>
                    <a:pt x="71" y="36"/>
                  </a:cubicBezTo>
                  <a:cubicBezTo>
                    <a:pt x="71" y="33"/>
                    <a:pt x="71" y="31"/>
                    <a:pt x="71" y="28"/>
                  </a:cubicBezTo>
                  <a:cubicBezTo>
                    <a:pt x="67" y="12"/>
                    <a:pt x="53" y="0"/>
                    <a:pt x="36" y="0"/>
                  </a:cubicBezTo>
                  <a:cubicBezTo>
                    <a:pt x="22" y="0"/>
                    <a:pt x="10" y="8"/>
                    <a:pt x="4" y="20"/>
                  </a:cubicBezTo>
                  <a:cubicBezTo>
                    <a:pt x="2" y="23"/>
                    <a:pt x="1" y="26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3" name="Freeform 472">
              <a:extLst>
                <a:ext uri="{FF2B5EF4-FFF2-40B4-BE49-F238E27FC236}">
                  <a16:creationId xmlns:a16="http://schemas.microsoft.com/office/drawing/2014/main" id="{D2A58D98-73D5-4B2F-A5F8-27F570F24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091" y="3475318"/>
              <a:ext cx="289932" cy="287932"/>
            </a:xfrm>
            <a:custGeom>
              <a:avLst/>
              <a:gdLst>
                <a:gd name="T0" fmla="*/ 67 w 72"/>
                <a:gd name="T1" fmla="*/ 18 h 72"/>
                <a:gd name="T2" fmla="*/ 61 w 72"/>
                <a:gd name="T3" fmla="*/ 11 h 72"/>
                <a:gd name="T4" fmla="*/ 48 w 72"/>
                <a:gd name="T5" fmla="*/ 2 h 72"/>
                <a:gd name="T6" fmla="*/ 39 w 72"/>
                <a:gd name="T7" fmla="*/ 0 h 72"/>
                <a:gd name="T8" fmla="*/ 36 w 72"/>
                <a:gd name="T9" fmla="*/ 0 h 72"/>
                <a:gd name="T10" fmla="*/ 18 w 72"/>
                <a:gd name="T11" fmla="*/ 5 h 72"/>
                <a:gd name="T12" fmla="*/ 10 w 72"/>
                <a:gd name="T13" fmla="*/ 11 h 72"/>
                <a:gd name="T14" fmla="*/ 0 w 72"/>
                <a:gd name="T15" fmla="*/ 36 h 72"/>
                <a:gd name="T16" fmla="*/ 0 w 72"/>
                <a:gd name="T17" fmla="*/ 40 h 72"/>
                <a:gd name="T18" fmla="*/ 3 w 72"/>
                <a:gd name="T19" fmla="*/ 49 h 72"/>
                <a:gd name="T20" fmla="*/ 22 w 72"/>
                <a:gd name="T21" fmla="*/ 69 h 72"/>
                <a:gd name="T22" fmla="*/ 32 w 72"/>
                <a:gd name="T23" fmla="*/ 72 h 72"/>
                <a:gd name="T24" fmla="*/ 36 w 72"/>
                <a:gd name="T25" fmla="*/ 72 h 72"/>
                <a:gd name="T26" fmla="*/ 59 w 72"/>
                <a:gd name="T27" fmla="*/ 63 h 72"/>
                <a:gd name="T28" fmla="*/ 66 w 72"/>
                <a:gd name="T29" fmla="*/ 56 h 72"/>
                <a:gd name="T30" fmla="*/ 70 w 72"/>
                <a:gd name="T31" fmla="*/ 46 h 72"/>
                <a:gd name="T32" fmla="*/ 72 w 72"/>
                <a:gd name="T33" fmla="*/ 37 h 72"/>
                <a:gd name="T34" fmla="*/ 72 w 72"/>
                <a:gd name="T35" fmla="*/ 36 h 72"/>
                <a:gd name="T36" fmla="*/ 67 w 72"/>
                <a:gd name="T37" fmla="*/ 1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67" y="18"/>
                  </a:moveTo>
                  <a:cubicBezTo>
                    <a:pt x="65" y="15"/>
                    <a:pt x="63" y="13"/>
                    <a:pt x="61" y="11"/>
                  </a:cubicBezTo>
                  <a:cubicBezTo>
                    <a:pt x="58" y="7"/>
                    <a:pt x="53" y="4"/>
                    <a:pt x="48" y="2"/>
                  </a:cubicBezTo>
                  <a:cubicBezTo>
                    <a:pt x="45" y="1"/>
                    <a:pt x="42" y="1"/>
                    <a:pt x="39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29" y="0"/>
                    <a:pt x="23" y="2"/>
                    <a:pt x="18" y="5"/>
                  </a:cubicBezTo>
                  <a:cubicBezTo>
                    <a:pt x="15" y="7"/>
                    <a:pt x="13" y="9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1" y="43"/>
                    <a:pt x="2" y="46"/>
                    <a:pt x="3" y="49"/>
                  </a:cubicBezTo>
                  <a:cubicBezTo>
                    <a:pt x="6" y="58"/>
                    <a:pt x="13" y="65"/>
                    <a:pt x="22" y="69"/>
                  </a:cubicBezTo>
                  <a:cubicBezTo>
                    <a:pt x="25" y="70"/>
                    <a:pt x="29" y="71"/>
                    <a:pt x="32" y="72"/>
                  </a:cubicBezTo>
                  <a:cubicBezTo>
                    <a:pt x="34" y="72"/>
                    <a:pt x="35" y="72"/>
                    <a:pt x="36" y="72"/>
                  </a:cubicBezTo>
                  <a:cubicBezTo>
                    <a:pt x="45" y="72"/>
                    <a:pt x="53" y="68"/>
                    <a:pt x="59" y="63"/>
                  </a:cubicBezTo>
                  <a:cubicBezTo>
                    <a:pt x="62" y="61"/>
                    <a:pt x="64" y="59"/>
                    <a:pt x="66" y="56"/>
                  </a:cubicBezTo>
                  <a:cubicBezTo>
                    <a:pt x="68" y="53"/>
                    <a:pt x="69" y="50"/>
                    <a:pt x="70" y="46"/>
                  </a:cubicBezTo>
                  <a:cubicBezTo>
                    <a:pt x="71" y="43"/>
                    <a:pt x="72" y="40"/>
                    <a:pt x="72" y="37"/>
                  </a:cubicBezTo>
                  <a:cubicBezTo>
                    <a:pt x="72" y="37"/>
                    <a:pt x="72" y="36"/>
                    <a:pt x="72" y="36"/>
                  </a:cubicBezTo>
                  <a:cubicBezTo>
                    <a:pt x="72" y="29"/>
                    <a:pt x="70" y="23"/>
                    <a:pt x="67" y="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4" name="Freeform 473">
              <a:extLst>
                <a:ext uri="{FF2B5EF4-FFF2-40B4-BE49-F238E27FC236}">
                  <a16:creationId xmlns:a16="http://schemas.microsoft.com/office/drawing/2014/main" id="{83318F87-F943-40B3-9DF0-CC34DB1FC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929" y="4049182"/>
              <a:ext cx="289932" cy="283933"/>
            </a:xfrm>
            <a:custGeom>
              <a:avLst/>
              <a:gdLst>
                <a:gd name="T0" fmla="*/ 58 w 72"/>
                <a:gd name="T1" fmla="*/ 7 h 71"/>
                <a:gd name="T2" fmla="*/ 44 w 72"/>
                <a:gd name="T3" fmla="*/ 1 h 71"/>
                <a:gd name="T4" fmla="*/ 36 w 72"/>
                <a:gd name="T5" fmla="*/ 0 h 71"/>
                <a:gd name="T6" fmla="*/ 34 w 72"/>
                <a:gd name="T7" fmla="*/ 0 h 71"/>
                <a:gd name="T8" fmla="*/ 12 w 72"/>
                <a:gd name="T9" fmla="*/ 9 h 71"/>
                <a:gd name="T10" fmla="*/ 6 w 72"/>
                <a:gd name="T11" fmla="*/ 17 h 71"/>
                <a:gd name="T12" fmla="*/ 0 w 72"/>
                <a:gd name="T13" fmla="*/ 34 h 71"/>
                <a:gd name="T14" fmla="*/ 0 w 72"/>
                <a:gd name="T15" fmla="*/ 36 h 71"/>
                <a:gd name="T16" fmla="*/ 1 w 72"/>
                <a:gd name="T17" fmla="*/ 43 h 71"/>
                <a:gd name="T18" fmla="*/ 21 w 72"/>
                <a:gd name="T19" fmla="*/ 68 h 71"/>
                <a:gd name="T20" fmla="*/ 29 w 72"/>
                <a:gd name="T21" fmla="*/ 71 h 71"/>
                <a:gd name="T22" fmla="*/ 36 w 72"/>
                <a:gd name="T23" fmla="*/ 71 h 71"/>
                <a:gd name="T24" fmla="*/ 72 w 72"/>
                <a:gd name="T25" fmla="*/ 36 h 71"/>
                <a:gd name="T26" fmla="*/ 64 w 72"/>
                <a:gd name="T27" fmla="*/ 14 h 71"/>
                <a:gd name="T28" fmla="*/ 58 w 72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58" y="7"/>
                  </a:moveTo>
                  <a:cubicBezTo>
                    <a:pt x="54" y="4"/>
                    <a:pt x="49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26" y="0"/>
                    <a:pt x="18" y="4"/>
                    <a:pt x="12" y="9"/>
                  </a:cubicBezTo>
                  <a:cubicBezTo>
                    <a:pt x="9" y="11"/>
                    <a:pt x="7" y="14"/>
                    <a:pt x="6" y="17"/>
                  </a:cubicBezTo>
                  <a:cubicBezTo>
                    <a:pt x="3" y="22"/>
                    <a:pt x="1" y="27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41"/>
                    <a:pt x="1" y="43"/>
                  </a:cubicBezTo>
                  <a:cubicBezTo>
                    <a:pt x="3" y="54"/>
                    <a:pt x="11" y="63"/>
                    <a:pt x="21" y="68"/>
                  </a:cubicBezTo>
                  <a:cubicBezTo>
                    <a:pt x="23" y="69"/>
                    <a:pt x="26" y="70"/>
                    <a:pt x="29" y="71"/>
                  </a:cubicBezTo>
                  <a:cubicBezTo>
                    <a:pt x="32" y="71"/>
                    <a:pt x="34" y="71"/>
                    <a:pt x="36" y="71"/>
                  </a:cubicBezTo>
                  <a:cubicBezTo>
                    <a:pt x="56" y="71"/>
                    <a:pt x="72" y="55"/>
                    <a:pt x="72" y="36"/>
                  </a:cubicBezTo>
                  <a:cubicBezTo>
                    <a:pt x="72" y="27"/>
                    <a:pt x="69" y="20"/>
                    <a:pt x="64" y="14"/>
                  </a:cubicBezTo>
                  <a:cubicBezTo>
                    <a:pt x="62" y="11"/>
                    <a:pt x="60" y="9"/>
                    <a:pt x="58" y="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5" name="Freeform 474">
              <a:extLst>
                <a:ext uri="{FF2B5EF4-FFF2-40B4-BE49-F238E27FC236}">
                  <a16:creationId xmlns:a16="http://schemas.microsoft.com/office/drawing/2014/main" id="{7A3FEC92-ED00-41FA-9B73-3D3D8D69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9828" y="3623283"/>
              <a:ext cx="287932" cy="283933"/>
            </a:xfrm>
            <a:custGeom>
              <a:avLst/>
              <a:gdLst>
                <a:gd name="T0" fmla="*/ 36 w 72"/>
                <a:gd name="T1" fmla="*/ 0 h 71"/>
                <a:gd name="T2" fmla="*/ 27 w 72"/>
                <a:gd name="T3" fmla="*/ 1 h 71"/>
                <a:gd name="T4" fmla="*/ 18 w 72"/>
                <a:gd name="T5" fmla="*/ 4 h 71"/>
                <a:gd name="T6" fmla="*/ 2 w 72"/>
                <a:gd name="T7" fmla="*/ 26 h 71"/>
                <a:gd name="T8" fmla="*/ 0 w 72"/>
                <a:gd name="T9" fmla="*/ 35 h 71"/>
                <a:gd name="T10" fmla="*/ 0 w 72"/>
                <a:gd name="T11" fmla="*/ 35 h 71"/>
                <a:gd name="T12" fmla="*/ 8 w 72"/>
                <a:gd name="T13" fmla="*/ 58 h 71"/>
                <a:gd name="T14" fmla="*/ 14 w 72"/>
                <a:gd name="T15" fmla="*/ 64 h 71"/>
                <a:gd name="T16" fmla="*/ 36 w 72"/>
                <a:gd name="T17" fmla="*/ 71 h 71"/>
                <a:gd name="T18" fmla="*/ 72 w 72"/>
                <a:gd name="T19" fmla="*/ 35 h 71"/>
                <a:gd name="T20" fmla="*/ 36 w 72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10" y="9"/>
                    <a:pt x="4" y="17"/>
                    <a:pt x="2" y="26"/>
                  </a:cubicBezTo>
                  <a:cubicBezTo>
                    <a:pt x="1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0"/>
                    <a:pt x="12" y="62"/>
                    <a:pt x="14" y="64"/>
                  </a:cubicBezTo>
                  <a:cubicBezTo>
                    <a:pt x="20" y="68"/>
                    <a:pt x="28" y="71"/>
                    <a:pt x="36" y="71"/>
                  </a:cubicBezTo>
                  <a:cubicBezTo>
                    <a:pt x="56" y="71"/>
                    <a:pt x="72" y="55"/>
                    <a:pt x="72" y="35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6" name="Freeform 475">
              <a:extLst>
                <a:ext uri="{FF2B5EF4-FFF2-40B4-BE49-F238E27FC236}">
                  <a16:creationId xmlns:a16="http://schemas.microsoft.com/office/drawing/2014/main" id="{3633E2A1-B973-4850-9B21-04CE7E341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907" y="2853465"/>
              <a:ext cx="285933" cy="283933"/>
            </a:xfrm>
            <a:custGeom>
              <a:avLst/>
              <a:gdLst>
                <a:gd name="T0" fmla="*/ 1 w 71"/>
                <a:gd name="T1" fmla="*/ 24 h 71"/>
                <a:gd name="T2" fmla="*/ 0 w 71"/>
                <a:gd name="T3" fmla="*/ 34 h 71"/>
                <a:gd name="T4" fmla="*/ 0 w 71"/>
                <a:gd name="T5" fmla="*/ 35 h 71"/>
                <a:gd name="T6" fmla="*/ 5 w 71"/>
                <a:gd name="T7" fmla="*/ 54 h 71"/>
                <a:gd name="T8" fmla="*/ 11 w 71"/>
                <a:gd name="T9" fmla="*/ 61 h 71"/>
                <a:gd name="T10" fmla="*/ 28 w 71"/>
                <a:gd name="T11" fmla="*/ 70 h 71"/>
                <a:gd name="T12" fmla="*/ 35 w 71"/>
                <a:gd name="T13" fmla="*/ 71 h 71"/>
                <a:gd name="T14" fmla="*/ 38 w 71"/>
                <a:gd name="T15" fmla="*/ 71 h 71"/>
                <a:gd name="T16" fmla="*/ 45 w 71"/>
                <a:gd name="T17" fmla="*/ 70 h 71"/>
                <a:gd name="T18" fmla="*/ 54 w 71"/>
                <a:gd name="T19" fmla="*/ 66 h 71"/>
                <a:gd name="T20" fmla="*/ 71 w 71"/>
                <a:gd name="T21" fmla="*/ 35 h 71"/>
                <a:gd name="T22" fmla="*/ 35 w 71"/>
                <a:gd name="T23" fmla="*/ 0 h 71"/>
                <a:gd name="T24" fmla="*/ 19 w 71"/>
                <a:gd name="T25" fmla="*/ 3 h 71"/>
                <a:gd name="T26" fmla="*/ 12 w 71"/>
                <a:gd name="T27" fmla="*/ 9 h 71"/>
                <a:gd name="T28" fmla="*/ 1 w 71"/>
                <a:gd name="T29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1" y="24"/>
                  </a:moveTo>
                  <a:cubicBezTo>
                    <a:pt x="0" y="27"/>
                    <a:pt x="0" y="31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42"/>
                    <a:pt x="2" y="49"/>
                    <a:pt x="5" y="54"/>
                  </a:cubicBezTo>
                  <a:cubicBezTo>
                    <a:pt x="7" y="57"/>
                    <a:pt x="9" y="59"/>
                    <a:pt x="11" y="61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5" y="71"/>
                  </a:cubicBezTo>
                  <a:cubicBezTo>
                    <a:pt x="36" y="71"/>
                    <a:pt x="37" y="71"/>
                    <a:pt x="38" y="71"/>
                  </a:cubicBezTo>
                  <a:cubicBezTo>
                    <a:pt x="40" y="71"/>
                    <a:pt x="43" y="70"/>
                    <a:pt x="45" y="70"/>
                  </a:cubicBezTo>
                  <a:cubicBezTo>
                    <a:pt x="49" y="69"/>
                    <a:pt x="51" y="68"/>
                    <a:pt x="54" y="66"/>
                  </a:cubicBezTo>
                  <a:cubicBezTo>
                    <a:pt x="64" y="60"/>
                    <a:pt x="71" y="48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30" y="0"/>
                    <a:pt x="24" y="1"/>
                    <a:pt x="19" y="3"/>
                  </a:cubicBezTo>
                  <a:cubicBezTo>
                    <a:pt x="16" y="5"/>
                    <a:pt x="14" y="7"/>
                    <a:pt x="12" y="9"/>
                  </a:cubicBezTo>
                  <a:cubicBezTo>
                    <a:pt x="7" y="13"/>
                    <a:pt x="3" y="18"/>
                    <a:pt x="1" y="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7" name="Freeform 476">
              <a:extLst>
                <a:ext uri="{FF2B5EF4-FFF2-40B4-BE49-F238E27FC236}">
                  <a16:creationId xmlns:a16="http://schemas.microsoft.com/office/drawing/2014/main" id="{7D3E9C28-AB01-4086-9801-7AB30B786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6021" y="2163628"/>
              <a:ext cx="287932" cy="283933"/>
            </a:xfrm>
            <a:custGeom>
              <a:avLst/>
              <a:gdLst>
                <a:gd name="T0" fmla="*/ 1 w 72"/>
                <a:gd name="T1" fmla="*/ 29 h 71"/>
                <a:gd name="T2" fmla="*/ 0 w 72"/>
                <a:gd name="T3" fmla="*/ 36 h 71"/>
                <a:gd name="T4" fmla="*/ 1 w 72"/>
                <a:gd name="T5" fmla="*/ 39 h 71"/>
                <a:gd name="T6" fmla="*/ 9 w 72"/>
                <a:gd name="T7" fmla="*/ 59 h 71"/>
                <a:gd name="T8" fmla="*/ 17 w 72"/>
                <a:gd name="T9" fmla="*/ 66 h 71"/>
                <a:gd name="T10" fmla="*/ 24 w 72"/>
                <a:gd name="T11" fmla="*/ 69 h 71"/>
                <a:gd name="T12" fmla="*/ 33 w 72"/>
                <a:gd name="T13" fmla="*/ 71 h 71"/>
                <a:gd name="T14" fmla="*/ 36 w 72"/>
                <a:gd name="T15" fmla="*/ 71 h 71"/>
                <a:gd name="T16" fmla="*/ 53 w 72"/>
                <a:gd name="T17" fmla="*/ 67 h 71"/>
                <a:gd name="T18" fmla="*/ 61 w 72"/>
                <a:gd name="T19" fmla="*/ 62 h 71"/>
                <a:gd name="T20" fmla="*/ 72 w 72"/>
                <a:gd name="T21" fmla="*/ 36 h 71"/>
                <a:gd name="T22" fmla="*/ 36 w 72"/>
                <a:gd name="T23" fmla="*/ 0 h 71"/>
                <a:gd name="T24" fmla="*/ 10 w 72"/>
                <a:gd name="T25" fmla="*/ 12 h 71"/>
                <a:gd name="T26" fmla="*/ 4 w 72"/>
                <a:gd name="T27" fmla="*/ 20 h 71"/>
                <a:gd name="T28" fmla="*/ 1 w 72"/>
                <a:gd name="T29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1" y="29"/>
                  </a:moveTo>
                  <a:cubicBezTo>
                    <a:pt x="1" y="31"/>
                    <a:pt x="0" y="33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1" y="47"/>
                    <a:pt x="4" y="54"/>
                    <a:pt x="9" y="59"/>
                  </a:cubicBezTo>
                  <a:cubicBezTo>
                    <a:pt x="12" y="62"/>
                    <a:pt x="14" y="64"/>
                    <a:pt x="17" y="66"/>
                  </a:cubicBezTo>
                  <a:cubicBezTo>
                    <a:pt x="19" y="67"/>
                    <a:pt x="21" y="68"/>
                    <a:pt x="24" y="69"/>
                  </a:cubicBezTo>
                  <a:cubicBezTo>
                    <a:pt x="27" y="70"/>
                    <a:pt x="30" y="71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cubicBezTo>
                    <a:pt x="56" y="66"/>
                    <a:pt x="58" y="64"/>
                    <a:pt x="61" y="62"/>
                  </a:cubicBezTo>
                  <a:cubicBezTo>
                    <a:pt x="68" y="55"/>
                    <a:pt x="72" y="4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26" y="0"/>
                    <a:pt x="16" y="4"/>
                    <a:pt x="10" y="12"/>
                  </a:cubicBezTo>
                  <a:cubicBezTo>
                    <a:pt x="7" y="14"/>
                    <a:pt x="5" y="17"/>
                    <a:pt x="4" y="20"/>
                  </a:cubicBezTo>
                  <a:cubicBezTo>
                    <a:pt x="3" y="23"/>
                    <a:pt x="2" y="26"/>
                    <a:pt x="1" y="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8" name="Freeform 477">
              <a:extLst>
                <a:ext uri="{FF2B5EF4-FFF2-40B4-BE49-F238E27FC236}">
                  <a16:creationId xmlns:a16="http://schemas.microsoft.com/office/drawing/2014/main" id="{B173947B-53F7-4AF7-8F3F-91FD557D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84" y="1721732"/>
              <a:ext cx="283933" cy="289932"/>
            </a:xfrm>
            <a:custGeom>
              <a:avLst/>
              <a:gdLst>
                <a:gd name="T0" fmla="*/ 0 w 71"/>
                <a:gd name="T1" fmla="*/ 38 h 72"/>
                <a:gd name="T2" fmla="*/ 6 w 71"/>
                <a:gd name="T3" fmla="*/ 57 h 72"/>
                <a:gd name="T4" fmla="*/ 13 w 71"/>
                <a:gd name="T5" fmla="*/ 64 h 72"/>
                <a:gd name="T6" fmla="*/ 20 w 71"/>
                <a:gd name="T7" fmla="*/ 69 h 72"/>
                <a:gd name="T8" fmla="*/ 29 w 71"/>
                <a:gd name="T9" fmla="*/ 71 h 72"/>
                <a:gd name="T10" fmla="*/ 35 w 71"/>
                <a:gd name="T11" fmla="*/ 72 h 72"/>
                <a:gd name="T12" fmla="*/ 63 w 71"/>
                <a:gd name="T13" fmla="*/ 59 h 72"/>
                <a:gd name="T14" fmla="*/ 68 w 71"/>
                <a:gd name="T15" fmla="*/ 51 h 72"/>
                <a:gd name="T16" fmla="*/ 71 w 71"/>
                <a:gd name="T17" fmla="*/ 36 h 72"/>
                <a:gd name="T18" fmla="*/ 35 w 71"/>
                <a:gd name="T19" fmla="*/ 0 h 72"/>
                <a:gd name="T20" fmla="*/ 1 w 71"/>
                <a:gd name="T21" fmla="*/ 28 h 72"/>
                <a:gd name="T22" fmla="*/ 0 w 71"/>
                <a:gd name="T23" fmla="*/ 36 h 72"/>
                <a:gd name="T24" fmla="*/ 0 w 71"/>
                <a:gd name="T25" fmla="*/ 3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0" y="38"/>
                  </a:moveTo>
                  <a:cubicBezTo>
                    <a:pt x="0" y="45"/>
                    <a:pt x="2" y="51"/>
                    <a:pt x="6" y="57"/>
                  </a:cubicBezTo>
                  <a:cubicBezTo>
                    <a:pt x="8" y="59"/>
                    <a:pt x="10" y="62"/>
                    <a:pt x="13" y="64"/>
                  </a:cubicBezTo>
                  <a:cubicBezTo>
                    <a:pt x="15" y="66"/>
                    <a:pt x="17" y="67"/>
                    <a:pt x="20" y="69"/>
                  </a:cubicBezTo>
                  <a:cubicBezTo>
                    <a:pt x="23" y="70"/>
                    <a:pt x="26" y="71"/>
                    <a:pt x="29" y="71"/>
                  </a:cubicBezTo>
                  <a:cubicBezTo>
                    <a:pt x="31" y="72"/>
                    <a:pt x="33" y="72"/>
                    <a:pt x="35" y="72"/>
                  </a:cubicBezTo>
                  <a:cubicBezTo>
                    <a:pt x="46" y="72"/>
                    <a:pt x="56" y="67"/>
                    <a:pt x="63" y="59"/>
                  </a:cubicBezTo>
                  <a:cubicBezTo>
                    <a:pt x="65" y="57"/>
                    <a:pt x="66" y="54"/>
                    <a:pt x="68" y="51"/>
                  </a:cubicBezTo>
                  <a:cubicBezTo>
                    <a:pt x="70" y="47"/>
                    <a:pt x="71" y="42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19" y="0"/>
                    <a:pt x="4" y="12"/>
                    <a:pt x="1" y="28"/>
                  </a:cubicBezTo>
                  <a:cubicBezTo>
                    <a:pt x="0" y="30"/>
                    <a:pt x="0" y="33"/>
                    <a:pt x="0" y="36"/>
                  </a:cubicBezTo>
                  <a:cubicBezTo>
                    <a:pt x="0" y="37"/>
                    <a:pt x="0" y="37"/>
                    <a:pt x="0" y="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9" name="Freeform 478">
              <a:extLst>
                <a:ext uri="{FF2B5EF4-FFF2-40B4-BE49-F238E27FC236}">
                  <a16:creationId xmlns:a16="http://schemas.microsoft.com/office/drawing/2014/main" id="{CDEC7B13-A222-43B7-8748-07C2D8070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243" y="2591527"/>
              <a:ext cx="287932" cy="285933"/>
            </a:xfrm>
            <a:custGeom>
              <a:avLst/>
              <a:gdLst>
                <a:gd name="T0" fmla="*/ 50 w 72"/>
                <a:gd name="T1" fmla="*/ 2 h 71"/>
                <a:gd name="T2" fmla="*/ 41 w 72"/>
                <a:gd name="T3" fmla="*/ 0 h 71"/>
                <a:gd name="T4" fmla="*/ 36 w 72"/>
                <a:gd name="T5" fmla="*/ 0 h 71"/>
                <a:gd name="T6" fmla="*/ 14 w 72"/>
                <a:gd name="T7" fmla="*/ 7 h 71"/>
                <a:gd name="T8" fmla="*/ 8 w 72"/>
                <a:gd name="T9" fmla="*/ 14 h 71"/>
                <a:gd name="T10" fmla="*/ 0 w 72"/>
                <a:gd name="T11" fmla="*/ 35 h 71"/>
                <a:gd name="T12" fmla="*/ 0 w 72"/>
                <a:gd name="T13" fmla="*/ 39 h 71"/>
                <a:gd name="T14" fmla="*/ 2 w 72"/>
                <a:gd name="T15" fmla="*/ 48 h 71"/>
                <a:gd name="T16" fmla="*/ 5 w 72"/>
                <a:gd name="T17" fmla="*/ 54 h 71"/>
                <a:gd name="T18" fmla="*/ 12 w 72"/>
                <a:gd name="T19" fmla="*/ 62 h 71"/>
                <a:gd name="T20" fmla="*/ 28 w 72"/>
                <a:gd name="T21" fmla="*/ 70 h 71"/>
                <a:gd name="T22" fmla="*/ 36 w 72"/>
                <a:gd name="T23" fmla="*/ 71 h 71"/>
                <a:gd name="T24" fmla="*/ 39 w 72"/>
                <a:gd name="T25" fmla="*/ 71 h 71"/>
                <a:gd name="T26" fmla="*/ 51 w 72"/>
                <a:gd name="T27" fmla="*/ 68 h 71"/>
                <a:gd name="T28" fmla="*/ 60 w 72"/>
                <a:gd name="T29" fmla="*/ 62 h 71"/>
                <a:gd name="T30" fmla="*/ 70 w 72"/>
                <a:gd name="T31" fmla="*/ 47 h 71"/>
                <a:gd name="T32" fmla="*/ 72 w 72"/>
                <a:gd name="T33" fmla="*/ 38 h 71"/>
                <a:gd name="T34" fmla="*/ 72 w 72"/>
                <a:gd name="T35" fmla="*/ 35 h 71"/>
                <a:gd name="T36" fmla="*/ 50 w 72"/>
                <a:gd name="T3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1">
                  <a:moveTo>
                    <a:pt x="50" y="2"/>
                  </a:moveTo>
                  <a:cubicBezTo>
                    <a:pt x="47" y="1"/>
                    <a:pt x="44" y="0"/>
                    <a:pt x="41" y="0"/>
                  </a:cubicBezTo>
                  <a:cubicBezTo>
                    <a:pt x="39" y="0"/>
                    <a:pt x="38" y="0"/>
                    <a:pt x="36" y="0"/>
                  </a:cubicBezTo>
                  <a:cubicBezTo>
                    <a:pt x="28" y="0"/>
                    <a:pt x="20" y="2"/>
                    <a:pt x="14" y="7"/>
                  </a:cubicBezTo>
                  <a:cubicBezTo>
                    <a:pt x="12" y="9"/>
                    <a:pt x="10" y="11"/>
                    <a:pt x="8" y="14"/>
                  </a:cubicBezTo>
                  <a:cubicBezTo>
                    <a:pt x="3" y="20"/>
                    <a:pt x="0" y="27"/>
                    <a:pt x="0" y="35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1" y="42"/>
                    <a:pt x="1" y="45"/>
                    <a:pt x="2" y="48"/>
                  </a:cubicBezTo>
                  <a:cubicBezTo>
                    <a:pt x="3" y="50"/>
                    <a:pt x="4" y="52"/>
                    <a:pt x="5" y="54"/>
                  </a:cubicBezTo>
                  <a:cubicBezTo>
                    <a:pt x="7" y="57"/>
                    <a:pt x="9" y="59"/>
                    <a:pt x="12" y="62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1" y="68"/>
                  </a:cubicBezTo>
                  <a:cubicBezTo>
                    <a:pt x="54" y="66"/>
                    <a:pt x="57" y="64"/>
                    <a:pt x="60" y="62"/>
                  </a:cubicBezTo>
                  <a:cubicBezTo>
                    <a:pt x="64" y="58"/>
                    <a:pt x="68" y="53"/>
                    <a:pt x="70" y="47"/>
                  </a:cubicBezTo>
                  <a:cubicBezTo>
                    <a:pt x="71" y="44"/>
                    <a:pt x="71" y="41"/>
                    <a:pt x="72" y="38"/>
                  </a:cubicBezTo>
                  <a:cubicBezTo>
                    <a:pt x="72" y="37"/>
                    <a:pt x="72" y="36"/>
                    <a:pt x="72" y="35"/>
                  </a:cubicBezTo>
                  <a:cubicBezTo>
                    <a:pt x="72" y="21"/>
                    <a:pt x="63" y="8"/>
                    <a:pt x="50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479">
              <a:extLst>
                <a:ext uri="{FF2B5EF4-FFF2-40B4-BE49-F238E27FC236}">
                  <a16:creationId xmlns:a16="http://schemas.microsoft.com/office/drawing/2014/main" id="{E784CFFE-249B-43F2-A192-97E30A29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776" y="2019662"/>
              <a:ext cx="283933" cy="287932"/>
            </a:xfrm>
            <a:custGeom>
              <a:avLst/>
              <a:gdLst>
                <a:gd name="T0" fmla="*/ 15 w 71"/>
                <a:gd name="T1" fmla="*/ 65 h 72"/>
                <a:gd name="T2" fmla="*/ 26 w 71"/>
                <a:gd name="T3" fmla="*/ 70 h 72"/>
                <a:gd name="T4" fmla="*/ 35 w 71"/>
                <a:gd name="T5" fmla="*/ 72 h 72"/>
                <a:gd name="T6" fmla="*/ 37 w 71"/>
                <a:gd name="T7" fmla="*/ 72 h 72"/>
                <a:gd name="T8" fmla="*/ 71 w 71"/>
                <a:gd name="T9" fmla="*/ 41 h 72"/>
                <a:gd name="T10" fmla="*/ 71 w 71"/>
                <a:gd name="T11" fmla="*/ 36 h 72"/>
                <a:gd name="T12" fmla="*/ 71 w 71"/>
                <a:gd name="T13" fmla="*/ 31 h 72"/>
                <a:gd name="T14" fmla="*/ 71 w 71"/>
                <a:gd name="T15" fmla="*/ 29 h 72"/>
                <a:gd name="T16" fmla="*/ 67 w 71"/>
                <a:gd name="T17" fmla="*/ 18 h 72"/>
                <a:gd name="T18" fmla="*/ 35 w 71"/>
                <a:gd name="T19" fmla="*/ 0 h 72"/>
                <a:gd name="T20" fmla="*/ 0 w 71"/>
                <a:gd name="T21" fmla="*/ 36 h 72"/>
                <a:gd name="T22" fmla="*/ 8 w 71"/>
                <a:gd name="T23" fmla="*/ 58 h 72"/>
                <a:gd name="T24" fmla="*/ 15 w 71"/>
                <a:gd name="T25" fmla="*/ 6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15" y="65"/>
                  </a:moveTo>
                  <a:cubicBezTo>
                    <a:pt x="18" y="67"/>
                    <a:pt x="22" y="69"/>
                    <a:pt x="26" y="70"/>
                  </a:cubicBezTo>
                  <a:cubicBezTo>
                    <a:pt x="29" y="71"/>
                    <a:pt x="32" y="72"/>
                    <a:pt x="35" y="72"/>
                  </a:cubicBezTo>
                  <a:cubicBezTo>
                    <a:pt x="36" y="72"/>
                    <a:pt x="37" y="72"/>
                    <a:pt x="37" y="72"/>
                  </a:cubicBezTo>
                  <a:cubicBezTo>
                    <a:pt x="54" y="71"/>
                    <a:pt x="68" y="58"/>
                    <a:pt x="71" y="41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4"/>
                    <a:pt x="71" y="33"/>
                    <a:pt x="71" y="31"/>
                  </a:cubicBezTo>
                  <a:cubicBezTo>
                    <a:pt x="71" y="31"/>
                    <a:pt x="71" y="30"/>
                    <a:pt x="71" y="29"/>
                  </a:cubicBezTo>
                  <a:cubicBezTo>
                    <a:pt x="70" y="25"/>
                    <a:pt x="69" y="22"/>
                    <a:pt x="67" y="18"/>
                  </a:cubicBezTo>
                  <a:cubicBezTo>
                    <a:pt x="61" y="8"/>
                    <a:pt x="49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1"/>
                    <a:pt x="12" y="63"/>
                    <a:pt x="15" y="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Freeform 480">
              <a:extLst>
                <a:ext uri="{FF2B5EF4-FFF2-40B4-BE49-F238E27FC236}">
                  <a16:creationId xmlns:a16="http://schemas.microsoft.com/office/drawing/2014/main" id="{6B14E2B9-2ECB-4304-A641-D25655FC8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457" y="1629754"/>
              <a:ext cx="287932" cy="287932"/>
            </a:xfrm>
            <a:custGeom>
              <a:avLst/>
              <a:gdLst>
                <a:gd name="T0" fmla="*/ 11 w 72"/>
                <a:gd name="T1" fmla="*/ 61 h 72"/>
                <a:gd name="T2" fmla="*/ 18 w 72"/>
                <a:gd name="T3" fmla="*/ 67 h 72"/>
                <a:gd name="T4" fmla="*/ 36 w 72"/>
                <a:gd name="T5" fmla="*/ 72 h 72"/>
                <a:gd name="T6" fmla="*/ 58 w 72"/>
                <a:gd name="T7" fmla="*/ 65 h 72"/>
                <a:gd name="T8" fmla="*/ 64 w 72"/>
                <a:gd name="T9" fmla="*/ 58 h 72"/>
                <a:gd name="T10" fmla="*/ 71 w 72"/>
                <a:gd name="T11" fmla="*/ 43 h 72"/>
                <a:gd name="T12" fmla="*/ 72 w 72"/>
                <a:gd name="T13" fmla="*/ 36 h 72"/>
                <a:gd name="T14" fmla="*/ 72 w 72"/>
                <a:gd name="T15" fmla="*/ 33 h 72"/>
                <a:gd name="T16" fmla="*/ 36 w 72"/>
                <a:gd name="T17" fmla="*/ 0 h 72"/>
                <a:gd name="T18" fmla="*/ 0 w 72"/>
                <a:gd name="T19" fmla="*/ 36 h 72"/>
                <a:gd name="T20" fmla="*/ 1 w 72"/>
                <a:gd name="T21" fmla="*/ 41 h 72"/>
                <a:gd name="T22" fmla="*/ 3 w 72"/>
                <a:gd name="T23" fmla="*/ 50 h 72"/>
                <a:gd name="T24" fmla="*/ 11 w 72"/>
                <a:gd name="T25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11" y="61"/>
                  </a:moveTo>
                  <a:cubicBezTo>
                    <a:pt x="13" y="63"/>
                    <a:pt x="15" y="65"/>
                    <a:pt x="18" y="67"/>
                  </a:cubicBezTo>
                  <a:cubicBezTo>
                    <a:pt x="23" y="70"/>
                    <a:pt x="30" y="72"/>
                    <a:pt x="36" y="72"/>
                  </a:cubicBezTo>
                  <a:cubicBezTo>
                    <a:pt x="44" y="72"/>
                    <a:pt x="52" y="69"/>
                    <a:pt x="58" y="65"/>
                  </a:cubicBezTo>
                  <a:cubicBezTo>
                    <a:pt x="60" y="63"/>
                    <a:pt x="62" y="61"/>
                    <a:pt x="64" y="58"/>
                  </a:cubicBezTo>
                  <a:cubicBezTo>
                    <a:pt x="68" y="54"/>
                    <a:pt x="70" y="49"/>
                    <a:pt x="71" y="43"/>
                  </a:cubicBezTo>
                  <a:cubicBezTo>
                    <a:pt x="72" y="41"/>
                    <a:pt x="72" y="38"/>
                    <a:pt x="72" y="36"/>
                  </a:cubicBezTo>
                  <a:cubicBezTo>
                    <a:pt x="72" y="35"/>
                    <a:pt x="72" y="34"/>
                    <a:pt x="72" y="33"/>
                  </a:cubicBezTo>
                  <a:cubicBezTo>
                    <a:pt x="70" y="15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1" y="39"/>
                    <a:pt x="1" y="41"/>
                  </a:cubicBezTo>
                  <a:cubicBezTo>
                    <a:pt x="1" y="44"/>
                    <a:pt x="2" y="47"/>
                    <a:pt x="3" y="50"/>
                  </a:cubicBezTo>
                  <a:cubicBezTo>
                    <a:pt x="5" y="54"/>
                    <a:pt x="7" y="58"/>
                    <a:pt x="11" y="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90B7FE8A-22B8-45FC-A88A-8709A3D69CB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26</a:t>
            </a:r>
          </a:p>
        </p:txBody>
      </p:sp>
      <p:grpSp>
        <p:nvGrpSpPr>
          <p:cNvPr id="74" name="Group 5">
            <a:extLst>
              <a:ext uri="{FF2B5EF4-FFF2-40B4-BE49-F238E27FC236}">
                <a16:creationId xmlns:a16="http://schemas.microsoft.com/office/drawing/2014/main" id="{6AEACAB4-7BA8-4876-B72D-44DAE56E036D}"/>
              </a:ext>
            </a:extLst>
          </p:cNvPr>
          <p:cNvGrpSpPr/>
          <p:nvPr/>
        </p:nvGrpSpPr>
        <p:grpSpPr>
          <a:xfrm>
            <a:off x="6917595" y="3511041"/>
            <a:ext cx="591087" cy="1557687"/>
            <a:chOff x="10774806" y="2651761"/>
            <a:chExt cx="806262" cy="1993582"/>
          </a:xfrm>
          <a:solidFill>
            <a:schemeClr val="bg1"/>
          </a:solidFill>
        </p:grpSpPr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B9C739B1-B977-46C6-942C-BD06BBB04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4165" y="2651761"/>
              <a:ext cx="333842" cy="332783"/>
            </a:xfrm>
            <a:custGeom>
              <a:avLst/>
              <a:gdLst>
                <a:gd name="T0" fmla="*/ 38 w 121"/>
                <a:gd name="T1" fmla="*/ 116 h 120"/>
                <a:gd name="T2" fmla="*/ 63 w 121"/>
                <a:gd name="T3" fmla="*/ 120 h 120"/>
                <a:gd name="T4" fmla="*/ 85 w 121"/>
                <a:gd name="T5" fmla="*/ 115 h 120"/>
                <a:gd name="T6" fmla="*/ 106 w 121"/>
                <a:gd name="T7" fmla="*/ 100 h 120"/>
                <a:gd name="T8" fmla="*/ 121 w 121"/>
                <a:gd name="T9" fmla="*/ 60 h 120"/>
                <a:gd name="T10" fmla="*/ 110 w 121"/>
                <a:gd name="T11" fmla="*/ 26 h 120"/>
                <a:gd name="T12" fmla="*/ 57 w 121"/>
                <a:gd name="T13" fmla="*/ 1 h 120"/>
                <a:gd name="T14" fmla="*/ 30 w 121"/>
                <a:gd name="T15" fmla="*/ 8 h 120"/>
                <a:gd name="T16" fmla="*/ 6 w 121"/>
                <a:gd name="T17" fmla="*/ 34 h 120"/>
                <a:gd name="T18" fmla="*/ 0 w 121"/>
                <a:gd name="T19" fmla="*/ 61 h 120"/>
                <a:gd name="T20" fmla="*/ 6 w 121"/>
                <a:gd name="T21" fmla="*/ 87 h 120"/>
                <a:gd name="T22" fmla="*/ 38 w 121"/>
                <a:gd name="T23" fmla="*/ 1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120">
                  <a:moveTo>
                    <a:pt x="38" y="116"/>
                  </a:moveTo>
                  <a:cubicBezTo>
                    <a:pt x="46" y="119"/>
                    <a:pt x="54" y="120"/>
                    <a:pt x="63" y="120"/>
                  </a:cubicBezTo>
                  <a:cubicBezTo>
                    <a:pt x="71" y="119"/>
                    <a:pt x="78" y="118"/>
                    <a:pt x="85" y="115"/>
                  </a:cubicBezTo>
                  <a:cubicBezTo>
                    <a:pt x="93" y="111"/>
                    <a:pt x="100" y="107"/>
                    <a:pt x="106" y="100"/>
                  </a:cubicBezTo>
                  <a:cubicBezTo>
                    <a:pt x="116" y="88"/>
                    <a:pt x="121" y="75"/>
                    <a:pt x="121" y="60"/>
                  </a:cubicBezTo>
                  <a:cubicBezTo>
                    <a:pt x="121" y="47"/>
                    <a:pt x="117" y="36"/>
                    <a:pt x="110" y="26"/>
                  </a:cubicBezTo>
                  <a:cubicBezTo>
                    <a:pt x="97" y="9"/>
                    <a:pt x="81" y="1"/>
                    <a:pt x="57" y="1"/>
                  </a:cubicBezTo>
                  <a:cubicBezTo>
                    <a:pt x="48" y="0"/>
                    <a:pt x="37" y="5"/>
                    <a:pt x="30" y="8"/>
                  </a:cubicBezTo>
                  <a:cubicBezTo>
                    <a:pt x="20" y="15"/>
                    <a:pt x="12" y="23"/>
                    <a:pt x="6" y="34"/>
                  </a:cubicBezTo>
                  <a:cubicBezTo>
                    <a:pt x="2" y="43"/>
                    <a:pt x="0" y="52"/>
                    <a:pt x="0" y="61"/>
                  </a:cubicBezTo>
                  <a:cubicBezTo>
                    <a:pt x="0" y="70"/>
                    <a:pt x="2" y="79"/>
                    <a:pt x="6" y="87"/>
                  </a:cubicBezTo>
                  <a:cubicBezTo>
                    <a:pt x="14" y="101"/>
                    <a:pt x="24" y="110"/>
                    <a:pt x="3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638F00B9-3503-4474-8AE5-04D370604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4806" y="3009426"/>
              <a:ext cx="806262" cy="1635917"/>
            </a:xfrm>
            <a:custGeom>
              <a:avLst/>
              <a:gdLst>
                <a:gd name="T0" fmla="*/ 283 w 289"/>
                <a:gd name="T1" fmla="*/ 47 h 593"/>
                <a:gd name="T2" fmla="*/ 248 w 289"/>
                <a:gd name="T3" fmla="*/ 10 h 593"/>
                <a:gd name="T4" fmla="*/ 203 w 289"/>
                <a:gd name="T5" fmla="*/ 0 h 593"/>
                <a:gd name="T6" fmla="*/ 39 w 289"/>
                <a:gd name="T7" fmla="*/ 10 h 593"/>
                <a:gd name="T8" fmla="*/ 0 w 289"/>
                <a:gd name="T9" fmla="*/ 74 h 593"/>
                <a:gd name="T10" fmla="*/ 4 w 289"/>
                <a:gd name="T11" fmla="*/ 276 h 593"/>
                <a:gd name="T12" fmla="*/ 49 w 289"/>
                <a:gd name="T13" fmla="*/ 273 h 593"/>
                <a:gd name="T14" fmla="*/ 52 w 289"/>
                <a:gd name="T15" fmla="*/ 99 h 593"/>
                <a:gd name="T16" fmla="*/ 54 w 289"/>
                <a:gd name="T17" fmla="*/ 95 h 593"/>
                <a:gd name="T18" fmla="*/ 66 w 289"/>
                <a:gd name="T19" fmla="*/ 98 h 593"/>
                <a:gd name="T20" fmla="*/ 66 w 289"/>
                <a:gd name="T21" fmla="*/ 489 h 593"/>
                <a:gd name="T22" fmla="*/ 65 w 289"/>
                <a:gd name="T23" fmla="*/ 557 h 593"/>
                <a:gd name="T24" fmla="*/ 93 w 289"/>
                <a:gd name="T25" fmla="*/ 592 h 593"/>
                <a:gd name="T26" fmla="*/ 101 w 289"/>
                <a:gd name="T27" fmla="*/ 593 h 593"/>
                <a:gd name="T28" fmla="*/ 124 w 289"/>
                <a:gd name="T29" fmla="*/ 585 h 593"/>
                <a:gd name="T30" fmla="*/ 131 w 289"/>
                <a:gd name="T31" fmla="*/ 577 h 593"/>
                <a:gd name="T32" fmla="*/ 135 w 289"/>
                <a:gd name="T33" fmla="*/ 567 h 593"/>
                <a:gd name="T34" fmla="*/ 137 w 289"/>
                <a:gd name="T35" fmla="*/ 557 h 593"/>
                <a:gd name="T36" fmla="*/ 137 w 289"/>
                <a:gd name="T37" fmla="*/ 294 h 593"/>
                <a:gd name="T38" fmla="*/ 139 w 289"/>
                <a:gd name="T39" fmla="*/ 289 h 593"/>
                <a:gd name="T40" fmla="*/ 151 w 289"/>
                <a:gd name="T41" fmla="*/ 291 h 593"/>
                <a:gd name="T42" fmla="*/ 151 w 289"/>
                <a:gd name="T43" fmla="*/ 557 h 593"/>
                <a:gd name="T44" fmla="*/ 151 w 289"/>
                <a:gd name="T45" fmla="*/ 558 h 593"/>
                <a:gd name="T46" fmla="*/ 155 w 289"/>
                <a:gd name="T47" fmla="*/ 574 h 593"/>
                <a:gd name="T48" fmla="*/ 179 w 289"/>
                <a:gd name="T49" fmla="*/ 592 h 593"/>
                <a:gd name="T50" fmla="*/ 217 w 289"/>
                <a:gd name="T51" fmla="*/ 576 h 593"/>
                <a:gd name="T52" fmla="*/ 219 w 289"/>
                <a:gd name="T53" fmla="*/ 574 h 593"/>
                <a:gd name="T54" fmla="*/ 220 w 289"/>
                <a:gd name="T55" fmla="*/ 571 h 593"/>
                <a:gd name="T56" fmla="*/ 223 w 289"/>
                <a:gd name="T57" fmla="*/ 557 h 593"/>
                <a:gd name="T58" fmla="*/ 223 w 289"/>
                <a:gd name="T59" fmla="*/ 556 h 593"/>
                <a:gd name="T60" fmla="*/ 223 w 289"/>
                <a:gd name="T61" fmla="*/ 98 h 593"/>
                <a:gd name="T62" fmla="*/ 233 w 289"/>
                <a:gd name="T63" fmla="*/ 95 h 593"/>
                <a:gd name="T64" fmla="*/ 236 w 289"/>
                <a:gd name="T65" fmla="*/ 133 h 593"/>
                <a:gd name="T66" fmla="*/ 263 w 289"/>
                <a:gd name="T67" fmla="*/ 287 h 593"/>
                <a:gd name="T68" fmla="*/ 289 w 289"/>
                <a:gd name="T69" fmla="*/ 261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9" h="593">
                  <a:moveTo>
                    <a:pt x="289" y="74"/>
                  </a:moveTo>
                  <a:cubicBezTo>
                    <a:pt x="289" y="65"/>
                    <a:pt x="287" y="55"/>
                    <a:pt x="283" y="47"/>
                  </a:cubicBezTo>
                  <a:cubicBezTo>
                    <a:pt x="280" y="41"/>
                    <a:pt x="277" y="36"/>
                    <a:pt x="274" y="31"/>
                  </a:cubicBezTo>
                  <a:cubicBezTo>
                    <a:pt x="267" y="22"/>
                    <a:pt x="255" y="13"/>
                    <a:pt x="248" y="10"/>
                  </a:cubicBezTo>
                  <a:cubicBezTo>
                    <a:pt x="243" y="7"/>
                    <a:pt x="237" y="5"/>
                    <a:pt x="231" y="3"/>
                  </a:cubicBezTo>
                  <a:cubicBezTo>
                    <a:pt x="222" y="0"/>
                    <a:pt x="213" y="0"/>
                    <a:pt x="203" y="0"/>
                  </a:cubicBezTo>
                  <a:cubicBezTo>
                    <a:pt x="161" y="0"/>
                    <a:pt x="118" y="0"/>
                    <a:pt x="76" y="0"/>
                  </a:cubicBezTo>
                  <a:cubicBezTo>
                    <a:pt x="63" y="0"/>
                    <a:pt x="51" y="4"/>
                    <a:pt x="39" y="10"/>
                  </a:cubicBezTo>
                  <a:cubicBezTo>
                    <a:pt x="25" y="17"/>
                    <a:pt x="15" y="28"/>
                    <a:pt x="7" y="42"/>
                  </a:cubicBezTo>
                  <a:cubicBezTo>
                    <a:pt x="3" y="52"/>
                    <a:pt x="0" y="63"/>
                    <a:pt x="0" y="74"/>
                  </a:cubicBezTo>
                  <a:cubicBezTo>
                    <a:pt x="0" y="135"/>
                    <a:pt x="0" y="197"/>
                    <a:pt x="0" y="259"/>
                  </a:cubicBezTo>
                  <a:cubicBezTo>
                    <a:pt x="0" y="265"/>
                    <a:pt x="0" y="271"/>
                    <a:pt x="4" y="276"/>
                  </a:cubicBezTo>
                  <a:cubicBezTo>
                    <a:pt x="8" y="283"/>
                    <a:pt x="14" y="286"/>
                    <a:pt x="22" y="287"/>
                  </a:cubicBezTo>
                  <a:cubicBezTo>
                    <a:pt x="34" y="288"/>
                    <a:pt x="43" y="284"/>
                    <a:pt x="49" y="273"/>
                  </a:cubicBezTo>
                  <a:cubicBezTo>
                    <a:pt x="51" y="270"/>
                    <a:pt x="52" y="266"/>
                    <a:pt x="52" y="262"/>
                  </a:cubicBezTo>
                  <a:cubicBezTo>
                    <a:pt x="52" y="208"/>
                    <a:pt x="52" y="153"/>
                    <a:pt x="52" y="99"/>
                  </a:cubicBezTo>
                  <a:cubicBezTo>
                    <a:pt x="52" y="98"/>
                    <a:pt x="52" y="97"/>
                    <a:pt x="52" y="97"/>
                  </a:cubicBezTo>
                  <a:cubicBezTo>
                    <a:pt x="52" y="96"/>
                    <a:pt x="53" y="95"/>
                    <a:pt x="54" y="95"/>
                  </a:cubicBezTo>
                  <a:cubicBezTo>
                    <a:pt x="57" y="95"/>
                    <a:pt x="60" y="95"/>
                    <a:pt x="64" y="95"/>
                  </a:cubicBezTo>
                  <a:cubicBezTo>
                    <a:pt x="66" y="95"/>
                    <a:pt x="66" y="96"/>
                    <a:pt x="66" y="98"/>
                  </a:cubicBezTo>
                  <a:cubicBezTo>
                    <a:pt x="66" y="106"/>
                    <a:pt x="66" y="113"/>
                    <a:pt x="66" y="121"/>
                  </a:cubicBezTo>
                  <a:cubicBezTo>
                    <a:pt x="66" y="244"/>
                    <a:pt x="66" y="366"/>
                    <a:pt x="66" y="489"/>
                  </a:cubicBezTo>
                  <a:cubicBezTo>
                    <a:pt x="66" y="511"/>
                    <a:pt x="66" y="533"/>
                    <a:pt x="66" y="555"/>
                  </a:cubicBezTo>
                  <a:cubicBezTo>
                    <a:pt x="66" y="556"/>
                    <a:pt x="65" y="557"/>
                    <a:pt x="65" y="557"/>
                  </a:cubicBezTo>
                  <a:cubicBezTo>
                    <a:pt x="65" y="574"/>
                    <a:pt x="77" y="589"/>
                    <a:pt x="93" y="592"/>
                  </a:cubicBezTo>
                  <a:cubicBezTo>
                    <a:pt x="93" y="592"/>
                    <a:pt x="93" y="592"/>
                    <a:pt x="93" y="592"/>
                  </a:cubicBezTo>
                  <a:cubicBezTo>
                    <a:pt x="93" y="592"/>
                    <a:pt x="93" y="592"/>
                    <a:pt x="94" y="592"/>
                  </a:cubicBezTo>
                  <a:cubicBezTo>
                    <a:pt x="96" y="593"/>
                    <a:pt x="99" y="593"/>
                    <a:pt x="101" y="593"/>
                  </a:cubicBezTo>
                  <a:cubicBezTo>
                    <a:pt x="104" y="593"/>
                    <a:pt x="106" y="593"/>
                    <a:pt x="109" y="592"/>
                  </a:cubicBezTo>
                  <a:cubicBezTo>
                    <a:pt x="114" y="591"/>
                    <a:pt x="120" y="588"/>
                    <a:pt x="124" y="585"/>
                  </a:cubicBezTo>
                  <a:cubicBezTo>
                    <a:pt x="127" y="583"/>
                    <a:pt x="129" y="580"/>
                    <a:pt x="131" y="578"/>
                  </a:cubicBezTo>
                  <a:cubicBezTo>
                    <a:pt x="131" y="577"/>
                    <a:pt x="131" y="577"/>
                    <a:pt x="131" y="577"/>
                  </a:cubicBezTo>
                  <a:cubicBezTo>
                    <a:pt x="131" y="576"/>
                    <a:pt x="132" y="576"/>
                    <a:pt x="132" y="576"/>
                  </a:cubicBezTo>
                  <a:cubicBezTo>
                    <a:pt x="133" y="573"/>
                    <a:pt x="135" y="570"/>
                    <a:pt x="135" y="567"/>
                  </a:cubicBezTo>
                  <a:cubicBezTo>
                    <a:pt x="135" y="567"/>
                    <a:pt x="135" y="567"/>
                    <a:pt x="135" y="567"/>
                  </a:cubicBezTo>
                  <a:cubicBezTo>
                    <a:pt x="136" y="564"/>
                    <a:pt x="137" y="561"/>
                    <a:pt x="137" y="557"/>
                  </a:cubicBezTo>
                  <a:cubicBezTo>
                    <a:pt x="137" y="557"/>
                    <a:pt x="137" y="556"/>
                    <a:pt x="137" y="555"/>
                  </a:cubicBezTo>
                  <a:cubicBezTo>
                    <a:pt x="137" y="468"/>
                    <a:pt x="137" y="381"/>
                    <a:pt x="137" y="294"/>
                  </a:cubicBezTo>
                  <a:cubicBezTo>
                    <a:pt x="137" y="293"/>
                    <a:pt x="137" y="292"/>
                    <a:pt x="137" y="292"/>
                  </a:cubicBezTo>
                  <a:cubicBezTo>
                    <a:pt x="137" y="290"/>
                    <a:pt x="138" y="289"/>
                    <a:pt x="139" y="289"/>
                  </a:cubicBezTo>
                  <a:cubicBezTo>
                    <a:pt x="143" y="289"/>
                    <a:pt x="146" y="289"/>
                    <a:pt x="149" y="289"/>
                  </a:cubicBezTo>
                  <a:cubicBezTo>
                    <a:pt x="150" y="289"/>
                    <a:pt x="151" y="290"/>
                    <a:pt x="151" y="291"/>
                  </a:cubicBezTo>
                  <a:cubicBezTo>
                    <a:pt x="151" y="292"/>
                    <a:pt x="151" y="293"/>
                    <a:pt x="151" y="294"/>
                  </a:cubicBezTo>
                  <a:cubicBezTo>
                    <a:pt x="151" y="382"/>
                    <a:pt x="151" y="469"/>
                    <a:pt x="151" y="557"/>
                  </a:cubicBezTo>
                  <a:cubicBezTo>
                    <a:pt x="151" y="557"/>
                    <a:pt x="151" y="557"/>
                    <a:pt x="151" y="557"/>
                  </a:cubicBezTo>
                  <a:cubicBezTo>
                    <a:pt x="151" y="558"/>
                    <a:pt x="151" y="558"/>
                    <a:pt x="151" y="558"/>
                  </a:cubicBezTo>
                  <a:cubicBezTo>
                    <a:pt x="151" y="558"/>
                    <a:pt x="151" y="558"/>
                    <a:pt x="151" y="558"/>
                  </a:cubicBezTo>
                  <a:cubicBezTo>
                    <a:pt x="151" y="564"/>
                    <a:pt x="153" y="569"/>
                    <a:pt x="155" y="574"/>
                  </a:cubicBezTo>
                  <a:cubicBezTo>
                    <a:pt x="159" y="581"/>
                    <a:pt x="165" y="587"/>
                    <a:pt x="173" y="590"/>
                  </a:cubicBezTo>
                  <a:cubicBezTo>
                    <a:pt x="179" y="592"/>
                    <a:pt x="179" y="592"/>
                    <a:pt x="179" y="592"/>
                  </a:cubicBezTo>
                  <a:cubicBezTo>
                    <a:pt x="182" y="593"/>
                    <a:pt x="184" y="593"/>
                    <a:pt x="187" y="593"/>
                  </a:cubicBezTo>
                  <a:cubicBezTo>
                    <a:pt x="199" y="593"/>
                    <a:pt x="211" y="587"/>
                    <a:pt x="217" y="576"/>
                  </a:cubicBezTo>
                  <a:cubicBezTo>
                    <a:pt x="217" y="576"/>
                    <a:pt x="218" y="575"/>
                    <a:pt x="218" y="575"/>
                  </a:cubicBezTo>
                  <a:cubicBezTo>
                    <a:pt x="218" y="574"/>
                    <a:pt x="218" y="574"/>
                    <a:pt x="219" y="574"/>
                  </a:cubicBezTo>
                  <a:cubicBezTo>
                    <a:pt x="219" y="573"/>
                    <a:pt x="219" y="573"/>
                    <a:pt x="220" y="572"/>
                  </a:cubicBezTo>
                  <a:cubicBezTo>
                    <a:pt x="220" y="571"/>
                    <a:pt x="220" y="571"/>
                    <a:pt x="220" y="571"/>
                  </a:cubicBezTo>
                  <a:cubicBezTo>
                    <a:pt x="220" y="570"/>
                    <a:pt x="220" y="570"/>
                    <a:pt x="220" y="569"/>
                  </a:cubicBezTo>
                  <a:cubicBezTo>
                    <a:pt x="222" y="566"/>
                    <a:pt x="223" y="562"/>
                    <a:pt x="223" y="557"/>
                  </a:cubicBezTo>
                  <a:cubicBezTo>
                    <a:pt x="223" y="557"/>
                    <a:pt x="223" y="557"/>
                    <a:pt x="223" y="556"/>
                  </a:cubicBezTo>
                  <a:cubicBezTo>
                    <a:pt x="223" y="556"/>
                    <a:pt x="223" y="556"/>
                    <a:pt x="223" y="556"/>
                  </a:cubicBezTo>
                  <a:cubicBezTo>
                    <a:pt x="223" y="480"/>
                    <a:pt x="223" y="403"/>
                    <a:pt x="223" y="327"/>
                  </a:cubicBezTo>
                  <a:cubicBezTo>
                    <a:pt x="223" y="250"/>
                    <a:pt x="223" y="174"/>
                    <a:pt x="223" y="98"/>
                  </a:cubicBezTo>
                  <a:cubicBezTo>
                    <a:pt x="223" y="96"/>
                    <a:pt x="223" y="95"/>
                    <a:pt x="225" y="95"/>
                  </a:cubicBezTo>
                  <a:cubicBezTo>
                    <a:pt x="228" y="95"/>
                    <a:pt x="230" y="95"/>
                    <a:pt x="233" y="95"/>
                  </a:cubicBezTo>
                  <a:cubicBezTo>
                    <a:pt x="236" y="95"/>
                    <a:pt x="236" y="95"/>
                    <a:pt x="236" y="98"/>
                  </a:cubicBezTo>
                  <a:cubicBezTo>
                    <a:pt x="236" y="110"/>
                    <a:pt x="236" y="121"/>
                    <a:pt x="236" y="133"/>
                  </a:cubicBezTo>
                  <a:cubicBezTo>
                    <a:pt x="236" y="175"/>
                    <a:pt x="236" y="218"/>
                    <a:pt x="236" y="261"/>
                  </a:cubicBezTo>
                  <a:cubicBezTo>
                    <a:pt x="236" y="276"/>
                    <a:pt x="249" y="288"/>
                    <a:pt x="263" y="287"/>
                  </a:cubicBezTo>
                  <a:cubicBezTo>
                    <a:pt x="273" y="287"/>
                    <a:pt x="281" y="283"/>
                    <a:pt x="286" y="273"/>
                  </a:cubicBezTo>
                  <a:cubicBezTo>
                    <a:pt x="288" y="269"/>
                    <a:pt x="289" y="265"/>
                    <a:pt x="289" y="261"/>
                  </a:cubicBezTo>
                  <a:cubicBezTo>
                    <a:pt x="289" y="198"/>
                    <a:pt x="289" y="136"/>
                    <a:pt x="28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" name="Group 11">
            <a:extLst>
              <a:ext uri="{FF2B5EF4-FFF2-40B4-BE49-F238E27FC236}">
                <a16:creationId xmlns:a16="http://schemas.microsoft.com/office/drawing/2014/main" id="{B0FF9F0D-79C2-409F-87A0-4AF01B8B2725}"/>
              </a:ext>
            </a:extLst>
          </p:cNvPr>
          <p:cNvGrpSpPr/>
          <p:nvPr/>
        </p:nvGrpSpPr>
        <p:grpSpPr>
          <a:xfrm>
            <a:off x="10591501" y="2193567"/>
            <a:ext cx="806262" cy="1993582"/>
            <a:chOff x="10774806" y="2651761"/>
            <a:chExt cx="806262" cy="1993582"/>
          </a:xfrm>
          <a:solidFill>
            <a:schemeClr val="accent4"/>
          </a:solidFill>
        </p:grpSpPr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98E488BA-757E-4B2A-B3E1-CA3A7E0D6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4165" y="2651761"/>
              <a:ext cx="333842" cy="332783"/>
            </a:xfrm>
            <a:custGeom>
              <a:avLst/>
              <a:gdLst>
                <a:gd name="T0" fmla="*/ 38 w 121"/>
                <a:gd name="T1" fmla="*/ 116 h 120"/>
                <a:gd name="T2" fmla="*/ 63 w 121"/>
                <a:gd name="T3" fmla="*/ 120 h 120"/>
                <a:gd name="T4" fmla="*/ 85 w 121"/>
                <a:gd name="T5" fmla="*/ 115 h 120"/>
                <a:gd name="T6" fmla="*/ 106 w 121"/>
                <a:gd name="T7" fmla="*/ 100 h 120"/>
                <a:gd name="T8" fmla="*/ 121 w 121"/>
                <a:gd name="T9" fmla="*/ 60 h 120"/>
                <a:gd name="T10" fmla="*/ 110 w 121"/>
                <a:gd name="T11" fmla="*/ 26 h 120"/>
                <a:gd name="T12" fmla="*/ 57 w 121"/>
                <a:gd name="T13" fmla="*/ 1 h 120"/>
                <a:gd name="T14" fmla="*/ 30 w 121"/>
                <a:gd name="T15" fmla="*/ 8 h 120"/>
                <a:gd name="T16" fmla="*/ 6 w 121"/>
                <a:gd name="T17" fmla="*/ 34 h 120"/>
                <a:gd name="T18" fmla="*/ 0 w 121"/>
                <a:gd name="T19" fmla="*/ 61 h 120"/>
                <a:gd name="T20" fmla="*/ 6 w 121"/>
                <a:gd name="T21" fmla="*/ 87 h 120"/>
                <a:gd name="T22" fmla="*/ 38 w 121"/>
                <a:gd name="T23" fmla="*/ 1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120">
                  <a:moveTo>
                    <a:pt x="38" y="116"/>
                  </a:moveTo>
                  <a:cubicBezTo>
                    <a:pt x="46" y="119"/>
                    <a:pt x="54" y="120"/>
                    <a:pt x="63" y="120"/>
                  </a:cubicBezTo>
                  <a:cubicBezTo>
                    <a:pt x="71" y="119"/>
                    <a:pt x="78" y="118"/>
                    <a:pt x="85" y="115"/>
                  </a:cubicBezTo>
                  <a:cubicBezTo>
                    <a:pt x="93" y="111"/>
                    <a:pt x="100" y="107"/>
                    <a:pt x="106" y="100"/>
                  </a:cubicBezTo>
                  <a:cubicBezTo>
                    <a:pt x="116" y="88"/>
                    <a:pt x="121" y="75"/>
                    <a:pt x="121" y="60"/>
                  </a:cubicBezTo>
                  <a:cubicBezTo>
                    <a:pt x="121" y="47"/>
                    <a:pt x="117" y="36"/>
                    <a:pt x="110" y="26"/>
                  </a:cubicBezTo>
                  <a:cubicBezTo>
                    <a:pt x="97" y="9"/>
                    <a:pt x="81" y="1"/>
                    <a:pt x="57" y="1"/>
                  </a:cubicBezTo>
                  <a:cubicBezTo>
                    <a:pt x="48" y="0"/>
                    <a:pt x="37" y="5"/>
                    <a:pt x="30" y="8"/>
                  </a:cubicBezTo>
                  <a:cubicBezTo>
                    <a:pt x="20" y="15"/>
                    <a:pt x="12" y="23"/>
                    <a:pt x="6" y="34"/>
                  </a:cubicBezTo>
                  <a:cubicBezTo>
                    <a:pt x="2" y="43"/>
                    <a:pt x="0" y="52"/>
                    <a:pt x="0" y="61"/>
                  </a:cubicBezTo>
                  <a:cubicBezTo>
                    <a:pt x="0" y="70"/>
                    <a:pt x="2" y="79"/>
                    <a:pt x="6" y="87"/>
                  </a:cubicBezTo>
                  <a:cubicBezTo>
                    <a:pt x="14" y="101"/>
                    <a:pt x="24" y="110"/>
                    <a:pt x="3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FB303400-55E5-450C-BBA9-436EB081C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4806" y="3009426"/>
              <a:ext cx="806262" cy="1635917"/>
            </a:xfrm>
            <a:custGeom>
              <a:avLst/>
              <a:gdLst>
                <a:gd name="T0" fmla="*/ 283 w 289"/>
                <a:gd name="T1" fmla="*/ 47 h 593"/>
                <a:gd name="T2" fmla="*/ 248 w 289"/>
                <a:gd name="T3" fmla="*/ 10 h 593"/>
                <a:gd name="T4" fmla="*/ 203 w 289"/>
                <a:gd name="T5" fmla="*/ 0 h 593"/>
                <a:gd name="T6" fmla="*/ 39 w 289"/>
                <a:gd name="T7" fmla="*/ 10 h 593"/>
                <a:gd name="T8" fmla="*/ 0 w 289"/>
                <a:gd name="T9" fmla="*/ 74 h 593"/>
                <a:gd name="T10" fmla="*/ 4 w 289"/>
                <a:gd name="T11" fmla="*/ 276 h 593"/>
                <a:gd name="T12" fmla="*/ 49 w 289"/>
                <a:gd name="T13" fmla="*/ 273 h 593"/>
                <a:gd name="T14" fmla="*/ 52 w 289"/>
                <a:gd name="T15" fmla="*/ 99 h 593"/>
                <a:gd name="T16" fmla="*/ 54 w 289"/>
                <a:gd name="T17" fmla="*/ 95 h 593"/>
                <a:gd name="T18" fmla="*/ 66 w 289"/>
                <a:gd name="T19" fmla="*/ 98 h 593"/>
                <a:gd name="T20" fmla="*/ 66 w 289"/>
                <a:gd name="T21" fmla="*/ 489 h 593"/>
                <a:gd name="T22" fmla="*/ 65 w 289"/>
                <a:gd name="T23" fmla="*/ 557 h 593"/>
                <a:gd name="T24" fmla="*/ 93 w 289"/>
                <a:gd name="T25" fmla="*/ 592 h 593"/>
                <a:gd name="T26" fmla="*/ 101 w 289"/>
                <a:gd name="T27" fmla="*/ 593 h 593"/>
                <a:gd name="T28" fmla="*/ 124 w 289"/>
                <a:gd name="T29" fmla="*/ 585 h 593"/>
                <a:gd name="T30" fmla="*/ 131 w 289"/>
                <a:gd name="T31" fmla="*/ 577 h 593"/>
                <a:gd name="T32" fmla="*/ 135 w 289"/>
                <a:gd name="T33" fmla="*/ 567 h 593"/>
                <a:gd name="T34" fmla="*/ 137 w 289"/>
                <a:gd name="T35" fmla="*/ 557 h 593"/>
                <a:gd name="T36" fmla="*/ 137 w 289"/>
                <a:gd name="T37" fmla="*/ 294 h 593"/>
                <a:gd name="T38" fmla="*/ 139 w 289"/>
                <a:gd name="T39" fmla="*/ 289 h 593"/>
                <a:gd name="T40" fmla="*/ 151 w 289"/>
                <a:gd name="T41" fmla="*/ 291 h 593"/>
                <a:gd name="T42" fmla="*/ 151 w 289"/>
                <a:gd name="T43" fmla="*/ 557 h 593"/>
                <a:gd name="T44" fmla="*/ 151 w 289"/>
                <a:gd name="T45" fmla="*/ 558 h 593"/>
                <a:gd name="T46" fmla="*/ 155 w 289"/>
                <a:gd name="T47" fmla="*/ 574 h 593"/>
                <a:gd name="T48" fmla="*/ 179 w 289"/>
                <a:gd name="T49" fmla="*/ 592 h 593"/>
                <a:gd name="T50" fmla="*/ 217 w 289"/>
                <a:gd name="T51" fmla="*/ 576 h 593"/>
                <a:gd name="T52" fmla="*/ 219 w 289"/>
                <a:gd name="T53" fmla="*/ 574 h 593"/>
                <a:gd name="T54" fmla="*/ 220 w 289"/>
                <a:gd name="T55" fmla="*/ 571 h 593"/>
                <a:gd name="T56" fmla="*/ 223 w 289"/>
                <a:gd name="T57" fmla="*/ 557 h 593"/>
                <a:gd name="T58" fmla="*/ 223 w 289"/>
                <a:gd name="T59" fmla="*/ 556 h 593"/>
                <a:gd name="T60" fmla="*/ 223 w 289"/>
                <a:gd name="T61" fmla="*/ 98 h 593"/>
                <a:gd name="T62" fmla="*/ 233 w 289"/>
                <a:gd name="T63" fmla="*/ 95 h 593"/>
                <a:gd name="T64" fmla="*/ 236 w 289"/>
                <a:gd name="T65" fmla="*/ 133 h 593"/>
                <a:gd name="T66" fmla="*/ 263 w 289"/>
                <a:gd name="T67" fmla="*/ 287 h 593"/>
                <a:gd name="T68" fmla="*/ 289 w 289"/>
                <a:gd name="T69" fmla="*/ 261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9" h="593">
                  <a:moveTo>
                    <a:pt x="289" y="74"/>
                  </a:moveTo>
                  <a:cubicBezTo>
                    <a:pt x="289" y="65"/>
                    <a:pt x="287" y="55"/>
                    <a:pt x="283" y="47"/>
                  </a:cubicBezTo>
                  <a:cubicBezTo>
                    <a:pt x="280" y="41"/>
                    <a:pt x="277" y="36"/>
                    <a:pt x="274" y="31"/>
                  </a:cubicBezTo>
                  <a:cubicBezTo>
                    <a:pt x="267" y="22"/>
                    <a:pt x="255" y="13"/>
                    <a:pt x="248" y="10"/>
                  </a:cubicBezTo>
                  <a:cubicBezTo>
                    <a:pt x="243" y="7"/>
                    <a:pt x="237" y="5"/>
                    <a:pt x="231" y="3"/>
                  </a:cubicBezTo>
                  <a:cubicBezTo>
                    <a:pt x="222" y="0"/>
                    <a:pt x="213" y="0"/>
                    <a:pt x="203" y="0"/>
                  </a:cubicBezTo>
                  <a:cubicBezTo>
                    <a:pt x="161" y="0"/>
                    <a:pt x="118" y="0"/>
                    <a:pt x="76" y="0"/>
                  </a:cubicBezTo>
                  <a:cubicBezTo>
                    <a:pt x="63" y="0"/>
                    <a:pt x="51" y="4"/>
                    <a:pt x="39" y="10"/>
                  </a:cubicBezTo>
                  <a:cubicBezTo>
                    <a:pt x="25" y="17"/>
                    <a:pt x="15" y="28"/>
                    <a:pt x="7" y="42"/>
                  </a:cubicBezTo>
                  <a:cubicBezTo>
                    <a:pt x="3" y="52"/>
                    <a:pt x="0" y="63"/>
                    <a:pt x="0" y="74"/>
                  </a:cubicBezTo>
                  <a:cubicBezTo>
                    <a:pt x="0" y="135"/>
                    <a:pt x="0" y="197"/>
                    <a:pt x="0" y="259"/>
                  </a:cubicBezTo>
                  <a:cubicBezTo>
                    <a:pt x="0" y="265"/>
                    <a:pt x="0" y="271"/>
                    <a:pt x="4" y="276"/>
                  </a:cubicBezTo>
                  <a:cubicBezTo>
                    <a:pt x="8" y="283"/>
                    <a:pt x="14" y="286"/>
                    <a:pt x="22" y="287"/>
                  </a:cubicBezTo>
                  <a:cubicBezTo>
                    <a:pt x="34" y="288"/>
                    <a:pt x="43" y="284"/>
                    <a:pt x="49" y="273"/>
                  </a:cubicBezTo>
                  <a:cubicBezTo>
                    <a:pt x="51" y="270"/>
                    <a:pt x="52" y="266"/>
                    <a:pt x="52" y="262"/>
                  </a:cubicBezTo>
                  <a:cubicBezTo>
                    <a:pt x="52" y="208"/>
                    <a:pt x="52" y="153"/>
                    <a:pt x="52" y="99"/>
                  </a:cubicBezTo>
                  <a:cubicBezTo>
                    <a:pt x="52" y="98"/>
                    <a:pt x="52" y="97"/>
                    <a:pt x="52" y="97"/>
                  </a:cubicBezTo>
                  <a:cubicBezTo>
                    <a:pt x="52" y="96"/>
                    <a:pt x="53" y="95"/>
                    <a:pt x="54" y="95"/>
                  </a:cubicBezTo>
                  <a:cubicBezTo>
                    <a:pt x="57" y="95"/>
                    <a:pt x="60" y="95"/>
                    <a:pt x="64" y="95"/>
                  </a:cubicBezTo>
                  <a:cubicBezTo>
                    <a:pt x="66" y="95"/>
                    <a:pt x="66" y="96"/>
                    <a:pt x="66" y="98"/>
                  </a:cubicBezTo>
                  <a:cubicBezTo>
                    <a:pt x="66" y="106"/>
                    <a:pt x="66" y="113"/>
                    <a:pt x="66" y="121"/>
                  </a:cubicBezTo>
                  <a:cubicBezTo>
                    <a:pt x="66" y="244"/>
                    <a:pt x="66" y="366"/>
                    <a:pt x="66" y="489"/>
                  </a:cubicBezTo>
                  <a:cubicBezTo>
                    <a:pt x="66" y="511"/>
                    <a:pt x="66" y="533"/>
                    <a:pt x="66" y="555"/>
                  </a:cubicBezTo>
                  <a:cubicBezTo>
                    <a:pt x="66" y="556"/>
                    <a:pt x="65" y="557"/>
                    <a:pt x="65" y="557"/>
                  </a:cubicBezTo>
                  <a:cubicBezTo>
                    <a:pt x="65" y="574"/>
                    <a:pt x="77" y="589"/>
                    <a:pt x="93" y="592"/>
                  </a:cubicBezTo>
                  <a:cubicBezTo>
                    <a:pt x="93" y="592"/>
                    <a:pt x="93" y="592"/>
                    <a:pt x="93" y="592"/>
                  </a:cubicBezTo>
                  <a:cubicBezTo>
                    <a:pt x="93" y="592"/>
                    <a:pt x="93" y="592"/>
                    <a:pt x="94" y="592"/>
                  </a:cubicBezTo>
                  <a:cubicBezTo>
                    <a:pt x="96" y="593"/>
                    <a:pt x="99" y="593"/>
                    <a:pt x="101" y="593"/>
                  </a:cubicBezTo>
                  <a:cubicBezTo>
                    <a:pt x="104" y="593"/>
                    <a:pt x="106" y="593"/>
                    <a:pt x="109" y="592"/>
                  </a:cubicBezTo>
                  <a:cubicBezTo>
                    <a:pt x="114" y="591"/>
                    <a:pt x="120" y="588"/>
                    <a:pt x="124" y="585"/>
                  </a:cubicBezTo>
                  <a:cubicBezTo>
                    <a:pt x="127" y="583"/>
                    <a:pt x="129" y="580"/>
                    <a:pt x="131" y="578"/>
                  </a:cubicBezTo>
                  <a:cubicBezTo>
                    <a:pt x="131" y="577"/>
                    <a:pt x="131" y="577"/>
                    <a:pt x="131" y="577"/>
                  </a:cubicBezTo>
                  <a:cubicBezTo>
                    <a:pt x="131" y="576"/>
                    <a:pt x="132" y="576"/>
                    <a:pt x="132" y="576"/>
                  </a:cubicBezTo>
                  <a:cubicBezTo>
                    <a:pt x="133" y="573"/>
                    <a:pt x="135" y="570"/>
                    <a:pt x="135" y="567"/>
                  </a:cubicBezTo>
                  <a:cubicBezTo>
                    <a:pt x="135" y="567"/>
                    <a:pt x="135" y="567"/>
                    <a:pt x="135" y="567"/>
                  </a:cubicBezTo>
                  <a:cubicBezTo>
                    <a:pt x="136" y="564"/>
                    <a:pt x="137" y="561"/>
                    <a:pt x="137" y="557"/>
                  </a:cubicBezTo>
                  <a:cubicBezTo>
                    <a:pt x="137" y="557"/>
                    <a:pt x="137" y="556"/>
                    <a:pt x="137" y="555"/>
                  </a:cubicBezTo>
                  <a:cubicBezTo>
                    <a:pt x="137" y="468"/>
                    <a:pt x="137" y="381"/>
                    <a:pt x="137" y="294"/>
                  </a:cubicBezTo>
                  <a:cubicBezTo>
                    <a:pt x="137" y="293"/>
                    <a:pt x="137" y="292"/>
                    <a:pt x="137" y="292"/>
                  </a:cubicBezTo>
                  <a:cubicBezTo>
                    <a:pt x="137" y="290"/>
                    <a:pt x="138" y="289"/>
                    <a:pt x="139" y="289"/>
                  </a:cubicBezTo>
                  <a:cubicBezTo>
                    <a:pt x="143" y="289"/>
                    <a:pt x="146" y="289"/>
                    <a:pt x="149" y="289"/>
                  </a:cubicBezTo>
                  <a:cubicBezTo>
                    <a:pt x="150" y="289"/>
                    <a:pt x="151" y="290"/>
                    <a:pt x="151" y="291"/>
                  </a:cubicBezTo>
                  <a:cubicBezTo>
                    <a:pt x="151" y="292"/>
                    <a:pt x="151" y="293"/>
                    <a:pt x="151" y="294"/>
                  </a:cubicBezTo>
                  <a:cubicBezTo>
                    <a:pt x="151" y="382"/>
                    <a:pt x="151" y="469"/>
                    <a:pt x="151" y="557"/>
                  </a:cubicBezTo>
                  <a:cubicBezTo>
                    <a:pt x="151" y="557"/>
                    <a:pt x="151" y="557"/>
                    <a:pt x="151" y="557"/>
                  </a:cubicBezTo>
                  <a:cubicBezTo>
                    <a:pt x="151" y="558"/>
                    <a:pt x="151" y="558"/>
                    <a:pt x="151" y="558"/>
                  </a:cubicBezTo>
                  <a:cubicBezTo>
                    <a:pt x="151" y="558"/>
                    <a:pt x="151" y="558"/>
                    <a:pt x="151" y="558"/>
                  </a:cubicBezTo>
                  <a:cubicBezTo>
                    <a:pt x="151" y="564"/>
                    <a:pt x="153" y="569"/>
                    <a:pt x="155" y="574"/>
                  </a:cubicBezTo>
                  <a:cubicBezTo>
                    <a:pt x="159" y="581"/>
                    <a:pt x="165" y="587"/>
                    <a:pt x="173" y="590"/>
                  </a:cubicBezTo>
                  <a:cubicBezTo>
                    <a:pt x="179" y="592"/>
                    <a:pt x="179" y="592"/>
                    <a:pt x="179" y="592"/>
                  </a:cubicBezTo>
                  <a:cubicBezTo>
                    <a:pt x="182" y="593"/>
                    <a:pt x="184" y="593"/>
                    <a:pt x="187" y="593"/>
                  </a:cubicBezTo>
                  <a:cubicBezTo>
                    <a:pt x="199" y="593"/>
                    <a:pt x="211" y="587"/>
                    <a:pt x="217" y="576"/>
                  </a:cubicBezTo>
                  <a:cubicBezTo>
                    <a:pt x="217" y="576"/>
                    <a:pt x="218" y="575"/>
                    <a:pt x="218" y="575"/>
                  </a:cubicBezTo>
                  <a:cubicBezTo>
                    <a:pt x="218" y="574"/>
                    <a:pt x="218" y="574"/>
                    <a:pt x="219" y="574"/>
                  </a:cubicBezTo>
                  <a:cubicBezTo>
                    <a:pt x="219" y="573"/>
                    <a:pt x="219" y="573"/>
                    <a:pt x="220" y="572"/>
                  </a:cubicBezTo>
                  <a:cubicBezTo>
                    <a:pt x="220" y="571"/>
                    <a:pt x="220" y="571"/>
                    <a:pt x="220" y="571"/>
                  </a:cubicBezTo>
                  <a:cubicBezTo>
                    <a:pt x="220" y="570"/>
                    <a:pt x="220" y="570"/>
                    <a:pt x="220" y="569"/>
                  </a:cubicBezTo>
                  <a:cubicBezTo>
                    <a:pt x="222" y="566"/>
                    <a:pt x="223" y="562"/>
                    <a:pt x="223" y="557"/>
                  </a:cubicBezTo>
                  <a:cubicBezTo>
                    <a:pt x="223" y="557"/>
                    <a:pt x="223" y="557"/>
                    <a:pt x="223" y="556"/>
                  </a:cubicBezTo>
                  <a:cubicBezTo>
                    <a:pt x="223" y="556"/>
                    <a:pt x="223" y="556"/>
                    <a:pt x="223" y="556"/>
                  </a:cubicBezTo>
                  <a:cubicBezTo>
                    <a:pt x="223" y="480"/>
                    <a:pt x="223" y="403"/>
                    <a:pt x="223" y="327"/>
                  </a:cubicBezTo>
                  <a:cubicBezTo>
                    <a:pt x="223" y="250"/>
                    <a:pt x="223" y="174"/>
                    <a:pt x="223" y="98"/>
                  </a:cubicBezTo>
                  <a:cubicBezTo>
                    <a:pt x="223" y="96"/>
                    <a:pt x="223" y="95"/>
                    <a:pt x="225" y="95"/>
                  </a:cubicBezTo>
                  <a:cubicBezTo>
                    <a:pt x="228" y="95"/>
                    <a:pt x="230" y="95"/>
                    <a:pt x="233" y="95"/>
                  </a:cubicBezTo>
                  <a:cubicBezTo>
                    <a:pt x="236" y="95"/>
                    <a:pt x="236" y="95"/>
                    <a:pt x="236" y="98"/>
                  </a:cubicBezTo>
                  <a:cubicBezTo>
                    <a:pt x="236" y="110"/>
                    <a:pt x="236" y="121"/>
                    <a:pt x="236" y="133"/>
                  </a:cubicBezTo>
                  <a:cubicBezTo>
                    <a:pt x="236" y="175"/>
                    <a:pt x="236" y="218"/>
                    <a:pt x="236" y="261"/>
                  </a:cubicBezTo>
                  <a:cubicBezTo>
                    <a:pt x="236" y="276"/>
                    <a:pt x="249" y="288"/>
                    <a:pt x="263" y="287"/>
                  </a:cubicBezTo>
                  <a:cubicBezTo>
                    <a:pt x="273" y="287"/>
                    <a:pt x="281" y="283"/>
                    <a:pt x="286" y="273"/>
                  </a:cubicBezTo>
                  <a:cubicBezTo>
                    <a:pt x="288" y="269"/>
                    <a:pt x="289" y="265"/>
                    <a:pt x="289" y="261"/>
                  </a:cubicBezTo>
                  <a:cubicBezTo>
                    <a:pt x="289" y="198"/>
                    <a:pt x="289" y="136"/>
                    <a:pt x="28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3" name="Group 14">
            <a:extLst>
              <a:ext uri="{FF2B5EF4-FFF2-40B4-BE49-F238E27FC236}">
                <a16:creationId xmlns:a16="http://schemas.microsoft.com/office/drawing/2014/main" id="{367E752B-0B18-4B64-BE2C-C696AAE83059}"/>
              </a:ext>
            </a:extLst>
          </p:cNvPr>
          <p:cNvGrpSpPr/>
          <p:nvPr/>
        </p:nvGrpSpPr>
        <p:grpSpPr>
          <a:xfrm>
            <a:off x="9531752" y="2769121"/>
            <a:ext cx="596212" cy="1268351"/>
            <a:chOff x="10774806" y="2651761"/>
            <a:chExt cx="806262" cy="1993582"/>
          </a:xfrm>
          <a:solidFill>
            <a:schemeClr val="bg1"/>
          </a:solidFill>
        </p:grpSpPr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12C9D780-4278-40F5-98E9-0E7BCA1B7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4165" y="2651761"/>
              <a:ext cx="333842" cy="332783"/>
            </a:xfrm>
            <a:custGeom>
              <a:avLst/>
              <a:gdLst>
                <a:gd name="T0" fmla="*/ 38 w 121"/>
                <a:gd name="T1" fmla="*/ 116 h 120"/>
                <a:gd name="T2" fmla="*/ 63 w 121"/>
                <a:gd name="T3" fmla="*/ 120 h 120"/>
                <a:gd name="T4" fmla="*/ 85 w 121"/>
                <a:gd name="T5" fmla="*/ 115 h 120"/>
                <a:gd name="T6" fmla="*/ 106 w 121"/>
                <a:gd name="T7" fmla="*/ 100 h 120"/>
                <a:gd name="T8" fmla="*/ 121 w 121"/>
                <a:gd name="T9" fmla="*/ 60 h 120"/>
                <a:gd name="T10" fmla="*/ 110 w 121"/>
                <a:gd name="T11" fmla="*/ 26 h 120"/>
                <a:gd name="T12" fmla="*/ 57 w 121"/>
                <a:gd name="T13" fmla="*/ 1 h 120"/>
                <a:gd name="T14" fmla="*/ 30 w 121"/>
                <a:gd name="T15" fmla="*/ 8 h 120"/>
                <a:gd name="T16" fmla="*/ 6 w 121"/>
                <a:gd name="T17" fmla="*/ 34 h 120"/>
                <a:gd name="T18" fmla="*/ 0 w 121"/>
                <a:gd name="T19" fmla="*/ 61 h 120"/>
                <a:gd name="T20" fmla="*/ 6 w 121"/>
                <a:gd name="T21" fmla="*/ 87 h 120"/>
                <a:gd name="T22" fmla="*/ 38 w 121"/>
                <a:gd name="T23" fmla="*/ 1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120">
                  <a:moveTo>
                    <a:pt x="38" y="116"/>
                  </a:moveTo>
                  <a:cubicBezTo>
                    <a:pt x="46" y="119"/>
                    <a:pt x="54" y="120"/>
                    <a:pt x="63" y="120"/>
                  </a:cubicBezTo>
                  <a:cubicBezTo>
                    <a:pt x="71" y="119"/>
                    <a:pt x="78" y="118"/>
                    <a:pt x="85" y="115"/>
                  </a:cubicBezTo>
                  <a:cubicBezTo>
                    <a:pt x="93" y="111"/>
                    <a:pt x="100" y="107"/>
                    <a:pt x="106" y="100"/>
                  </a:cubicBezTo>
                  <a:cubicBezTo>
                    <a:pt x="116" y="88"/>
                    <a:pt x="121" y="75"/>
                    <a:pt x="121" y="60"/>
                  </a:cubicBezTo>
                  <a:cubicBezTo>
                    <a:pt x="121" y="47"/>
                    <a:pt x="117" y="36"/>
                    <a:pt x="110" y="26"/>
                  </a:cubicBezTo>
                  <a:cubicBezTo>
                    <a:pt x="97" y="9"/>
                    <a:pt x="81" y="1"/>
                    <a:pt x="57" y="1"/>
                  </a:cubicBezTo>
                  <a:cubicBezTo>
                    <a:pt x="48" y="0"/>
                    <a:pt x="37" y="5"/>
                    <a:pt x="30" y="8"/>
                  </a:cubicBezTo>
                  <a:cubicBezTo>
                    <a:pt x="20" y="15"/>
                    <a:pt x="12" y="23"/>
                    <a:pt x="6" y="34"/>
                  </a:cubicBezTo>
                  <a:cubicBezTo>
                    <a:pt x="2" y="43"/>
                    <a:pt x="0" y="52"/>
                    <a:pt x="0" y="61"/>
                  </a:cubicBezTo>
                  <a:cubicBezTo>
                    <a:pt x="0" y="70"/>
                    <a:pt x="2" y="79"/>
                    <a:pt x="6" y="87"/>
                  </a:cubicBezTo>
                  <a:cubicBezTo>
                    <a:pt x="14" y="101"/>
                    <a:pt x="24" y="110"/>
                    <a:pt x="3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F08514F4-1E8E-406A-8772-6646AEE4D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4806" y="3009426"/>
              <a:ext cx="806262" cy="1635917"/>
            </a:xfrm>
            <a:custGeom>
              <a:avLst/>
              <a:gdLst>
                <a:gd name="T0" fmla="*/ 283 w 289"/>
                <a:gd name="T1" fmla="*/ 47 h 593"/>
                <a:gd name="T2" fmla="*/ 248 w 289"/>
                <a:gd name="T3" fmla="*/ 10 h 593"/>
                <a:gd name="T4" fmla="*/ 203 w 289"/>
                <a:gd name="T5" fmla="*/ 0 h 593"/>
                <a:gd name="T6" fmla="*/ 39 w 289"/>
                <a:gd name="T7" fmla="*/ 10 h 593"/>
                <a:gd name="T8" fmla="*/ 0 w 289"/>
                <a:gd name="T9" fmla="*/ 74 h 593"/>
                <a:gd name="T10" fmla="*/ 4 w 289"/>
                <a:gd name="T11" fmla="*/ 276 h 593"/>
                <a:gd name="T12" fmla="*/ 49 w 289"/>
                <a:gd name="T13" fmla="*/ 273 h 593"/>
                <a:gd name="T14" fmla="*/ 52 w 289"/>
                <a:gd name="T15" fmla="*/ 99 h 593"/>
                <a:gd name="T16" fmla="*/ 54 w 289"/>
                <a:gd name="T17" fmla="*/ 95 h 593"/>
                <a:gd name="T18" fmla="*/ 66 w 289"/>
                <a:gd name="T19" fmla="*/ 98 h 593"/>
                <a:gd name="T20" fmla="*/ 66 w 289"/>
                <a:gd name="T21" fmla="*/ 489 h 593"/>
                <a:gd name="T22" fmla="*/ 65 w 289"/>
                <a:gd name="T23" fmla="*/ 557 h 593"/>
                <a:gd name="T24" fmla="*/ 93 w 289"/>
                <a:gd name="T25" fmla="*/ 592 h 593"/>
                <a:gd name="T26" fmla="*/ 101 w 289"/>
                <a:gd name="T27" fmla="*/ 593 h 593"/>
                <a:gd name="T28" fmla="*/ 124 w 289"/>
                <a:gd name="T29" fmla="*/ 585 h 593"/>
                <a:gd name="T30" fmla="*/ 131 w 289"/>
                <a:gd name="T31" fmla="*/ 577 h 593"/>
                <a:gd name="T32" fmla="*/ 135 w 289"/>
                <a:gd name="T33" fmla="*/ 567 h 593"/>
                <a:gd name="T34" fmla="*/ 137 w 289"/>
                <a:gd name="T35" fmla="*/ 557 h 593"/>
                <a:gd name="T36" fmla="*/ 137 w 289"/>
                <a:gd name="T37" fmla="*/ 294 h 593"/>
                <a:gd name="T38" fmla="*/ 139 w 289"/>
                <a:gd name="T39" fmla="*/ 289 h 593"/>
                <a:gd name="T40" fmla="*/ 151 w 289"/>
                <a:gd name="T41" fmla="*/ 291 h 593"/>
                <a:gd name="T42" fmla="*/ 151 w 289"/>
                <a:gd name="T43" fmla="*/ 557 h 593"/>
                <a:gd name="T44" fmla="*/ 151 w 289"/>
                <a:gd name="T45" fmla="*/ 558 h 593"/>
                <a:gd name="T46" fmla="*/ 155 w 289"/>
                <a:gd name="T47" fmla="*/ 574 h 593"/>
                <a:gd name="T48" fmla="*/ 179 w 289"/>
                <a:gd name="T49" fmla="*/ 592 h 593"/>
                <a:gd name="T50" fmla="*/ 217 w 289"/>
                <a:gd name="T51" fmla="*/ 576 h 593"/>
                <a:gd name="T52" fmla="*/ 219 w 289"/>
                <a:gd name="T53" fmla="*/ 574 h 593"/>
                <a:gd name="T54" fmla="*/ 220 w 289"/>
                <a:gd name="T55" fmla="*/ 571 h 593"/>
                <a:gd name="T56" fmla="*/ 223 w 289"/>
                <a:gd name="T57" fmla="*/ 557 h 593"/>
                <a:gd name="T58" fmla="*/ 223 w 289"/>
                <a:gd name="T59" fmla="*/ 556 h 593"/>
                <a:gd name="T60" fmla="*/ 223 w 289"/>
                <a:gd name="T61" fmla="*/ 98 h 593"/>
                <a:gd name="T62" fmla="*/ 233 w 289"/>
                <a:gd name="T63" fmla="*/ 95 h 593"/>
                <a:gd name="T64" fmla="*/ 236 w 289"/>
                <a:gd name="T65" fmla="*/ 133 h 593"/>
                <a:gd name="T66" fmla="*/ 263 w 289"/>
                <a:gd name="T67" fmla="*/ 287 h 593"/>
                <a:gd name="T68" fmla="*/ 289 w 289"/>
                <a:gd name="T69" fmla="*/ 261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9" h="593">
                  <a:moveTo>
                    <a:pt x="289" y="74"/>
                  </a:moveTo>
                  <a:cubicBezTo>
                    <a:pt x="289" y="65"/>
                    <a:pt x="287" y="55"/>
                    <a:pt x="283" y="47"/>
                  </a:cubicBezTo>
                  <a:cubicBezTo>
                    <a:pt x="280" y="41"/>
                    <a:pt x="277" y="36"/>
                    <a:pt x="274" y="31"/>
                  </a:cubicBezTo>
                  <a:cubicBezTo>
                    <a:pt x="267" y="22"/>
                    <a:pt x="255" y="13"/>
                    <a:pt x="248" y="10"/>
                  </a:cubicBezTo>
                  <a:cubicBezTo>
                    <a:pt x="243" y="7"/>
                    <a:pt x="237" y="5"/>
                    <a:pt x="231" y="3"/>
                  </a:cubicBezTo>
                  <a:cubicBezTo>
                    <a:pt x="222" y="0"/>
                    <a:pt x="213" y="0"/>
                    <a:pt x="203" y="0"/>
                  </a:cubicBezTo>
                  <a:cubicBezTo>
                    <a:pt x="161" y="0"/>
                    <a:pt x="118" y="0"/>
                    <a:pt x="76" y="0"/>
                  </a:cubicBezTo>
                  <a:cubicBezTo>
                    <a:pt x="63" y="0"/>
                    <a:pt x="51" y="4"/>
                    <a:pt x="39" y="10"/>
                  </a:cubicBezTo>
                  <a:cubicBezTo>
                    <a:pt x="25" y="17"/>
                    <a:pt x="15" y="28"/>
                    <a:pt x="7" y="42"/>
                  </a:cubicBezTo>
                  <a:cubicBezTo>
                    <a:pt x="3" y="52"/>
                    <a:pt x="0" y="63"/>
                    <a:pt x="0" y="74"/>
                  </a:cubicBezTo>
                  <a:cubicBezTo>
                    <a:pt x="0" y="135"/>
                    <a:pt x="0" y="197"/>
                    <a:pt x="0" y="259"/>
                  </a:cubicBezTo>
                  <a:cubicBezTo>
                    <a:pt x="0" y="265"/>
                    <a:pt x="0" y="271"/>
                    <a:pt x="4" y="276"/>
                  </a:cubicBezTo>
                  <a:cubicBezTo>
                    <a:pt x="8" y="283"/>
                    <a:pt x="14" y="286"/>
                    <a:pt x="22" y="287"/>
                  </a:cubicBezTo>
                  <a:cubicBezTo>
                    <a:pt x="34" y="288"/>
                    <a:pt x="43" y="284"/>
                    <a:pt x="49" y="273"/>
                  </a:cubicBezTo>
                  <a:cubicBezTo>
                    <a:pt x="51" y="270"/>
                    <a:pt x="52" y="266"/>
                    <a:pt x="52" y="262"/>
                  </a:cubicBezTo>
                  <a:cubicBezTo>
                    <a:pt x="52" y="208"/>
                    <a:pt x="52" y="153"/>
                    <a:pt x="52" y="99"/>
                  </a:cubicBezTo>
                  <a:cubicBezTo>
                    <a:pt x="52" y="98"/>
                    <a:pt x="52" y="97"/>
                    <a:pt x="52" y="97"/>
                  </a:cubicBezTo>
                  <a:cubicBezTo>
                    <a:pt x="52" y="96"/>
                    <a:pt x="53" y="95"/>
                    <a:pt x="54" y="95"/>
                  </a:cubicBezTo>
                  <a:cubicBezTo>
                    <a:pt x="57" y="95"/>
                    <a:pt x="60" y="95"/>
                    <a:pt x="64" y="95"/>
                  </a:cubicBezTo>
                  <a:cubicBezTo>
                    <a:pt x="66" y="95"/>
                    <a:pt x="66" y="96"/>
                    <a:pt x="66" y="98"/>
                  </a:cubicBezTo>
                  <a:cubicBezTo>
                    <a:pt x="66" y="106"/>
                    <a:pt x="66" y="113"/>
                    <a:pt x="66" y="121"/>
                  </a:cubicBezTo>
                  <a:cubicBezTo>
                    <a:pt x="66" y="244"/>
                    <a:pt x="66" y="366"/>
                    <a:pt x="66" y="489"/>
                  </a:cubicBezTo>
                  <a:cubicBezTo>
                    <a:pt x="66" y="511"/>
                    <a:pt x="66" y="533"/>
                    <a:pt x="66" y="555"/>
                  </a:cubicBezTo>
                  <a:cubicBezTo>
                    <a:pt x="66" y="556"/>
                    <a:pt x="65" y="557"/>
                    <a:pt x="65" y="557"/>
                  </a:cubicBezTo>
                  <a:cubicBezTo>
                    <a:pt x="65" y="574"/>
                    <a:pt x="77" y="589"/>
                    <a:pt x="93" y="592"/>
                  </a:cubicBezTo>
                  <a:cubicBezTo>
                    <a:pt x="93" y="592"/>
                    <a:pt x="93" y="592"/>
                    <a:pt x="93" y="592"/>
                  </a:cubicBezTo>
                  <a:cubicBezTo>
                    <a:pt x="93" y="592"/>
                    <a:pt x="93" y="592"/>
                    <a:pt x="94" y="592"/>
                  </a:cubicBezTo>
                  <a:cubicBezTo>
                    <a:pt x="96" y="593"/>
                    <a:pt x="99" y="593"/>
                    <a:pt x="101" y="593"/>
                  </a:cubicBezTo>
                  <a:cubicBezTo>
                    <a:pt x="104" y="593"/>
                    <a:pt x="106" y="593"/>
                    <a:pt x="109" y="592"/>
                  </a:cubicBezTo>
                  <a:cubicBezTo>
                    <a:pt x="114" y="591"/>
                    <a:pt x="120" y="588"/>
                    <a:pt x="124" y="585"/>
                  </a:cubicBezTo>
                  <a:cubicBezTo>
                    <a:pt x="127" y="583"/>
                    <a:pt x="129" y="580"/>
                    <a:pt x="131" y="578"/>
                  </a:cubicBezTo>
                  <a:cubicBezTo>
                    <a:pt x="131" y="577"/>
                    <a:pt x="131" y="577"/>
                    <a:pt x="131" y="577"/>
                  </a:cubicBezTo>
                  <a:cubicBezTo>
                    <a:pt x="131" y="576"/>
                    <a:pt x="132" y="576"/>
                    <a:pt x="132" y="576"/>
                  </a:cubicBezTo>
                  <a:cubicBezTo>
                    <a:pt x="133" y="573"/>
                    <a:pt x="135" y="570"/>
                    <a:pt x="135" y="567"/>
                  </a:cubicBezTo>
                  <a:cubicBezTo>
                    <a:pt x="135" y="567"/>
                    <a:pt x="135" y="567"/>
                    <a:pt x="135" y="567"/>
                  </a:cubicBezTo>
                  <a:cubicBezTo>
                    <a:pt x="136" y="564"/>
                    <a:pt x="137" y="561"/>
                    <a:pt x="137" y="557"/>
                  </a:cubicBezTo>
                  <a:cubicBezTo>
                    <a:pt x="137" y="557"/>
                    <a:pt x="137" y="556"/>
                    <a:pt x="137" y="555"/>
                  </a:cubicBezTo>
                  <a:cubicBezTo>
                    <a:pt x="137" y="468"/>
                    <a:pt x="137" y="381"/>
                    <a:pt x="137" y="294"/>
                  </a:cubicBezTo>
                  <a:cubicBezTo>
                    <a:pt x="137" y="293"/>
                    <a:pt x="137" y="292"/>
                    <a:pt x="137" y="292"/>
                  </a:cubicBezTo>
                  <a:cubicBezTo>
                    <a:pt x="137" y="290"/>
                    <a:pt x="138" y="289"/>
                    <a:pt x="139" y="289"/>
                  </a:cubicBezTo>
                  <a:cubicBezTo>
                    <a:pt x="143" y="289"/>
                    <a:pt x="146" y="289"/>
                    <a:pt x="149" y="289"/>
                  </a:cubicBezTo>
                  <a:cubicBezTo>
                    <a:pt x="150" y="289"/>
                    <a:pt x="151" y="290"/>
                    <a:pt x="151" y="291"/>
                  </a:cubicBezTo>
                  <a:cubicBezTo>
                    <a:pt x="151" y="292"/>
                    <a:pt x="151" y="293"/>
                    <a:pt x="151" y="294"/>
                  </a:cubicBezTo>
                  <a:cubicBezTo>
                    <a:pt x="151" y="382"/>
                    <a:pt x="151" y="469"/>
                    <a:pt x="151" y="557"/>
                  </a:cubicBezTo>
                  <a:cubicBezTo>
                    <a:pt x="151" y="557"/>
                    <a:pt x="151" y="557"/>
                    <a:pt x="151" y="557"/>
                  </a:cubicBezTo>
                  <a:cubicBezTo>
                    <a:pt x="151" y="558"/>
                    <a:pt x="151" y="558"/>
                    <a:pt x="151" y="558"/>
                  </a:cubicBezTo>
                  <a:cubicBezTo>
                    <a:pt x="151" y="558"/>
                    <a:pt x="151" y="558"/>
                    <a:pt x="151" y="558"/>
                  </a:cubicBezTo>
                  <a:cubicBezTo>
                    <a:pt x="151" y="564"/>
                    <a:pt x="153" y="569"/>
                    <a:pt x="155" y="574"/>
                  </a:cubicBezTo>
                  <a:cubicBezTo>
                    <a:pt x="159" y="581"/>
                    <a:pt x="165" y="587"/>
                    <a:pt x="173" y="590"/>
                  </a:cubicBezTo>
                  <a:cubicBezTo>
                    <a:pt x="179" y="592"/>
                    <a:pt x="179" y="592"/>
                    <a:pt x="179" y="592"/>
                  </a:cubicBezTo>
                  <a:cubicBezTo>
                    <a:pt x="182" y="593"/>
                    <a:pt x="184" y="593"/>
                    <a:pt x="187" y="593"/>
                  </a:cubicBezTo>
                  <a:cubicBezTo>
                    <a:pt x="199" y="593"/>
                    <a:pt x="211" y="587"/>
                    <a:pt x="217" y="576"/>
                  </a:cubicBezTo>
                  <a:cubicBezTo>
                    <a:pt x="217" y="576"/>
                    <a:pt x="218" y="575"/>
                    <a:pt x="218" y="575"/>
                  </a:cubicBezTo>
                  <a:cubicBezTo>
                    <a:pt x="218" y="574"/>
                    <a:pt x="218" y="574"/>
                    <a:pt x="219" y="574"/>
                  </a:cubicBezTo>
                  <a:cubicBezTo>
                    <a:pt x="219" y="573"/>
                    <a:pt x="219" y="573"/>
                    <a:pt x="220" y="572"/>
                  </a:cubicBezTo>
                  <a:cubicBezTo>
                    <a:pt x="220" y="571"/>
                    <a:pt x="220" y="571"/>
                    <a:pt x="220" y="571"/>
                  </a:cubicBezTo>
                  <a:cubicBezTo>
                    <a:pt x="220" y="570"/>
                    <a:pt x="220" y="570"/>
                    <a:pt x="220" y="569"/>
                  </a:cubicBezTo>
                  <a:cubicBezTo>
                    <a:pt x="222" y="566"/>
                    <a:pt x="223" y="562"/>
                    <a:pt x="223" y="557"/>
                  </a:cubicBezTo>
                  <a:cubicBezTo>
                    <a:pt x="223" y="557"/>
                    <a:pt x="223" y="557"/>
                    <a:pt x="223" y="556"/>
                  </a:cubicBezTo>
                  <a:cubicBezTo>
                    <a:pt x="223" y="556"/>
                    <a:pt x="223" y="556"/>
                    <a:pt x="223" y="556"/>
                  </a:cubicBezTo>
                  <a:cubicBezTo>
                    <a:pt x="223" y="480"/>
                    <a:pt x="223" y="403"/>
                    <a:pt x="223" y="327"/>
                  </a:cubicBezTo>
                  <a:cubicBezTo>
                    <a:pt x="223" y="250"/>
                    <a:pt x="223" y="174"/>
                    <a:pt x="223" y="98"/>
                  </a:cubicBezTo>
                  <a:cubicBezTo>
                    <a:pt x="223" y="96"/>
                    <a:pt x="223" y="95"/>
                    <a:pt x="225" y="95"/>
                  </a:cubicBezTo>
                  <a:cubicBezTo>
                    <a:pt x="228" y="95"/>
                    <a:pt x="230" y="95"/>
                    <a:pt x="233" y="95"/>
                  </a:cubicBezTo>
                  <a:cubicBezTo>
                    <a:pt x="236" y="95"/>
                    <a:pt x="236" y="95"/>
                    <a:pt x="236" y="98"/>
                  </a:cubicBezTo>
                  <a:cubicBezTo>
                    <a:pt x="236" y="110"/>
                    <a:pt x="236" y="121"/>
                    <a:pt x="236" y="133"/>
                  </a:cubicBezTo>
                  <a:cubicBezTo>
                    <a:pt x="236" y="175"/>
                    <a:pt x="236" y="218"/>
                    <a:pt x="236" y="261"/>
                  </a:cubicBezTo>
                  <a:cubicBezTo>
                    <a:pt x="236" y="276"/>
                    <a:pt x="249" y="288"/>
                    <a:pt x="263" y="287"/>
                  </a:cubicBezTo>
                  <a:cubicBezTo>
                    <a:pt x="273" y="287"/>
                    <a:pt x="281" y="283"/>
                    <a:pt x="286" y="273"/>
                  </a:cubicBezTo>
                  <a:cubicBezTo>
                    <a:pt x="288" y="269"/>
                    <a:pt x="289" y="265"/>
                    <a:pt x="289" y="261"/>
                  </a:cubicBezTo>
                  <a:cubicBezTo>
                    <a:pt x="289" y="198"/>
                    <a:pt x="289" y="136"/>
                    <a:pt x="28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791328" y="659082"/>
            <a:ext cx="726522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</a:rPr>
              <a:t>Architecture </a:t>
            </a:r>
            <a:r>
              <a:rPr lang="fr-FR" sz="4400" b="1" dirty="0">
                <a:solidFill>
                  <a:schemeClr val="accent1"/>
                </a:solidFill>
              </a:rPr>
              <a:t>client</a:t>
            </a:r>
            <a:r>
              <a:rPr lang="fr-FR" sz="4400" b="1" dirty="0">
                <a:solidFill>
                  <a:schemeClr val="bg1"/>
                </a:solidFill>
              </a:rPr>
              <a:t>/</a:t>
            </a:r>
            <a:r>
              <a:rPr lang="fr-FR" sz="4400" b="1" dirty="0">
                <a:solidFill>
                  <a:schemeClr val="accent1"/>
                </a:solidFill>
              </a:rPr>
              <a:t>serveur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38073" y="2541258"/>
            <a:ext cx="5127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La séparation des préoccupations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6121" y="3704081"/>
            <a:ext cx="538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La gestion centralisée des données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8073" y="477099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les performances </a:t>
            </a:r>
          </a:p>
        </p:txBody>
      </p:sp>
    </p:spTree>
    <p:extLst>
      <p:ext uri="{BB962C8B-B14F-4D97-AF65-F5344CB8AC3E}">
        <p14:creationId xmlns:p14="http://schemas.microsoft.com/office/powerpoint/2010/main" val="36073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8179903" y="4832755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7522105" y="3368050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62616" y="1978554"/>
            <a:ext cx="822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400" dirty="0" err="1">
                <a:solidFill>
                  <a:srgbClr val="FFFFFF"/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Implémentation</a:t>
            </a: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 et</a:t>
            </a:r>
            <a:r>
              <a:rPr kumimoji="0" lang="en-GB" sz="5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 tests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5FAAC8-4DCE-4294-BF1E-FDD9D9F30F9B}"/>
              </a:ext>
            </a:extLst>
          </p:cNvPr>
          <p:cNvGrpSpPr/>
          <p:nvPr/>
        </p:nvGrpSpPr>
        <p:grpSpPr>
          <a:xfrm>
            <a:off x="8752345" y="1200150"/>
            <a:ext cx="1731496" cy="2111981"/>
            <a:chOff x="7549436" y="-3035119"/>
            <a:chExt cx="1474296" cy="1798263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B0C78FB-797C-48A5-8471-90AE252A57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7222" y="-2761530"/>
              <a:ext cx="917325" cy="1524674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A867A9D3-244B-4D96-85FC-1B20A383B6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3578" y="-2329808"/>
              <a:ext cx="65073" cy="110555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081340D6-A119-4ECC-B054-F7F59A530F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5765" y="-2182168"/>
              <a:ext cx="235803" cy="378545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66093F5C-4A6F-48F7-A969-9A5617C0A0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842" y="-2203160"/>
              <a:ext cx="105657" cy="130847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1B0A7BE6-A9F5-4F69-BB46-5FED15DE9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2653076"/>
              <a:ext cx="381344" cy="41563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AAC04016-222C-4615-847D-EF424A435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3035119"/>
              <a:ext cx="58776" cy="223908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F2A97FCD-688B-4009-A43E-772F819744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9293" y="-2944156"/>
              <a:ext cx="149039" cy="207115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745AF341-A3B9-450E-AA0C-D160290799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052722"/>
              <a:ext cx="209214" cy="146940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6421252C-0288-4E74-8BE0-6173B937F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682464"/>
              <a:ext cx="209214" cy="145540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B0FE359E-F73E-4BDC-87AA-58798B116B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9824" y="-2322811"/>
              <a:ext cx="223908" cy="59476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3085AF8C-5A77-43FC-BB3D-25616E7BAD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9436" y="-2322811"/>
              <a:ext cx="222509" cy="59476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7266249B-8E16-4840-96FC-8516A1DEE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682464"/>
              <a:ext cx="209214" cy="145540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2441C55B-CC0E-4AF1-8DF0-22E322450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052722"/>
              <a:ext cx="209214" cy="146940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FA834BA1-D0A4-4237-913D-260A5DEBA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37" y="-2944156"/>
              <a:ext cx="149039" cy="207115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3" y="215048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40856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>
            <a:extLst>
              <a:ext uri="{FF2B5EF4-FFF2-40B4-BE49-F238E27FC236}">
                <a16:creationId xmlns:a16="http://schemas.microsoft.com/office/drawing/2014/main" id="{7281AB26-79E4-4D63-A210-8ECCCF55A08B}"/>
              </a:ext>
            </a:extLst>
          </p:cNvPr>
          <p:cNvSpPr/>
          <p:nvPr/>
        </p:nvSpPr>
        <p:spPr>
          <a:xfrm>
            <a:off x="8242284" y="2087859"/>
            <a:ext cx="1606550" cy="16065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CB3621-89DB-447E-9CE7-D3E377311066}"/>
              </a:ext>
            </a:extLst>
          </p:cNvPr>
          <p:cNvSpPr/>
          <p:nvPr/>
        </p:nvSpPr>
        <p:spPr>
          <a:xfrm>
            <a:off x="9461351" y="1176751"/>
            <a:ext cx="1016000" cy="101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-76592" y="2534508"/>
            <a:ext cx="76903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Environnements</a:t>
            </a:r>
            <a:r>
              <a:rPr lang="en-GB" sz="5000" dirty="0">
                <a:solidFill>
                  <a:schemeClr val="tx1">
                    <a:lumMod val="90000"/>
                    <a:lumOff val="10000"/>
                  </a:schemeClr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 de travail</a:t>
            </a:r>
            <a:endParaRPr lang="en-US" sz="5000" dirty="0">
              <a:solidFill>
                <a:schemeClr val="tx1">
                  <a:lumMod val="90000"/>
                  <a:lumOff val="10000"/>
                </a:schemeClr>
              </a:solidFill>
              <a:latin typeface="Arial Rounded MT Bold" panose="020F070403050403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9E344B5-0EEC-44C3-86CA-E5166579660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D4B8D-BD42-46C1-96A8-06B7F1C51D4A}"/>
              </a:ext>
            </a:extLst>
          </p:cNvPr>
          <p:cNvGrpSpPr/>
          <p:nvPr/>
        </p:nvGrpSpPr>
        <p:grpSpPr>
          <a:xfrm>
            <a:off x="5902406" y="1631071"/>
            <a:ext cx="5123586" cy="4280911"/>
            <a:chOff x="5905094" y="1331351"/>
            <a:chExt cx="5123586" cy="428091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E430FB5-6350-443F-BD6A-7CC9F4C7A75A}"/>
                </a:ext>
              </a:extLst>
            </p:cNvPr>
            <p:cNvSpPr/>
            <p:nvPr/>
          </p:nvSpPr>
          <p:spPr>
            <a:xfrm>
              <a:off x="9133454" y="4804361"/>
              <a:ext cx="807901" cy="807901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10A4C9-962B-4DD6-B9B0-4302EC59C4E8}"/>
                </a:ext>
              </a:extLst>
            </p:cNvPr>
            <p:cNvSpPr/>
            <p:nvPr/>
          </p:nvSpPr>
          <p:spPr>
            <a:xfrm>
              <a:off x="7656298" y="4804361"/>
              <a:ext cx="807901" cy="807901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C1CC86B-CDE0-4060-B0B6-9DFD38C31C77}"/>
                </a:ext>
              </a:extLst>
            </p:cNvPr>
            <p:cNvSpPr/>
            <p:nvPr/>
          </p:nvSpPr>
          <p:spPr>
            <a:xfrm>
              <a:off x="5905094" y="1376943"/>
              <a:ext cx="1124062" cy="32395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892CF5-8745-4B34-B9BB-F6E96D54DBC8}"/>
                </a:ext>
              </a:extLst>
            </p:cNvPr>
            <p:cNvSpPr/>
            <p:nvPr/>
          </p:nvSpPr>
          <p:spPr>
            <a:xfrm rot="4500000">
              <a:off x="5601182" y="2831996"/>
              <a:ext cx="3325243" cy="32395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9FB6581-4FF9-4C43-A699-BA341D3E74FA}"/>
                </a:ext>
              </a:extLst>
            </p:cNvPr>
            <p:cNvSpPr/>
            <p:nvPr/>
          </p:nvSpPr>
          <p:spPr>
            <a:xfrm>
              <a:off x="7496220" y="4292456"/>
              <a:ext cx="2704284" cy="32395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CB14E56-FD1F-4D9D-96DA-7FE5F4DDCA3A}"/>
                </a:ext>
              </a:extLst>
            </p:cNvPr>
            <p:cNvSpPr/>
            <p:nvPr/>
          </p:nvSpPr>
          <p:spPr>
            <a:xfrm>
              <a:off x="6979920" y="2000077"/>
              <a:ext cx="4048760" cy="2266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2A3225C-4ABD-422F-A72F-5E9CB9286556}"/>
                </a:ext>
              </a:extLst>
            </p:cNvPr>
            <p:cNvSpPr/>
            <p:nvPr/>
          </p:nvSpPr>
          <p:spPr>
            <a:xfrm rot="6414265">
              <a:off x="9632198" y="2888342"/>
              <a:ext cx="2036443" cy="2266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549BDA7-46D2-4CA2-85D2-221D3DF6F2A7}"/>
                </a:ext>
              </a:extLst>
            </p:cNvPr>
            <p:cNvSpPr/>
            <p:nvPr/>
          </p:nvSpPr>
          <p:spPr>
            <a:xfrm>
              <a:off x="7496220" y="3752677"/>
              <a:ext cx="2983819" cy="2266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70C023F4-9C76-4B73-A17E-EF93F5AD3F66}"/>
              </a:ext>
            </a:extLst>
          </p:cNvPr>
          <p:cNvSpPr/>
          <p:nvPr/>
        </p:nvSpPr>
        <p:spPr>
          <a:xfrm>
            <a:off x="7420860" y="1005571"/>
            <a:ext cx="1170122" cy="11701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95" y="2559906"/>
            <a:ext cx="870369" cy="85586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654" y="1186595"/>
            <a:ext cx="1174734" cy="75591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62" y="1391056"/>
            <a:ext cx="536864" cy="4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5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DF6620A-543F-46FB-9694-325B7105F3A7}"/>
              </a:ext>
            </a:extLst>
          </p:cNvPr>
          <p:cNvSpPr/>
          <p:nvPr/>
        </p:nvSpPr>
        <p:spPr>
          <a:xfrm>
            <a:off x="7911861" y="5773536"/>
            <a:ext cx="3964000" cy="303741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8556797" y="1404990"/>
            <a:ext cx="2525959" cy="4800601"/>
          </a:xfrm>
          <a:custGeom>
            <a:avLst/>
            <a:gdLst>
              <a:gd name="T0" fmla="*/ 69 w 590"/>
              <a:gd name="T1" fmla="*/ 1055 h 1124"/>
              <a:gd name="T2" fmla="*/ 0 w 590"/>
              <a:gd name="T3" fmla="*/ 1055 h 1124"/>
              <a:gd name="T4" fmla="*/ 0 w 590"/>
              <a:gd name="T5" fmla="*/ 64 h 1124"/>
              <a:gd name="T6" fmla="*/ 11 w 590"/>
              <a:gd name="T7" fmla="*/ 64 h 1124"/>
              <a:gd name="T8" fmla="*/ 173 w 590"/>
              <a:gd name="T9" fmla="*/ 64 h 1124"/>
              <a:gd name="T10" fmla="*/ 183 w 590"/>
              <a:gd name="T11" fmla="*/ 53 h 1124"/>
              <a:gd name="T12" fmla="*/ 183 w 590"/>
              <a:gd name="T13" fmla="*/ 0 h 1124"/>
              <a:gd name="T14" fmla="*/ 217 w 590"/>
              <a:gd name="T15" fmla="*/ 10 h 1124"/>
              <a:gd name="T16" fmla="*/ 376 w 590"/>
              <a:gd name="T17" fmla="*/ 58 h 1124"/>
              <a:gd name="T18" fmla="*/ 464 w 590"/>
              <a:gd name="T19" fmla="*/ 64 h 1124"/>
              <a:gd name="T20" fmla="*/ 590 w 590"/>
              <a:gd name="T21" fmla="*/ 64 h 1124"/>
              <a:gd name="T22" fmla="*/ 590 w 590"/>
              <a:gd name="T23" fmla="*/ 1055 h 1124"/>
              <a:gd name="T24" fmla="*/ 522 w 590"/>
              <a:gd name="T25" fmla="*/ 1055 h 1124"/>
              <a:gd name="T26" fmla="*/ 522 w 590"/>
              <a:gd name="T27" fmla="*/ 1044 h 1124"/>
              <a:gd name="T28" fmla="*/ 521 w 590"/>
              <a:gd name="T29" fmla="*/ 953 h 1124"/>
              <a:gd name="T30" fmla="*/ 516 w 590"/>
              <a:gd name="T31" fmla="*/ 944 h 1124"/>
              <a:gd name="T32" fmla="*/ 511 w 590"/>
              <a:gd name="T33" fmla="*/ 953 h 1124"/>
              <a:gd name="T34" fmla="*/ 511 w 590"/>
              <a:gd name="T35" fmla="*/ 1042 h 1124"/>
              <a:gd name="T36" fmla="*/ 511 w 590"/>
              <a:gd name="T37" fmla="*/ 1055 h 1124"/>
              <a:gd name="T38" fmla="*/ 182 w 590"/>
              <a:gd name="T39" fmla="*/ 1124 h 1124"/>
              <a:gd name="T40" fmla="*/ 182 w 590"/>
              <a:gd name="T41" fmla="*/ 1111 h 1124"/>
              <a:gd name="T42" fmla="*/ 183 w 590"/>
              <a:gd name="T43" fmla="*/ 291 h 1124"/>
              <a:gd name="T44" fmla="*/ 183 w 590"/>
              <a:gd name="T45" fmla="*/ 147 h 1124"/>
              <a:gd name="T46" fmla="*/ 171 w 590"/>
              <a:gd name="T47" fmla="*/ 134 h 1124"/>
              <a:gd name="T48" fmla="*/ 82 w 590"/>
              <a:gd name="T49" fmla="*/ 134 h 1124"/>
              <a:gd name="T50" fmla="*/ 69 w 590"/>
              <a:gd name="T51" fmla="*/ 147 h 1124"/>
              <a:gd name="T52" fmla="*/ 69 w 590"/>
              <a:gd name="T53" fmla="*/ 1040 h 1124"/>
              <a:gd name="T54" fmla="*/ 69 w 590"/>
              <a:gd name="T55" fmla="*/ 1055 h 1124"/>
              <a:gd name="T56" fmla="*/ 511 w 590"/>
              <a:gd name="T57" fmla="*/ 592 h 1124"/>
              <a:gd name="T58" fmla="*/ 511 w 590"/>
              <a:gd name="T59" fmla="*/ 843 h 1124"/>
              <a:gd name="T60" fmla="*/ 516 w 590"/>
              <a:gd name="T61" fmla="*/ 857 h 1124"/>
              <a:gd name="T62" fmla="*/ 521 w 590"/>
              <a:gd name="T63" fmla="*/ 844 h 1124"/>
              <a:gd name="T64" fmla="*/ 521 w 590"/>
              <a:gd name="T65" fmla="*/ 342 h 1124"/>
              <a:gd name="T66" fmla="*/ 516 w 590"/>
              <a:gd name="T67" fmla="*/ 329 h 1124"/>
              <a:gd name="T68" fmla="*/ 511 w 590"/>
              <a:gd name="T69" fmla="*/ 342 h 1124"/>
              <a:gd name="T70" fmla="*/ 511 w 590"/>
              <a:gd name="T71" fmla="*/ 592 h 1124"/>
              <a:gd name="T72" fmla="*/ 321 w 590"/>
              <a:gd name="T73" fmla="*/ 634 h 1124"/>
              <a:gd name="T74" fmla="*/ 317 w 590"/>
              <a:gd name="T75" fmla="*/ 632 h 1124"/>
              <a:gd name="T76" fmla="*/ 240 w 590"/>
              <a:gd name="T77" fmla="*/ 627 h 1124"/>
              <a:gd name="T78" fmla="*/ 225 w 590"/>
              <a:gd name="T79" fmla="*/ 641 h 1124"/>
              <a:gd name="T80" fmla="*/ 242 w 590"/>
              <a:gd name="T81" fmla="*/ 653 h 1124"/>
              <a:gd name="T82" fmla="*/ 281 w 590"/>
              <a:gd name="T83" fmla="*/ 644 h 1124"/>
              <a:gd name="T84" fmla="*/ 321 w 590"/>
              <a:gd name="T85" fmla="*/ 634 h 1124"/>
              <a:gd name="T86" fmla="*/ 521 w 590"/>
              <a:gd name="T87" fmla="*/ 190 h 1124"/>
              <a:gd name="T88" fmla="*/ 521 w 590"/>
              <a:gd name="T89" fmla="*/ 143 h 1124"/>
              <a:gd name="T90" fmla="*/ 517 w 590"/>
              <a:gd name="T91" fmla="*/ 134 h 1124"/>
              <a:gd name="T92" fmla="*/ 511 w 590"/>
              <a:gd name="T93" fmla="*/ 142 h 1124"/>
              <a:gd name="T94" fmla="*/ 511 w 590"/>
              <a:gd name="T95" fmla="*/ 238 h 1124"/>
              <a:gd name="T96" fmla="*/ 516 w 590"/>
              <a:gd name="T97" fmla="*/ 246 h 1124"/>
              <a:gd name="T98" fmla="*/ 521 w 590"/>
              <a:gd name="T99" fmla="*/ 238 h 1124"/>
              <a:gd name="T100" fmla="*/ 521 w 590"/>
              <a:gd name="T101" fmla="*/ 190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90" h="1124">
                <a:moveTo>
                  <a:pt x="69" y="1055"/>
                </a:moveTo>
                <a:cubicBezTo>
                  <a:pt x="45" y="1055"/>
                  <a:pt x="23" y="1055"/>
                  <a:pt x="0" y="1055"/>
                </a:cubicBezTo>
                <a:cubicBezTo>
                  <a:pt x="0" y="725"/>
                  <a:pt x="0" y="395"/>
                  <a:pt x="0" y="64"/>
                </a:cubicBezTo>
                <a:cubicBezTo>
                  <a:pt x="3" y="64"/>
                  <a:pt x="7" y="64"/>
                  <a:pt x="11" y="64"/>
                </a:cubicBezTo>
                <a:cubicBezTo>
                  <a:pt x="65" y="64"/>
                  <a:pt x="119" y="64"/>
                  <a:pt x="173" y="64"/>
                </a:cubicBezTo>
                <a:cubicBezTo>
                  <a:pt x="181" y="64"/>
                  <a:pt x="184" y="61"/>
                  <a:pt x="183" y="53"/>
                </a:cubicBezTo>
                <a:cubicBezTo>
                  <a:pt x="183" y="36"/>
                  <a:pt x="183" y="19"/>
                  <a:pt x="183" y="0"/>
                </a:cubicBezTo>
                <a:cubicBezTo>
                  <a:pt x="196" y="3"/>
                  <a:pt x="207" y="6"/>
                  <a:pt x="217" y="10"/>
                </a:cubicBezTo>
                <a:cubicBezTo>
                  <a:pt x="270" y="26"/>
                  <a:pt x="323" y="41"/>
                  <a:pt x="376" y="58"/>
                </a:cubicBezTo>
                <a:cubicBezTo>
                  <a:pt x="405" y="68"/>
                  <a:pt x="434" y="63"/>
                  <a:pt x="464" y="64"/>
                </a:cubicBezTo>
                <a:cubicBezTo>
                  <a:pt x="506" y="65"/>
                  <a:pt x="547" y="64"/>
                  <a:pt x="590" y="64"/>
                </a:cubicBezTo>
                <a:cubicBezTo>
                  <a:pt x="590" y="394"/>
                  <a:pt x="590" y="724"/>
                  <a:pt x="590" y="1055"/>
                </a:cubicBezTo>
                <a:cubicBezTo>
                  <a:pt x="568" y="1055"/>
                  <a:pt x="545" y="1055"/>
                  <a:pt x="522" y="1055"/>
                </a:cubicBezTo>
                <a:cubicBezTo>
                  <a:pt x="522" y="1051"/>
                  <a:pt x="522" y="1047"/>
                  <a:pt x="522" y="1044"/>
                </a:cubicBezTo>
                <a:cubicBezTo>
                  <a:pt x="521" y="1014"/>
                  <a:pt x="522" y="983"/>
                  <a:pt x="521" y="953"/>
                </a:cubicBezTo>
                <a:cubicBezTo>
                  <a:pt x="521" y="950"/>
                  <a:pt x="518" y="947"/>
                  <a:pt x="516" y="944"/>
                </a:cubicBezTo>
                <a:cubicBezTo>
                  <a:pt x="515" y="947"/>
                  <a:pt x="511" y="950"/>
                  <a:pt x="511" y="953"/>
                </a:cubicBezTo>
                <a:cubicBezTo>
                  <a:pt x="511" y="982"/>
                  <a:pt x="511" y="1012"/>
                  <a:pt x="511" y="1042"/>
                </a:cubicBezTo>
                <a:cubicBezTo>
                  <a:pt x="511" y="1046"/>
                  <a:pt x="511" y="1050"/>
                  <a:pt x="511" y="1055"/>
                </a:cubicBezTo>
                <a:cubicBezTo>
                  <a:pt x="401" y="1078"/>
                  <a:pt x="292" y="1101"/>
                  <a:pt x="182" y="1124"/>
                </a:cubicBezTo>
                <a:cubicBezTo>
                  <a:pt x="182" y="1119"/>
                  <a:pt x="182" y="1115"/>
                  <a:pt x="182" y="1111"/>
                </a:cubicBezTo>
                <a:cubicBezTo>
                  <a:pt x="182" y="838"/>
                  <a:pt x="183" y="564"/>
                  <a:pt x="183" y="291"/>
                </a:cubicBezTo>
                <a:cubicBezTo>
                  <a:pt x="183" y="243"/>
                  <a:pt x="183" y="195"/>
                  <a:pt x="183" y="147"/>
                </a:cubicBezTo>
                <a:cubicBezTo>
                  <a:pt x="183" y="137"/>
                  <a:pt x="180" y="134"/>
                  <a:pt x="171" y="134"/>
                </a:cubicBezTo>
                <a:cubicBezTo>
                  <a:pt x="141" y="135"/>
                  <a:pt x="111" y="135"/>
                  <a:pt x="82" y="134"/>
                </a:cubicBezTo>
                <a:cubicBezTo>
                  <a:pt x="71" y="134"/>
                  <a:pt x="69" y="137"/>
                  <a:pt x="69" y="147"/>
                </a:cubicBezTo>
                <a:cubicBezTo>
                  <a:pt x="69" y="445"/>
                  <a:pt x="69" y="743"/>
                  <a:pt x="69" y="1040"/>
                </a:cubicBezTo>
                <a:cubicBezTo>
                  <a:pt x="69" y="1045"/>
                  <a:pt x="69" y="1050"/>
                  <a:pt x="69" y="1055"/>
                </a:cubicBezTo>
                <a:close/>
                <a:moveTo>
                  <a:pt x="511" y="592"/>
                </a:moveTo>
                <a:cubicBezTo>
                  <a:pt x="511" y="676"/>
                  <a:pt x="511" y="760"/>
                  <a:pt x="511" y="843"/>
                </a:cubicBezTo>
                <a:cubicBezTo>
                  <a:pt x="511" y="848"/>
                  <a:pt x="508" y="857"/>
                  <a:pt x="516" y="857"/>
                </a:cubicBezTo>
                <a:cubicBezTo>
                  <a:pt x="525" y="858"/>
                  <a:pt x="521" y="849"/>
                  <a:pt x="521" y="844"/>
                </a:cubicBezTo>
                <a:cubicBezTo>
                  <a:pt x="522" y="677"/>
                  <a:pt x="522" y="509"/>
                  <a:pt x="521" y="342"/>
                </a:cubicBezTo>
                <a:cubicBezTo>
                  <a:pt x="521" y="337"/>
                  <a:pt x="525" y="330"/>
                  <a:pt x="516" y="329"/>
                </a:cubicBezTo>
                <a:cubicBezTo>
                  <a:pt x="515" y="329"/>
                  <a:pt x="511" y="338"/>
                  <a:pt x="511" y="342"/>
                </a:cubicBezTo>
                <a:cubicBezTo>
                  <a:pt x="511" y="426"/>
                  <a:pt x="511" y="509"/>
                  <a:pt x="511" y="592"/>
                </a:cubicBezTo>
                <a:close/>
                <a:moveTo>
                  <a:pt x="321" y="634"/>
                </a:moveTo>
                <a:cubicBezTo>
                  <a:pt x="319" y="633"/>
                  <a:pt x="318" y="632"/>
                  <a:pt x="317" y="632"/>
                </a:cubicBezTo>
                <a:cubicBezTo>
                  <a:pt x="291" y="630"/>
                  <a:pt x="265" y="628"/>
                  <a:pt x="240" y="627"/>
                </a:cubicBezTo>
                <a:cubicBezTo>
                  <a:pt x="231" y="627"/>
                  <a:pt x="224" y="634"/>
                  <a:pt x="225" y="641"/>
                </a:cubicBezTo>
                <a:cubicBezTo>
                  <a:pt x="225" y="650"/>
                  <a:pt x="233" y="655"/>
                  <a:pt x="242" y="653"/>
                </a:cubicBezTo>
                <a:cubicBezTo>
                  <a:pt x="255" y="650"/>
                  <a:pt x="268" y="647"/>
                  <a:pt x="281" y="644"/>
                </a:cubicBezTo>
                <a:cubicBezTo>
                  <a:pt x="294" y="641"/>
                  <a:pt x="307" y="638"/>
                  <a:pt x="321" y="634"/>
                </a:cubicBezTo>
                <a:close/>
                <a:moveTo>
                  <a:pt x="521" y="190"/>
                </a:moveTo>
                <a:cubicBezTo>
                  <a:pt x="521" y="174"/>
                  <a:pt x="522" y="159"/>
                  <a:pt x="521" y="143"/>
                </a:cubicBezTo>
                <a:cubicBezTo>
                  <a:pt x="521" y="140"/>
                  <a:pt x="518" y="137"/>
                  <a:pt x="517" y="134"/>
                </a:cubicBezTo>
                <a:cubicBezTo>
                  <a:pt x="515" y="137"/>
                  <a:pt x="511" y="140"/>
                  <a:pt x="511" y="142"/>
                </a:cubicBezTo>
                <a:cubicBezTo>
                  <a:pt x="511" y="174"/>
                  <a:pt x="511" y="206"/>
                  <a:pt x="511" y="238"/>
                </a:cubicBezTo>
                <a:cubicBezTo>
                  <a:pt x="511" y="240"/>
                  <a:pt x="514" y="243"/>
                  <a:pt x="516" y="246"/>
                </a:cubicBezTo>
                <a:cubicBezTo>
                  <a:pt x="518" y="243"/>
                  <a:pt x="521" y="240"/>
                  <a:pt x="521" y="238"/>
                </a:cubicBezTo>
                <a:cubicBezTo>
                  <a:pt x="522" y="222"/>
                  <a:pt x="521" y="206"/>
                  <a:pt x="521" y="190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F5B69-9730-481B-A478-36120A29816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918482" y="333487"/>
            <a:ext cx="6397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Presentation du cadre du </a:t>
            </a:r>
            <a:r>
              <a:rPr lang="en-US" sz="4400" b="1" dirty="0" err="1">
                <a:solidFill>
                  <a:srgbClr val="C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projet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13627" y="2384144"/>
            <a:ext cx="7143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Nous</a:t>
            </a:r>
            <a:r>
              <a:rPr kumimoji="0" lang="en-GB" sz="2000" b="1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2000" b="1" i="0" u="none" strike="noStrike" kern="1200" cap="none" spc="0" normalizeH="0" noProof="0" dirty="0" err="1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immergeons</a:t>
            </a:r>
            <a:r>
              <a:rPr kumimoji="0" lang="en-GB" sz="2000" b="1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dans le Coeur </a:t>
            </a:r>
            <a:r>
              <a:rPr kumimoji="0" lang="en-GB" sz="2000" b="1" i="0" u="none" strike="noStrike" kern="1200" cap="none" spc="0" normalizeH="0" noProof="0" dirty="0" err="1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battant</a:t>
            </a:r>
            <a:r>
              <a:rPr kumimoji="0" lang="en-GB" sz="2000" b="1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la vie </a:t>
            </a:r>
            <a:r>
              <a:rPr lang="en-GB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universitaire</a:t>
            </a:r>
            <a:r>
              <a:rPr lang="en-GB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Oval 19"/>
          <p:cNvSpPr/>
          <p:nvPr/>
        </p:nvSpPr>
        <p:spPr>
          <a:xfrm>
            <a:off x="745907" y="2417231"/>
            <a:ext cx="540304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8" name="Oval 20"/>
          <p:cNvSpPr/>
          <p:nvPr/>
        </p:nvSpPr>
        <p:spPr>
          <a:xfrm>
            <a:off x="745907" y="3642005"/>
            <a:ext cx="540304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9" name="Oval 21"/>
          <p:cNvSpPr/>
          <p:nvPr/>
        </p:nvSpPr>
        <p:spPr>
          <a:xfrm>
            <a:off x="745907" y="4830231"/>
            <a:ext cx="540304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13626" y="3528865"/>
            <a:ext cx="7143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Notre projet aspire à révolutionner la communication au sein de notre université.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13625" y="4673586"/>
            <a:ext cx="66475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Forts d'une connaissance approfondie des défis spécifiques à notre environnement universitaire, ainsi que des pratiques et technologies de communication modernes</a:t>
            </a:r>
          </a:p>
        </p:txBody>
      </p:sp>
      <p:sp>
        <p:nvSpPr>
          <p:cNvPr id="2" name="Rectangle 1"/>
          <p:cNvSpPr/>
          <p:nvPr/>
        </p:nvSpPr>
        <p:spPr>
          <a:xfrm>
            <a:off x="745907" y="6148583"/>
            <a:ext cx="8639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Notre objectif est de proposer une solution efficace et intégrée.</a:t>
            </a:r>
          </a:p>
        </p:txBody>
      </p:sp>
    </p:spTree>
    <p:extLst>
      <p:ext uri="{BB962C8B-B14F-4D97-AF65-F5344CB8AC3E}">
        <p14:creationId xmlns:p14="http://schemas.microsoft.com/office/powerpoint/2010/main" val="1996163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6274558-2312-4FD8-8FE1-0B572300775B}"/>
              </a:ext>
            </a:extLst>
          </p:cNvPr>
          <p:cNvSpPr/>
          <p:nvPr/>
        </p:nvSpPr>
        <p:spPr>
          <a:xfrm flipV="1">
            <a:off x="1" y="3162921"/>
            <a:ext cx="12192000" cy="2461738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29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071955" y="285167"/>
            <a:ext cx="967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6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Présentation</a:t>
            </a:r>
            <a:r>
              <a:rPr lang="en-GB" sz="3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lang="en-GB" sz="36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l’environnement</a:t>
            </a:r>
            <a:r>
              <a:rPr lang="en-GB" sz="3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36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logiciel</a:t>
            </a:r>
            <a:r>
              <a:rPr lang="en-GB" sz="3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  </a:t>
            </a:r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9C514193-C4C5-40DA-85F9-8FF14A941A1A}"/>
              </a:ext>
            </a:extLst>
          </p:cNvPr>
          <p:cNvSpPr/>
          <p:nvPr/>
        </p:nvSpPr>
        <p:spPr>
          <a:xfrm>
            <a:off x="7491559" y="3259748"/>
            <a:ext cx="815044" cy="2083643"/>
          </a:xfrm>
          <a:prstGeom prst="trapezoid">
            <a:avLst>
              <a:gd name="adj" fmla="val 3467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5332FE-7CE1-4208-9551-CFFF831AF00C}"/>
              </a:ext>
            </a:extLst>
          </p:cNvPr>
          <p:cNvSpPr/>
          <p:nvPr/>
        </p:nvSpPr>
        <p:spPr>
          <a:xfrm>
            <a:off x="-1" y="3126923"/>
            <a:ext cx="12192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52B71B-0373-45E4-8290-C5B7E5F09710}"/>
              </a:ext>
            </a:extLst>
          </p:cNvPr>
          <p:cNvSpPr/>
          <p:nvPr/>
        </p:nvSpPr>
        <p:spPr>
          <a:xfrm flipV="1">
            <a:off x="0" y="5501860"/>
            <a:ext cx="12191999" cy="176266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09FE29-9E8D-4663-8B6E-EACC61192794}"/>
              </a:ext>
            </a:extLst>
          </p:cNvPr>
          <p:cNvGrpSpPr/>
          <p:nvPr/>
        </p:nvGrpSpPr>
        <p:grpSpPr>
          <a:xfrm rot="20182677">
            <a:off x="4170191" y="2256091"/>
            <a:ext cx="1830112" cy="2243857"/>
            <a:chOff x="4742068" y="1262522"/>
            <a:chExt cx="520700" cy="1146176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9751D1C-66B6-4115-BF76-4756533B3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068" y="1448260"/>
              <a:ext cx="520700" cy="960438"/>
            </a:xfrm>
            <a:custGeom>
              <a:avLst/>
              <a:gdLst>
                <a:gd name="T0" fmla="*/ 359 w 740"/>
                <a:gd name="T1" fmla="*/ 85 h 685"/>
                <a:gd name="T2" fmla="*/ 297 w 740"/>
                <a:gd name="T3" fmla="*/ 76 h 685"/>
                <a:gd name="T4" fmla="*/ 263 w 740"/>
                <a:gd name="T5" fmla="*/ 70 h 685"/>
                <a:gd name="T6" fmla="*/ 241 w 740"/>
                <a:gd name="T7" fmla="*/ 80 h 685"/>
                <a:gd name="T8" fmla="*/ 179 w 740"/>
                <a:gd name="T9" fmla="*/ 154 h 685"/>
                <a:gd name="T10" fmla="*/ 147 w 740"/>
                <a:gd name="T11" fmla="*/ 165 h 685"/>
                <a:gd name="T12" fmla="*/ 123 w 740"/>
                <a:gd name="T13" fmla="*/ 141 h 685"/>
                <a:gd name="T14" fmla="*/ 129 w 740"/>
                <a:gd name="T15" fmla="*/ 114 h 685"/>
                <a:gd name="T16" fmla="*/ 214 w 740"/>
                <a:gd name="T17" fmla="*/ 12 h 685"/>
                <a:gd name="T18" fmla="*/ 237 w 740"/>
                <a:gd name="T19" fmla="*/ 1 h 685"/>
                <a:gd name="T20" fmla="*/ 402 w 740"/>
                <a:gd name="T21" fmla="*/ 2 h 685"/>
                <a:gd name="T22" fmla="*/ 502 w 740"/>
                <a:gd name="T23" fmla="*/ 43 h 685"/>
                <a:gd name="T24" fmla="*/ 544 w 740"/>
                <a:gd name="T25" fmla="*/ 99 h 685"/>
                <a:gd name="T26" fmla="*/ 582 w 740"/>
                <a:gd name="T27" fmla="*/ 170 h 685"/>
                <a:gd name="T28" fmla="*/ 603 w 740"/>
                <a:gd name="T29" fmla="*/ 210 h 685"/>
                <a:gd name="T30" fmla="*/ 614 w 740"/>
                <a:gd name="T31" fmla="*/ 213 h 685"/>
                <a:gd name="T32" fmla="*/ 690 w 740"/>
                <a:gd name="T33" fmla="*/ 161 h 685"/>
                <a:gd name="T34" fmla="*/ 724 w 740"/>
                <a:gd name="T35" fmla="*/ 160 h 685"/>
                <a:gd name="T36" fmla="*/ 739 w 740"/>
                <a:gd name="T37" fmla="*/ 190 h 685"/>
                <a:gd name="T38" fmla="*/ 722 w 740"/>
                <a:gd name="T39" fmla="*/ 217 h 685"/>
                <a:gd name="T40" fmla="*/ 679 w 740"/>
                <a:gd name="T41" fmla="*/ 247 h 685"/>
                <a:gd name="T42" fmla="*/ 606 w 740"/>
                <a:gd name="T43" fmla="*/ 297 h 685"/>
                <a:gd name="T44" fmla="*/ 569 w 740"/>
                <a:gd name="T45" fmla="*/ 287 h 685"/>
                <a:gd name="T46" fmla="*/ 488 w 740"/>
                <a:gd name="T47" fmla="*/ 170 h 685"/>
                <a:gd name="T48" fmla="*/ 486 w 740"/>
                <a:gd name="T49" fmla="*/ 168 h 685"/>
                <a:gd name="T50" fmla="*/ 423 w 740"/>
                <a:gd name="T51" fmla="*/ 257 h 685"/>
                <a:gd name="T52" fmla="*/ 434 w 740"/>
                <a:gd name="T53" fmla="*/ 268 h 685"/>
                <a:gd name="T54" fmla="*/ 554 w 740"/>
                <a:gd name="T55" fmla="*/ 374 h 685"/>
                <a:gd name="T56" fmla="*/ 570 w 740"/>
                <a:gd name="T57" fmla="*/ 388 h 685"/>
                <a:gd name="T58" fmla="*/ 583 w 740"/>
                <a:gd name="T59" fmla="*/ 419 h 685"/>
                <a:gd name="T60" fmla="*/ 583 w 740"/>
                <a:gd name="T61" fmla="*/ 483 h 685"/>
                <a:gd name="T62" fmla="*/ 584 w 740"/>
                <a:gd name="T63" fmla="*/ 637 h 685"/>
                <a:gd name="T64" fmla="*/ 563 w 740"/>
                <a:gd name="T65" fmla="*/ 674 h 685"/>
                <a:gd name="T66" fmla="*/ 505 w 740"/>
                <a:gd name="T67" fmla="*/ 652 h 685"/>
                <a:gd name="T68" fmla="*/ 503 w 740"/>
                <a:gd name="T69" fmla="*/ 637 h 685"/>
                <a:gd name="T70" fmla="*/ 503 w 740"/>
                <a:gd name="T71" fmla="*/ 465 h 685"/>
                <a:gd name="T72" fmla="*/ 485 w 740"/>
                <a:gd name="T73" fmla="*/ 431 h 685"/>
                <a:gd name="T74" fmla="*/ 361 w 740"/>
                <a:gd name="T75" fmla="*/ 345 h 685"/>
                <a:gd name="T76" fmla="*/ 359 w 740"/>
                <a:gd name="T77" fmla="*/ 344 h 685"/>
                <a:gd name="T78" fmla="*/ 330 w 740"/>
                <a:gd name="T79" fmla="*/ 384 h 685"/>
                <a:gd name="T80" fmla="*/ 291 w 740"/>
                <a:gd name="T81" fmla="*/ 437 h 685"/>
                <a:gd name="T82" fmla="*/ 259 w 740"/>
                <a:gd name="T83" fmla="*/ 454 h 685"/>
                <a:gd name="T84" fmla="*/ 41 w 740"/>
                <a:gd name="T85" fmla="*/ 455 h 685"/>
                <a:gd name="T86" fmla="*/ 1 w 740"/>
                <a:gd name="T87" fmla="*/ 412 h 685"/>
                <a:gd name="T88" fmla="*/ 42 w 740"/>
                <a:gd name="T89" fmla="*/ 373 h 685"/>
                <a:gd name="T90" fmla="*/ 205 w 740"/>
                <a:gd name="T91" fmla="*/ 373 h 685"/>
                <a:gd name="T92" fmla="*/ 237 w 740"/>
                <a:gd name="T93" fmla="*/ 352 h 685"/>
                <a:gd name="T94" fmla="*/ 271 w 740"/>
                <a:gd name="T95" fmla="*/ 278 h 685"/>
                <a:gd name="T96" fmla="*/ 304 w 740"/>
                <a:gd name="T97" fmla="*/ 206 h 685"/>
                <a:gd name="T98" fmla="*/ 334 w 740"/>
                <a:gd name="T99" fmla="*/ 141 h 685"/>
                <a:gd name="T100" fmla="*/ 358 w 740"/>
                <a:gd name="T101" fmla="*/ 88 h 685"/>
                <a:gd name="T102" fmla="*/ 359 w 740"/>
                <a:gd name="T103" fmla="*/ 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40" h="685">
                  <a:moveTo>
                    <a:pt x="359" y="85"/>
                  </a:moveTo>
                  <a:cubicBezTo>
                    <a:pt x="338" y="82"/>
                    <a:pt x="318" y="79"/>
                    <a:pt x="297" y="76"/>
                  </a:cubicBezTo>
                  <a:cubicBezTo>
                    <a:pt x="286" y="74"/>
                    <a:pt x="274" y="72"/>
                    <a:pt x="263" y="70"/>
                  </a:cubicBezTo>
                  <a:cubicBezTo>
                    <a:pt x="253" y="69"/>
                    <a:pt x="247" y="73"/>
                    <a:pt x="241" y="80"/>
                  </a:cubicBezTo>
                  <a:cubicBezTo>
                    <a:pt x="220" y="105"/>
                    <a:pt x="200" y="129"/>
                    <a:pt x="179" y="154"/>
                  </a:cubicBezTo>
                  <a:cubicBezTo>
                    <a:pt x="171" y="164"/>
                    <a:pt x="159" y="168"/>
                    <a:pt x="147" y="165"/>
                  </a:cubicBezTo>
                  <a:cubicBezTo>
                    <a:pt x="134" y="162"/>
                    <a:pt x="126" y="154"/>
                    <a:pt x="123" y="141"/>
                  </a:cubicBezTo>
                  <a:cubicBezTo>
                    <a:pt x="120" y="132"/>
                    <a:pt x="122" y="122"/>
                    <a:pt x="129" y="114"/>
                  </a:cubicBezTo>
                  <a:cubicBezTo>
                    <a:pt x="157" y="80"/>
                    <a:pt x="185" y="46"/>
                    <a:pt x="214" y="12"/>
                  </a:cubicBezTo>
                  <a:cubicBezTo>
                    <a:pt x="220" y="5"/>
                    <a:pt x="227" y="1"/>
                    <a:pt x="237" y="1"/>
                  </a:cubicBezTo>
                  <a:cubicBezTo>
                    <a:pt x="292" y="1"/>
                    <a:pt x="347" y="0"/>
                    <a:pt x="402" y="2"/>
                  </a:cubicBezTo>
                  <a:cubicBezTo>
                    <a:pt x="440" y="3"/>
                    <a:pt x="474" y="18"/>
                    <a:pt x="502" y="43"/>
                  </a:cubicBezTo>
                  <a:cubicBezTo>
                    <a:pt x="520" y="59"/>
                    <a:pt x="533" y="79"/>
                    <a:pt x="544" y="99"/>
                  </a:cubicBezTo>
                  <a:cubicBezTo>
                    <a:pt x="556" y="123"/>
                    <a:pt x="569" y="147"/>
                    <a:pt x="582" y="170"/>
                  </a:cubicBezTo>
                  <a:cubicBezTo>
                    <a:pt x="589" y="184"/>
                    <a:pt x="596" y="197"/>
                    <a:pt x="603" y="210"/>
                  </a:cubicBezTo>
                  <a:cubicBezTo>
                    <a:pt x="606" y="215"/>
                    <a:pt x="610" y="216"/>
                    <a:pt x="614" y="213"/>
                  </a:cubicBezTo>
                  <a:cubicBezTo>
                    <a:pt x="640" y="196"/>
                    <a:pt x="665" y="178"/>
                    <a:pt x="690" y="161"/>
                  </a:cubicBezTo>
                  <a:cubicBezTo>
                    <a:pt x="701" y="154"/>
                    <a:pt x="713" y="154"/>
                    <a:pt x="724" y="160"/>
                  </a:cubicBezTo>
                  <a:cubicBezTo>
                    <a:pt x="734" y="167"/>
                    <a:pt x="740" y="177"/>
                    <a:pt x="739" y="190"/>
                  </a:cubicBezTo>
                  <a:cubicBezTo>
                    <a:pt x="739" y="202"/>
                    <a:pt x="732" y="210"/>
                    <a:pt x="722" y="217"/>
                  </a:cubicBezTo>
                  <a:cubicBezTo>
                    <a:pt x="707" y="227"/>
                    <a:pt x="693" y="237"/>
                    <a:pt x="679" y="247"/>
                  </a:cubicBezTo>
                  <a:cubicBezTo>
                    <a:pt x="655" y="263"/>
                    <a:pt x="631" y="280"/>
                    <a:pt x="606" y="297"/>
                  </a:cubicBezTo>
                  <a:cubicBezTo>
                    <a:pt x="593" y="305"/>
                    <a:pt x="577" y="299"/>
                    <a:pt x="569" y="287"/>
                  </a:cubicBezTo>
                  <a:cubicBezTo>
                    <a:pt x="542" y="248"/>
                    <a:pt x="515" y="209"/>
                    <a:pt x="488" y="170"/>
                  </a:cubicBezTo>
                  <a:cubicBezTo>
                    <a:pt x="488" y="170"/>
                    <a:pt x="487" y="169"/>
                    <a:pt x="486" y="168"/>
                  </a:cubicBezTo>
                  <a:cubicBezTo>
                    <a:pt x="465" y="198"/>
                    <a:pt x="444" y="227"/>
                    <a:pt x="423" y="257"/>
                  </a:cubicBezTo>
                  <a:cubicBezTo>
                    <a:pt x="427" y="261"/>
                    <a:pt x="431" y="265"/>
                    <a:pt x="434" y="268"/>
                  </a:cubicBezTo>
                  <a:cubicBezTo>
                    <a:pt x="474" y="303"/>
                    <a:pt x="514" y="338"/>
                    <a:pt x="554" y="374"/>
                  </a:cubicBezTo>
                  <a:cubicBezTo>
                    <a:pt x="559" y="378"/>
                    <a:pt x="565" y="383"/>
                    <a:pt x="570" y="388"/>
                  </a:cubicBezTo>
                  <a:cubicBezTo>
                    <a:pt x="579" y="396"/>
                    <a:pt x="583" y="407"/>
                    <a:pt x="583" y="419"/>
                  </a:cubicBezTo>
                  <a:cubicBezTo>
                    <a:pt x="583" y="440"/>
                    <a:pt x="583" y="461"/>
                    <a:pt x="583" y="483"/>
                  </a:cubicBezTo>
                  <a:cubicBezTo>
                    <a:pt x="584" y="534"/>
                    <a:pt x="584" y="585"/>
                    <a:pt x="584" y="637"/>
                  </a:cubicBezTo>
                  <a:cubicBezTo>
                    <a:pt x="584" y="653"/>
                    <a:pt x="577" y="666"/>
                    <a:pt x="563" y="674"/>
                  </a:cubicBezTo>
                  <a:cubicBezTo>
                    <a:pt x="541" y="685"/>
                    <a:pt x="513" y="676"/>
                    <a:pt x="505" y="652"/>
                  </a:cubicBezTo>
                  <a:cubicBezTo>
                    <a:pt x="503" y="647"/>
                    <a:pt x="503" y="642"/>
                    <a:pt x="503" y="637"/>
                  </a:cubicBezTo>
                  <a:cubicBezTo>
                    <a:pt x="502" y="579"/>
                    <a:pt x="502" y="522"/>
                    <a:pt x="503" y="465"/>
                  </a:cubicBezTo>
                  <a:cubicBezTo>
                    <a:pt x="503" y="450"/>
                    <a:pt x="498" y="439"/>
                    <a:pt x="485" y="431"/>
                  </a:cubicBezTo>
                  <a:cubicBezTo>
                    <a:pt x="444" y="402"/>
                    <a:pt x="402" y="373"/>
                    <a:pt x="361" y="345"/>
                  </a:cubicBezTo>
                  <a:cubicBezTo>
                    <a:pt x="361" y="344"/>
                    <a:pt x="360" y="344"/>
                    <a:pt x="359" y="344"/>
                  </a:cubicBezTo>
                  <a:cubicBezTo>
                    <a:pt x="350" y="357"/>
                    <a:pt x="340" y="371"/>
                    <a:pt x="330" y="384"/>
                  </a:cubicBezTo>
                  <a:cubicBezTo>
                    <a:pt x="317" y="402"/>
                    <a:pt x="304" y="420"/>
                    <a:pt x="291" y="437"/>
                  </a:cubicBezTo>
                  <a:cubicBezTo>
                    <a:pt x="283" y="448"/>
                    <a:pt x="273" y="454"/>
                    <a:pt x="259" y="454"/>
                  </a:cubicBezTo>
                  <a:cubicBezTo>
                    <a:pt x="186" y="454"/>
                    <a:pt x="113" y="455"/>
                    <a:pt x="41" y="455"/>
                  </a:cubicBezTo>
                  <a:cubicBezTo>
                    <a:pt x="17" y="455"/>
                    <a:pt x="0" y="435"/>
                    <a:pt x="1" y="412"/>
                  </a:cubicBezTo>
                  <a:cubicBezTo>
                    <a:pt x="1" y="390"/>
                    <a:pt x="21" y="373"/>
                    <a:pt x="42" y="373"/>
                  </a:cubicBezTo>
                  <a:cubicBezTo>
                    <a:pt x="97" y="373"/>
                    <a:pt x="151" y="373"/>
                    <a:pt x="205" y="373"/>
                  </a:cubicBezTo>
                  <a:cubicBezTo>
                    <a:pt x="226" y="373"/>
                    <a:pt x="231" y="367"/>
                    <a:pt x="237" y="352"/>
                  </a:cubicBezTo>
                  <a:cubicBezTo>
                    <a:pt x="248" y="327"/>
                    <a:pt x="260" y="303"/>
                    <a:pt x="271" y="278"/>
                  </a:cubicBezTo>
                  <a:cubicBezTo>
                    <a:pt x="282" y="254"/>
                    <a:pt x="293" y="230"/>
                    <a:pt x="304" y="206"/>
                  </a:cubicBezTo>
                  <a:cubicBezTo>
                    <a:pt x="314" y="184"/>
                    <a:pt x="324" y="163"/>
                    <a:pt x="334" y="141"/>
                  </a:cubicBezTo>
                  <a:cubicBezTo>
                    <a:pt x="342" y="123"/>
                    <a:pt x="350" y="106"/>
                    <a:pt x="358" y="88"/>
                  </a:cubicBezTo>
                  <a:cubicBezTo>
                    <a:pt x="358" y="88"/>
                    <a:pt x="358" y="87"/>
                    <a:pt x="35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485D81C-9953-4457-8463-5226A08C3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806" y="1262522"/>
              <a:ext cx="111125" cy="219075"/>
            </a:xfrm>
            <a:custGeom>
              <a:avLst/>
              <a:gdLst>
                <a:gd name="T0" fmla="*/ 78 w 157"/>
                <a:gd name="T1" fmla="*/ 0 h 156"/>
                <a:gd name="T2" fmla="*/ 157 w 157"/>
                <a:gd name="T3" fmla="*/ 78 h 156"/>
                <a:gd name="T4" fmla="*/ 79 w 157"/>
                <a:gd name="T5" fmla="*/ 156 h 156"/>
                <a:gd name="T6" fmla="*/ 0 w 157"/>
                <a:gd name="T7" fmla="*/ 78 h 156"/>
                <a:gd name="T8" fmla="*/ 78 w 15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6">
                  <a:moveTo>
                    <a:pt x="78" y="0"/>
                  </a:moveTo>
                  <a:cubicBezTo>
                    <a:pt x="123" y="0"/>
                    <a:pt x="157" y="34"/>
                    <a:pt x="157" y="78"/>
                  </a:cubicBezTo>
                  <a:cubicBezTo>
                    <a:pt x="156" y="121"/>
                    <a:pt x="123" y="156"/>
                    <a:pt x="79" y="156"/>
                  </a:cubicBezTo>
                  <a:cubicBezTo>
                    <a:pt x="34" y="156"/>
                    <a:pt x="0" y="122"/>
                    <a:pt x="0" y="78"/>
                  </a:cubicBezTo>
                  <a:cubicBezTo>
                    <a:pt x="0" y="33"/>
                    <a:pt x="34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096F9E-3E0F-4102-82EB-93C76F53546E}"/>
              </a:ext>
            </a:extLst>
          </p:cNvPr>
          <p:cNvGrpSpPr/>
          <p:nvPr/>
        </p:nvGrpSpPr>
        <p:grpSpPr>
          <a:xfrm rot="20182677">
            <a:off x="1299138" y="3317529"/>
            <a:ext cx="1830112" cy="2243857"/>
            <a:chOff x="4742068" y="1262522"/>
            <a:chExt cx="520700" cy="1146176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D212BE6-013D-47FC-897B-A2F6E0840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068" y="1448260"/>
              <a:ext cx="520700" cy="960438"/>
            </a:xfrm>
            <a:custGeom>
              <a:avLst/>
              <a:gdLst>
                <a:gd name="T0" fmla="*/ 359 w 740"/>
                <a:gd name="T1" fmla="*/ 85 h 685"/>
                <a:gd name="T2" fmla="*/ 297 w 740"/>
                <a:gd name="T3" fmla="*/ 76 h 685"/>
                <a:gd name="T4" fmla="*/ 263 w 740"/>
                <a:gd name="T5" fmla="*/ 70 h 685"/>
                <a:gd name="T6" fmla="*/ 241 w 740"/>
                <a:gd name="T7" fmla="*/ 80 h 685"/>
                <a:gd name="T8" fmla="*/ 179 w 740"/>
                <a:gd name="T9" fmla="*/ 154 h 685"/>
                <a:gd name="T10" fmla="*/ 147 w 740"/>
                <a:gd name="T11" fmla="*/ 165 h 685"/>
                <a:gd name="T12" fmla="*/ 123 w 740"/>
                <a:gd name="T13" fmla="*/ 141 h 685"/>
                <a:gd name="T14" fmla="*/ 129 w 740"/>
                <a:gd name="T15" fmla="*/ 114 h 685"/>
                <a:gd name="T16" fmla="*/ 214 w 740"/>
                <a:gd name="T17" fmla="*/ 12 h 685"/>
                <a:gd name="T18" fmla="*/ 237 w 740"/>
                <a:gd name="T19" fmla="*/ 1 h 685"/>
                <a:gd name="T20" fmla="*/ 402 w 740"/>
                <a:gd name="T21" fmla="*/ 2 h 685"/>
                <a:gd name="T22" fmla="*/ 502 w 740"/>
                <a:gd name="T23" fmla="*/ 43 h 685"/>
                <a:gd name="T24" fmla="*/ 544 w 740"/>
                <a:gd name="T25" fmla="*/ 99 h 685"/>
                <a:gd name="T26" fmla="*/ 582 w 740"/>
                <a:gd name="T27" fmla="*/ 170 h 685"/>
                <a:gd name="T28" fmla="*/ 603 w 740"/>
                <a:gd name="T29" fmla="*/ 210 h 685"/>
                <a:gd name="T30" fmla="*/ 614 w 740"/>
                <a:gd name="T31" fmla="*/ 213 h 685"/>
                <a:gd name="T32" fmla="*/ 690 w 740"/>
                <a:gd name="T33" fmla="*/ 161 h 685"/>
                <a:gd name="T34" fmla="*/ 724 w 740"/>
                <a:gd name="T35" fmla="*/ 160 h 685"/>
                <a:gd name="T36" fmla="*/ 739 w 740"/>
                <a:gd name="T37" fmla="*/ 190 h 685"/>
                <a:gd name="T38" fmla="*/ 722 w 740"/>
                <a:gd name="T39" fmla="*/ 217 h 685"/>
                <a:gd name="T40" fmla="*/ 679 w 740"/>
                <a:gd name="T41" fmla="*/ 247 h 685"/>
                <a:gd name="T42" fmla="*/ 606 w 740"/>
                <a:gd name="T43" fmla="*/ 297 h 685"/>
                <a:gd name="T44" fmla="*/ 569 w 740"/>
                <a:gd name="T45" fmla="*/ 287 h 685"/>
                <a:gd name="T46" fmla="*/ 488 w 740"/>
                <a:gd name="T47" fmla="*/ 170 h 685"/>
                <a:gd name="T48" fmla="*/ 486 w 740"/>
                <a:gd name="T49" fmla="*/ 168 h 685"/>
                <a:gd name="T50" fmla="*/ 423 w 740"/>
                <a:gd name="T51" fmla="*/ 257 h 685"/>
                <a:gd name="T52" fmla="*/ 434 w 740"/>
                <a:gd name="T53" fmla="*/ 268 h 685"/>
                <a:gd name="T54" fmla="*/ 554 w 740"/>
                <a:gd name="T55" fmla="*/ 374 h 685"/>
                <a:gd name="T56" fmla="*/ 570 w 740"/>
                <a:gd name="T57" fmla="*/ 388 h 685"/>
                <a:gd name="T58" fmla="*/ 583 w 740"/>
                <a:gd name="T59" fmla="*/ 419 h 685"/>
                <a:gd name="T60" fmla="*/ 583 w 740"/>
                <a:gd name="T61" fmla="*/ 483 h 685"/>
                <a:gd name="T62" fmla="*/ 584 w 740"/>
                <a:gd name="T63" fmla="*/ 637 h 685"/>
                <a:gd name="T64" fmla="*/ 563 w 740"/>
                <a:gd name="T65" fmla="*/ 674 h 685"/>
                <a:gd name="T66" fmla="*/ 505 w 740"/>
                <a:gd name="T67" fmla="*/ 652 h 685"/>
                <a:gd name="T68" fmla="*/ 503 w 740"/>
                <a:gd name="T69" fmla="*/ 637 h 685"/>
                <a:gd name="T70" fmla="*/ 503 w 740"/>
                <a:gd name="T71" fmla="*/ 465 h 685"/>
                <a:gd name="T72" fmla="*/ 485 w 740"/>
                <a:gd name="T73" fmla="*/ 431 h 685"/>
                <a:gd name="T74" fmla="*/ 361 w 740"/>
                <a:gd name="T75" fmla="*/ 345 h 685"/>
                <a:gd name="T76" fmla="*/ 359 w 740"/>
                <a:gd name="T77" fmla="*/ 344 h 685"/>
                <a:gd name="T78" fmla="*/ 330 w 740"/>
                <a:gd name="T79" fmla="*/ 384 h 685"/>
                <a:gd name="T80" fmla="*/ 291 w 740"/>
                <a:gd name="T81" fmla="*/ 437 h 685"/>
                <a:gd name="T82" fmla="*/ 259 w 740"/>
                <a:gd name="T83" fmla="*/ 454 h 685"/>
                <a:gd name="T84" fmla="*/ 41 w 740"/>
                <a:gd name="T85" fmla="*/ 455 h 685"/>
                <a:gd name="T86" fmla="*/ 1 w 740"/>
                <a:gd name="T87" fmla="*/ 412 h 685"/>
                <a:gd name="T88" fmla="*/ 42 w 740"/>
                <a:gd name="T89" fmla="*/ 373 h 685"/>
                <a:gd name="T90" fmla="*/ 205 w 740"/>
                <a:gd name="T91" fmla="*/ 373 h 685"/>
                <a:gd name="T92" fmla="*/ 237 w 740"/>
                <a:gd name="T93" fmla="*/ 352 h 685"/>
                <a:gd name="T94" fmla="*/ 271 w 740"/>
                <a:gd name="T95" fmla="*/ 278 h 685"/>
                <a:gd name="T96" fmla="*/ 304 w 740"/>
                <a:gd name="T97" fmla="*/ 206 h 685"/>
                <a:gd name="T98" fmla="*/ 334 w 740"/>
                <a:gd name="T99" fmla="*/ 141 h 685"/>
                <a:gd name="T100" fmla="*/ 358 w 740"/>
                <a:gd name="T101" fmla="*/ 88 h 685"/>
                <a:gd name="T102" fmla="*/ 359 w 740"/>
                <a:gd name="T103" fmla="*/ 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40" h="685">
                  <a:moveTo>
                    <a:pt x="359" y="85"/>
                  </a:moveTo>
                  <a:cubicBezTo>
                    <a:pt x="338" y="82"/>
                    <a:pt x="318" y="79"/>
                    <a:pt x="297" y="76"/>
                  </a:cubicBezTo>
                  <a:cubicBezTo>
                    <a:pt x="286" y="74"/>
                    <a:pt x="274" y="72"/>
                    <a:pt x="263" y="70"/>
                  </a:cubicBezTo>
                  <a:cubicBezTo>
                    <a:pt x="253" y="69"/>
                    <a:pt x="247" y="73"/>
                    <a:pt x="241" y="80"/>
                  </a:cubicBezTo>
                  <a:cubicBezTo>
                    <a:pt x="220" y="105"/>
                    <a:pt x="200" y="129"/>
                    <a:pt x="179" y="154"/>
                  </a:cubicBezTo>
                  <a:cubicBezTo>
                    <a:pt x="171" y="164"/>
                    <a:pt x="159" y="168"/>
                    <a:pt x="147" y="165"/>
                  </a:cubicBezTo>
                  <a:cubicBezTo>
                    <a:pt x="134" y="162"/>
                    <a:pt x="126" y="154"/>
                    <a:pt x="123" y="141"/>
                  </a:cubicBezTo>
                  <a:cubicBezTo>
                    <a:pt x="120" y="132"/>
                    <a:pt x="122" y="122"/>
                    <a:pt x="129" y="114"/>
                  </a:cubicBezTo>
                  <a:cubicBezTo>
                    <a:pt x="157" y="80"/>
                    <a:pt x="185" y="46"/>
                    <a:pt x="214" y="12"/>
                  </a:cubicBezTo>
                  <a:cubicBezTo>
                    <a:pt x="220" y="5"/>
                    <a:pt x="227" y="1"/>
                    <a:pt x="237" y="1"/>
                  </a:cubicBezTo>
                  <a:cubicBezTo>
                    <a:pt x="292" y="1"/>
                    <a:pt x="347" y="0"/>
                    <a:pt x="402" y="2"/>
                  </a:cubicBezTo>
                  <a:cubicBezTo>
                    <a:pt x="440" y="3"/>
                    <a:pt x="474" y="18"/>
                    <a:pt x="502" y="43"/>
                  </a:cubicBezTo>
                  <a:cubicBezTo>
                    <a:pt x="520" y="59"/>
                    <a:pt x="533" y="79"/>
                    <a:pt x="544" y="99"/>
                  </a:cubicBezTo>
                  <a:cubicBezTo>
                    <a:pt x="556" y="123"/>
                    <a:pt x="569" y="147"/>
                    <a:pt x="582" y="170"/>
                  </a:cubicBezTo>
                  <a:cubicBezTo>
                    <a:pt x="589" y="184"/>
                    <a:pt x="596" y="197"/>
                    <a:pt x="603" y="210"/>
                  </a:cubicBezTo>
                  <a:cubicBezTo>
                    <a:pt x="606" y="215"/>
                    <a:pt x="610" y="216"/>
                    <a:pt x="614" y="213"/>
                  </a:cubicBezTo>
                  <a:cubicBezTo>
                    <a:pt x="640" y="196"/>
                    <a:pt x="665" y="178"/>
                    <a:pt x="690" y="161"/>
                  </a:cubicBezTo>
                  <a:cubicBezTo>
                    <a:pt x="701" y="154"/>
                    <a:pt x="713" y="154"/>
                    <a:pt x="724" y="160"/>
                  </a:cubicBezTo>
                  <a:cubicBezTo>
                    <a:pt x="734" y="167"/>
                    <a:pt x="740" y="177"/>
                    <a:pt x="739" y="190"/>
                  </a:cubicBezTo>
                  <a:cubicBezTo>
                    <a:pt x="739" y="202"/>
                    <a:pt x="732" y="210"/>
                    <a:pt x="722" y="217"/>
                  </a:cubicBezTo>
                  <a:cubicBezTo>
                    <a:pt x="707" y="227"/>
                    <a:pt x="693" y="237"/>
                    <a:pt x="679" y="247"/>
                  </a:cubicBezTo>
                  <a:cubicBezTo>
                    <a:pt x="655" y="263"/>
                    <a:pt x="631" y="280"/>
                    <a:pt x="606" y="297"/>
                  </a:cubicBezTo>
                  <a:cubicBezTo>
                    <a:pt x="593" y="305"/>
                    <a:pt x="577" y="299"/>
                    <a:pt x="569" y="287"/>
                  </a:cubicBezTo>
                  <a:cubicBezTo>
                    <a:pt x="542" y="248"/>
                    <a:pt x="515" y="209"/>
                    <a:pt x="488" y="170"/>
                  </a:cubicBezTo>
                  <a:cubicBezTo>
                    <a:pt x="488" y="170"/>
                    <a:pt x="487" y="169"/>
                    <a:pt x="486" y="168"/>
                  </a:cubicBezTo>
                  <a:cubicBezTo>
                    <a:pt x="465" y="198"/>
                    <a:pt x="444" y="227"/>
                    <a:pt x="423" y="257"/>
                  </a:cubicBezTo>
                  <a:cubicBezTo>
                    <a:pt x="427" y="261"/>
                    <a:pt x="431" y="265"/>
                    <a:pt x="434" y="268"/>
                  </a:cubicBezTo>
                  <a:cubicBezTo>
                    <a:pt x="474" y="303"/>
                    <a:pt x="514" y="338"/>
                    <a:pt x="554" y="374"/>
                  </a:cubicBezTo>
                  <a:cubicBezTo>
                    <a:pt x="559" y="378"/>
                    <a:pt x="565" y="383"/>
                    <a:pt x="570" y="388"/>
                  </a:cubicBezTo>
                  <a:cubicBezTo>
                    <a:pt x="579" y="396"/>
                    <a:pt x="583" y="407"/>
                    <a:pt x="583" y="419"/>
                  </a:cubicBezTo>
                  <a:cubicBezTo>
                    <a:pt x="583" y="440"/>
                    <a:pt x="583" y="461"/>
                    <a:pt x="583" y="483"/>
                  </a:cubicBezTo>
                  <a:cubicBezTo>
                    <a:pt x="584" y="534"/>
                    <a:pt x="584" y="585"/>
                    <a:pt x="584" y="637"/>
                  </a:cubicBezTo>
                  <a:cubicBezTo>
                    <a:pt x="584" y="653"/>
                    <a:pt x="577" y="666"/>
                    <a:pt x="563" y="674"/>
                  </a:cubicBezTo>
                  <a:cubicBezTo>
                    <a:pt x="541" y="685"/>
                    <a:pt x="513" y="676"/>
                    <a:pt x="505" y="652"/>
                  </a:cubicBezTo>
                  <a:cubicBezTo>
                    <a:pt x="503" y="647"/>
                    <a:pt x="503" y="642"/>
                    <a:pt x="503" y="637"/>
                  </a:cubicBezTo>
                  <a:cubicBezTo>
                    <a:pt x="502" y="579"/>
                    <a:pt x="502" y="522"/>
                    <a:pt x="503" y="465"/>
                  </a:cubicBezTo>
                  <a:cubicBezTo>
                    <a:pt x="503" y="450"/>
                    <a:pt x="498" y="439"/>
                    <a:pt x="485" y="431"/>
                  </a:cubicBezTo>
                  <a:cubicBezTo>
                    <a:pt x="444" y="402"/>
                    <a:pt x="402" y="373"/>
                    <a:pt x="361" y="345"/>
                  </a:cubicBezTo>
                  <a:cubicBezTo>
                    <a:pt x="361" y="344"/>
                    <a:pt x="360" y="344"/>
                    <a:pt x="359" y="344"/>
                  </a:cubicBezTo>
                  <a:cubicBezTo>
                    <a:pt x="350" y="357"/>
                    <a:pt x="340" y="371"/>
                    <a:pt x="330" y="384"/>
                  </a:cubicBezTo>
                  <a:cubicBezTo>
                    <a:pt x="317" y="402"/>
                    <a:pt x="304" y="420"/>
                    <a:pt x="291" y="437"/>
                  </a:cubicBezTo>
                  <a:cubicBezTo>
                    <a:pt x="283" y="448"/>
                    <a:pt x="273" y="454"/>
                    <a:pt x="259" y="454"/>
                  </a:cubicBezTo>
                  <a:cubicBezTo>
                    <a:pt x="186" y="454"/>
                    <a:pt x="113" y="455"/>
                    <a:pt x="41" y="455"/>
                  </a:cubicBezTo>
                  <a:cubicBezTo>
                    <a:pt x="17" y="455"/>
                    <a:pt x="0" y="435"/>
                    <a:pt x="1" y="412"/>
                  </a:cubicBezTo>
                  <a:cubicBezTo>
                    <a:pt x="1" y="390"/>
                    <a:pt x="21" y="373"/>
                    <a:pt x="42" y="373"/>
                  </a:cubicBezTo>
                  <a:cubicBezTo>
                    <a:pt x="97" y="373"/>
                    <a:pt x="151" y="373"/>
                    <a:pt x="205" y="373"/>
                  </a:cubicBezTo>
                  <a:cubicBezTo>
                    <a:pt x="226" y="373"/>
                    <a:pt x="231" y="367"/>
                    <a:pt x="237" y="352"/>
                  </a:cubicBezTo>
                  <a:cubicBezTo>
                    <a:pt x="248" y="327"/>
                    <a:pt x="260" y="303"/>
                    <a:pt x="271" y="278"/>
                  </a:cubicBezTo>
                  <a:cubicBezTo>
                    <a:pt x="282" y="254"/>
                    <a:pt x="293" y="230"/>
                    <a:pt x="304" y="206"/>
                  </a:cubicBezTo>
                  <a:cubicBezTo>
                    <a:pt x="314" y="184"/>
                    <a:pt x="324" y="163"/>
                    <a:pt x="334" y="141"/>
                  </a:cubicBezTo>
                  <a:cubicBezTo>
                    <a:pt x="342" y="123"/>
                    <a:pt x="350" y="106"/>
                    <a:pt x="358" y="88"/>
                  </a:cubicBezTo>
                  <a:cubicBezTo>
                    <a:pt x="358" y="88"/>
                    <a:pt x="358" y="87"/>
                    <a:pt x="35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0DFCC473-C0FB-4790-8A35-587BDEBD5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806" y="1262522"/>
              <a:ext cx="111125" cy="219075"/>
            </a:xfrm>
            <a:custGeom>
              <a:avLst/>
              <a:gdLst>
                <a:gd name="T0" fmla="*/ 78 w 157"/>
                <a:gd name="T1" fmla="*/ 0 h 156"/>
                <a:gd name="T2" fmla="*/ 157 w 157"/>
                <a:gd name="T3" fmla="*/ 78 h 156"/>
                <a:gd name="T4" fmla="*/ 79 w 157"/>
                <a:gd name="T5" fmla="*/ 156 h 156"/>
                <a:gd name="T6" fmla="*/ 0 w 157"/>
                <a:gd name="T7" fmla="*/ 78 h 156"/>
                <a:gd name="T8" fmla="*/ 78 w 15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6">
                  <a:moveTo>
                    <a:pt x="78" y="0"/>
                  </a:moveTo>
                  <a:cubicBezTo>
                    <a:pt x="123" y="0"/>
                    <a:pt x="157" y="34"/>
                    <a:pt x="157" y="78"/>
                  </a:cubicBezTo>
                  <a:cubicBezTo>
                    <a:pt x="156" y="121"/>
                    <a:pt x="123" y="156"/>
                    <a:pt x="79" y="156"/>
                  </a:cubicBezTo>
                  <a:cubicBezTo>
                    <a:pt x="34" y="156"/>
                    <a:pt x="0" y="122"/>
                    <a:pt x="0" y="78"/>
                  </a:cubicBezTo>
                  <a:cubicBezTo>
                    <a:pt x="0" y="33"/>
                    <a:pt x="34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4">
            <a:extLst>
              <a:ext uri="{FF2B5EF4-FFF2-40B4-BE49-F238E27FC236}">
                <a16:creationId xmlns:a16="http://schemas.microsoft.com/office/drawing/2014/main" id="{636B1494-4053-4439-ABF4-4072B09916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21051" y="1729826"/>
            <a:ext cx="1678875" cy="2195072"/>
            <a:chOff x="920" y="-112"/>
            <a:chExt cx="1158" cy="3918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A60F84A-5DFD-4799-B146-F1A84705C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" y="80"/>
              <a:ext cx="312" cy="858"/>
            </a:xfrm>
            <a:custGeom>
              <a:avLst/>
              <a:gdLst>
                <a:gd name="T0" fmla="*/ 22 w 68"/>
                <a:gd name="T1" fmla="*/ 9 h 94"/>
                <a:gd name="T2" fmla="*/ 61 w 68"/>
                <a:gd name="T3" fmla="*/ 32 h 94"/>
                <a:gd name="T4" fmla="*/ 48 w 68"/>
                <a:gd name="T5" fmla="*/ 85 h 94"/>
                <a:gd name="T6" fmla="*/ 8 w 68"/>
                <a:gd name="T7" fmla="*/ 62 h 94"/>
                <a:gd name="T8" fmla="*/ 22 w 68"/>
                <a:gd name="T9" fmla="*/ 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94">
                  <a:moveTo>
                    <a:pt x="22" y="9"/>
                  </a:moveTo>
                  <a:cubicBezTo>
                    <a:pt x="37" y="0"/>
                    <a:pt x="54" y="10"/>
                    <a:pt x="61" y="32"/>
                  </a:cubicBezTo>
                  <a:cubicBezTo>
                    <a:pt x="68" y="53"/>
                    <a:pt x="63" y="77"/>
                    <a:pt x="48" y="85"/>
                  </a:cubicBezTo>
                  <a:cubicBezTo>
                    <a:pt x="32" y="94"/>
                    <a:pt x="15" y="84"/>
                    <a:pt x="8" y="62"/>
                  </a:cubicBezTo>
                  <a:cubicBezTo>
                    <a:pt x="0" y="40"/>
                    <a:pt x="7" y="17"/>
                    <a:pt x="2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835B9416-6DC5-4314-98E0-C1489CA5D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4" y="80"/>
              <a:ext cx="418" cy="1425"/>
            </a:xfrm>
            <a:custGeom>
              <a:avLst/>
              <a:gdLst>
                <a:gd name="T0" fmla="*/ 88 w 91"/>
                <a:gd name="T1" fmla="*/ 8 h 156"/>
                <a:gd name="T2" fmla="*/ 76 w 91"/>
                <a:gd name="T3" fmla="*/ 1 h 156"/>
                <a:gd name="T4" fmla="*/ 66 w 91"/>
                <a:gd name="T5" fmla="*/ 12 h 156"/>
                <a:gd name="T6" fmla="*/ 53 w 91"/>
                <a:gd name="T7" fmla="*/ 82 h 156"/>
                <a:gd name="T8" fmla="*/ 47 w 91"/>
                <a:gd name="T9" fmla="*/ 92 h 156"/>
                <a:gd name="T10" fmla="*/ 35 w 91"/>
                <a:gd name="T11" fmla="*/ 95 h 156"/>
                <a:gd name="T12" fmla="*/ 0 w 91"/>
                <a:gd name="T13" fmla="*/ 107 h 156"/>
                <a:gd name="T14" fmla="*/ 4 w 91"/>
                <a:gd name="T15" fmla="*/ 156 h 156"/>
                <a:gd name="T16" fmla="*/ 67 w 91"/>
                <a:gd name="T17" fmla="*/ 120 h 156"/>
                <a:gd name="T18" fmla="*/ 73 w 91"/>
                <a:gd name="T19" fmla="*/ 111 h 156"/>
                <a:gd name="T20" fmla="*/ 90 w 91"/>
                <a:gd name="T21" fmla="*/ 22 h 156"/>
                <a:gd name="T22" fmla="*/ 88 w 91"/>
                <a:gd name="T23" fmla="*/ 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56">
                  <a:moveTo>
                    <a:pt x="88" y="8"/>
                  </a:moveTo>
                  <a:cubicBezTo>
                    <a:pt x="84" y="2"/>
                    <a:pt x="80" y="0"/>
                    <a:pt x="76" y="1"/>
                  </a:cubicBezTo>
                  <a:cubicBezTo>
                    <a:pt x="71" y="1"/>
                    <a:pt x="68" y="6"/>
                    <a:pt x="66" y="12"/>
                  </a:cubicBezTo>
                  <a:cubicBezTo>
                    <a:pt x="63" y="29"/>
                    <a:pt x="56" y="66"/>
                    <a:pt x="53" y="82"/>
                  </a:cubicBezTo>
                  <a:cubicBezTo>
                    <a:pt x="52" y="87"/>
                    <a:pt x="51" y="90"/>
                    <a:pt x="47" y="92"/>
                  </a:cubicBezTo>
                  <a:cubicBezTo>
                    <a:pt x="43" y="93"/>
                    <a:pt x="39" y="94"/>
                    <a:pt x="35" y="95"/>
                  </a:cubicBezTo>
                  <a:cubicBezTo>
                    <a:pt x="27" y="98"/>
                    <a:pt x="8" y="104"/>
                    <a:pt x="0" y="107"/>
                  </a:cubicBezTo>
                  <a:cubicBezTo>
                    <a:pt x="0" y="106"/>
                    <a:pt x="4" y="156"/>
                    <a:pt x="4" y="156"/>
                  </a:cubicBezTo>
                  <a:cubicBezTo>
                    <a:pt x="23" y="146"/>
                    <a:pt x="49" y="131"/>
                    <a:pt x="67" y="120"/>
                  </a:cubicBezTo>
                  <a:cubicBezTo>
                    <a:pt x="71" y="119"/>
                    <a:pt x="72" y="115"/>
                    <a:pt x="73" y="111"/>
                  </a:cubicBezTo>
                  <a:cubicBezTo>
                    <a:pt x="78" y="88"/>
                    <a:pt x="86" y="44"/>
                    <a:pt x="90" y="22"/>
                  </a:cubicBezTo>
                  <a:cubicBezTo>
                    <a:pt x="91" y="17"/>
                    <a:pt x="90" y="12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487FE1AF-90C4-4D84-A484-B581E6A20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" y="-112"/>
              <a:ext cx="427" cy="1525"/>
            </a:xfrm>
            <a:custGeom>
              <a:avLst/>
              <a:gdLst>
                <a:gd name="T0" fmla="*/ 4 w 93"/>
                <a:gd name="T1" fmla="*/ 8 h 167"/>
                <a:gd name="T2" fmla="*/ 16 w 93"/>
                <a:gd name="T3" fmla="*/ 1 h 167"/>
                <a:gd name="T4" fmla="*/ 25 w 93"/>
                <a:gd name="T5" fmla="*/ 12 h 167"/>
                <a:gd name="T6" fmla="*/ 39 w 93"/>
                <a:gd name="T7" fmla="*/ 93 h 167"/>
                <a:gd name="T8" fmla="*/ 45 w 93"/>
                <a:gd name="T9" fmla="*/ 103 h 167"/>
                <a:gd name="T10" fmla="*/ 57 w 93"/>
                <a:gd name="T11" fmla="*/ 106 h 167"/>
                <a:gd name="T12" fmla="*/ 93 w 93"/>
                <a:gd name="T13" fmla="*/ 118 h 167"/>
                <a:gd name="T14" fmla="*/ 88 w 93"/>
                <a:gd name="T15" fmla="*/ 167 h 167"/>
                <a:gd name="T16" fmla="*/ 24 w 93"/>
                <a:gd name="T17" fmla="*/ 132 h 167"/>
                <a:gd name="T18" fmla="*/ 18 w 93"/>
                <a:gd name="T19" fmla="*/ 122 h 167"/>
                <a:gd name="T20" fmla="*/ 1 w 93"/>
                <a:gd name="T21" fmla="*/ 22 h 167"/>
                <a:gd name="T22" fmla="*/ 4 w 93"/>
                <a:gd name="T23" fmla="*/ 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167">
                  <a:moveTo>
                    <a:pt x="4" y="8"/>
                  </a:moveTo>
                  <a:cubicBezTo>
                    <a:pt x="7" y="2"/>
                    <a:pt x="11" y="0"/>
                    <a:pt x="16" y="1"/>
                  </a:cubicBezTo>
                  <a:cubicBezTo>
                    <a:pt x="20" y="1"/>
                    <a:pt x="24" y="6"/>
                    <a:pt x="25" y="12"/>
                  </a:cubicBezTo>
                  <a:cubicBezTo>
                    <a:pt x="28" y="29"/>
                    <a:pt x="36" y="77"/>
                    <a:pt x="39" y="93"/>
                  </a:cubicBezTo>
                  <a:cubicBezTo>
                    <a:pt x="40" y="98"/>
                    <a:pt x="41" y="101"/>
                    <a:pt x="45" y="103"/>
                  </a:cubicBezTo>
                  <a:cubicBezTo>
                    <a:pt x="49" y="104"/>
                    <a:pt x="53" y="105"/>
                    <a:pt x="57" y="106"/>
                  </a:cubicBezTo>
                  <a:cubicBezTo>
                    <a:pt x="65" y="109"/>
                    <a:pt x="85" y="115"/>
                    <a:pt x="93" y="118"/>
                  </a:cubicBezTo>
                  <a:cubicBezTo>
                    <a:pt x="93" y="117"/>
                    <a:pt x="88" y="167"/>
                    <a:pt x="88" y="167"/>
                  </a:cubicBezTo>
                  <a:cubicBezTo>
                    <a:pt x="69" y="158"/>
                    <a:pt x="43" y="142"/>
                    <a:pt x="24" y="132"/>
                  </a:cubicBezTo>
                  <a:cubicBezTo>
                    <a:pt x="21" y="130"/>
                    <a:pt x="19" y="126"/>
                    <a:pt x="18" y="122"/>
                  </a:cubicBezTo>
                  <a:cubicBezTo>
                    <a:pt x="14" y="99"/>
                    <a:pt x="5" y="44"/>
                    <a:pt x="1" y="22"/>
                  </a:cubicBezTo>
                  <a:cubicBezTo>
                    <a:pt x="0" y="17"/>
                    <a:pt x="1" y="12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18B71752-0FB4-49BE-8D27-8D4D1B1F2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" y="911"/>
              <a:ext cx="1112" cy="2895"/>
            </a:xfrm>
            <a:custGeom>
              <a:avLst/>
              <a:gdLst>
                <a:gd name="T0" fmla="*/ 239 w 242"/>
                <a:gd name="T1" fmla="*/ 284 h 317"/>
                <a:gd name="T2" fmla="*/ 213 w 242"/>
                <a:gd name="T3" fmla="*/ 209 h 317"/>
                <a:gd name="T4" fmla="*/ 203 w 242"/>
                <a:gd name="T5" fmla="*/ 177 h 317"/>
                <a:gd name="T6" fmla="*/ 193 w 242"/>
                <a:gd name="T7" fmla="*/ 164 h 317"/>
                <a:gd name="T8" fmla="*/ 186 w 242"/>
                <a:gd name="T9" fmla="*/ 161 h 317"/>
                <a:gd name="T10" fmla="*/ 127 w 242"/>
                <a:gd name="T11" fmla="*/ 132 h 317"/>
                <a:gd name="T12" fmla="*/ 122 w 242"/>
                <a:gd name="T13" fmla="*/ 129 h 317"/>
                <a:gd name="T14" fmla="*/ 130 w 242"/>
                <a:gd name="T15" fmla="*/ 59 h 317"/>
                <a:gd name="T16" fmla="*/ 127 w 242"/>
                <a:gd name="T17" fmla="*/ 56 h 317"/>
                <a:gd name="T18" fmla="*/ 135 w 242"/>
                <a:gd name="T19" fmla="*/ 25 h 317"/>
                <a:gd name="T20" fmla="*/ 113 w 242"/>
                <a:gd name="T21" fmla="*/ 8 h 317"/>
                <a:gd name="T22" fmla="*/ 73 w 242"/>
                <a:gd name="T23" fmla="*/ 7 h 317"/>
                <a:gd name="T24" fmla="*/ 66 w 242"/>
                <a:gd name="T25" fmla="*/ 11 h 317"/>
                <a:gd name="T26" fmla="*/ 71 w 242"/>
                <a:gd name="T27" fmla="*/ 44 h 317"/>
                <a:gd name="T28" fmla="*/ 72 w 242"/>
                <a:gd name="T29" fmla="*/ 58 h 317"/>
                <a:gd name="T30" fmla="*/ 73 w 242"/>
                <a:gd name="T31" fmla="*/ 89 h 317"/>
                <a:gd name="T32" fmla="*/ 73 w 242"/>
                <a:gd name="T33" fmla="*/ 126 h 317"/>
                <a:gd name="T34" fmla="*/ 74 w 242"/>
                <a:gd name="T35" fmla="*/ 168 h 317"/>
                <a:gd name="T36" fmla="*/ 74 w 242"/>
                <a:gd name="T37" fmla="*/ 211 h 317"/>
                <a:gd name="T38" fmla="*/ 67 w 242"/>
                <a:gd name="T39" fmla="*/ 228 h 317"/>
                <a:gd name="T40" fmla="*/ 12 w 242"/>
                <a:gd name="T41" fmla="*/ 259 h 317"/>
                <a:gd name="T42" fmla="*/ 4 w 242"/>
                <a:gd name="T43" fmla="*/ 287 h 317"/>
                <a:gd name="T44" fmla="*/ 25 w 242"/>
                <a:gd name="T45" fmla="*/ 300 h 317"/>
                <a:gd name="T46" fmla="*/ 99 w 242"/>
                <a:gd name="T47" fmla="*/ 257 h 317"/>
                <a:gd name="T48" fmla="*/ 107 w 242"/>
                <a:gd name="T49" fmla="*/ 243 h 317"/>
                <a:gd name="T50" fmla="*/ 111 w 242"/>
                <a:gd name="T51" fmla="*/ 209 h 317"/>
                <a:gd name="T52" fmla="*/ 114 w 242"/>
                <a:gd name="T53" fmla="*/ 184 h 317"/>
                <a:gd name="T54" fmla="*/ 115 w 242"/>
                <a:gd name="T55" fmla="*/ 184 h 317"/>
                <a:gd name="T56" fmla="*/ 172 w 242"/>
                <a:gd name="T57" fmla="*/ 202 h 317"/>
                <a:gd name="T58" fmla="*/ 183 w 242"/>
                <a:gd name="T59" fmla="*/ 215 h 317"/>
                <a:gd name="T60" fmla="*/ 212 w 242"/>
                <a:gd name="T61" fmla="*/ 300 h 317"/>
                <a:gd name="T62" fmla="*/ 215 w 242"/>
                <a:gd name="T63" fmla="*/ 307 h 317"/>
                <a:gd name="T64" fmla="*/ 238 w 242"/>
                <a:gd name="T65" fmla="*/ 306 h 317"/>
                <a:gd name="T66" fmla="*/ 239 w 242"/>
                <a:gd name="T67" fmla="*/ 28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2" h="317">
                  <a:moveTo>
                    <a:pt x="239" y="284"/>
                  </a:moveTo>
                  <a:cubicBezTo>
                    <a:pt x="231" y="259"/>
                    <a:pt x="222" y="234"/>
                    <a:pt x="213" y="209"/>
                  </a:cubicBezTo>
                  <a:cubicBezTo>
                    <a:pt x="210" y="198"/>
                    <a:pt x="206" y="188"/>
                    <a:pt x="203" y="177"/>
                  </a:cubicBezTo>
                  <a:cubicBezTo>
                    <a:pt x="201" y="171"/>
                    <a:pt x="198" y="167"/>
                    <a:pt x="193" y="164"/>
                  </a:cubicBezTo>
                  <a:cubicBezTo>
                    <a:pt x="191" y="163"/>
                    <a:pt x="188" y="162"/>
                    <a:pt x="186" y="161"/>
                  </a:cubicBezTo>
                  <a:cubicBezTo>
                    <a:pt x="166" y="151"/>
                    <a:pt x="147" y="141"/>
                    <a:pt x="127" y="132"/>
                  </a:cubicBezTo>
                  <a:cubicBezTo>
                    <a:pt x="126" y="131"/>
                    <a:pt x="124" y="130"/>
                    <a:pt x="122" y="129"/>
                  </a:cubicBezTo>
                  <a:cubicBezTo>
                    <a:pt x="124" y="110"/>
                    <a:pt x="128" y="78"/>
                    <a:pt x="130" y="59"/>
                  </a:cubicBezTo>
                  <a:cubicBezTo>
                    <a:pt x="131" y="59"/>
                    <a:pt x="127" y="62"/>
                    <a:pt x="127" y="56"/>
                  </a:cubicBezTo>
                  <a:cubicBezTo>
                    <a:pt x="127" y="45"/>
                    <a:pt x="130" y="35"/>
                    <a:pt x="135" y="25"/>
                  </a:cubicBezTo>
                  <a:cubicBezTo>
                    <a:pt x="128" y="18"/>
                    <a:pt x="121" y="12"/>
                    <a:pt x="113" y="8"/>
                  </a:cubicBezTo>
                  <a:cubicBezTo>
                    <a:pt x="100" y="1"/>
                    <a:pt x="86" y="0"/>
                    <a:pt x="73" y="7"/>
                  </a:cubicBezTo>
                  <a:cubicBezTo>
                    <a:pt x="71" y="8"/>
                    <a:pt x="68" y="9"/>
                    <a:pt x="66" y="11"/>
                  </a:cubicBezTo>
                  <a:cubicBezTo>
                    <a:pt x="70" y="21"/>
                    <a:pt x="71" y="32"/>
                    <a:pt x="71" y="44"/>
                  </a:cubicBezTo>
                  <a:cubicBezTo>
                    <a:pt x="71" y="48"/>
                    <a:pt x="72" y="58"/>
                    <a:pt x="72" y="58"/>
                  </a:cubicBezTo>
                  <a:cubicBezTo>
                    <a:pt x="72" y="68"/>
                    <a:pt x="72" y="78"/>
                    <a:pt x="73" y="89"/>
                  </a:cubicBezTo>
                  <a:cubicBezTo>
                    <a:pt x="73" y="101"/>
                    <a:pt x="73" y="114"/>
                    <a:pt x="73" y="126"/>
                  </a:cubicBezTo>
                  <a:cubicBezTo>
                    <a:pt x="73" y="140"/>
                    <a:pt x="73" y="154"/>
                    <a:pt x="74" y="168"/>
                  </a:cubicBezTo>
                  <a:cubicBezTo>
                    <a:pt x="74" y="183"/>
                    <a:pt x="74" y="197"/>
                    <a:pt x="74" y="211"/>
                  </a:cubicBezTo>
                  <a:cubicBezTo>
                    <a:pt x="75" y="220"/>
                    <a:pt x="74" y="224"/>
                    <a:pt x="67" y="228"/>
                  </a:cubicBezTo>
                  <a:cubicBezTo>
                    <a:pt x="49" y="238"/>
                    <a:pt x="30" y="249"/>
                    <a:pt x="12" y="259"/>
                  </a:cubicBezTo>
                  <a:cubicBezTo>
                    <a:pt x="4" y="263"/>
                    <a:pt x="0" y="276"/>
                    <a:pt x="4" y="287"/>
                  </a:cubicBezTo>
                  <a:cubicBezTo>
                    <a:pt x="8" y="298"/>
                    <a:pt x="17" y="305"/>
                    <a:pt x="25" y="300"/>
                  </a:cubicBezTo>
                  <a:cubicBezTo>
                    <a:pt x="49" y="286"/>
                    <a:pt x="74" y="271"/>
                    <a:pt x="99" y="257"/>
                  </a:cubicBezTo>
                  <a:cubicBezTo>
                    <a:pt x="103" y="254"/>
                    <a:pt x="106" y="250"/>
                    <a:pt x="107" y="243"/>
                  </a:cubicBezTo>
                  <a:cubicBezTo>
                    <a:pt x="108" y="232"/>
                    <a:pt x="110" y="220"/>
                    <a:pt x="111" y="209"/>
                  </a:cubicBezTo>
                  <a:cubicBezTo>
                    <a:pt x="112" y="201"/>
                    <a:pt x="114" y="192"/>
                    <a:pt x="114" y="184"/>
                  </a:cubicBezTo>
                  <a:cubicBezTo>
                    <a:pt x="115" y="184"/>
                    <a:pt x="115" y="183"/>
                    <a:pt x="115" y="184"/>
                  </a:cubicBezTo>
                  <a:cubicBezTo>
                    <a:pt x="134" y="190"/>
                    <a:pt x="153" y="196"/>
                    <a:pt x="172" y="202"/>
                  </a:cubicBezTo>
                  <a:cubicBezTo>
                    <a:pt x="177" y="203"/>
                    <a:pt x="181" y="208"/>
                    <a:pt x="183" y="215"/>
                  </a:cubicBezTo>
                  <a:cubicBezTo>
                    <a:pt x="192" y="244"/>
                    <a:pt x="202" y="272"/>
                    <a:pt x="212" y="300"/>
                  </a:cubicBezTo>
                  <a:cubicBezTo>
                    <a:pt x="213" y="302"/>
                    <a:pt x="213" y="305"/>
                    <a:pt x="215" y="307"/>
                  </a:cubicBezTo>
                  <a:cubicBezTo>
                    <a:pt x="222" y="317"/>
                    <a:pt x="233" y="316"/>
                    <a:pt x="238" y="306"/>
                  </a:cubicBezTo>
                  <a:cubicBezTo>
                    <a:pt x="242" y="300"/>
                    <a:pt x="242" y="292"/>
                    <a:pt x="239" y="2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D3A92F-490F-4AAF-9E19-8EF9EF7F3E1C}"/>
              </a:ext>
            </a:extLst>
          </p:cNvPr>
          <p:cNvSpPr txBox="1"/>
          <p:nvPr/>
        </p:nvSpPr>
        <p:spPr>
          <a:xfrm>
            <a:off x="8325071" y="1271604"/>
            <a:ext cx="3111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ea typeface="Noto Sans" panose="020B0502040504020204" pitchFamily="34"/>
                <a:cs typeface="Noto Sans" panose="020B0502040504020204" pitchFamily="34"/>
              </a:rPr>
              <a:t>Angular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221031" y="1517360"/>
            <a:ext cx="1696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chemeClr val="accent1"/>
                </a:solidFill>
              </a:rPr>
              <a:t>Bootstrap</a:t>
            </a:r>
            <a:endParaRPr lang="fr-FR" sz="2800" b="1" dirty="0">
              <a:solidFill>
                <a:schemeClr val="accent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9434" y="2626562"/>
            <a:ext cx="1495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rgbClr val="CB1B4A"/>
                </a:solidFill>
              </a:rPr>
              <a:t>Symfony</a:t>
            </a:r>
            <a:endParaRPr lang="fr-FR" sz="2800" b="1" dirty="0">
              <a:solidFill>
                <a:srgbClr val="CB1B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31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42FBE844-D2C4-10B5-5F1F-80DAEEFA05F6}"/>
              </a:ext>
            </a:extLst>
          </p:cNvPr>
          <p:cNvGrpSpPr/>
          <p:nvPr/>
        </p:nvGrpSpPr>
        <p:grpSpPr>
          <a:xfrm>
            <a:off x="0" y="1541886"/>
            <a:ext cx="12192000" cy="4507048"/>
            <a:chOff x="-320316" y="827676"/>
            <a:chExt cx="12993731" cy="501906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182097D-2FBB-CD2C-0A3F-E97A5FD18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7621" y="3809379"/>
              <a:ext cx="774150" cy="1659315"/>
            </a:xfrm>
            <a:custGeom>
              <a:avLst/>
              <a:gdLst>
                <a:gd name="T0" fmla="*/ 245 w 245"/>
                <a:gd name="T1" fmla="*/ 1024 h 1049"/>
                <a:gd name="T2" fmla="*/ 214 w 245"/>
                <a:gd name="T3" fmla="*/ 1049 h 1049"/>
                <a:gd name="T4" fmla="*/ 0 w 245"/>
                <a:gd name="T5" fmla="*/ 26 h 1049"/>
                <a:gd name="T6" fmla="*/ 31 w 245"/>
                <a:gd name="T7" fmla="*/ 0 h 1049"/>
                <a:gd name="T8" fmla="*/ 245 w 245"/>
                <a:gd name="T9" fmla="*/ 1024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049">
                  <a:moveTo>
                    <a:pt x="245" y="1024"/>
                  </a:moveTo>
                  <a:lnTo>
                    <a:pt x="214" y="1049"/>
                  </a:lnTo>
                  <a:lnTo>
                    <a:pt x="0" y="26"/>
                  </a:lnTo>
                  <a:lnTo>
                    <a:pt x="31" y="0"/>
                  </a:lnTo>
                  <a:lnTo>
                    <a:pt x="245" y="1024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5225EEC-78A6-297B-0882-FB5190D22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007" y="3720798"/>
              <a:ext cx="774150" cy="1660896"/>
            </a:xfrm>
            <a:custGeom>
              <a:avLst/>
              <a:gdLst>
                <a:gd name="T0" fmla="*/ 245 w 245"/>
                <a:gd name="T1" fmla="*/ 1024 h 1050"/>
                <a:gd name="T2" fmla="*/ 214 w 245"/>
                <a:gd name="T3" fmla="*/ 1050 h 1050"/>
                <a:gd name="T4" fmla="*/ 0 w 245"/>
                <a:gd name="T5" fmla="*/ 26 h 1050"/>
                <a:gd name="T6" fmla="*/ 31 w 245"/>
                <a:gd name="T7" fmla="*/ 0 h 1050"/>
                <a:gd name="T8" fmla="*/ 245 w 245"/>
                <a:gd name="T9" fmla="*/ 1024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050">
                  <a:moveTo>
                    <a:pt x="245" y="1024"/>
                  </a:moveTo>
                  <a:lnTo>
                    <a:pt x="214" y="1050"/>
                  </a:lnTo>
                  <a:lnTo>
                    <a:pt x="0" y="26"/>
                  </a:lnTo>
                  <a:lnTo>
                    <a:pt x="31" y="0"/>
                  </a:lnTo>
                  <a:lnTo>
                    <a:pt x="245" y="1024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729BD1E-6583-1FA3-37CA-82EFA998C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333" y="5324749"/>
              <a:ext cx="2189736" cy="455560"/>
            </a:xfrm>
            <a:custGeom>
              <a:avLst/>
              <a:gdLst>
                <a:gd name="T0" fmla="*/ 1571 w 1571"/>
                <a:gd name="T1" fmla="*/ 327 h 327"/>
                <a:gd name="T2" fmla="*/ 1571 w 1571"/>
                <a:gd name="T3" fmla="*/ 181 h 327"/>
                <a:gd name="T4" fmla="*/ 1389 w 1571"/>
                <a:gd name="T5" fmla="*/ 0 h 327"/>
                <a:gd name="T6" fmla="*/ 181 w 1571"/>
                <a:gd name="T7" fmla="*/ 0 h 327"/>
                <a:gd name="T8" fmla="*/ 0 w 1571"/>
                <a:gd name="T9" fmla="*/ 181 h 327"/>
                <a:gd name="T10" fmla="*/ 0 w 1571"/>
                <a:gd name="T11" fmla="*/ 327 h 327"/>
                <a:gd name="T12" fmla="*/ 1571 w 1571"/>
                <a:gd name="T13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1" h="327">
                  <a:moveTo>
                    <a:pt x="1571" y="327"/>
                  </a:moveTo>
                  <a:cubicBezTo>
                    <a:pt x="1571" y="181"/>
                    <a:pt x="1571" y="181"/>
                    <a:pt x="1571" y="181"/>
                  </a:cubicBezTo>
                  <a:cubicBezTo>
                    <a:pt x="1571" y="81"/>
                    <a:pt x="1489" y="0"/>
                    <a:pt x="1389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81" y="0"/>
                    <a:pt x="0" y="81"/>
                    <a:pt x="0" y="181"/>
                  </a:cubicBezTo>
                  <a:cubicBezTo>
                    <a:pt x="0" y="327"/>
                    <a:pt x="0" y="327"/>
                    <a:pt x="0" y="327"/>
                  </a:cubicBezTo>
                  <a:lnTo>
                    <a:pt x="1571" y="32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A5E6D6D-7168-C4CD-275F-2B0D7EB0D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6687" y="5384858"/>
              <a:ext cx="2192895" cy="457142"/>
            </a:xfrm>
            <a:custGeom>
              <a:avLst/>
              <a:gdLst>
                <a:gd name="T0" fmla="*/ 1571 w 1571"/>
                <a:gd name="T1" fmla="*/ 327 h 327"/>
                <a:gd name="T2" fmla="*/ 1571 w 1571"/>
                <a:gd name="T3" fmla="*/ 181 h 327"/>
                <a:gd name="T4" fmla="*/ 1389 w 1571"/>
                <a:gd name="T5" fmla="*/ 0 h 327"/>
                <a:gd name="T6" fmla="*/ 181 w 1571"/>
                <a:gd name="T7" fmla="*/ 0 h 327"/>
                <a:gd name="T8" fmla="*/ 0 w 1571"/>
                <a:gd name="T9" fmla="*/ 181 h 327"/>
                <a:gd name="T10" fmla="*/ 0 w 1571"/>
                <a:gd name="T11" fmla="*/ 327 h 327"/>
                <a:gd name="T12" fmla="*/ 1571 w 1571"/>
                <a:gd name="T13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1" h="327">
                  <a:moveTo>
                    <a:pt x="1571" y="327"/>
                  </a:moveTo>
                  <a:cubicBezTo>
                    <a:pt x="1571" y="181"/>
                    <a:pt x="1571" y="181"/>
                    <a:pt x="1571" y="181"/>
                  </a:cubicBezTo>
                  <a:cubicBezTo>
                    <a:pt x="1571" y="81"/>
                    <a:pt x="1489" y="0"/>
                    <a:pt x="1389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81" y="0"/>
                    <a:pt x="0" y="81"/>
                    <a:pt x="0" y="181"/>
                  </a:cubicBezTo>
                  <a:cubicBezTo>
                    <a:pt x="0" y="327"/>
                    <a:pt x="0" y="327"/>
                    <a:pt x="0" y="327"/>
                  </a:cubicBezTo>
                  <a:lnTo>
                    <a:pt x="1571" y="327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F3C3995-1F95-05E2-A068-19BC26850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562" y="5183969"/>
              <a:ext cx="445531" cy="136035"/>
            </a:xfrm>
            <a:custGeom>
              <a:avLst/>
              <a:gdLst>
                <a:gd name="T0" fmla="*/ 318 w 318"/>
                <a:gd name="T1" fmla="*/ 97 h 97"/>
                <a:gd name="T2" fmla="*/ 318 w 318"/>
                <a:gd name="T3" fmla="*/ 37 h 97"/>
                <a:gd name="T4" fmla="*/ 282 w 318"/>
                <a:gd name="T5" fmla="*/ 0 h 97"/>
                <a:gd name="T6" fmla="*/ 37 w 318"/>
                <a:gd name="T7" fmla="*/ 0 h 97"/>
                <a:gd name="T8" fmla="*/ 0 w 318"/>
                <a:gd name="T9" fmla="*/ 37 h 97"/>
                <a:gd name="T10" fmla="*/ 0 w 318"/>
                <a:gd name="T11" fmla="*/ 97 h 97"/>
                <a:gd name="T12" fmla="*/ 318 w 31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8" h="97">
                  <a:moveTo>
                    <a:pt x="318" y="97"/>
                  </a:moveTo>
                  <a:cubicBezTo>
                    <a:pt x="318" y="37"/>
                    <a:pt x="318" y="37"/>
                    <a:pt x="318" y="37"/>
                  </a:cubicBezTo>
                  <a:cubicBezTo>
                    <a:pt x="318" y="17"/>
                    <a:pt x="302" y="0"/>
                    <a:pt x="28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97"/>
                    <a:pt x="0" y="97"/>
                    <a:pt x="0" y="97"/>
                  </a:cubicBezTo>
                  <a:lnTo>
                    <a:pt x="318" y="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D7FD42D8-0796-B325-EAE6-1E1238D29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7172" y="1493615"/>
              <a:ext cx="1238638" cy="1586552"/>
            </a:xfrm>
            <a:custGeom>
              <a:avLst/>
              <a:gdLst>
                <a:gd name="T0" fmla="*/ 26 w 392"/>
                <a:gd name="T1" fmla="*/ 1003 h 1003"/>
                <a:gd name="T2" fmla="*/ 0 w 392"/>
                <a:gd name="T3" fmla="*/ 963 h 1003"/>
                <a:gd name="T4" fmla="*/ 365 w 392"/>
                <a:gd name="T5" fmla="*/ 0 h 1003"/>
                <a:gd name="T6" fmla="*/ 392 w 392"/>
                <a:gd name="T7" fmla="*/ 39 h 1003"/>
                <a:gd name="T8" fmla="*/ 26 w 392"/>
                <a:gd name="T9" fmla="*/ 1003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1003">
                  <a:moveTo>
                    <a:pt x="26" y="1003"/>
                  </a:moveTo>
                  <a:lnTo>
                    <a:pt x="0" y="963"/>
                  </a:lnTo>
                  <a:lnTo>
                    <a:pt x="365" y="0"/>
                  </a:lnTo>
                  <a:lnTo>
                    <a:pt x="392" y="39"/>
                  </a:lnTo>
                  <a:lnTo>
                    <a:pt x="26" y="1003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C6310FB-08C1-0EB1-5C7E-459A58EFF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3079" y="1624906"/>
              <a:ext cx="1219679" cy="1565988"/>
            </a:xfrm>
            <a:custGeom>
              <a:avLst/>
              <a:gdLst>
                <a:gd name="T0" fmla="*/ 26 w 386"/>
                <a:gd name="T1" fmla="*/ 990 h 990"/>
                <a:gd name="T2" fmla="*/ 0 w 386"/>
                <a:gd name="T3" fmla="*/ 950 h 990"/>
                <a:gd name="T4" fmla="*/ 360 w 386"/>
                <a:gd name="T5" fmla="*/ 0 h 990"/>
                <a:gd name="T6" fmla="*/ 386 w 386"/>
                <a:gd name="T7" fmla="*/ 41 h 990"/>
                <a:gd name="T8" fmla="*/ 26 w 386"/>
                <a:gd name="T9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6" h="990">
                  <a:moveTo>
                    <a:pt x="26" y="990"/>
                  </a:moveTo>
                  <a:lnTo>
                    <a:pt x="0" y="950"/>
                  </a:lnTo>
                  <a:lnTo>
                    <a:pt x="360" y="0"/>
                  </a:lnTo>
                  <a:lnTo>
                    <a:pt x="386" y="41"/>
                  </a:lnTo>
                  <a:lnTo>
                    <a:pt x="26" y="99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85576A75-D88C-F935-EA50-65B53B4D1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647" y="2996331"/>
              <a:ext cx="900541" cy="9016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4AC042FA-90D5-0617-A1F0-F651497A7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748" y="889366"/>
              <a:ext cx="1099607" cy="1134155"/>
            </a:xfrm>
            <a:custGeom>
              <a:avLst/>
              <a:gdLst>
                <a:gd name="T0" fmla="*/ 119 w 790"/>
                <a:gd name="T1" fmla="*/ 94 h 812"/>
                <a:gd name="T2" fmla="*/ 93 w 790"/>
                <a:gd name="T3" fmla="*/ 457 h 812"/>
                <a:gd name="T4" fmla="*/ 401 w 790"/>
                <a:gd name="T5" fmla="*/ 812 h 812"/>
                <a:gd name="T6" fmla="*/ 790 w 790"/>
                <a:gd name="T7" fmla="*/ 474 h 812"/>
                <a:gd name="T8" fmla="*/ 483 w 790"/>
                <a:gd name="T9" fmla="*/ 120 h 812"/>
                <a:gd name="T10" fmla="*/ 119 w 790"/>
                <a:gd name="T11" fmla="*/ 94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0" h="812">
                  <a:moveTo>
                    <a:pt x="119" y="94"/>
                  </a:moveTo>
                  <a:cubicBezTo>
                    <a:pt x="12" y="187"/>
                    <a:pt x="0" y="350"/>
                    <a:pt x="93" y="457"/>
                  </a:cubicBezTo>
                  <a:cubicBezTo>
                    <a:pt x="401" y="812"/>
                    <a:pt x="401" y="812"/>
                    <a:pt x="401" y="812"/>
                  </a:cubicBezTo>
                  <a:cubicBezTo>
                    <a:pt x="790" y="474"/>
                    <a:pt x="790" y="474"/>
                    <a:pt x="790" y="474"/>
                  </a:cubicBezTo>
                  <a:cubicBezTo>
                    <a:pt x="483" y="120"/>
                    <a:pt x="483" y="120"/>
                    <a:pt x="483" y="120"/>
                  </a:cubicBezTo>
                  <a:cubicBezTo>
                    <a:pt x="389" y="12"/>
                    <a:pt x="227" y="0"/>
                    <a:pt x="119" y="9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B0CE458-2A35-D320-3058-F92C4B02B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7785" y="827676"/>
              <a:ext cx="1102768" cy="1134155"/>
            </a:xfrm>
            <a:custGeom>
              <a:avLst/>
              <a:gdLst>
                <a:gd name="T0" fmla="*/ 119 w 790"/>
                <a:gd name="T1" fmla="*/ 94 h 812"/>
                <a:gd name="T2" fmla="*/ 93 w 790"/>
                <a:gd name="T3" fmla="*/ 457 h 812"/>
                <a:gd name="T4" fmla="*/ 401 w 790"/>
                <a:gd name="T5" fmla="*/ 812 h 812"/>
                <a:gd name="T6" fmla="*/ 790 w 790"/>
                <a:gd name="T7" fmla="*/ 474 h 812"/>
                <a:gd name="T8" fmla="*/ 483 w 790"/>
                <a:gd name="T9" fmla="*/ 120 h 812"/>
                <a:gd name="T10" fmla="*/ 119 w 790"/>
                <a:gd name="T11" fmla="*/ 94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0" h="812">
                  <a:moveTo>
                    <a:pt x="119" y="94"/>
                  </a:moveTo>
                  <a:cubicBezTo>
                    <a:pt x="12" y="187"/>
                    <a:pt x="0" y="350"/>
                    <a:pt x="93" y="457"/>
                  </a:cubicBezTo>
                  <a:cubicBezTo>
                    <a:pt x="401" y="812"/>
                    <a:pt x="401" y="812"/>
                    <a:pt x="401" y="812"/>
                  </a:cubicBezTo>
                  <a:cubicBezTo>
                    <a:pt x="790" y="474"/>
                    <a:pt x="790" y="474"/>
                    <a:pt x="790" y="474"/>
                  </a:cubicBezTo>
                  <a:cubicBezTo>
                    <a:pt x="483" y="120"/>
                    <a:pt x="483" y="120"/>
                    <a:pt x="483" y="120"/>
                  </a:cubicBezTo>
                  <a:cubicBezTo>
                    <a:pt x="389" y="12"/>
                    <a:pt x="227" y="0"/>
                    <a:pt x="119" y="94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19488B0E-0F10-BB5A-0AFE-DA4A57598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323" y="3069094"/>
              <a:ext cx="755191" cy="756103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39913720-6485-FBF6-C208-A33BF64EA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110" y="3243093"/>
              <a:ext cx="404453" cy="40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4CDEB7F4-613F-22ED-3446-9C682740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0316" y="5783471"/>
              <a:ext cx="3633707" cy="58529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5446A2B-4908-EF87-6BC5-FFA8EE59C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5281" y="1624906"/>
              <a:ext cx="7488134" cy="4221837"/>
            </a:xfrm>
            <a:custGeom>
              <a:avLst/>
              <a:gdLst>
                <a:gd name="T0" fmla="*/ 1530 w 1530"/>
                <a:gd name="T1" fmla="*/ 2556 h 2556"/>
                <a:gd name="T2" fmla="*/ 241 w 1530"/>
                <a:gd name="T3" fmla="*/ 2556 h 2556"/>
                <a:gd name="T4" fmla="*/ 0 w 1530"/>
                <a:gd name="T5" fmla="*/ 596 h 2556"/>
                <a:gd name="T6" fmla="*/ 276 w 1530"/>
                <a:gd name="T7" fmla="*/ 0 h 2556"/>
                <a:gd name="T8" fmla="*/ 1530 w 1530"/>
                <a:gd name="T9" fmla="*/ 2556 h 2556"/>
                <a:gd name="connsiteX0" fmla="*/ 10000 w 10000"/>
                <a:gd name="connsiteY0" fmla="*/ 9913 h 9913"/>
                <a:gd name="connsiteX1" fmla="*/ 1575 w 10000"/>
                <a:gd name="connsiteY1" fmla="*/ 9913 h 9913"/>
                <a:gd name="connsiteX2" fmla="*/ 0 w 10000"/>
                <a:gd name="connsiteY2" fmla="*/ 2245 h 9913"/>
                <a:gd name="connsiteX3" fmla="*/ 1435 w 10000"/>
                <a:gd name="connsiteY3" fmla="*/ 0 h 9913"/>
                <a:gd name="connsiteX4" fmla="*/ 10000 w 10000"/>
                <a:gd name="connsiteY4" fmla="*/ 9913 h 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913">
                  <a:moveTo>
                    <a:pt x="10000" y="9913"/>
                  </a:moveTo>
                  <a:lnTo>
                    <a:pt x="1575" y="9913"/>
                  </a:lnTo>
                  <a:lnTo>
                    <a:pt x="0" y="2245"/>
                  </a:lnTo>
                  <a:lnTo>
                    <a:pt x="1435" y="0"/>
                  </a:lnTo>
                  <a:lnTo>
                    <a:pt x="10000" y="991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D7FC26F-C53F-2114-418D-90D94DDC7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272" y="1078392"/>
              <a:ext cx="1933792" cy="1896586"/>
            </a:xfrm>
            <a:custGeom>
              <a:avLst/>
              <a:gdLst>
                <a:gd name="T0" fmla="*/ 297 w 1385"/>
                <a:gd name="T1" fmla="*/ 258 h 1358"/>
                <a:gd name="T2" fmla="*/ 307 w 1385"/>
                <a:gd name="T3" fmla="*/ 1358 h 1358"/>
                <a:gd name="T4" fmla="*/ 1385 w 1385"/>
                <a:gd name="T5" fmla="*/ 423 h 1358"/>
                <a:gd name="T6" fmla="*/ 297 w 1385"/>
                <a:gd name="T7" fmla="*/ 258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5" h="1358">
                  <a:moveTo>
                    <a:pt x="297" y="258"/>
                  </a:moveTo>
                  <a:cubicBezTo>
                    <a:pt x="0" y="516"/>
                    <a:pt x="4" y="1008"/>
                    <a:pt x="307" y="1358"/>
                  </a:cubicBezTo>
                  <a:cubicBezTo>
                    <a:pt x="1385" y="423"/>
                    <a:pt x="1385" y="423"/>
                    <a:pt x="1385" y="423"/>
                  </a:cubicBezTo>
                  <a:cubicBezTo>
                    <a:pt x="1082" y="74"/>
                    <a:pt x="595" y="0"/>
                    <a:pt x="297" y="258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TextBox 41">
            <a:extLst>
              <a:ext uri="{FF2B5EF4-FFF2-40B4-BE49-F238E27FC236}">
                <a16:creationId xmlns:a16="http://schemas.microsoft.com/office/drawing/2014/main" id="{52837705-5A70-BAE9-16A4-016AFC371B7F}"/>
              </a:ext>
            </a:extLst>
          </p:cNvPr>
          <p:cNvSpPr txBox="1"/>
          <p:nvPr/>
        </p:nvSpPr>
        <p:spPr>
          <a:xfrm>
            <a:off x="646593" y="334112"/>
            <a:ext cx="11177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</a:rPr>
              <a:t>Angular</a:t>
            </a:r>
          </a:p>
        </p:txBody>
      </p:sp>
      <p:sp>
        <p:nvSpPr>
          <p:cNvPr id="22" name="TextBox 45">
            <a:extLst>
              <a:ext uri="{FF2B5EF4-FFF2-40B4-BE49-F238E27FC236}">
                <a16:creationId xmlns:a16="http://schemas.microsoft.com/office/drawing/2014/main" id="{3278FD51-3635-13DB-4749-2E1BB8F207F4}"/>
              </a:ext>
            </a:extLst>
          </p:cNvPr>
          <p:cNvSpPr txBox="1"/>
          <p:nvPr/>
        </p:nvSpPr>
        <p:spPr>
          <a:xfrm>
            <a:off x="5737963" y="4665838"/>
            <a:ext cx="4881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2000" dirty="0" err="1">
                <a:latin typeface="Arial Black" panose="020B0A04020102020204" pitchFamily="34" charset="0"/>
              </a:rPr>
              <a:t>Angular</a:t>
            </a:r>
            <a:r>
              <a:rPr lang="fr-FR" sz="2000" dirty="0">
                <a:latin typeface="Arial Black" panose="020B0A04020102020204" pitchFamily="34" charset="0"/>
              </a:rPr>
              <a:t> est un Framework de développement front-end open-source, basé sur </a:t>
            </a:r>
            <a:r>
              <a:rPr lang="fr-FR" sz="2000" dirty="0" err="1">
                <a:latin typeface="Arial Black" panose="020B0A04020102020204" pitchFamily="34" charset="0"/>
              </a:rPr>
              <a:t>TypeScript</a:t>
            </a:r>
            <a:r>
              <a:rPr lang="fr-FR" sz="2000" dirty="0">
                <a:latin typeface="Arial Black" panose="020B0A04020102020204" pitchFamily="34" charset="0"/>
              </a:rPr>
              <a:t>, et développé par Google</a:t>
            </a:r>
            <a:endParaRPr lang="en-US" sz="2000" b="1" dirty="0">
              <a:latin typeface="Arial Black" panose="020B0A04020102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431F4C5-31E6-1D15-3ECB-EE34B51D3D3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30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1" name="Image 20" descr="Description de l'image Angular_full_color_logo.svg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51" y="3186588"/>
            <a:ext cx="1193851" cy="1072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436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4">
            <a:extLst>
              <a:ext uri="{FF2B5EF4-FFF2-40B4-BE49-F238E27FC236}">
                <a16:creationId xmlns:a16="http://schemas.microsoft.com/office/drawing/2014/main" id="{5932EE11-02AD-4F32-AFE7-60A9CA8D033D}"/>
              </a:ext>
            </a:extLst>
          </p:cNvPr>
          <p:cNvGrpSpPr/>
          <p:nvPr/>
        </p:nvGrpSpPr>
        <p:grpSpPr>
          <a:xfrm flipH="1">
            <a:off x="6273312" y="970173"/>
            <a:ext cx="5918688" cy="1305074"/>
            <a:chOff x="0" y="1409269"/>
            <a:chExt cx="5918688" cy="130507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FF263AE-A71F-40BE-9C15-E1E3C298DFE4}"/>
                </a:ext>
              </a:extLst>
            </p:cNvPr>
            <p:cNvSpPr/>
            <p:nvPr/>
          </p:nvSpPr>
          <p:spPr>
            <a:xfrm>
              <a:off x="0" y="1409269"/>
              <a:ext cx="4030249" cy="65437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row: Left 1">
              <a:extLst>
                <a:ext uri="{FF2B5EF4-FFF2-40B4-BE49-F238E27FC236}">
                  <a16:creationId xmlns:a16="http://schemas.microsoft.com/office/drawing/2014/main" id="{F74060A1-D5B7-4233-A836-12803CC5D519}"/>
                </a:ext>
              </a:extLst>
            </p:cNvPr>
            <p:cNvSpPr/>
            <p:nvPr/>
          </p:nvSpPr>
          <p:spPr>
            <a:xfrm rot="13391102">
              <a:off x="3010476" y="1616585"/>
              <a:ext cx="2908212" cy="1097758"/>
            </a:xfrm>
            <a:custGeom>
              <a:avLst/>
              <a:gdLst>
                <a:gd name="connsiteX0" fmla="*/ 0 w 2216226"/>
                <a:gd name="connsiteY0" fmla="*/ 548879 h 1097758"/>
                <a:gd name="connsiteX1" fmla="*/ 859007 w 2216226"/>
                <a:gd name="connsiteY1" fmla="*/ 0 h 1097758"/>
                <a:gd name="connsiteX2" fmla="*/ 859007 w 2216226"/>
                <a:gd name="connsiteY2" fmla="*/ 226725 h 1097758"/>
                <a:gd name="connsiteX3" fmla="*/ 2216226 w 2216226"/>
                <a:gd name="connsiteY3" fmla="*/ 226725 h 1097758"/>
                <a:gd name="connsiteX4" fmla="*/ 2216226 w 2216226"/>
                <a:gd name="connsiteY4" fmla="*/ 871033 h 1097758"/>
                <a:gd name="connsiteX5" fmla="*/ 859007 w 2216226"/>
                <a:gd name="connsiteY5" fmla="*/ 871033 h 1097758"/>
                <a:gd name="connsiteX6" fmla="*/ 859007 w 2216226"/>
                <a:gd name="connsiteY6" fmla="*/ 1097758 h 1097758"/>
                <a:gd name="connsiteX7" fmla="*/ 0 w 2216226"/>
                <a:gd name="connsiteY7" fmla="*/ 548879 h 1097758"/>
                <a:gd name="connsiteX0" fmla="*/ 0 w 2908212"/>
                <a:gd name="connsiteY0" fmla="*/ 548879 h 1097758"/>
                <a:gd name="connsiteX1" fmla="*/ 859007 w 2908212"/>
                <a:gd name="connsiteY1" fmla="*/ 0 h 1097758"/>
                <a:gd name="connsiteX2" fmla="*/ 859007 w 2908212"/>
                <a:gd name="connsiteY2" fmla="*/ 226725 h 1097758"/>
                <a:gd name="connsiteX3" fmla="*/ 2908212 w 2908212"/>
                <a:gd name="connsiteY3" fmla="*/ 221698 h 1097758"/>
                <a:gd name="connsiteX4" fmla="*/ 2216226 w 2908212"/>
                <a:gd name="connsiteY4" fmla="*/ 871033 h 1097758"/>
                <a:gd name="connsiteX5" fmla="*/ 859007 w 2908212"/>
                <a:gd name="connsiteY5" fmla="*/ 871033 h 1097758"/>
                <a:gd name="connsiteX6" fmla="*/ 859007 w 2908212"/>
                <a:gd name="connsiteY6" fmla="*/ 1097758 h 1097758"/>
                <a:gd name="connsiteX7" fmla="*/ 0 w 2908212"/>
                <a:gd name="connsiteY7" fmla="*/ 548879 h 109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8212" h="1097758">
                  <a:moveTo>
                    <a:pt x="0" y="548879"/>
                  </a:moveTo>
                  <a:lnTo>
                    <a:pt x="859007" y="0"/>
                  </a:lnTo>
                  <a:lnTo>
                    <a:pt x="859007" y="226725"/>
                  </a:lnTo>
                  <a:lnTo>
                    <a:pt x="2908212" y="221698"/>
                  </a:lnTo>
                  <a:lnTo>
                    <a:pt x="2216226" y="871033"/>
                  </a:lnTo>
                  <a:lnTo>
                    <a:pt x="859007" y="871033"/>
                  </a:lnTo>
                  <a:lnTo>
                    <a:pt x="859007" y="1097758"/>
                  </a:lnTo>
                  <a:lnTo>
                    <a:pt x="0" y="548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77">
            <a:extLst>
              <a:ext uri="{FF2B5EF4-FFF2-40B4-BE49-F238E27FC236}">
                <a16:creationId xmlns:a16="http://schemas.microsoft.com/office/drawing/2014/main" id="{812A70EF-8590-4BDE-AAEF-F3EF7967189C}"/>
              </a:ext>
            </a:extLst>
          </p:cNvPr>
          <p:cNvGrpSpPr/>
          <p:nvPr/>
        </p:nvGrpSpPr>
        <p:grpSpPr>
          <a:xfrm>
            <a:off x="0" y="972994"/>
            <a:ext cx="5918688" cy="1303498"/>
            <a:chOff x="0" y="1409269"/>
            <a:chExt cx="5918688" cy="130349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CFD9E7-A039-4DDE-9434-72D0120A2D25}"/>
                </a:ext>
              </a:extLst>
            </p:cNvPr>
            <p:cNvSpPr/>
            <p:nvPr/>
          </p:nvSpPr>
          <p:spPr>
            <a:xfrm>
              <a:off x="0" y="1409269"/>
              <a:ext cx="4030249" cy="65437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Arrow: Left 1">
              <a:extLst>
                <a:ext uri="{FF2B5EF4-FFF2-40B4-BE49-F238E27FC236}">
                  <a16:creationId xmlns:a16="http://schemas.microsoft.com/office/drawing/2014/main" id="{1FFD48D9-B2F0-4E03-8C9F-51549E0478B5}"/>
                </a:ext>
              </a:extLst>
            </p:cNvPr>
            <p:cNvSpPr/>
            <p:nvPr/>
          </p:nvSpPr>
          <p:spPr>
            <a:xfrm rot="13391102">
              <a:off x="3010476" y="1615009"/>
              <a:ext cx="2908212" cy="1097758"/>
            </a:xfrm>
            <a:custGeom>
              <a:avLst/>
              <a:gdLst>
                <a:gd name="connsiteX0" fmla="*/ 0 w 2216226"/>
                <a:gd name="connsiteY0" fmla="*/ 548879 h 1097758"/>
                <a:gd name="connsiteX1" fmla="*/ 859007 w 2216226"/>
                <a:gd name="connsiteY1" fmla="*/ 0 h 1097758"/>
                <a:gd name="connsiteX2" fmla="*/ 859007 w 2216226"/>
                <a:gd name="connsiteY2" fmla="*/ 226725 h 1097758"/>
                <a:gd name="connsiteX3" fmla="*/ 2216226 w 2216226"/>
                <a:gd name="connsiteY3" fmla="*/ 226725 h 1097758"/>
                <a:gd name="connsiteX4" fmla="*/ 2216226 w 2216226"/>
                <a:gd name="connsiteY4" fmla="*/ 871033 h 1097758"/>
                <a:gd name="connsiteX5" fmla="*/ 859007 w 2216226"/>
                <a:gd name="connsiteY5" fmla="*/ 871033 h 1097758"/>
                <a:gd name="connsiteX6" fmla="*/ 859007 w 2216226"/>
                <a:gd name="connsiteY6" fmla="*/ 1097758 h 1097758"/>
                <a:gd name="connsiteX7" fmla="*/ 0 w 2216226"/>
                <a:gd name="connsiteY7" fmla="*/ 548879 h 1097758"/>
                <a:gd name="connsiteX0" fmla="*/ 0 w 2908212"/>
                <a:gd name="connsiteY0" fmla="*/ 548879 h 1097758"/>
                <a:gd name="connsiteX1" fmla="*/ 859007 w 2908212"/>
                <a:gd name="connsiteY1" fmla="*/ 0 h 1097758"/>
                <a:gd name="connsiteX2" fmla="*/ 859007 w 2908212"/>
                <a:gd name="connsiteY2" fmla="*/ 226725 h 1097758"/>
                <a:gd name="connsiteX3" fmla="*/ 2908212 w 2908212"/>
                <a:gd name="connsiteY3" fmla="*/ 221698 h 1097758"/>
                <a:gd name="connsiteX4" fmla="*/ 2216226 w 2908212"/>
                <a:gd name="connsiteY4" fmla="*/ 871033 h 1097758"/>
                <a:gd name="connsiteX5" fmla="*/ 859007 w 2908212"/>
                <a:gd name="connsiteY5" fmla="*/ 871033 h 1097758"/>
                <a:gd name="connsiteX6" fmla="*/ 859007 w 2908212"/>
                <a:gd name="connsiteY6" fmla="*/ 1097758 h 1097758"/>
                <a:gd name="connsiteX7" fmla="*/ 0 w 2908212"/>
                <a:gd name="connsiteY7" fmla="*/ 548879 h 109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8212" h="1097758">
                  <a:moveTo>
                    <a:pt x="0" y="548879"/>
                  </a:moveTo>
                  <a:lnTo>
                    <a:pt x="859007" y="0"/>
                  </a:lnTo>
                  <a:lnTo>
                    <a:pt x="859007" y="226725"/>
                  </a:lnTo>
                  <a:lnTo>
                    <a:pt x="2908212" y="221698"/>
                  </a:lnTo>
                  <a:lnTo>
                    <a:pt x="2216226" y="871033"/>
                  </a:lnTo>
                  <a:lnTo>
                    <a:pt x="859007" y="871033"/>
                  </a:lnTo>
                  <a:lnTo>
                    <a:pt x="859007" y="1097758"/>
                  </a:lnTo>
                  <a:lnTo>
                    <a:pt x="0" y="548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Oval 88">
            <a:extLst>
              <a:ext uri="{FF2B5EF4-FFF2-40B4-BE49-F238E27FC236}">
                <a16:creationId xmlns:a16="http://schemas.microsoft.com/office/drawing/2014/main" id="{AE2E99AA-37DF-48E0-901A-994B93FF4AEC}"/>
              </a:ext>
            </a:extLst>
          </p:cNvPr>
          <p:cNvSpPr/>
          <p:nvPr/>
        </p:nvSpPr>
        <p:spPr>
          <a:xfrm>
            <a:off x="11512283" y="191231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3" name="Group 94">
            <a:extLst>
              <a:ext uri="{FF2B5EF4-FFF2-40B4-BE49-F238E27FC236}">
                <a16:creationId xmlns:a16="http://schemas.microsoft.com/office/drawing/2014/main" id="{4F32468D-72E1-4F5B-A7B5-8AC3784A95E5}"/>
              </a:ext>
            </a:extLst>
          </p:cNvPr>
          <p:cNvGrpSpPr/>
          <p:nvPr/>
        </p:nvGrpSpPr>
        <p:grpSpPr>
          <a:xfrm rot="10800000" flipH="1">
            <a:off x="0" y="4644643"/>
            <a:ext cx="5918688" cy="1303498"/>
            <a:chOff x="0" y="1409269"/>
            <a:chExt cx="5918688" cy="130349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5E118E-F269-4FF5-815A-C317CA0CA6A2}"/>
                </a:ext>
              </a:extLst>
            </p:cNvPr>
            <p:cNvSpPr/>
            <p:nvPr/>
          </p:nvSpPr>
          <p:spPr>
            <a:xfrm>
              <a:off x="0" y="1409269"/>
              <a:ext cx="4030249" cy="6543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Arrow: Left 1">
              <a:extLst>
                <a:ext uri="{FF2B5EF4-FFF2-40B4-BE49-F238E27FC236}">
                  <a16:creationId xmlns:a16="http://schemas.microsoft.com/office/drawing/2014/main" id="{CE44892C-74C8-40ED-BE06-D3E59BBA2E40}"/>
                </a:ext>
              </a:extLst>
            </p:cNvPr>
            <p:cNvSpPr/>
            <p:nvPr/>
          </p:nvSpPr>
          <p:spPr>
            <a:xfrm rot="13391102">
              <a:off x="3010476" y="1615009"/>
              <a:ext cx="2908212" cy="1097758"/>
            </a:xfrm>
            <a:custGeom>
              <a:avLst/>
              <a:gdLst>
                <a:gd name="connsiteX0" fmla="*/ 0 w 2216226"/>
                <a:gd name="connsiteY0" fmla="*/ 548879 h 1097758"/>
                <a:gd name="connsiteX1" fmla="*/ 859007 w 2216226"/>
                <a:gd name="connsiteY1" fmla="*/ 0 h 1097758"/>
                <a:gd name="connsiteX2" fmla="*/ 859007 w 2216226"/>
                <a:gd name="connsiteY2" fmla="*/ 226725 h 1097758"/>
                <a:gd name="connsiteX3" fmla="*/ 2216226 w 2216226"/>
                <a:gd name="connsiteY3" fmla="*/ 226725 h 1097758"/>
                <a:gd name="connsiteX4" fmla="*/ 2216226 w 2216226"/>
                <a:gd name="connsiteY4" fmla="*/ 871033 h 1097758"/>
                <a:gd name="connsiteX5" fmla="*/ 859007 w 2216226"/>
                <a:gd name="connsiteY5" fmla="*/ 871033 h 1097758"/>
                <a:gd name="connsiteX6" fmla="*/ 859007 w 2216226"/>
                <a:gd name="connsiteY6" fmla="*/ 1097758 h 1097758"/>
                <a:gd name="connsiteX7" fmla="*/ 0 w 2216226"/>
                <a:gd name="connsiteY7" fmla="*/ 548879 h 1097758"/>
                <a:gd name="connsiteX0" fmla="*/ 0 w 2908212"/>
                <a:gd name="connsiteY0" fmla="*/ 548879 h 1097758"/>
                <a:gd name="connsiteX1" fmla="*/ 859007 w 2908212"/>
                <a:gd name="connsiteY1" fmla="*/ 0 h 1097758"/>
                <a:gd name="connsiteX2" fmla="*/ 859007 w 2908212"/>
                <a:gd name="connsiteY2" fmla="*/ 226725 h 1097758"/>
                <a:gd name="connsiteX3" fmla="*/ 2908212 w 2908212"/>
                <a:gd name="connsiteY3" fmla="*/ 221698 h 1097758"/>
                <a:gd name="connsiteX4" fmla="*/ 2216226 w 2908212"/>
                <a:gd name="connsiteY4" fmla="*/ 871033 h 1097758"/>
                <a:gd name="connsiteX5" fmla="*/ 859007 w 2908212"/>
                <a:gd name="connsiteY5" fmla="*/ 871033 h 1097758"/>
                <a:gd name="connsiteX6" fmla="*/ 859007 w 2908212"/>
                <a:gd name="connsiteY6" fmla="*/ 1097758 h 1097758"/>
                <a:gd name="connsiteX7" fmla="*/ 0 w 2908212"/>
                <a:gd name="connsiteY7" fmla="*/ 548879 h 109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8212" h="1097758">
                  <a:moveTo>
                    <a:pt x="0" y="548879"/>
                  </a:moveTo>
                  <a:lnTo>
                    <a:pt x="859007" y="0"/>
                  </a:lnTo>
                  <a:lnTo>
                    <a:pt x="859007" y="226725"/>
                  </a:lnTo>
                  <a:lnTo>
                    <a:pt x="2908212" y="221698"/>
                  </a:lnTo>
                  <a:lnTo>
                    <a:pt x="2216226" y="871033"/>
                  </a:lnTo>
                  <a:lnTo>
                    <a:pt x="859007" y="871033"/>
                  </a:lnTo>
                  <a:lnTo>
                    <a:pt x="859007" y="1097758"/>
                  </a:lnTo>
                  <a:lnTo>
                    <a:pt x="0" y="5488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98">
            <a:extLst>
              <a:ext uri="{FF2B5EF4-FFF2-40B4-BE49-F238E27FC236}">
                <a16:creationId xmlns:a16="http://schemas.microsoft.com/office/drawing/2014/main" id="{5197C301-FF7A-4025-8169-AF5DC5A1CB4A}"/>
              </a:ext>
            </a:extLst>
          </p:cNvPr>
          <p:cNvGrpSpPr/>
          <p:nvPr/>
        </p:nvGrpSpPr>
        <p:grpSpPr>
          <a:xfrm rot="10800000">
            <a:off x="6273312" y="4654750"/>
            <a:ext cx="5918688" cy="1303498"/>
            <a:chOff x="0" y="1409269"/>
            <a:chExt cx="5918688" cy="130349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FFC449-D08F-43EE-8165-D14E2F874B32}"/>
                </a:ext>
              </a:extLst>
            </p:cNvPr>
            <p:cNvSpPr/>
            <p:nvPr/>
          </p:nvSpPr>
          <p:spPr>
            <a:xfrm>
              <a:off x="0" y="1409269"/>
              <a:ext cx="4030249" cy="65437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Arrow: Left 1">
              <a:extLst>
                <a:ext uri="{FF2B5EF4-FFF2-40B4-BE49-F238E27FC236}">
                  <a16:creationId xmlns:a16="http://schemas.microsoft.com/office/drawing/2014/main" id="{96766690-0E85-409B-8817-FC123D55605A}"/>
                </a:ext>
              </a:extLst>
            </p:cNvPr>
            <p:cNvSpPr/>
            <p:nvPr/>
          </p:nvSpPr>
          <p:spPr>
            <a:xfrm rot="13391102">
              <a:off x="3010476" y="1615009"/>
              <a:ext cx="2908212" cy="1097758"/>
            </a:xfrm>
            <a:custGeom>
              <a:avLst/>
              <a:gdLst>
                <a:gd name="connsiteX0" fmla="*/ 0 w 2216226"/>
                <a:gd name="connsiteY0" fmla="*/ 548879 h 1097758"/>
                <a:gd name="connsiteX1" fmla="*/ 859007 w 2216226"/>
                <a:gd name="connsiteY1" fmla="*/ 0 h 1097758"/>
                <a:gd name="connsiteX2" fmla="*/ 859007 w 2216226"/>
                <a:gd name="connsiteY2" fmla="*/ 226725 h 1097758"/>
                <a:gd name="connsiteX3" fmla="*/ 2216226 w 2216226"/>
                <a:gd name="connsiteY3" fmla="*/ 226725 h 1097758"/>
                <a:gd name="connsiteX4" fmla="*/ 2216226 w 2216226"/>
                <a:gd name="connsiteY4" fmla="*/ 871033 h 1097758"/>
                <a:gd name="connsiteX5" fmla="*/ 859007 w 2216226"/>
                <a:gd name="connsiteY5" fmla="*/ 871033 h 1097758"/>
                <a:gd name="connsiteX6" fmla="*/ 859007 w 2216226"/>
                <a:gd name="connsiteY6" fmla="*/ 1097758 h 1097758"/>
                <a:gd name="connsiteX7" fmla="*/ 0 w 2216226"/>
                <a:gd name="connsiteY7" fmla="*/ 548879 h 1097758"/>
                <a:gd name="connsiteX0" fmla="*/ 0 w 2908212"/>
                <a:gd name="connsiteY0" fmla="*/ 548879 h 1097758"/>
                <a:gd name="connsiteX1" fmla="*/ 859007 w 2908212"/>
                <a:gd name="connsiteY1" fmla="*/ 0 h 1097758"/>
                <a:gd name="connsiteX2" fmla="*/ 859007 w 2908212"/>
                <a:gd name="connsiteY2" fmla="*/ 226725 h 1097758"/>
                <a:gd name="connsiteX3" fmla="*/ 2908212 w 2908212"/>
                <a:gd name="connsiteY3" fmla="*/ 221698 h 1097758"/>
                <a:gd name="connsiteX4" fmla="*/ 2216226 w 2908212"/>
                <a:gd name="connsiteY4" fmla="*/ 871033 h 1097758"/>
                <a:gd name="connsiteX5" fmla="*/ 859007 w 2908212"/>
                <a:gd name="connsiteY5" fmla="*/ 871033 h 1097758"/>
                <a:gd name="connsiteX6" fmla="*/ 859007 w 2908212"/>
                <a:gd name="connsiteY6" fmla="*/ 1097758 h 1097758"/>
                <a:gd name="connsiteX7" fmla="*/ 0 w 2908212"/>
                <a:gd name="connsiteY7" fmla="*/ 548879 h 109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8212" h="1097758">
                  <a:moveTo>
                    <a:pt x="0" y="548879"/>
                  </a:moveTo>
                  <a:lnTo>
                    <a:pt x="859007" y="0"/>
                  </a:lnTo>
                  <a:lnTo>
                    <a:pt x="859007" y="226725"/>
                  </a:lnTo>
                  <a:lnTo>
                    <a:pt x="2908212" y="221698"/>
                  </a:lnTo>
                  <a:lnTo>
                    <a:pt x="2216226" y="871033"/>
                  </a:lnTo>
                  <a:lnTo>
                    <a:pt x="859007" y="871033"/>
                  </a:lnTo>
                  <a:lnTo>
                    <a:pt x="859007" y="1097758"/>
                  </a:lnTo>
                  <a:lnTo>
                    <a:pt x="0" y="54887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TextBox 58">
            <a:extLst>
              <a:ext uri="{FF2B5EF4-FFF2-40B4-BE49-F238E27FC236}">
                <a16:creationId xmlns:a16="http://schemas.microsoft.com/office/drawing/2014/main" id="{F7E301ED-5D7B-58DA-28BA-F750118A7563}"/>
              </a:ext>
            </a:extLst>
          </p:cNvPr>
          <p:cNvSpPr txBox="1"/>
          <p:nvPr/>
        </p:nvSpPr>
        <p:spPr>
          <a:xfrm>
            <a:off x="0" y="1112694"/>
            <a:ext cx="466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Architecture basée sur les composants 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645C5ED-FEF5-1BC5-FB7A-828C7EC3C28D}"/>
              </a:ext>
            </a:extLst>
          </p:cNvPr>
          <p:cNvSpPr txBox="1"/>
          <p:nvPr/>
        </p:nvSpPr>
        <p:spPr>
          <a:xfrm>
            <a:off x="7710312" y="1087919"/>
            <a:ext cx="4955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177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Binding des donnés bidirectionnel 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049BEB8-DD91-740F-E050-E127248C8732}"/>
              </a:ext>
            </a:extLst>
          </p:cNvPr>
          <p:cNvSpPr txBox="1"/>
          <p:nvPr/>
        </p:nvSpPr>
        <p:spPr>
          <a:xfrm>
            <a:off x="7858997" y="5431006"/>
            <a:ext cx="48069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Utilisation des formulaires réactifs </a:t>
            </a:r>
            <a:endParaRPr kumimoji="0" lang="fr-T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D9DEC23-0D70-B5BB-E2B7-F008919152EE}"/>
              </a:ext>
            </a:extLst>
          </p:cNvPr>
          <p:cNvSpPr txBox="1"/>
          <p:nvPr/>
        </p:nvSpPr>
        <p:spPr>
          <a:xfrm>
            <a:off x="2013126" y="3107813"/>
            <a:ext cx="8415821" cy="655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Utilisation des fonctionnalités clés d’</a:t>
            </a:r>
            <a:r>
              <a:rPr kumimoji="0" lang="fr-F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Angular</a:t>
            </a:r>
            <a:endParaRPr kumimoji="0" lang="fr-TN" sz="4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Arial Rounded MT Bold" panose="020F07040305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5986BCB-0DB6-5957-6868-E1430875F416}"/>
              </a:ext>
            </a:extLst>
          </p:cNvPr>
          <p:cNvSpPr txBox="1"/>
          <p:nvPr/>
        </p:nvSpPr>
        <p:spPr>
          <a:xfrm>
            <a:off x="202784" y="5389229"/>
            <a:ext cx="44579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Système de routage </a:t>
            </a:r>
            <a:endParaRPr kumimoji="0" lang="fr-T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18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77">
            <a:extLst>
              <a:ext uri="{FF2B5EF4-FFF2-40B4-BE49-F238E27FC236}">
                <a16:creationId xmlns:a16="http://schemas.microsoft.com/office/drawing/2014/main" id="{3184AD34-7CBE-420E-AA49-F2C719C89F7A}"/>
              </a:ext>
            </a:extLst>
          </p:cNvPr>
          <p:cNvSpPr/>
          <p:nvPr/>
        </p:nvSpPr>
        <p:spPr>
          <a:xfrm>
            <a:off x="3220799" y="-17181"/>
            <a:ext cx="5496036" cy="3917029"/>
          </a:xfrm>
          <a:custGeom>
            <a:avLst/>
            <a:gdLst>
              <a:gd name="connsiteX0" fmla="*/ 0 w 5496036"/>
              <a:gd name="connsiteY0" fmla="*/ 5121 h 3917029"/>
              <a:gd name="connsiteX1" fmla="*/ 5486188 w 5496036"/>
              <a:gd name="connsiteY1" fmla="*/ 5121 h 3917029"/>
              <a:gd name="connsiteX2" fmla="*/ 5466014 w 5496036"/>
              <a:gd name="connsiteY2" fmla="*/ 15612 h 3917029"/>
              <a:gd name="connsiteX3" fmla="*/ 2786780 w 5496036"/>
              <a:gd name="connsiteY3" fmla="*/ 3534676 h 3917029"/>
              <a:gd name="connsiteX4" fmla="*/ 2725384 w 5496036"/>
              <a:gd name="connsiteY4" fmla="*/ 3917029 h 3917029"/>
              <a:gd name="connsiteX5" fmla="*/ 2660590 w 5496036"/>
              <a:gd name="connsiteY5" fmla="*/ 3513508 h 3917029"/>
              <a:gd name="connsiteX6" fmla="*/ 182332 w 5496036"/>
              <a:gd name="connsiteY6" fmla="*/ 109721 h 3917029"/>
              <a:gd name="connsiteX7" fmla="*/ 0 w 5496036"/>
              <a:gd name="connsiteY7" fmla="*/ 5137 h 3917029"/>
              <a:gd name="connsiteX8" fmla="*/ 5496036 w 5496036"/>
              <a:gd name="connsiteY8" fmla="*/ 0 h 3917029"/>
              <a:gd name="connsiteX9" fmla="*/ 5496036 w 5496036"/>
              <a:gd name="connsiteY9" fmla="*/ 5121 h 3917029"/>
              <a:gd name="connsiteX10" fmla="*/ 5486188 w 5496036"/>
              <a:gd name="connsiteY10" fmla="*/ 5121 h 391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96036" h="3917029">
                <a:moveTo>
                  <a:pt x="0" y="5121"/>
                </a:moveTo>
                <a:lnTo>
                  <a:pt x="5486188" y="5121"/>
                </a:lnTo>
                <a:lnTo>
                  <a:pt x="5466014" y="15612"/>
                </a:lnTo>
                <a:cubicBezTo>
                  <a:pt x="4107860" y="757889"/>
                  <a:pt x="3110776" y="2029764"/>
                  <a:pt x="2786780" y="3534676"/>
                </a:cubicBezTo>
                <a:lnTo>
                  <a:pt x="2725384" y="3917029"/>
                </a:lnTo>
                <a:lnTo>
                  <a:pt x="2660590" y="3513508"/>
                </a:lnTo>
                <a:cubicBezTo>
                  <a:pt x="2352794" y="2083841"/>
                  <a:pt x="1437536" y="864491"/>
                  <a:pt x="182332" y="109721"/>
                </a:cubicBezTo>
                <a:lnTo>
                  <a:pt x="0" y="5137"/>
                </a:lnTo>
                <a:close/>
                <a:moveTo>
                  <a:pt x="5496036" y="0"/>
                </a:moveTo>
                <a:lnTo>
                  <a:pt x="5496036" y="5121"/>
                </a:lnTo>
                <a:lnTo>
                  <a:pt x="5486188" y="51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7" name="Oval 28">
            <a:extLst>
              <a:ext uri="{FF2B5EF4-FFF2-40B4-BE49-F238E27FC236}">
                <a16:creationId xmlns:a16="http://schemas.microsoft.com/office/drawing/2014/main" id="{36E5F78B-1253-4512-AAAF-39B8794647E8}"/>
              </a:ext>
            </a:extLst>
          </p:cNvPr>
          <p:cNvSpPr/>
          <p:nvPr/>
        </p:nvSpPr>
        <p:spPr>
          <a:xfrm>
            <a:off x="11327181" y="278038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9" name="Group 49">
            <a:extLst>
              <a:ext uri="{FF2B5EF4-FFF2-40B4-BE49-F238E27FC236}">
                <a16:creationId xmlns:a16="http://schemas.microsoft.com/office/drawing/2014/main" id="{007E491E-2C8C-4017-BEA2-44B36E96E6A8}"/>
              </a:ext>
            </a:extLst>
          </p:cNvPr>
          <p:cNvGrpSpPr/>
          <p:nvPr/>
        </p:nvGrpSpPr>
        <p:grpSpPr>
          <a:xfrm>
            <a:off x="2210505" y="-368299"/>
            <a:ext cx="7513074" cy="6470680"/>
            <a:chOff x="2924175" y="-240515"/>
            <a:chExt cx="5800725" cy="4995909"/>
          </a:xfrm>
          <a:solidFill>
            <a:schemeClr val="accent2"/>
          </a:solidFill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30C31036-E900-4054-A4D4-8672283C7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346" y="3502928"/>
              <a:ext cx="767954" cy="772762"/>
            </a:xfrm>
            <a:custGeom>
              <a:avLst/>
              <a:gdLst>
                <a:gd name="T0" fmla="*/ 486 w 486"/>
                <a:gd name="T1" fmla="*/ 287 h 502"/>
                <a:gd name="T2" fmla="*/ 243 w 486"/>
                <a:gd name="T3" fmla="*/ 0 h 502"/>
                <a:gd name="T4" fmla="*/ 0 w 486"/>
                <a:gd name="T5" fmla="*/ 287 h 502"/>
                <a:gd name="T6" fmla="*/ 74 w 486"/>
                <a:gd name="T7" fmla="*/ 493 h 502"/>
                <a:gd name="T8" fmla="*/ 74 w 486"/>
                <a:gd name="T9" fmla="*/ 344 h 502"/>
                <a:gd name="T10" fmla="*/ 143 w 486"/>
                <a:gd name="T11" fmla="*/ 274 h 502"/>
                <a:gd name="T12" fmla="*/ 160 w 486"/>
                <a:gd name="T13" fmla="*/ 274 h 502"/>
                <a:gd name="T14" fmla="*/ 160 w 486"/>
                <a:gd name="T15" fmla="*/ 231 h 502"/>
                <a:gd name="T16" fmla="*/ 239 w 486"/>
                <a:gd name="T17" fmla="*/ 152 h 502"/>
                <a:gd name="T18" fmla="*/ 317 w 486"/>
                <a:gd name="T19" fmla="*/ 231 h 502"/>
                <a:gd name="T20" fmla="*/ 317 w 486"/>
                <a:gd name="T21" fmla="*/ 274 h 502"/>
                <a:gd name="T22" fmla="*/ 334 w 486"/>
                <a:gd name="T23" fmla="*/ 274 h 502"/>
                <a:gd name="T24" fmla="*/ 404 w 486"/>
                <a:gd name="T25" fmla="*/ 344 h 502"/>
                <a:gd name="T26" fmla="*/ 404 w 486"/>
                <a:gd name="T27" fmla="*/ 502 h 502"/>
                <a:gd name="T28" fmla="*/ 486 w 486"/>
                <a:gd name="T29" fmla="*/ 287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6" h="502">
                  <a:moveTo>
                    <a:pt x="486" y="287"/>
                  </a:moveTo>
                  <a:cubicBezTo>
                    <a:pt x="486" y="129"/>
                    <a:pt x="377" y="0"/>
                    <a:pt x="243" y="0"/>
                  </a:cubicBezTo>
                  <a:cubicBezTo>
                    <a:pt x="109" y="0"/>
                    <a:pt x="0" y="129"/>
                    <a:pt x="0" y="287"/>
                  </a:cubicBezTo>
                  <a:cubicBezTo>
                    <a:pt x="0" y="368"/>
                    <a:pt x="28" y="441"/>
                    <a:pt x="74" y="493"/>
                  </a:cubicBezTo>
                  <a:cubicBezTo>
                    <a:pt x="74" y="344"/>
                    <a:pt x="74" y="344"/>
                    <a:pt x="74" y="344"/>
                  </a:cubicBezTo>
                  <a:cubicBezTo>
                    <a:pt x="74" y="305"/>
                    <a:pt x="105" y="274"/>
                    <a:pt x="143" y="274"/>
                  </a:cubicBezTo>
                  <a:cubicBezTo>
                    <a:pt x="160" y="274"/>
                    <a:pt x="160" y="274"/>
                    <a:pt x="160" y="274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188"/>
                    <a:pt x="195" y="152"/>
                    <a:pt x="239" y="152"/>
                  </a:cubicBezTo>
                  <a:cubicBezTo>
                    <a:pt x="282" y="152"/>
                    <a:pt x="317" y="188"/>
                    <a:pt x="317" y="231"/>
                  </a:cubicBezTo>
                  <a:cubicBezTo>
                    <a:pt x="317" y="274"/>
                    <a:pt x="317" y="274"/>
                    <a:pt x="317" y="274"/>
                  </a:cubicBezTo>
                  <a:cubicBezTo>
                    <a:pt x="334" y="274"/>
                    <a:pt x="334" y="274"/>
                    <a:pt x="334" y="274"/>
                  </a:cubicBezTo>
                  <a:cubicBezTo>
                    <a:pt x="372" y="274"/>
                    <a:pt x="404" y="305"/>
                    <a:pt x="404" y="344"/>
                  </a:cubicBezTo>
                  <a:cubicBezTo>
                    <a:pt x="404" y="502"/>
                    <a:pt x="404" y="502"/>
                    <a:pt x="404" y="502"/>
                  </a:cubicBezTo>
                  <a:cubicBezTo>
                    <a:pt x="454" y="450"/>
                    <a:pt x="486" y="373"/>
                    <a:pt x="486" y="28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08F16235-720C-4F40-A03D-B2A576C1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527" y="3813428"/>
              <a:ext cx="139304" cy="345388"/>
            </a:xfrm>
            <a:custGeom>
              <a:avLst/>
              <a:gdLst>
                <a:gd name="T0" fmla="*/ 47 w 87"/>
                <a:gd name="T1" fmla="*/ 0 h 224"/>
                <a:gd name="T2" fmla="*/ 40 w 87"/>
                <a:gd name="T3" fmla="*/ 0 h 224"/>
                <a:gd name="T4" fmla="*/ 0 w 87"/>
                <a:gd name="T5" fmla="*/ 40 h 224"/>
                <a:gd name="T6" fmla="*/ 0 w 87"/>
                <a:gd name="T7" fmla="*/ 184 h 224"/>
                <a:gd name="T8" fmla="*/ 40 w 87"/>
                <a:gd name="T9" fmla="*/ 224 h 224"/>
                <a:gd name="T10" fmla="*/ 47 w 87"/>
                <a:gd name="T11" fmla="*/ 224 h 224"/>
                <a:gd name="T12" fmla="*/ 87 w 87"/>
                <a:gd name="T13" fmla="*/ 184 h 224"/>
                <a:gd name="T14" fmla="*/ 87 w 87"/>
                <a:gd name="T15" fmla="*/ 40 h 224"/>
                <a:gd name="T16" fmla="*/ 47 w 87"/>
                <a:gd name="T1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224">
                  <a:moveTo>
                    <a:pt x="4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06"/>
                    <a:pt x="18" y="224"/>
                    <a:pt x="40" y="224"/>
                  </a:cubicBezTo>
                  <a:cubicBezTo>
                    <a:pt x="47" y="224"/>
                    <a:pt x="47" y="224"/>
                    <a:pt x="47" y="224"/>
                  </a:cubicBezTo>
                  <a:cubicBezTo>
                    <a:pt x="69" y="224"/>
                    <a:pt x="87" y="206"/>
                    <a:pt x="87" y="184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18"/>
                    <a:pt x="69" y="0"/>
                    <a:pt x="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CE1AFE70-3AD6-4F3E-91C2-9B1561871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8083" y="3991355"/>
              <a:ext cx="382192" cy="764039"/>
            </a:xfrm>
            <a:custGeom>
              <a:avLst/>
              <a:gdLst>
                <a:gd name="T0" fmla="*/ 94 w 243"/>
                <a:gd name="T1" fmla="*/ 441 h 496"/>
                <a:gd name="T2" fmla="*/ 59 w 243"/>
                <a:gd name="T3" fmla="*/ 407 h 496"/>
                <a:gd name="T4" fmla="*/ 59 w 243"/>
                <a:gd name="T5" fmla="*/ 364 h 496"/>
                <a:gd name="T6" fmla="*/ 94 w 243"/>
                <a:gd name="T7" fmla="*/ 329 h 496"/>
                <a:gd name="T8" fmla="*/ 150 w 243"/>
                <a:gd name="T9" fmla="*/ 329 h 496"/>
                <a:gd name="T10" fmla="*/ 184 w 243"/>
                <a:gd name="T11" fmla="*/ 364 h 496"/>
                <a:gd name="T12" fmla="*/ 184 w 243"/>
                <a:gd name="T13" fmla="*/ 407 h 496"/>
                <a:gd name="T14" fmla="*/ 150 w 243"/>
                <a:gd name="T15" fmla="*/ 441 h 496"/>
                <a:gd name="T16" fmla="*/ 94 w 243"/>
                <a:gd name="T17" fmla="*/ 441 h 496"/>
                <a:gd name="T18" fmla="*/ 200 w 243"/>
                <a:gd name="T19" fmla="*/ 0 h 496"/>
                <a:gd name="T20" fmla="*/ 200 w 243"/>
                <a:gd name="T21" fmla="*/ 77 h 496"/>
                <a:gd name="T22" fmla="*/ 122 w 243"/>
                <a:gd name="T23" fmla="*/ 156 h 496"/>
                <a:gd name="T24" fmla="*/ 43 w 243"/>
                <a:gd name="T25" fmla="*/ 77 h 496"/>
                <a:gd name="T26" fmla="*/ 43 w 243"/>
                <a:gd name="T27" fmla="*/ 0 h 496"/>
                <a:gd name="T28" fmla="*/ 0 w 243"/>
                <a:gd name="T29" fmla="*/ 51 h 496"/>
                <a:gd name="T30" fmla="*/ 0 w 243"/>
                <a:gd name="T31" fmla="*/ 443 h 496"/>
                <a:gd name="T32" fmla="*/ 52 w 243"/>
                <a:gd name="T33" fmla="*/ 496 h 496"/>
                <a:gd name="T34" fmla="*/ 191 w 243"/>
                <a:gd name="T35" fmla="*/ 496 h 496"/>
                <a:gd name="T36" fmla="*/ 243 w 243"/>
                <a:gd name="T37" fmla="*/ 443 h 496"/>
                <a:gd name="T38" fmla="*/ 243 w 243"/>
                <a:gd name="T39" fmla="*/ 51 h 496"/>
                <a:gd name="T40" fmla="*/ 200 w 243"/>
                <a:gd name="T41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3" h="496">
                  <a:moveTo>
                    <a:pt x="94" y="441"/>
                  </a:moveTo>
                  <a:cubicBezTo>
                    <a:pt x="75" y="441"/>
                    <a:pt x="59" y="426"/>
                    <a:pt x="59" y="407"/>
                  </a:cubicBezTo>
                  <a:cubicBezTo>
                    <a:pt x="59" y="364"/>
                    <a:pt x="59" y="364"/>
                    <a:pt x="59" y="364"/>
                  </a:cubicBezTo>
                  <a:cubicBezTo>
                    <a:pt x="59" y="345"/>
                    <a:pt x="75" y="329"/>
                    <a:pt x="94" y="329"/>
                  </a:cubicBezTo>
                  <a:cubicBezTo>
                    <a:pt x="150" y="329"/>
                    <a:pt x="150" y="329"/>
                    <a:pt x="150" y="329"/>
                  </a:cubicBezTo>
                  <a:cubicBezTo>
                    <a:pt x="169" y="329"/>
                    <a:pt x="184" y="345"/>
                    <a:pt x="184" y="364"/>
                  </a:cubicBezTo>
                  <a:cubicBezTo>
                    <a:pt x="184" y="407"/>
                    <a:pt x="184" y="407"/>
                    <a:pt x="184" y="407"/>
                  </a:cubicBezTo>
                  <a:cubicBezTo>
                    <a:pt x="184" y="426"/>
                    <a:pt x="169" y="441"/>
                    <a:pt x="150" y="441"/>
                  </a:cubicBezTo>
                  <a:cubicBezTo>
                    <a:pt x="94" y="441"/>
                    <a:pt x="94" y="441"/>
                    <a:pt x="94" y="441"/>
                  </a:cubicBezTo>
                  <a:moveTo>
                    <a:pt x="200" y="0"/>
                  </a:moveTo>
                  <a:cubicBezTo>
                    <a:pt x="200" y="77"/>
                    <a:pt x="200" y="77"/>
                    <a:pt x="200" y="77"/>
                  </a:cubicBezTo>
                  <a:cubicBezTo>
                    <a:pt x="200" y="120"/>
                    <a:pt x="165" y="156"/>
                    <a:pt x="122" y="156"/>
                  </a:cubicBezTo>
                  <a:cubicBezTo>
                    <a:pt x="78" y="156"/>
                    <a:pt x="43" y="120"/>
                    <a:pt x="43" y="7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4"/>
                    <a:pt x="0" y="25"/>
                    <a:pt x="0" y="51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72"/>
                    <a:pt x="23" y="496"/>
                    <a:pt x="52" y="496"/>
                  </a:cubicBezTo>
                  <a:cubicBezTo>
                    <a:pt x="191" y="496"/>
                    <a:pt x="191" y="496"/>
                    <a:pt x="191" y="496"/>
                  </a:cubicBezTo>
                  <a:cubicBezTo>
                    <a:pt x="220" y="496"/>
                    <a:pt x="243" y="472"/>
                    <a:pt x="243" y="443"/>
                  </a:cubicBezTo>
                  <a:cubicBezTo>
                    <a:pt x="243" y="51"/>
                    <a:pt x="243" y="51"/>
                    <a:pt x="243" y="51"/>
                  </a:cubicBezTo>
                  <a:cubicBezTo>
                    <a:pt x="243" y="25"/>
                    <a:pt x="225" y="4"/>
                    <a:pt x="20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3C51F091-B63F-48AE-A5CC-C7B111D3C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1650" y="3365122"/>
              <a:ext cx="478631" cy="371554"/>
            </a:xfrm>
            <a:custGeom>
              <a:avLst/>
              <a:gdLst>
                <a:gd name="T0" fmla="*/ 272 w 304"/>
                <a:gd name="T1" fmla="*/ 0 h 241"/>
                <a:gd name="T2" fmla="*/ 32 w 304"/>
                <a:gd name="T3" fmla="*/ 0 h 241"/>
                <a:gd name="T4" fmla="*/ 0 w 304"/>
                <a:gd name="T5" fmla="*/ 32 h 241"/>
                <a:gd name="T6" fmla="*/ 0 w 304"/>
                <a:gd name="T7" fmla="*/ 209 h 241"/>
                <a:gd name="T8" fmla="*/ 32 w 304"/>
                <a:gd name="T9" fmla="*/ 241 h 241"/>
                <a:gd name="T10" fmla="*/ 272 w 304"/>
                <a:gd name="T11" fmla="*/ 241 h 241"/>
                <a:gd name="T12" fmla="*/ 304 w 304"/>
                <a:gd name="T13" fmla="*/ 209 h 241"/>
                <a:gd name="T14" fmla="*/ 304 w 304"/>
                <a:gd name="T15" fmla="*/ 32 h 241"/>
                <a:gd name="T16" fmla="*/ 272 w 304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241">
                  <a:moveTo>
                    <a:pt x="27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27"/>
                    <a:pt x="14" y="241"/>
                    <a:pt x="32" y="241"/>
                  </a:cubicBezTo>
                  <a:cubicBezTo>
                    <a:pt x="272" y="241"/>
                    <a:pt x="272" y="241"/>
                    <a:pt x="272" y="241"/>
                  </a:cubicBezTo>
                  <a:cubicBezTo>
                    <a:pt x="289" y="241"/>
                    <a:pt x="304" y="227"/>
                    <a:pt x="304" y="209"/>
                  </a:cubicBezTo>
                  <a:cubicBezTo>
                    <a:pt x="304" y="32"/>
                    <a:pt x="304" y="32"/>
                    <a:pt x="304" y="32"/>
                  </a:cubicBezTo>
                  <a:cubicBezTo>
                    <a:pt x="304" y="15"/>
                    <a:pt x="289" y="0"/>
                    <a:pt x="2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34CB6CB9-74B4-4434-98FE-A3AA4D0B6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106" y="3098231"/>
              <a:ext cx="271463" cy="205837"/>
            </a:xfrm>
            <a:custGeom>
              <a:avLst/>
              <a:gdLst>
                <a:gd name="T0" fmla="*/ 150 w 173"/>
                <a:gd name="T1" fmla="*/ 133 h 134"/>
                <a:gd name="T2" fmla="*/ 11 w 173"/>
                <a:gd name="T3" fmla="*/ 119 h 134"/>
                <a:gd name="T4" fmla="*/ 1 w 173"/>
                <a:gd name="T5" fmla="*/ 106 h 134"/>
                <a:gd name="T6" fmla="*/ 10 w 173"/>
                <a:gd name="T7" fmla="*/ 12 h 134"/>
                <a:gd name="T8" fmla="*/ 23 w 173"/>
                <a:gd name="T9" fmla="*/ 1 h 134"/>
                <a:gd name="T10" fmla="*/ 161 w 173"/>
                <a:gd name="T11" fmla="*/ 15 h 134"/>
                <a:gd name="T12" fmla="*/ 172 w 173"/>
                <a:gd name="T13" fmla="*/ 28 h 134"/>
                <a:gd name="T14" fmla="*/ 163 w 173"/>
                <a:gd name="T15" fmla="*/ 122 h 134"/>
                <a:gd name="T16" fmla="*/ 150 w 173"/>
                <a:gd name="T17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34">
                  <a:moveTo>
                    <a:pt x="150" y="133"/>
                  </a:moveTo>
                  <a:cubicBezTo>
                    <a:pt x="11" y="119"/>
                    <a:pt x="11" y="119"/>
                    <a:pt x="11" y="119"/>
                  </a:cubicBezTo>
                  <a:cubicBezTo>
                    <a:pt x="5" y="119"/>
                    <a:pt x="0" y="113"/>
                    <a:pt x="1" y="10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5"/>
                    <a:pt x="16" y="0"/>
                    <a:pt x="23" y="1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8" y="15"/>
                    <a:pt x="173" y="21"/>
                    <a:pt x="172" y="28"/>
                  </a:cubicBezTo>
                  <a:cubicBezTo>
                    <a:pt x="163" y="122"/>
                    <a:pt x="163" y="122"/>
                    <a:pt x="163" y="122"/>
                  </a:cubicBezTo>
                  <a:cubicBezTo>
                    <a:pt x="162" y="129"/>
                    <a:pt x="156" y="134"/>
                    <a:pt x="15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BBE36E5C-CBCC-4C75-B10D-6BE11E956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825" y="2805175"/>
              <a:ext cx="282179" cy="221537"/>
            </a:xfrm>
            <a:custGeom>
              <a:avLst/>
              <a:gdLst>
                <a:gd name="T0" fmla="*/ 147 w 179"/>
                <a:gd name="T1" fmla="*/ 143 h 144"/>
                <a:gd name="T2" fmla="*/ 11 w 179"/>
                <a:gd name="T3" fmla="*/ 119 h 144"/>
                <a:gd name="T4" fmla="*/ 1 w 179"/>
                <a:gd name="T5" fmla="*/ 105 h 144"/>
                <a:gd name="T6" fmla="*/ 17 w 179"/>
                <a:gd name="T7" fmla="*/ 11 h 144"/>
                <a:gd name="T8" fmla="*/ 31 w 179"/>
                <a:gd name="T9" fmla="*/ 1 h 144"/>
                <a:gd name="T10" fmla="*/ 168 w 179"/>
                <a:gd name="T11" fmla="*/ 25 h 144"/>
                <a:gd name="T12" fmla="*/ 178 w 179"/>
                <a:gd name="T13" fmla="*/ 39 h 144"/>
                <a:gd name="T14" fmla="*/ 161 w 179"/>
                <a:gd name="T15" fmla="*/ 133 h 144"/>
                <a:gd name="T16" fmla="*/ 147 w 179"/>
                <a:gd name="T17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44">
                  <a:moveTo>
                    <a:pt x="147" y="143"/>
                  </a:moveTo>
                  <a:cubicBezTo>
                    <a:pt x="11" y="119"/>
                    <a:pt x="11" y="119"/>
                    <a:pt x="11" y="119"/>
                  </a:cubicBezTo>
                  <a:cubicBezTo>
                    <a:pt x="4" y="117"/>
                    <a:pt x="0" y="111"/>
                    <a:pt x="1" y="10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4"/>
                    <a:pt x="25" y="0"/>
                    <a:pt x="31" y="1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75" y="26"/>
                    <a:pt x="179" y="33"/>
                    <a:pt x="178" y="39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60" y="139"/>
                    <a:pt x="154" y="144"/>
                    <a:pt x="147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228C39BB-A176-407A-B4D5-9C5DFE1FE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9546" y="2496420"/>
              <a:ext cx="292894" cy="235492"/>
            </a:xfrm>
            <a:custGeom>
              <a:avLst/>
              <a:gdLst>
                <a:gd name="T0" fmla="*/ 145 w 185"/>
                <a:gd name="T1" fmla="*/ 152 h 153"/>
                <a:gd name="T2" fmla="*/ 10 w 185"/>
                <a:gd name="T3" fmla="*/ 118 h 153"/>
                <a:gd name="T4" fmla="*/ 2 w 185"/>
                <a:gd name="T5" fmla="*/ 103 h 153"/>
                <a:gd name="T6" fmla="*/ 25 w 185"/>
                <a:gd name="T7" fmla="*/ 11 h 153"/>
                <a:gd name="T8" fmla="*/ 40 w 185"/>
                <a:gd name="T9" fmla="*/ 2 h 153"/>
                <a:gd name="T10" fmla="*/ 174 w 185"/>
                <a:gd name="T11" fmla="*/ 36 h 153"/>
                <a:gd name="T12" fmla="*/ 183 w 185"/>
                <a:gd name="T13" fmla="*/ 51 h 153"/>
                <a:gd name="T14" fmla="*/ 160 w 185"/>
                <a:gd name="T15" fmla="*/ 143 h 153"/>
                <a:gd name="T16" fmla="*/ 145 w 185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53">
                  <a:moveTo>
                    <a:pt x="145" y="152"/>
                  </a:moveTo>
                  <a:cubicBezTo>
                    <a:pt x="10" y="118"/>
                    <a:pt x="10" y="118"/>
                    <a:pt x="10" y="118"/>
                  </a:cubicBezTo>
                  <a:cubicBezTo>
                    <a:pt x="4" y="116"/>
                    <a:pt x="0" y="109"/>
                    <a:pt x="2" y="103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7" y="4"/>
                    <a:pt x="33" y="0"/>
                    <a:pt x="40" y="2"/>
                  </a:cubicBezTo>
                  <a:cubicBezTo>
                    <a:pt x="174" y="36"/>
                    <a:pt x="174" y="36"/>
                    <a:pt x="174" y="36"/>
                  </a:cubicBezTo>
                  <a:cubicBezTo>
                    <a:pt x="181" y="38"/>
                    <a:pt x="185" y="45"/>
                    <a:pt x="183" y="51"/>
                  </a:cubicBezTo>
                  <a:cubicBezTo>
                    <a:pt x="160" y="143"/>
                    <a:pt x="160" y="143"/>
                    <a:pt x="160" y="143"/>
                  </a:cubicBezTo>
                  <a:cubicBezTo>
                    <a:pt x="158" y="150"/>
                    <a:pt x="151" y="153"/>
                    <a:pt x="145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DDE80826-FDB8-43E7-B914-7F7DEBDC4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700" y="2206853"/>
              <a:ext cx="300038" cy="249447"/>
            </a:xfrm>
            <a:custGeom>
              <a:avLst/>
              <a:gdLst>
                <a:gd name="T0" fmla="*/ 141 w 190"/>
                <a:gd name="T1" fmla="*/ 161 h 163"/>
                <a:gd name="T2" fmla="*/ 10 w 190"/>
                <a:gd name="T3" fmla="*/ 114 h 163"/>
                <a:gd name="T4" fmla="*/ 2 w 190"/>
                <a:gd name="T5" fmla="*/ 99 h 163"/>
                <a:gd name="T6" fmla="*/ 34 w 190"/>
                <a:gd name="T7" fmla="*/ 9 h 163"/>
                <a:gd name="T8" fmla="*/ 50 w 190"/>
                <a:gd name="T9" fmla="*/ 2 h 163"/>
                <a:gd name="T10" fmla="*/ 181 w 190"/>
                <a:gd name="T11" fmla="*/ 49 h 163"/>
                <a:gd name="T12" fmla="*/ 188 w 190"/>
                <a:gd name="T13" fmla="*/ 64 h 163"/>
                <a:gd name="T14" fmla="*/ 156 w 190"/>
                <a:gd name="T15" fmla="*/ 154 h 163"/>
                <a:gd name="T16" fmla="*/ 141 w 190"/>
                <a:gd name="T17" fmla="*/ 16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63">
                  <a:moveTo>
                    <a:pt x="141" y="161"/>
                  </a:moveTo>
                  <a:cubicBezTo>
                    <a:pt x="10" y="114"/>
                    <a:pt x="10" y="114"/>
                    <a:pt x="10" y="114"/>
                  </a:cubicBezTo>
                  <a:cubicBezTo>
                    <a:pt x="4" y="112"/>
                    <a:pt x="0" y="105"/>
                    <a:pt x="2" y="9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7" y="3"/>
                    <a:pt x="44" y="0"/>
                    <a:pt x="50" y="2"/>
                  </a:cubicBezTo>
                  <a:cubicBezTo>
                    <a:pt x="181" y="49"/>
                    <a:pt x="181" y="49"/>
                    <a:pt x="181" y="49"/>
                  </a:cubicBezTo>
                  <a:cubicBezTo>
                    <a:pt x="187" y="51"/>
                    <a:pt x="190" y="58"/>
                    <a:pt x="188" y="64"/>
                  </a:cubicBezTo>
                  <a:cubicBezTo>
                    <a:pt x="156" y="154"/>
                    <a:pt x="156" y="154"/>
                    <a:pt x="156" y="154"/>
                  </a:cubicBezTo>
                  <a:cubicBezTo>
                    <a:pt x="154" y="160"/>
                    <a:pt x="147" y="163"/>
                    <a:pt x="141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C900B7E6-F499-4F28-959C-0A274BE1F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427" y="1919029"/>
              <a:ext cx="303611" cy="261657"/>
            </a:xfrm>
            <a:custGeom>
              <a:avLst/>
              <a:gdLst>
                <a:gd name="T0" fmla="*/ 136 w 193"/>
                <a:gd name="T1" fmla="*/ 168 h 171"/>
                <a:gd name="T2" fmla="*/ 9 w 193"/>
                <a:gd name="T3" fmla="*/ 112 h 171"/>
                <a:gd name="T4" fmla="*/ 3 w 193"/>
                <a:gd name="T5" fmla="*/ 96 h 171"/>
                <a:gd name="T6" fmla="*/ 42 w 193"/>
                <a:gd name="T7" fmla="*/ 9 h 171"/>
                <a:gd name="T8" fmla="*/ 58 w 193"/>
                <a:gd name="T9" fmla="*/ 3 h 171"/>
                <a:gd name="T10" fmla="*/ 185 w 193"/>
                <a:gd name="T11" fmla="*/ 59 h 171"/>
                <a:gd name="T12" fmla="*/ 191 w 193"/>
                <a:gd name="T13" fmla="*/ 75 h 171"/>
                <a:gd name="T14" fmla="*/ 152 w 193"/>
                <a:gd name="T15" fmla="*/ 162 h 171"/>
                <a:gd name="T16" fmla="*/ 136 w 193"/>
                <a:gd name="T17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171">
                  <a:moveTo>
                    <a:pt x="136" y="168"/>
                  </a:moveTo>
                  <a:cubicBezTo>
                    <a:pt x="9" y="112"/>
                    <a:pt x="9" y="112"/>
                    <a:pt x="9" y="112"/>
                  </a:cubicBezTo>
                  <a:cubicBezTo>
                    <a:pt x="3" y="109"/>
                    <a:pt x="0" y="102"/>
                    <a:pt x="3" y="96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4" y="3"/>
                    <a:pt x="52" y="0"/>
                    <a:pt x="58" y="3"/>
                  </a:cubicBezTo>
                  <a:cubicBezTo>
                    <a:pt x="185" y="59"/>
                    <a:pt x="185" y="59"/>
                    <a:pt x="185" y="59"/>
                  </a:cubicBezTo>
                  <a:cubicBezTo>
                    <a:pt x="191" y="62"/>
                    <a:pt x="193" y="69"/>
                    <a:pt x="191" y="75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49" y="168"/>
                    <a:pt x="142" y="171"/>
                    <a:pt x="1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C706FBF2-89E2-4725-83FE-7E8B8E9B3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8158" y="1631207"/>
              <a:ext cx="307181" cy="273868"/>
            </a:xfrm>
            <a:custGeom>
              <a:avLst/>
              <a:gdLst>
                <a:gd name="T0" fmla="*/ 130 w 195"/>
                <a:gd name="T1" fmla="*/ 175 h 178"/>
                <a:gd name="T2" fmla="*/ 8 w 195"/>
                <a:gd name="T3" fmla="*/ 108 h 178"/>
                <a:gd name="T4" fmla="*/ 3 w 195"/>
                <a:gd name="T5" fmla="*/ 91 h 178"/>
                <a:gd name="T6" fmla="*/ 49 w 195"/>
                <a:gd name="T7" fmla="*/ 8 h 178"/>
                <a:gd name="T8" fmla="*/ 66 w 195"/>
                <a:gd name="T9" fmla="*/ 3 h 178"/>
                <a:gd name="T10" fmla="*/ 187 w 195"/>
                <a:gd name="T11" fmla="*/ 70 h 178"/>
                <a:gd name="T12" fmla="*/ 192 w 195"/>
                <a:gd name="T13" fmla="*/ 87 h 178"/>
                <a:gd name="T14" fmla="*/ 146 w 195"/>
                <a:gd name="T15" fmla="*/ 170 h 178"/>
                <a:gd name="T16" fmla="*/ 130 w 195"/>
                <a:gd name="T17" fmla="*/ 17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178">
                  <a:moveTo>
                    <a:pt x="130" y="175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2" y="104"/>
                    <a:pt x="0" y="97"/>
                    <a:pt x="3" y="91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2" y="2"/>
                    <a:pt x="60" y="0"/>
                    <a:pt x="66" y="3"/>
                  </a:cubicBezTo>
                  <a:cubicBezTo>
                    <a:pt x="187" y="70"/>
                    <a:pt x="187" y="70"/>
                    <a:pt x="187" y="70"/>
                  </a:cubicBezTo>
                  <a:cubicBezTo>
                    <a:pt x="193" y="73"/>
                    <a:pt x="195" y="81"/>
                    <a:pt x="192" y="87"/>
                  </a:cubicBezTo>
                  <a:cubicBezTo>
                    <a:pt x="146" y="170"/>
                    <a:pt x="146" y="170"/>
                    <a:pt x="146" y="170"/>
                  </a:cubicBezTo>
                  <a:cubicBezTo>
                    <a:pt x="143" y="176"/>
                    <a:pt x="136" y="178"/>
                    <a:pt x="13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DE7842A5-3716-4204-A6B0-584961E24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9608" y="1341640"/>
              <a:ext cx="310754" cy="282590"/>
            </a:xfrm>
            <a:custGeom>
              <a:avLst/>
              <a:gdLst>
                <a:gd name="T0" fmla="*/ 122 w 196"/>
                <a:gd name="T1" fmla="*/ 180 h 184"/>
                <a:gd name="T2" fmla="*/ 7 w 196"/>
                <a:gd name="T3" fmla="*/ 102 h 184"/>
                <a:gd name="T4" fmla="*/ 4 w 196"/>
                <a:gd name="T5" fmla="*/ 86 h 184"/>
                <a:gd name="T6" fmla="*/ 57 w 196"/>
                <a:gd name="T7" fmla="*/ 7 h 184"/>
                <a:gd name="T8" fmla="*/ 74 w 196"/>
                <a:gd name="T9" fmla="*/ 4 h 184"/>
                <a:gd name="T10" fmla="*/ 189 w 196"/>
                <a:gd name="T11" fmla="*/ 82 h 184"/>
                <a:gd name="T12" fmla="*/ 192 w 196"/>
                <a:gd name="T13" fmla="*/ 98 h 184"/>
                <a:gd name="T14" fmla="*/ 139 w 196"/>
                <a:gd name="T15" fmla="*/ 177 h 184"/>
                <a:gd name="T16" fmla="*/ 122 w 196"/>
                <a:gd name="T17" fmla="*/ 18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84">
                  <a:moveTo>
                    <a:pt x="122" y="180"/>
                  </a:moveTo>
                  <a:cubicBezTo>
                    <a:pt x="7" y="102"/>
                    <a:pt x="7" y="102"/>
                    <a:pt x="7" y="102"/>
                  </a:cubicBezTo>
                  <a:cubicBezTo>
                    <a:pt x="1" y="99"/>
                    <a:pt x="0" y="91"/>
                    <a:pt x="4" y="86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61" y="1"/>
                    <a:pt x="68" y="0"/>
                    <a:pt x="74" y="4"/>
                  </a:cubicBezTo>
                  <a:cubicBezTo>
                    <a:pt x="189" y="82"/>
                    <a:pt x="189" y="82"/>
                    <a:pt x="189" y="82"/>
                  </a:cubicBezTo>
                  <a:cubicBezTo>
                    <a:pt x="194" y="85"/>
                    <a:pt x="196" y="93"/>
                    <a:pt x="192" y="98"/>
                  </a:cubicBezTo>
                  <a:cubicBezTo>
                    <a:pt x="139" y="177"/>
                    <a:pt x="139" y="177"/>
                    <a:pt x="139" y="177"/>
                  </a:cubicBezTo>
                  <a:cubicBezTo>
                    <a:pt x="135" y="183"/>
                    <a:pt x="127" y="184"/>
                    <a:pt x="122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FCFF9A35-BDBC-4B24-844C-872D442E7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5346" y="1079982"/>
              <a:ext cx="310754" cy="287824"/>
            </a:xfrm>
            <a:custGeom>
              <a:avLst/>
              <a:gdLst>
                <a:gd name="T0" fmla="*/ 115 w 195"/>
                <a:gd name="T1" fmla="*/ 183 h 188"/>
                <a:gd name="T2" fmla="*/ 6 w 195"/>
                <a:gd name="T3" fmla="*/ 97 h 188"/>
                <a:gd name="T4" fmla="*/ 4 w 195"/>
                <a:gd name="T5" fmla="*/ 80 h 188"/>
                <a:gd name="T6" fmla="*/ 63 w 195"/>
                <a:gd name="T7" fmla="*/ 6 h 188"/>
                <a:gd name="T8" fmla="*/ 80 w 195"/>
                <a:gd name="T9" fmla="*/ 4 h 188"/>
                <a:gd name="T10" fmla="*/ 189 w 195"/>
                <a:gd name="T11" fmla="*/ 90 h 188"/>
                <a:gd name="T12" fmla="*/ 191 w 195"/>
                <a:gd name="T13" fmla="*/ 107 h 188"/>
                <a:gd name="T14" fmla="*/ 132 w 195"/>
                <a:gd name="T15" fmla="*/ 181 h 188"/>
                <a:gd name="T16" fmla="*/ 115 w 195"/>
                <a:gd name="T17" fmla="*/ 1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188">
                  <a:moveTo>
                    <a:pt x="115" y="183"/>
                  </a:moveTo>
                  <a:cubicBezTo>
                    <a:pt x="6" y="97"/>
                    <a:pt x="6" y="97"/>
                    <a:pt x="6" y="97"/>
                  </a:cubicBezTo>
                  <a:cubicBezTo>
                    <a:pt x="1" y="93"/>
                    <a:pt x="0" y="85"/>
                    <a:pt x="4" y="80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8" y="0"/>
                    <a:pt x="75" y="0"/>
                    <a:pt x="80" y="4"/>
                  </a:cubicBezTo>
                  <a:cubicBezTo>
                    <a:pt x="189" y="90"/>
                    <a:pt x="189" y="90"/>
                    <a:pt x="189" y="90"/>
                  </a:cubicBezTo>
                  <a:cubicBezTo>
                    <a:pt x="194" y="94"/>
                    <a:pt x="195" y="102"/>
                    <a:pt x="191" y="107"/>
                  </a:cubicBezTo>
                  <a:cubicBezTo>
                    <a:pt x="132" y="181"/>
                    <a:pt x="132" y="181"/>
                    <a:pt x="132" y="181"/>
                  </a:cubicBezTo>
                  <a:cubicBezTo>
                    <a:pt x="128" y="187"/>
                    <a:pt x="120" y="188"/>
                    <a:pt x="115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21BBECCD-5540-43D3-8B73-CBB39ABBA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231" y="825303"/>
              <a:ext cx="307181" cy="294801"/>
            </a:xfrm>
            <a:custGeom>
              <a:avLst/>
              <a:gdLst>
                <a:gd name="T0" fmla="*/ 108 w 194"/>
                <a:gd name="T1" fmla="*/ 186 h 191"/>
                <a:gd name="T2" fmla="*/ 6 w 194"/>
                <a:gd name="T3" fmla="*/ 92 h 191"/>
                <a:gd name="T4" fmla="*/ 5 w 194"/>
                <a:gd name="T5" fmla="*/ 75 h 191"/>
                <a:gd name="T6" fmla="*/ 69 w 194"/>
                <a:gd name="T7" fmla="*/ 5 h 191"/>
                <a:gd name="T8" fmla="*/ 86 w 194"/>
                <a:gd name="T9" fmla="*/ 4 h 191"/>
                <a:gd name="T10" fmla="*/ 189 w 194"/>
                <a:gd name="T11" fmla="*/ 98 h 191"/>
                <a:gd name="T12" fmla="*/ 189 w 194"/>
                <a:gd name="T13" fmla="*/ 115 h 191"/>
                <a:gd name="T14" fmla="*/ 125 w 194"/>
                <a:gd name="T15" fmla="*/ 185 h 191"/>
                <a:gd name="T16" fmla="*/ 108 w 194"/>
                <a:gd name="T17" fmla="*/ 18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91">
                  <a:moveTo>
                    <a:pt x="108" y="186"/>
                  </a:moveTo>
                  <a:cubicBezTo>
                    <a:pt x="6" y="92"/>
                    <a:pt x="6" y="92"/>
                    <a:pt x="6" y="92"/>
                  </a:cubicBezTo>
                  <a:cubicBezTo>
                    <a:pt x="1" y="88"/>
                    <a:pt x="0" y="80"/>
                    <a:pt x="5" y="7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74" y="0"/>
                    <a:pt x="81" y="0"/>
                    <a:pt x="86" y="4"/>
                  </a:cubicBezTo>
                  <a:cubicBezTo>
                    <a:pt x="189" y="98"/>
                    <a:pt x="189" y="98"/>
                    <a:pt x="189" y="98"/>
                  </a:cubicBezTo>
                  <a:cubicBezTo>
                    <a:pt x="193" y="103"/>
                    <a:pt x="194" y="110"/>
                    <a:pt x="189" y="115"/>
                  </a:cubicBezTo>
                  <a:cubicBezTo>
                    <a:pt x="125" y="185"/>
                    <a:pt x="125" y="185"/>
                    <a:pt x="125" y="185"/>
                  </a:cubicBezTo>
                  <a:cubicBezTo>
                    <a:pt x="121" y="190"/>
                    <a:pt x="113" y="191"/>
                    <a:pt x="108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131AE56C-EAB8-4D79-BDC5-6AFB620A2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5402" y="589811"/>
              <a:ext cx="303611" cy="296545"/>
            </a:xfrm>
            <a:custGeom>
              <a:avLst/>
              <a:gdLst>
                <a:gd name="T0" fmla="*/ 99 w 191"/>
                <a:gd name="T1" fmla="*/ 188 h 193"/>
                <a:gd name="T2" fmla="*/ 4 w 191"/>
                <a:gd name="T3" fmla="*/ 86 h 193"/>
                <a:gd name="T4" fmla="*/ 5 w 191"/>
                <a:gd name="T5" fmla="*/ 69 h 193"/>
                <a:gd name="T6" fmla="*/ 75 w 191"/>
                <a:gd name="T7" fmla="*/ 5 h 193"/>
                <a:gd name="T8" fmla="*/ 92 w 191"/>
                <a:gd name="T9" fmla="*/ 5 h 193"/>
                <a:gd name="T10" fmla="*/ 186 w 191"/>
                <a:gd name="T11" fmla="*/ 107 h 193"/>
                <a:gd name="T12" fmla="*/ 186 w 191"/>
                <a:gd name="T13" fmla="*/ 124 h 193"/>
                <a:gd name="T14" fmla="*/ 116 w 191"/>
                <a:gd name="T15" fmla="*/ 189 h 193"/>
                <a:gd name="T16" fmla="*/ 99 w 191"/>
                <a:gd name="T17" fmla="*/ 18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3">
                  <a:moveTo>
                    <a:pt x="99" y="188"/>
                  </a:moveTo>
                  <a:cubicBezTo>
                    <a:pt x="4" y="86"/>
                    <a:pt x="4" y="86"/>
                    <a:pt x="4" y="86"/>
                  </a:cubicBezTo>
                  <a:cubicBezTo>
                    <a:pt x="0" y="81"/>
                    <a:pt x="0" y="74"/>
                    <a:pt x="5" y="69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80" y="0"/>
                    <a:pt x="87" y="0"/>
                    <a:pt x="92" y="5"/>
                  </a:cubicBezTo>
                  <a:cubicBezTo>
                    <a:pt x="186" y="107"/>
                    <a:pt x="186" y="107"/>
                    <a:pt x="186" y="107"/>
                  </a:cubicBezTo>
                  <a:cubicBezTo>
                    <a:pt x="191" y="112"/>
                    <a:pt x="190" y="120"/>
                    <a:pt x="186" y="124"/>
                  </a:cubicBezTo>
                  <a:cubicBezTo>
                    <a:pt x="116" y="189"/>
                    <a:pt x="116" y="189"/>
                    <a:pt x="116" y="189"/>
                  </a:cubicBezTo>
                  <a:cubicBezTo>
                    <a:pt x="111" y="193"/>
                    <a:pt x="103" y="193"/>
                    <a:pt x="99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981ACB46-36F1-44F5-A2E6-DBAF3DD5F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9006" y="382230"/>
              <a:ext cx="296467" cy="300034"/>
            </a:xfrm>
            <a:custGeom>
              <a:avLst/>
              <a:gdLst>
                <a:gd name="T0" fmla="*/ 88 w 187"/>
                <a:gd name="T1" fmla="*/ 189 h 195"/>
                <a:gd name="T2" fmla="*/ 4 w 187"/>
                <a:gd name="T3" fmla="*/ 78 h 195"/>
                <a:gd name="T4" fmla="*/ 6 w 187"/>
                <a:gd name="T5" fmla="*/ 61 h 195"/>
                <a:gd name="T6" fmla="*/ 82 w 187"/>
                <a:gd name="T7" fmla="*/ 4 h 195"/>
                <a:gd name="T8" fmla="*/ 99 w 187"/>
                <a:gd name="T9" fmla="*/ 6 h 195"/>
                <a:gd name="T10" fmla="*/ 183 w 187"/>
                <a:gd name="T11" fmla="*/ 117 h 195"/>
                <a:gd name="T12" fmla="*/ 180 w 187"/>
                <a:gd name="T13" fmla="*/ 134 h 195"/>
                <a:gd name="T14" fmla="*/ 104 w 187"/>
                <a:gd name="T15" fmla="*/ 191 h 195"/>
                <a:gd name="T16" fmla="*/ 88 w 187"/>
                <a:gd name="T17" fmla="*/ 18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95">
                  <a:moveTo>
                    <a:pt x="88" y="189"/>
                  </a:moveTo>
                  <a:cubicBezTo>
                    <a:pt x="4" y="78"/>
                    <a:pt x="4" y="78"/>
                    <a:pt x="4" y="78"/>
                  </a:cubicBezTo>
                  <a:cubicBezTo>
                    <a:pt x="0" y="73"/>
                    <a:pt x="1" y="65"/>
                    <a:pt x="6" y="61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7" y="0"/>
                    <a:pt x="95" y="1"/>
                    <a:pt x="99" y="6"/>
                  </a:cubicBezTo>
                  <a:cubicBezTo>
                    <a:pt x="183" y="117"/>
                    <a:pt x="183" y="117"/>
                    <a:pt x="183" y="117"/>
                  </a:cubicBezTo>
                  <a:cubicBezTo>
                    <a:pt x="187" y="122"/>
                    <a:pt x="186" y="130"/>
                    <a:pt x="180" y="134"/>
                  </a:cubicBezTo>
                  <a:cubicBezTo>
                    <a:pt x="104" y="191"/>
                    <a:pt x="104" y="191"/>
                    <a:pt x="104" y="191"/>
                  </a:cubicBezTo>
                  <a:cubicBezTo>
                    <a:pt x="99" y="195"/>
                    <a:pt x="92" y="194"/>
                    <a:pt x="88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1827EBAE-C0FB-43EE-8AFD-C50A0D269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790" y="17653"/>
              <a:ext cx="282179" cy="300034"/>
            </a:xfrm>
            <a:custGeom>
              <a:avLst/>
              <a:gdLst>
                <a:gd name="T0" fmla="*/ 70 w 178"/>
                <a:gd name="T1" fmla="*/ 187 h 195"/>
                <a:gd name="T2" fmla="*/ 3 w 178"/>
                <a:gd name="T3" fmla="*/ 65 h 195"/>
                <a:gd name="T4" fmla="*/ 8 w 178"/>
                <a:gd name="T5" fmla="*/ 49 h 195"/>
                <a:gd name="T6" fmla="*/ 92 w 178"/>
                <a:gd name="T7" fmla="*/ 3 h 195"/>
                <a:gd name="T8" fmla="*/ 108 w 178"/>
                <a:gd name="T9" fmla="*/ 8 h 195"/>
                <a:gd name="T10" fmla="*/ 175 w 178"/>
                <a:gd name="T11" fmla="*/ 130 h 195"/>
                <a:gd name="T12" fmla="*/ 170 w 178"/>
                <a:gd name="T13" fmla="*/ 146 h 195"/>
                <a:gd name="T14" fmla="*/ 87 w 178"/>
                <a:gd name="T15" fmla="*/ 192 h 195"/>
                <a:gd name="T16" fmla="*/ 70 w 178"/>
                <a:gd name="T17" fmla="*/ 18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95">
                  <a:moveTo>
                    <a:pt x="70" y="187"/>
                  </a:moveTo>
                  <a:cubicBezTo>
                    <a:pt x="3" y="65"/>
                    <a:pt x="3" y="65"/>
                    <a:pt x="3" y="65"/>
                  </a:cubicBezTo>
                  <a:cubicBezTo>
                    <a:pt x="0" y="60"/>
                    <a:pt x="2" y="52"/>
                    <a:pt x="8" y="49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7" y="0"/>
                    <a:pt x="105" y="2"/>
                    <a:pt x="108" y="8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178" y="136"/>
                    <a:pt x="176" y="143"/>
                    <a:pt x="170" y="146"/>
                  </a:cubicBezTo>
                  <a:cubicBezTo>
                    <a:pt x="87" y="192"/>
                    <a:pt x="87" y="192"/>
                    <a:pt x="87" y="192"/>
                  </a:cubicBezTo>
                  <a:cubicBezTo>
                    <a:pt x="81" y="195"/>
                    <a:pt x="73" y="193"/>
                    <a:pt x="70" y="1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1" name="Freeform 21">
              <a:extLst>
                <a:ext uri="{FF2B5EF4-FFF2-40B4-BE49-F238E27FC236}">
                  <a16:creationId xmlns:a16="http://schemas.microsoft.com/office/drawing/2014/main" id="{B84416B1-8D40-4025-80A0-D7166E77E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1296" y="-240515"/>
              <a:ext cx="253604" cy="291312"/>
            </a:xfrm>
            <a:custGeom>
              <a:avLst/>
              <a:gdLst>
                <a:gd name="T0" fmla="*/ 46 w 161"/>
                <a:gd name="T1" fmla="*/ 179 h 189"/>
                <a:gd name="T2" fmla="*/ 2 w 161"/>
                <a:gd name="T3" fmla="*/ 48 h 189"/>
                <a:gd name="T4" fmla="*/ 10 w 161"/>
                <a:gd name="T5" fmla="*/ 32 h 189"/>
                <a:gd name="T6" fmla="*/ 100 w 161"/>
                <a:gd name="T7" fmla="*/ 2 h 189"/>
                <a:gd name="T8" fmla="*/ 115 w 161"/>
                <a:gd name="T9" fmla="*/ 10 h 189"/>
                <a:gd name="T10" fmla="*/ 159 w 161"/>
                <a:gd name="T11" fmla="*/ 142 h 189"/>
                <a:gd name="T12" fmla="*/ 152 w 161"/>
                <a:gd name="T13" fmla="*/ 157 h 189"/>
                <a:gd name="T14" fmla="*/ 61 w 161"/>
                <a:gd name="T15" fmla="*/ 187 h 189"/>
                <a:gd name="T16" fmla="*/ 46 w 161"/>
                <a:gd name="T17" fmla="*/ 17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89">
                  <a:moveTo>
                    <a:pt x="46" y="179"/>
                  </a:moveTo>
                  <a:cubicBezTo>
                    <a:pt x="2" y="48"/>
                    <a:pt x="2" y="48"/>
                    <a:pt x="2" y="48"/>
                  </a:cubicBezTo>
                  <a:cubicBezTo>
                    <a:pt x="0" y="41"/>
                    <a:pt x="4" y="34"/>
                    <a:pt x="10" y="32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106" y="0"/>
                    <a:pt x="113" y="4"/>
                    <a:pt x="115" y="10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1" y="148"/>
                    <a:pt x="158" y="155"/>
                    <a:pt x="152" y="157"/>
                  </a:cubicBezTo>
                  <a:cubicBezTo>
                    <a:pt x="61" y="187"/>
                    <a:pt x="61" y="187"/>
                    <a:pt x="61" y="187"/>
                  </a:cubicBezTo>
                  <a:cubicBezTo>
                    <a:pt x="55" y="189"/>
                    <a:pt x="48" y="186"/>
                    <a:pt x="46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4A513AA6-291C-465D-B5A7-CA6E5DF49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9827" y="-123641"/>
              <a:ext cx="271463" cy="298290"/>
            </a:xfrm>
            <a:custGeom>
              <a:avLst/>
              <a:gdLst>
                <a:gd name="T0" fmla="*/ 61 w 172"/>
                <a:gd name="T1" fmla="*/ 185 h 193"/>
                <a:gd name="T2" fmla="*/ 3 w 172"/>
                <a:gd name="T3" fmla="*/ 58 h 193"/>
                <a:gd name="T4" fmla="*/ 9 w 172"/>
                <a:gd name="T5" fmla="*/ 42 h 193"/>
                <a:gd name="T6" fmla="*/ 96 w 172"/>
                <a:gd name="T7" fmla="*/ 3 h 193"/>
                <a:gd name="T8" fmla="*/ 112 w 172"/>
                <a:gd name="T9" fmla="*/ 9 h 193"/>
                <a:gd name="T10" fmla="*/ 169 w 172"/>
                <a:gd name="T11" fmla="*/ 135 h 193"/>
                <a:gd name="T12" fmla="*/ 163 w 172"/>
                <a:gd name="T13" fmla="*/ 151 h 193"/>
                <a:gd name="T14" fmla="*/ 76 w 172"/>
                <a:gd name="T15" fmla="*/ 191 h 193"/>
                <a:gd name="T16" fmla="*/ 61 w 172"/>
                <a:gd name="T17" fmla="*/ 18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93">
                  <a:moveTo>
                    <a:pt x="61" y="185"/>
                  </a:moveTo>
                  <a:cubicBezTo>
                    <a:pt x="3" y="58"/>
                    <a:pt x="3" y="58"/>
                    <a:pt x="3" y="58"/>
                  </a:cubicBezTo>
                  <a:cubicBezTo>
                    <a:pt x="0" y="52"/>
                    <a:pt x="3" y="45"/>
                    <a:pt x="9" y="42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2" y="0"/>
                    <a:pt x="109" y="3"/>
                    <a:pt x="112" y="9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72" y="141"/>
                    <a:pt x="169" y="149"/>
                    <a:pt x="163" y="151"/>
                  </a:cubicBezTo>
                  <a:cubicBezTo>
                    <a:pt x="76" y="191"/>
                    <a:pt x="76" y="191"/>
                    <a:pt x="76" y="191"/>
                  </a:cubicBezTo>
                  <a:cubicBezTo>
                    <a:pt x="70" y="193"/>
                    <a:pt x="63" y="191"/>
                    <a:pt x="61" y="1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83EFE088-02F6-4BB3-9F23-37C042F61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4040" y="183370"/>
              <a:ext cx="289323" cy="301779"/>
            </a:xfrm>
            <a:custGeom>
              <a:avLst/>
              <a:gdLst>
                <a:gd name="T0" fmla="*/ 80 w 183"/>
                <a:gd name="T1" fmla="*/ 189 h 196"/>
                <a:gd name="T2" fmla="*/ 4 w 183"/>
                <a:gd name="T3" fmla="*/ 72 h 196"/>
                <a:gd name="T4" fmla="*/ 7 w 183"/>
                <a:gd name="T5" fmla="*/ 56 h 196"/>
                <a:gd name="T6" fmla="*/ 87 w 183"/>
                <a:gd name="T7" fmla="*/ 4 h 196"/>
                <a:gd name="T8" fmla="*/ 104 w 183"/>
                <a:gd name="T9" fmla="*/ 7 h 196"/>
                <a:gd name="T10" fmla="*/ 180 w 183"/>
                <a:gd name="T11" fmla="*/ 124 h 196"/>
                <a:gd name="T12" fmla="*/ 176 w 183"/>
                <a:gd name="T13" fmla="*/ 141 h 196"/>
                <a:gd name="T14" fmla="*/ 96 w 183"/>
                <a:gd name="T15" fmla="*/ 192 h 196"/>
                <a:gd name="T16" fmla="*/ 80 w 183"/>
                <a:gd name="T17" fmla="*/ 18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196">
                  <a:moveTo>
                    <a:pt x="80" y="189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0" y="67"/>
                    <a:pt x="2" y="59"/>
                    <a:pt x="7" y="56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93" y="0"/>
                    <a:pt x="100" y="2"/>
                    <a:pt x="104" y="7"/>
                  </a:cubicBezTo>
                  <a:cubicBezTo>
                    <a:pt x="180" y="124"/>
                    <a:pt x="180" y="124"/>
                    <a:pt x="180" y="124"/>
                  </a:cubicBezTo>
                  <a:cubicBezTo>
                    <a:pt x="183" y="129"/>
                    <a:pt x="182" y="137"/>
                    <a:pt x="176" y="141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1" y="196"/>
                    <a:pt x="83" y="194"/>
                    <a:pt x="80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7972CE36-6279-4B30-8026-6F7DF8418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506" y="3098231"/>
              <a:ext cx="271463" cy="205837"/>
            </a:xfrm>
            <a:custGeom>
              <a:avLst/>
              <a:gdLst>
                <a:gd name="T0" fmla="*/ 24 w 173"/>
                <a:gd name="T1" fmla="*/ 133 h 134"/>
                <a:gd name="T2" fmla="*/ 162 w 173"/>
                <a:gd name="T3" fmla="*/ 119 h 134"/>
                <a:gd name="T4" fmla="*/ 173 w 173"/>
                <a:gd name="T5" fmla="*/ 106 h 134"/>
                <a:gd name="T6" fmla="*/ 163 w 173"/>
                <a:gd name="T7" fmla="*/ 12 h 134"/>
                <a:gd name="T8" fmla="*/ 150 w 173"/>
                <a:gd name="T9" fmla="*/ 1 h 134"/>
                <a:gd name="T10" fmla="*/ 12 w 173"/>
                <a:gd name="T11" fmla="*/ 15 h 134"/>
                <a:gd name="T12" fmla="*/ 1 w 173"/>
                <a:gd name="T13" fmla="*/ 28 h 134"/>
                <a:gd name="T14" fmla="*/ 10 w 173"/>
                <a:gd name="T15" fmla="*/ 122 h 134"/>
                <a:gd name="T16" fmla="*/ 24 w 173"/>
                <a:gd name="T17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34">
                  <a:moveTo>
                    <a:pt x="24" y="133"/>
                  </a:moveTo>
                  <a:cubicBezTo>
                    <a:pt x="162" y="119"/>
                    <a:pt x="162" y="119"/>
                    <a:pt x="162" y="119"/>
                  </a:cubicBezTo>
                  <a:cubicBezTo>
                    <a:pt x="168" y="119"/>
                    <a:pt x="173" y="113"/>
                    <a:pt x="173" y="106"/>
                  </a:cubicBezTo>
                  <a:cubicBezTo>
                    <a:pt x="163" y="12"/>
                    <a:pt x="163" y="12"/>
                    <a:pt x="163" y="12"/>
                  </a:cubicBezTo>
                  <a:cubicBezTo>
                    <a:pt x="163" y="5"/>
                    <a:pt x="157" y="0"/>
                    <a:pt x="150" y="1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5" y="15"/>
                    <a:pt x="0" y="21"/>
                    <a:pt x="1" y="28"/>
                  </a:cubicBezTo>
                  <a:cubicBezTo>
                    <a:pt x="10" y="122"/>
                    <a:pt x="10" y="122"/>
                    <a:pt x="10" y="122"/>
                  </a:cubicBezTo>
                  <a:cubicBezTo>
                    <a:pt x="11" y="129"/>
                    <a:pt x="17" y="134"/>
                    <a:pt x="24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C922CD57-2B8A-474F-BCF6-1F5F61776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1644" y="2805175"/>
              <a:ext cx="282179" cy="221537"/>
            </a:xfrm>
            <a:custGeom>
              <a:avLst/>
              <a:gdLst>
                <a:gd name="T0" fmla="*/ 32 w 179"/>
                <a:gd name="T1" fmla="*/ 143 h 144"/>
                <a:gd name="T2" fmla="*/ 169 w 179"/>
                <a:gd name="T3" fmla="*/ 119 h 144"/>
                <a:gd name="T4" fmla="*/ 178 w 179"/>
                <a:gd name="T5" fmla="*/ 105 h 144"/>
                <a:gd name="T6" fmla="*/ 162 w 179"/>
                <a:gd name="T7" fmla="*/ 11 h 144"/>
                <a:gd name="T8" fmla="*/ 148 w 179"/>
                <a:gd name="T9" fmla="*/ 1 h 144"/>
                <a:gd name="T10" fmla="*/ 11 w 179"/>
                <a:gd name="T11" fmla="*/ 25 h 144"/>
                <a:gd name="T12" fmla="*/ 1 w 179"/>
                <a:gd name="T13" fmla="*/ 39 h 144"/>
                <a:gd name="T14" fmla="*/ 18 w 179"/>
                <a:gd name="T15" fmla="*/ 133 h 144"/>
                <a:gd name="T16" fmla="*/ 32 w 179"/>
                <a:gd name="T17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44">
                  <a:moveTo>
                    <a:pt x="32" y="143"/>
                  </a:moveTo>
                  <a:cubicBezTo>
                    <a:pt x="169" y="119"/>
                    <a:pt x="169" y="119"/>
                    <a:pt x="169" y="119"/>
                  </a:cubicBezTo>
                  <a:cubicBezTo>
                    <a:pt x="175" y="117"/>
                    <a:pt x="179" y="111"/>
                    <a:pt x="178" y="105"/>
                  </a:cubicBezTo>
                  <a:cubicBezTo>
                    <a:pt x="162" y="11"/>
                    <a:pt x="162" y="11"/>
                    <a:pt x="162" y="11"/>
                  </a:cubicBezTo>
                  <a:cubicBezTo>
                    <a:pt x="161" y="4"/>
                    <a:pt x="154" y="0"/>
                    <a:pt x="148" y="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5" y="26"/>
                    <a:pt x="0" y="33"/>
                    <a:pt x="1" y="39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9"/>
                    <a:pt x="25" y="144"/>
                    <a:pt x="32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id="{22539C31-F0A5-4156-B2D7-01DA9EE33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633" y="2496420"/>
              <a:ext cx="292894" cy="235492"/>
            </a:xfrm>
            <a:custGeom>
              <a:avLst/>
              <a:gdLst>
                <a:gd name="T0" fmla="*/ 40 w 185"/>
                <a:gd name="T1" fmla="*/ 152 h 153"/>
                <a:gd name="T2" fmla="*/ 175 w 185"/>
                <a:gd name="T3" fmla="*/ 118 h 153"/>
                <a:gd name="T4" fmla="*/ 183 w 185"/>
                <a:gd name="T5" fmla="*/ 103 h 153"/>
                <a:gd name="T6" fmla="*/ 160 w 185"/>
                <a:gd name="T7" fmla="*/ 11 h 153"/>
                <a:gd name="T8" fmla="*/ 145 w 185"/>
                <a:gd name="T9" fmla="*/ 2 h 153"/>
                <a:gd name="T10" fmla="*/ 11 w 185"/>
                <a:gd name="T11" fmla="*/ 36 h 153"/>
                <a:gd name="T12" fmla="*/ 2 w 185"/>
                <a:gd name="T13" fmla="*/ 51 h 153"/>
                <a:gd name="T14" fmla="*/ 25 w 185"/>
                <a:gd name="T15" fmla="*/ 143 h 153"/>
                <a:gd name="T16" fmla="*/ 40 w 185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53">
                  <a:moveTo>
                    <a:pt x="40" y="152"/>
                  </a:moveTo>
                  <a:cubicBezTo>
                    <a:pt x="175" y="118"/>
                    <a:pt x="175" y="118"/>
                    <a:pt x="175" y="118"/>
                  </a:cubicBezTo>
                  <a:cubicBezTo>
                    <a:pt x="181" y="116"/>
                    <a:pt x="185" y="109"/>
                    <a:pt x="183" y="103"/>
                  </a:cubicBezTo>
                  <a:cubicBezTo>
                    <a:pt x="160" y="11"/>
                    <a:pt x="160" y="11"/>
                    <a:pt x="160" y="11"/>
                  </a:cubicBezTo>
                  <a:cubicBezTo>
                    <a:pt x="158" y="4"/>
                    <a:pt x="152" y="0"/>
                    <a:pt x="145" y="2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4" y="38"/>
                    <a:pt x="0" y="45"/>
                    <a:pt x="2" y="51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7" y="150"/>
                    <a:pt x="34" y="153"/>
                    <a:pt x="4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8A691D5D-30A3-4FC6-A82B-C7F7105B9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338" y="2206853"/>
              <a:ext cx="300038" cy="249447"/>
            </a:xfrm>
            <a:custGeom>
              <a:avLst/>
              <a:gdLst>
                <a:gd name="T0" fmla="*/ 49 w 190"/>
                <a:gd name="T1" fmla="*/ 161 h 163"/>
                <a:gd name="T2" fmla="*/ 180 w 190"/>
                <a:gd name="T3" fmla="*/ 114 h 163"/>
                <a:gd name="T4" fmla="*/ 188 w 190"/>
                <a:gd name="T5" fmla="*/ 99 h 163"/>
                <a:gd name="T6" fmla="*/ 156 w 190"/>
                <a:gd name="T7" fmla="*/ 9 h 163"/>
                <a:gd name="T8" fmla="*/ 140 w 190"/>
                <a:gd name="T9" fmla="*/ 2 h 163"/>
                <a:gd name="T10" fmla="*/ 9 w 190"/>
                <a:gd name="T11" fmla="*/ 49 h 163"/>
                <a:gd name="T12" fmla="*/ 2 w 190"/>
                <a:gd name="T13" fmla="*/ 64 h 163"/>
                <a:gd name="T14" fmla="*/ 34 w 190"/>
                <a:gd name="T15" fmla="*/ 154 h 163"/>
                <a:gd name="T16" fmla="*/ 49 w 190"/>
                <a:gd name="T17" fmla="*/ 16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63">
                  <a:moveTo>
                    <a:pt x="49" y="161"/>
                  </a:moveTo>
                  <a:cubicBezTo>
                    <a:pt x="180" y="114"/>
                    <a:pt x="180" y="114"/>
                    <a:pt x="180" y="114"/>
                  </a:cubicBezTo>
                  <a:cubicBezTo>
                    <a:pt x="187" y="112"/>
                    <a:pt x="190" y="105"/>
                    <a:pt x="188" y="99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3" y="3"/>
                    <a:pt x="147" y="0"/>
                    <a:pt x="140" y="2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3" y="51"/>
                    <a:pt x="0" y="58"/>
                    <a:pt x="2" y="6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60"/>
                    <a:pt x="43" y="163"/>
                    <a:pt x="49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0F8A0D07-1A21-46DB-A168-08B83ACF2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038" y="1919029"/>
              <a:ext cx="303611" cy="261657"/>
            </a:xfrm>
            <a:custGeom>
              <a:avLst/>
              <a:gdLst>
                <a:gd name="T0" fmla="*/ 57 w 193"/>
                <a:gd name="T1" fmla="*/ 168 h 171"/>
                <a:gd name="T2" fmla="*/ 184 w 193"/>
                <a:gd name="T3" fmla="*/ 112 h 171"/>
                <a:gd name="T4" fmla="*/ 190 w 193"/>
                <a:gd name="T5" fmla="*/ 96 h 171"/>
                <a:gd name="T6" fmla="*/ 151 w 193"/>
                <a:gd name="T7" fmla="*/ 9 h 171"/>
                <a:gd name="T8" fmla="*/ 135 w 193"/>
                <a:gd name="T9" fmla="*/ 3 h 171"/>
                <a:gd name="T10" fmla="*/ 9 w 193"/>
                <a:gd name="T11" fmla="*/ 59 h 171"/>
                <a:gd name="T12" fmla="*/ 2 w 193"/>
                <a:gd name="T13" fmla="*/ 75 h 171"/>
                <a:gd name="T14" fmla="*/ 41 w 193"/>
                <a:gd name="T15" fmla="*/ 162 h 171"/>
                <a:gd name="T16" fmla="*/ 57 w 193"/>
                <a:gd name="T17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171">
                  <a:moveTo>
                    <a:pt x="57" y="168"/>
                  </a:moveTo>
                  <a:cubicBezTo>
                    <a:pt x="184" y="112"/>
                    <a:pt x="184" y="112"/>
                    <a:pt x="184" y="112"/>
                  </a:cubicBezTo>
                  <a:cubicBezTo>
                    <a:pt x="190" y="109"/>
                    <a:pt x="193" y="102"/>
                    <a:pt x="190" y="96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49" y="3"/>
                    <a:pt x="142" y="0"/>
                    <a:pt x="135" y="3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3" y="62"/>
                    <a:pt x="0" y="69"/>
                    <a:pt x="2" y="75"/>
                  </a:cubicBezTo>
                  <a:cubicBezTo>
                    <a:pt x="41" y="162"/>
                    <a:pt x="41" y="162"/>
                    <a:pt x="41" y="162"/>
                  </a:cubicBezTo>
                  <a:cubicBezTo>
                    <a:pt x="44" y="168"/>
                    <a:pt x="51" y="171"/>
                    <a:pt x="57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8776BD64-71E5-4CA4-8FC8-852C009BB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3733" y="1631207"/>
              <a:ext cx="307181" cy="273868"/>
            </a:xfrm>
            <a:custGeom>
              <a:avLst/>
              <a:gdLst>
                <a:gd name="T0" fmla="*/ 65 w 195"/>
                <a:gd name="T1" fmla="*/ 175 h 178"/>
                <a:gd name="T2" fmla="*/ 187 w 195"/>
                <a:gd name="T3" fmla="*/ 108 h 178"/>
                <a:gd name="T4" fmla="*/ 192 w 195"/>
                <a:gd name="T5" fmla="*/ 91 h 178"/>
                <a:gd name="T6" fmla="*/ 146 w 195"/>
                <a:gd name="T7" fmla="*/ 8 h 178"/>
                <a:gd name="T8" fmla="*/ 129 w 195"/>
                <a:gd name="T9" fmla="*/ 3 h 178"/>
                <a:gd name="T10" fmla="*/ 8 w 195"/>
                <a:gd name="T11" fmla="*/ 70 h 178"/>
                <a:gd name="T12" fmla="*/ 3 w 195"/>
                <a:gd name="T13" fmla="*/ 87 h 178"/>
                <a:gd name="T14" fmla="*/ 49 w 195"/>
                <a:gd name="T15" fmla="*/ 170 h 178"/>
                <a:gd name="T16" fmla="*/ 65 w 195"/>
                <a:gd name="T17" fmla="*/ 17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178">
                  <a:moveTo>
                    <a:pt x="65" y="175"/>
                  </a:moveTo>
                  <a:cubicBezTo>
                    <a:pt x="187" y="108"/>
                    <a:pt x="187" y="108"/>
                    <a:pt x="187" y="108"/>
                  </a:cubicBezTo>
                  <a:cubicBezTo>
                    <a:pt x="193" y="104"/>
                    <a:pt x="195" y="97"/>
                    <a:pt x="192" y="91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3" y="2"/>
                    <a:pt x="135" y="0"/>
                    <a:pt x="129" y="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2" y="73"/>
                    <a:pt x="0" y="81"/>
                    <a:pt x="3" y="87"/>
                  </a:cubicBezTo>
                  <a:cubicBezTo>
                    <a:pt x="49" y="170"/>
                    <a:pt x="49" y="170"/>
                    <a:pt x="49" y="170"/>
                  </a:cubicBezTo>
                  <a:cubicBezTo>
                    <a:pt x="52" y="176"/>
                    <a:pt x="60" y="178"/>
                    <a:pt x="65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218C02B9-AF09-4409-B7E3-9EA53EACF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713" y="1341640"/>
              <a:ext cx="310754" cy="282590"/>
            </a:xfrm>
            <a:custGeom>
              <a:avLst/>
              <a:gdLst>
                <a:gd name="T0" fmla="*/ 74 w 196"/>
                <a:gd name="T1" fmla="*/ 180 h 184"/>
                <a:gd name="T2" fmla="*/ 189 w 196"/>
                <a:gd name="T3" fmla="*/ 102 h 184"/>
                <a:gd name="T4" fmla="*/ 192 w 196"/>
                <a:gd name="T5" fmla="*/ 86 h 184"/>
                <a:gd name="T6" fmla="*/ 139 w 196"/>
                <a:gd name="T7" fmla="*/ 7 h 184"/>
                <a:gd name="T8" fmla="*/ 122 w 196"/>
                <a:gd name="T9" fmla="*/ 4 h 184"/>
                <a:gd name="T10" fmla="*/ 7 w 196"/>
                <a:gd name="T11" fmla="*/ 82 h 184"/>
                <a:gd name="T12" fmla="*/ 4 w 196"/>
                <a:gd name="T13" fmla="*/ 98 h 184"/>
                <a:gd name="T14" fmla="*/ 58 w 196"/>
                <a:gd name="T15" fmla="*/ 177 h 184"/>
                <a:gd name="T16" fmla="*/ 74 w 196"/>
                <a:gd name="T17" fmla="*/ 18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84">
                  <a:moveTo>
                    <a:pt x="74" y="180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95" y="99"/>
                    <a:pt x="196" y="91"/>
                    <a:pt x="192" y="86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5" y="1"/>
                    <a:pt x="128" y="0"/>
                    <a:pt x="122" y="4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2" y="85"/>
                    <a:pt x="0" y="93"/>
                    <a:pt x="4" y="98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61" y="183"/>
                    <a:pt x="69" y="184"/>
                    <a:pt x="7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2045E372-3749-4330-8D17-8BE7E0A9D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546" y="1079982"/>
              <a:ext cx="307181" cy="287824"/>
            </a:xfrm>
            <a:custGeom>
              <a:avLst/>
              <a:gdLst>
                <a:gd name="T0" fmla="*/ 80 w 195"/>
                <a:gd name="T1" fmla="*/ 183 h 188"/>
                <a:gd name="T2" fmla="*/ 189 w 195"/>
                <a:gd name="T3" fmla="*/ 97 h 188"/>
                <a:gd name="T4" fmla="*/ 191 w 195"/>
                <a:gd name="T5" fmla="*/ 80 h 188"/>
                <a:gd name="T6" fmla="*/ 132 w 195"/>
                <a:gd name="T7" fmla="*/ 6 h 188"/>
                <a:gd name="T8" fmla="*/ 115 w 195"/>
                <a:gd name="T9" fmla="*/ 4 h 188"/>
                <a:gd name="T10" fmla="*/ 6 w 195"/>
                <a:gd name="T11" fmla="*/ 90 h 188"/>
                <a:gd name="T12" fmla="*/ 4 w 195"/>
                <a:gd name="T13" fmla="*/ 107 h 188"/>
                <a:gd name="T14" fmla="*/ 63 w 195"/>
                <a:gd name="T15" fmla="*/ 181 h 188"/>
                <a:gd name="T16" fmla="*/ 80 w 195"/>
                <a:gd name="T17" fmla="*/ 1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188">
                  <a:moveTo>
                    <a:pt x="80" y="183"/>
                  </a:moveTo>
                  <a:cubicBezTo>
                    <a:pt x="189" y="97"/>
                    <a:pt x="189" y="97"/>
                    <a:pt x="189" y="97"/>
                  </a:cubicBezTo>
                  <a:cubicBezTo>
                    <a:pt x="194" y="93"/>
                    <a:pt x="195" y="85"/>
                    <a:pt x="191" y="80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27" y="0"/>
                    <a:pt x="120" y="0"/>
                    <a:pt x="115" y="4"/>
                  </a:cubicBezTo>
                  <a:cubicBezTo>
                    <a:pt x="6" y="90"/>
                    <a:pt x="6" y="90"/>
                    <a:pt x="6" y="90"/>
                  </a:cubicBezTo>
                  <a:cubicBezTo>
                    <a:pt x="1" y="94"/>
                    <a:pt x="0" y="102"/>
                    <a:pt x="4" y="107"/>
                  </a:cubicBezTo>
                  <a:cubicBezTo>
                    <a:pt x="63" y="181"/>
                    <a:pt x="63" y="181"/>
                    <a:pt x="63" y="181"/>
                  </a:cubicBezTo>
                  <a:cubicBezTo>
                    <a:pt x="67" y="187"/>
                    <a:pt x="75" y="188"/>
                    <a:pt x="80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F0B85F40-3047-4181-9055-6CE379FB5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233" y="825303"/>
              <a:ext cx="303611" cy="294801"/>
            </a:xfrm>
            <a:custGeom>
              <a:avLst/>
              <a:gdLst>
                <a:gd name="T0" fmla="*/ 86 w 194"/>
                <a:gd name="T1" fmla="*/ 186 h 191"/>
                <a:gd name="T2" fmla="*/ 188 w 194"/>
                <a:gd name="T3" fmla="*/ 92 h 191"/>
                <a:gd name="T4" fmla="*/ 189 w 194"/>
                <a:gd name="T5" fmla="*/ 75 h 191"/>
                <a:gd name="T6" fmla="*/ 125 w 194"/>
                <a:gd name="T7" fmla="*/ 5 h 191"/>
                <a:gd name="T8" fmla="*/ 108 w 194"/>
                <a:gd name="T9" fmla="*/ 4 h 191"/>
                <a:gd name="T10" fmla="*/ 5 w 194"/>
                <a:gd name="T11" fmla="*/ 98 h 191"/>
                <a:gd name="T12" fmla="*/ 5 w 194"/>
                <a:gd name="T13" fmla="*/ 115 h 191"/>
                <a:gd name="T14" fmla="*/ 69 w 194"/>
                <a:gd name="T15" fmla="*/ 185 h 191"/>
                <a:gd name="T16" fmla="*/ 86 w 194"/>
                <a:gd name="T17" fmla="*/ 18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91">
                  <a:moveTo>
                    <a:pt x="86" y="186"/>
                  </a:moveTo>
                  <a:cubicBezTo>
                    <a:pt x="188" y="92"/>
                    <a:pt x="188" y="92"/>
                    <a:pt x="188" y="92"/>
                  </a:cubicBezTo>
                  <a:cubicBezTo>
                    <a:pt x="193" y="88"/>
                    <a:pt x="194" y="80"/>
                    <a:pt x="189" y="7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0" y="0"/>
                    <a:pt x="113" y="0"/>
                    <a:pt x="108" y="4"/>
                  </a:cubicBezTo>
                  <a:cubicBezTo>
                    <a:pt x="5" y="98"/>
                    <a:pt x="5" y="98"/>
                    <a:pt x="5" y="98"/>
                  </a:cubicBezTo>
                  <a:cubicBezTo>
                    <a:pt x="1" y="103"/>
                    <a:pt x="0" y="110"/>
                    <a:pt x="5" y="115"/>
                  </a:cubicBezTo>
                  <a:cubicBezTo>
                    <a:pt x="69" y="185"/>
                    <a:pt x="69" y="185"/>
                    <a:pt x="69" y="185"/>
                  </a:cubicBezTo>
                  <a:cubicBezTo>
                    <a:pt x="73" y="190"/>
                    <a:pt x="81" y="191"/>
                    <a:pt x="86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3" name="Freeform 33">
              <a:extLst>
                <a:ext uri="{FF2B5EF4-FFF2-40B4-BE49-F238E27FC236}">
                  <a16:creationId xmlns:a16="http://schemas.microsoft.com/office/drawing/2014/main" id="{F95EB9CD-F9F9-4F95-80FF-04FD77B25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063" y="589811"/>
              <a:ext cx="303611" cy="296545"/>
            </a:xfrm>
            <a:custGeom>
              <a:avLst/>
              <a:gdLst>
                <a:gd name="T0" fmla="*/ 92 w 191"/>
                <a:gd name="T1" fmla="*/ 188 h 193"/>
                <a:gd name="T2" fmla="*/ 187 w 191"/>
                <a:gd name="T3" fmla="*/ 86 h 193"/>
                <a:gd name="T4" fmla="*/ 186 w 191"/>
                <a:gd name="T5" fmla="*/ 69 h 193"/>
                <a:gd name="T6" fmla="*/ 116 w 191"/>
                <a:gd name="T7" fmla="*/ 5 h 193"/>
                <a:gd name="T8" fmla="*/ 99 w 191"/>
                <a:gd name="T9" fmla="*/ 5 h 193"/>
                <a:gd name="T10" fmla="*/ 5 w 191"/>
                <a:gd name="T11" fmla="*/ 107 h 193"/>
                <a:gd name="T12" fmla="*/ 5 w 191"/>
                <a:gd name="T13" fmla="*/ 124 h 193"/>
                <a:gd name="T14" fmla="*/ 75 w 191"/>
                <a:gd name="T15" fmla="*/ 189 h 193"/>
                <a:gd name="T16" fmla="*/ 92 w 191"/>
                <a:gd name="T17" fmla="*/ 18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3">
                  <a:moveTo>
                    <a:pt x="92" y="188"/>
                  </a:moveTo>
                  <a:cubicBezTo>
                    <a:pt x="187" y="86"/>
                    <a:pt x="187" y="86"/>
                    <a:pt x="187" y="86"/>
                  </a:cubicBezTo>
                  <a:cubicBezTo>
                    <a:pt x="191" y="81"/>
                    <a:pt x="191" y="74"/>
                    <a:pt x="186" y="69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11" y="0"/>
                    <a:pt x="104" y="0"/>
                    <a:pt x="99" y="5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0" y="112"/>
                    <a:pt x="1" y="120"/>
                    <a:pt x="5" y="124"/>
                  </a:cubicBezTo>
                  <a:cubicBezTo>
                    <a:pt x="75" y="189"/>
                    <a:pt x="75" y="189"/>
                    <a:pt x="75" y="189"/>
                  </a:cubicBezTo>
                  <a:cubicBezTo>
                    <a:pt x="80" y="193"/>
                    <a:pt x="88" y="193"/>
                    <a:pt x="92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ADEF2B76-0D66-4107-9368-E90372E77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175" y="382230"/>
              <a:ext cx="292894" cy="300034"/>
            </a:xfrm>
            <a:custGeom>
              <a:avLst/>
              <a:gdLst>
                <a:gd name="T0" fmla="*/ 99 w 187"/>
                <a:gd name="T1" fmla="*/ 189 h 195"/>
                <a:gd name="T2" fmla="*/ 183 w 187"/>
                <a:gd name="T3" fmla="*/ 78 h 195"/>
                <a:gd name="T4" fmla="*/ 181 w 187"/>
                <a:gd name="T5" fmla="*/ 61 h 195"/>
                <a:gd name="T6" fmla="*/ 105 w 187"/>
                <a:gd name="T7" fmla="*/ 4 h 195"/>
                <a:gd name="T8" fmla="*/ 88 w 187"/>
                <a:gd name="T9" fmla="*/ 6 h 195"/>
                <a:gd name="T10" fmla="*/ 4 w 187"/>
                <a:gd name="T11" fmla="*/ 117 h 195"/>
                <a:gd name="T12" fmla="*/ 7 w 187"/>
                <a:gd name="T13" fmla="*/ 134 h 195"/>
                <a:gd name="T14" fmla="*/ 83 w 187"/>
                <a:gd name="T15" fmla="*/ 191 h 195"/>
                <a:gd name="T16" fmla="*/ 99 w 187"/>
                <a:gd name="T17" fmla="*/ 18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95">
                  <a:moveTo>
                    <a:pt x="99" y="189"/>
                  </a:moveTo>
                  <a:cubicBezTo>
                    <a:pt x="183" y="78"/>
                    <a:pt x="183" y="78"/>
                    <a:pt x="183" y="78"/>
                  </a:cubicBezTo>
                  <a:cubicBezTo>
                    <a:pt x="187" y="73"/>
                    <a:pt x="186" y="65"/>
                    <a:pt x="181" y="61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0" y="0"/>
                    <a:pt x="92" y="1"/>
                    <a:pt x="88" y="6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0" y="122"/>
                    <a:pt x="2" y="130"/>
                    <a:pt x="7" y="134"/>
                  </a:cubicBezTo>
                  <a:cubicBezTo>
                    <a:pt x="83" y="191"/>
                    <a:pt x="83" y="191"/>
                    <a:pt x="83" y="191"/>
                  </a:cubicBezTo>
                  <a:cubicBezTo>
                    <a:pt x="88" y="195"/>
                    <a:pt x="95" y="194"/>
                    <a:pt x="99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53714A91-A21E-4067-992A-036EBD8E1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106" y="17653"/>
              <a:ext cx="282179" cy="300034"/>
            </a:xfrm>
            <a:custGeom>
              <a:avLst/>
              <a:gdLst>
                <a:gd name="T0" fmla="*/ 108 w 178"/>
                <a:gd name="T1" fmla="*/ 187 h 195"/>
                <a:gd name="T2" fmla="*/ 175 w 178"/>
                <a:gd name="T3" fmla="*/ 65 h 195"/>
                <a:gd name="T4" fmla="*/ 170 w 178"/>
                <a:gd name="T5" fmla="*/ 49 h 195"/>
                <a:gd name="T6" fmla="*/ 86 w 178"/>
                <a:gd name="T7" fmla="*/ 3 h 195"/>
                <a:gd name="T8" fmla="*/ 70 w 178"/>
                <a:gd name="T9" fmla="*/ 8 h 195"/>
                <a:gd name="T10" fmla="*/ 3 w 178"/>
                <a:gd name="T11" fmla="*/ 130 h 195"/>
                <a:gd name="T12" fmla="*/ 8 w 178"/>
                <a:gd name="T13" fmla="*/ 146 h 195"/>
                <a:gd name="T14" fmla="*/ 92 w 178"/>
                <a:gd name="T15" fmla="*/ 192 h 195"/>
                <a:gd name="T16" fmla="*/ 108 w 178"/>
                <a:gd name="T17" fmla="*/ 18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95">
                  <a:moveTo>
                    <a:pt x="108" y="187"/>
                  </a:moveTo>
                  <a:cubicBezTo>
                    <a:pt x="175" y="65"/>
                    <a:pt x="175" y="65"/>
                    <a:pt x="175" y="65"/>
                  </a:cubicBezTo>
                  <a:cubicBezTo>
                    <a:pt x="178" y="60"/>
                    <a:pt x="176" y="52"/>
                    <a:pt x="170" y="49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1" y="0"/>
                    <a:pt x="73" y="2"/>
                    <a:pt x="70" y="8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0" y="136"/>
                    <a:pt x="2" y="143"/>
                    <a:pt x="8" y="146"/>
                  </a:cubicBezTo>
                  <a:cubicBezTo>
                    <a:pt x="92" y="192"/>
                    <a:pt x="92" y="192"/>
                    <a:pt x="92" y="192"/>
                  </a:cubicBezTo>
                  <a:cubicBezTo>
                    <a:pt x="97" y="195"/>
                    <a:pt x="105" y="193"/>
                    <a:pt x="108" y="1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6" name="Freeform 36">
              <a:extLst>
                <a:ext uri="{FF2B5EF4-FFF2-40B4-BE49-F238E27FC236}">
                  <a16:creationId xmlns:a16="http://schemas.microsoft.com/office/drawing/2014/main" id="{443D47FE-FAAF-49D6-A71C-457D7827D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5" y="-240515"/>
              <a:ext cx="253604" cy="291312"/>
            </a:xfrm>
            <a:custGeom>
              <a:avLst/>
              <a:gdLst>
                <a:gd name="T0" fmla="*/ 115 w 161"/>
                <a:gd name="T1" fmla="*/ 179 h 189"/>
                <a:gd name="T2" fmla="*/ 159 w 161"/>
                <a:gd name="T3" fmla="*/ 48 h 189"/>
                <a:gd name="T4" fmla="*/ 151 w 161"/>
                <a:gd name="T5" fmla="*/ 32 h 189"/>
                <a:gd name="T6" fmla="*/ 61 w 161"/>
                <a:gd name="T7" fmla="*/ 2 h 189"/>
                <a:gd name="T8" fmla="*/ 46 w 161"/>
                <a:gd name="T9" fmla="*/ 10 h 189"/>
                <a:gd name="T10" fmla="*/ 2 w 161"/>
                <a:gd name="T11" fmla="*/ 142 h 189"/>
                <a:gd name="T12" fmla="*/ 10 w 161"/>
                <a:gd name="T13" fmla="*/ 157 h 189"/>
                <a:gd name="T14" fmla="*/ 100 w 161"/>
                <a:gd name="T15" fmla="*/ 187 h 189"/>
                <a:gd name="T16" fmla="*/ 115 w 161"/>
                <a:gd name="T17" fmla="*/ 17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89">
                  <a:moveTo>
                    <a:pt x="115" y="179"/>
                  </a:moveTo>
                  <a:cubicBezTo>
                    <a:pt x="159" y="48"/>
                    <a:pt x="159" y="48"/>
                    <a:pt x="159" y="48"/>
                  </a:cubicBezTo>
                  <a:cubicBezTo>
                    <a:pt x="161" y="41"/>
                    <a:pt x="158" y="34"/>
                    <a:pt x="151" y="3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55" y="0"/>
                    <a:pt x="48" y="4"/>
                    <a:pt x="46" y="10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0" y="148"/>
                    <a:pt x="3" y="155"/>
                    <a:pt x="10" y="157"/>
                  </a:cubicBezTo>
                  <a:cubicBezTo>
                    <a:pt x="100" y="187"/>
                    <a:pt x="100" y="187"/>
                    <a:pt x="100" y="187"/>
                  </a:cubicBezTo>
                  <a:cubicBezTo>
                    <a:pt x="106" y="189"/>
                    <a:pt x="113" y="186"/>
                    <a:pt x="115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7" name="Freeform 37">
              <a:extLst>
                <a:ext uri="{FF2B5EF4-FFF2-40B4-BE49-F238E27FC236}">
                  <a16:creationId xmlns:a16="http://schemas.microsoft.com/office/drawing/2014/main" id="{629BAFA9-F564-4004-B63D-314D5D57D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783" y="-123641"/>
              <a:ext cx="271463" cy="298290"/>
            </a:xfrm>
            <a:custGeom>
              <a:avLst/>
              <a:gdLst>
                <a:gd name="T0" fmla="*/ 112 w 172"/>
                <a:gd name="T1" fmla="*/ 185 h 193"/>
                <a:gd name="T2" fmla="*/ 169 w 172"/>
                <a:gd name="T3" fmla="*/ 58 h 193"/>
                <a:gd name="T4" fmla="*/ 163 w 172"/>
                <a:gd name="T5" fmla="*/ 42 h 193"/>
                <a:gd name="T6" fmla="*/ 76 w 172"/>
                <a:gd name="T7" fmla="*/ 3 h 193"/>
                <a:gd name="T8" fmla="*/ 60 w 172"/>
                <a:gd name="T9" fmla="*/ 9 h 193"/>
                <a:gd name="T10" fmla="*/ 3 w 172"/>
                <a:gd name="T11" fmla="*/ 135 h 193"/>
                <a:gd name="T12" fmla="*/ 9 w 172"/>
                <a:gd name="T13" fmla="*/ 151 h 193"/>
                <a:gd name="T14" fmla="*/ 96 w 172"/>
                <a:gd name="T15" fmla="*/ 191 h 193"/>
                <a:gd name="T16" fmla="*/ 112 w 172"/>
                <a:gd name="T17" fmla="*/ 18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93">
                  <a:moveTo>
                    <a:pt x="112" y="185"/>
                  </a:moveTo>
                  <a:cubicBezTo>
                    <a:pt x="169" y="58"/>
                    <a:pt x="169" y="58"/>
                    <a:pt x="169" y="58"/>
                  </a:cubicBezTo>
                  <a:cubicBezTo>
                    <a:pt x="172" y="52"/>
                    <a:pt x="169" y="45"/>
                    <a:pt x="163" y="4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0" y="0"/>
                    <a:pt x="63" y="3"/>
                    <a:pt x="60" y="9"/>
                  </a:cubicBezTo>
                  <a:cubicBezTo>
                    <a:pt x="3" y="135"/>
                    <a:pt x="3" y="135"/>
                    <a:pt x="3" y="135"/>
                  </a:cubicBezTo>
                  <a:cubicBezTo>
                    <a:pt x="0" y="141"/>
                    <a:pt x="3" y="149"/>
                    <a:pt x="9" y="151"/>
                  </a:cubicBezTo>
                  <a:cubicBezTo>
                    <a:pt x="96" y="191"/>
                    <a:pt x="96" y="191"/>
                    <a:pt x="96" y="191"/>
                  </a:cubicBezTo>
                  <a:cubicBezTo>
                    <a:pt x="102" y="193"/>
                    <a:pt x="109" y="191"/>
                    <a:pt x="112" y="1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8" name="Freeform 38">
              <a:extLst>
                <a:ext uri="{FF2B5EF4-FFF2-40B4-BE49-F238E27FC236}">
                  <a16:creationId xmlns:a16="http://schemas.microsoft.com/office/drawing/2014/main" id="{9D741121-2C7B-49D5-A273-C7F91FA1B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713" y="183370"/>
              <a:ext cx="289323" cy="301779"/>
            </a:xfrm>
            <a:custGeom>
              <a:avLst/>
              <a:gdLst>
                <a:gd name="T0" fmla="*/ 103 w 183"/>
                <a:gd name="T1" fmla="*/ 189 h 196"/>
                <a:gd name="T2" fmla="*/ 179 w 183"/>
                <a:gd name="T3" fmla="*/ 72 h 196"/>
                <a:gd name="T4" fmla="*/ 176 w 183"/>
                <a:gd name="T5" fmla="*/ 56 h 196"/>
                <a:gd name="T6" fmla="*/ 96 w 183"/>
                <a:gd name="T7" fmla="*/ 4 h 196"/>
                <a:gd name="T8" fmla="*/ 79 w 183"/>
                <a:gd name="T9" fmla="*/ 7 h 196"/>
                <a:gd name="T10" fmla="*/ 3 w 183"/>
                <a:gd name="T11" fmla="*/ 124 h 196"/>
                <a:gd name="T12" fmla="*/ 7 w 183"/>
                <a:gd name="T13" fmla="*/ 141 h 196"/>
                <a:gd name="T14" fmla="*/ 87 w 183"/>
                <a:gd name="T15" fmla="*/ 192 h 196"/>
                <a:gd name="T16" fmla="*/ 103 w 183"/>
                <a:gd name="T17" fmla="*/ 18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196">
                  <a:moveTo>
                    <a:pt x="103" y="189"/>
                  </a:moveTo>
                  <a:cubicBezTo>
                    <a:pt x="179" y="72"/>
                    <a:pt x="179" y="72"/>
                    <a:pt x="179" y="72"/>
                  </a:cubicBezTo>
                  <a:cubicBezTo>
                    <a:pt x="183" y="67"/>
                    <a:pt x="181" y="59"/>
                    <a:pt x="176" y="56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0" y="0"/>
                    <a:pt x="83" y="2"/>
                    <a:pt x="79" y="7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0" y="129"/>
                    <a:pt x="1" y="137"/>
                    <a:pt x="7" y="141"/>
                  </a:cubicBezTo>
                  <a:cubicBezTo>
                    <a:pt x="87" y="192"/>
                    <a:pt x="87" y="192"/>
                    <a:pt x="87" y="192"/>
                  </a:cubicBezTo>
                  <a:cubicBezTo>
                    <a:pt x="92" y="196"/>
                    <a:pt x="100" y="194"/>
                    <a:pt x="103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50" name="ZoneTexte 149">
            <a:extLst>
              <a:ext uri="{FF2B5EF4-FFF2-40B4-BE49-F238E27FC236}">
                <a16:creationId xmlns:a16="http://schemas.microsoft.com/office/drawing/2014/main" id="{C7455077-7115-CCF0-12AA-BEDD5CA57ED9}"/>
              </a:ext>
            </a:extLst>
          </p:cNvPr>
          <p:cNvSpPr txBox="1"/>
          <p:nvPr/>
        </p:nvSpPr>
        <p:spPr>
          <a:xfrm>
            <a:off x="3913562" y="133490"/>
            <a:ext cx="40676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Symfony</a:t>
            </a:r>
            <a:r>
              <a:rPr lang="fr-FR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A4DE8DFE-CAB4-E85B-952D-FA190AF93EFE}"/>
              </a:ext>
            </a:extLst>
          </p:cNvPr>
          <p:cNvSpPr txBox="1"/>
          <p:nvPr/>
        </p:nvSpPr>
        <p:spPr>
          <a:xfrm>
            <a:off x="6828578" y="3147196"/>
            <a:ext cx="54204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A4E6FE"/>
                </a:solidFill>
                <a:latin typeface="Arial Rounded MT Bold" panose="020F0704030504030204" pitchFamily="34" charset="0"/>
              </a:rPr>
              <a:t>Utilisé par les développeurs pour créer des sites ou applications Web complexes.</a:t>
            </a:r>
            <a:r>
              <a:rPr lang="fr-FR" sz="2000" b="1" dirty="0">
                <a:solidFill>
                  <a:srgbClr val="A4E6FE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 </a:t>
            </a:r>
            <a:endParaRPr lang="fr-TN" sz="2000" b="1" dirty="0">
              <a:solidFill>
                <a:srgbClr val="A4E6FE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051" y="3134387"/>
            <a:ext cx="49656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A4E6FE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Un </a:t>
            </a:r>
            <a:r>
              <a:rPr lang="fr-FR" sz="2000" b="1" dirty="0" err="1">
                <a:solidFill>
                  <a:srgbClr val="A4E6FE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framework</a:t>
            </a:r>
            <a:r>
              <a:rPr lang="fr-FR" sz="2000" b="1" dirty="0">
                <a:solidFill>
                  <a:srgbClr val="A4E6FE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 PHP </a:t>
            </a:r>
            <a:r>
              <a:rPr lang="fr-FR" sz="2000" b="1" dirty="0">
                <a:solidFill>
                  <a:schemeClr val="accent1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open-source</a:t>
            </a:r>
            <a:r>
              <a:rPr lang="fr-FR" sz="2000" b="1" dirty="0">
                <a:solidFill>
                  <a:srgbClr val="42AFB6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 </a:t>
            </a:r>
            <a:r>
              <a:rPr lang="fr-FR" sz="2000" b="1" dirty="0">
                <a:solidFill>
                  <a:srgbClr val="A4E6FE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moderne</a:t>
            </a:r>
            <a:endParaRPr lang="fr-FR" sz="2000" b="1" dirty="0">
              <a:solidFill>
                <a:srgbClr val="A4E6FE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712" y="732833"/>
            <a:ext cx="1084660" cy="10846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7902" y="6102381"/>
            <a:ext cx="115332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err="1">
                <a:solidFill>
                  <a:srgbClr val="A4E6FE"/>
                </a:solidFill>
                <a:latin typeface="Arial Rounded MT Bold" panose="020F0704030504030204" pitchFamily="34" charset="0"/>
              </a:rPr>
              <a:t>Symfony</a:t>
            </a:r>
            <a:r>
              <a:rPr lang="fr-FR" sz="2000" b="1" dirty="0">
                <a:solidFill>
                  <a:srgbClr val="A4E6FE"/>
                </a:solidFill>
                <a:latin typeface="Arial Rounded MT Bold" panose="020F0704030504030204" pitchFamily="34" charset="0"/>
              </a:rPr>
              <a:t> est un </a:t>
            </a:r>
            <a:r>
              <a:rPr lang="fr-FR" sz="2000" b="1" dirty="0" err="1">
                <a:solidFill>
                  <a:srgbClr val="A4E6FE"/>
                </a:solidFill>
                <a:latin typeface="Arial Rounded MT Bold" panose="020F0704030504030204" pitchFamily="34" charset="0"/>
              </a:rPr>
              <a:t>framework</a:t>
            </a:r>
            <a:r>
              <a:rPr lang="fr-FR" sz="2000" b="1" dirty="0">
                <a:solidFill>
                  <a:srgbClr val="A4E6FE"/>
                </a:solidFill>
                <a:latin typeface="Arial Rounded MT Bold" panose="020F0704030504030204" pitchFamily="34" charset="0"/>
              </a:rPr>
              <a:t> PHP polyvalent qui excelle à la fois dans le développement front-end et back-end. </a:t>
            </a:r>
          </a:p>
        </p:txBody>
      </p:sp>
    </p:spTree>
    <p:extLst>
      <p:ext uri="{BB962C8B-B14F-4D97-AF65-F5344CB8AC3E}">
        <p14:creationId xmlns:p14="http://schemas.microsoft.com/office/powerpoint/2010/main" val="1750081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003391" y="35660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Rounded MT Bold" panose="020F0704030504030204" pitchFamily="34" charset="0"/>
                <a:ea typeface="Noto Sans" panose="020B0502040504020204" pitchFamily="34"/>
                <a:cs typeface="Noto Sans" panose="020B0502040504020204" pitchFamily="34"/>
              </a:rPr>
              <a:t>Réalisation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Rounded MT Bold" panose="020F070403050403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07C858-8B22-4D27-AE9D-AF291AAA6AD3}"/>
              </a:ext>
            </a:extLst>
          </p:cNvPr>
          <p:cNvGrpSpPr/>
          <p:nvPr/>
        </p:nvGrpSpPr>
        <p:grpSpPr>
          <a:xfrm>
            <a:off x="7382563" y="1447227"/>
            <a:ext cx="4496581" cy="4393837"/>
            <a:chOff x="190427" y="-16216525"/>
            <a:chExt cx="11772973" cy="11503967"/>
          </a:xfrm>
        </p:grpSpPr>
        <p:sp>
          <p:nvSpPr>
            <p:cNvPr id="163" name="Freeform 5">
              <a:extLst>
                <a:ext uri="{FF2B5EF4-FFF2-40B4-BE49-F238E27FC236}">
                  <a16:creationId xmlns:a16="http://schemas.microsoft.com/office/drawing/2014/main" id="{AC9BCA1B-383E-4896-9E94-768362ED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7" y="-13478932"/>
              <a:ext cx="10463380" cy="8766374"/>
            </a:xfrm>
            <a:custGeom>
              <a:avLst/>
              <a:gdLst>
                <a:gd name="T0" fmla="*/ 2825 w 3546"/>
                <a:gd name="T1" fmla="*/ 2931 h 2943"/>
                <a:gd name="T2" fmla="*/ 51 w 3546"/>
                <a:gd name="T3" fmla="*/ 1992 h 2943"/>
                <a:gd name="T4" fmla="*/ 11 w 3546"/>
                <a:gd name="T5" fmla="*/ 1912 h 2943"/>
                <a:gd name="T6" fmla="*/ 641 w 3546"/>
                <a:gd name="T7" fmla="*/ 51 h 2943"/>
                <a:gd name="T8" fmla="*/ 721 w 3546"/>
                <a:gd name="T9" fmla="*/ 12 h 2943"/>
                <a:gd name="T10" fmla="*/ 3496 w 3546"/>
                <a:gd name="T11" fmla="*/ 951 h 2943"/>
                <a:gd name="T12" fmla="*/ 3535 w 3546"/>
                <a:gd name="T13" fmla="*/ 1031 h 2943"/>
                <a:gd name="T14" fmla="*/ 2905 w 3546"/>
                <a:gd name="T15" fmla="*/ 2892 h 2943"/>
                <a:gd name="T16" fmla="*/ 2825 w 3546"/>
                <a:gd name="T17" fmla="*/ 2931 h 2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6" h="2943">
                  <a:moveTo>
                    <a:pt x="2825" y="2931"/>
                  </a:moveTo>
                  <a:cubicBezTo>
                    <a:pt x="51" y="1992"/>
                    <a:pt x="51" y="1992"/>
                    <a:pt x="51" y="1992"/>
                  </a:cubicBezTo>
                  <a:cubicBezTo>
                    <a:pt x="18" y="1981"/>
                    <a:pt x="0" y="1945"/>
                    <a:pt x="11" y="1912"/>
                  </a:cubicBezTo>
                  <a:cubicBezTo>
                    <a:pt x="641" y="51"/>
                    <a:pt x="641" y="51"/>
                    <a:pt x="641" y="51"/>
                  </a:cubicBezTo>
                  <a:cubicBezTo>
                    <a:pt x="652" y="18"/>
                    <a:pt x="688" y="0"/>
                    <a:pt x="721" y="12"/>
                  </a:cubicBezTo>
                  <a:cubicBezTo>
                    <a:pt x="3496" y="951"/>
                    <a:pt x="3496" y="951"/>
                    <a:pt x="3496" y="951"/>
                  </a:cubicBezTo>
                  <a:cubicBezTo>
                    <a:pt x="3529" y="962"/>
                    <a:pt x="3546" y="998"/>
                    <a:pt x="3535" y="1031"/>
                  </a:cubicBezTo>
                  <a:cubicBezTo>
                    <a:pt x="2905" y="2892"/>
                    <a:pt x="2905" y="2892"/>
                    <a:pt x="2905" y="2892"/>
                  </a:cubicBezTo>
                  <a:cubicBezTo>
                    <a:pt x="2894" y="2925"/>
                    <a:pt x="2858" y="2943"/>
                    <a:pt x="2825" y="2931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 6">
              <a:extLst>
                <a:ext uri="{FF2B5EF4-FFF2-40B4-BE49-F238E27FC236}">
                  <a16:creationId xmlns:a16="http://schemas.microsoft.com/office/drawing/2014/main" id="{7B148951-CA2F-4BF7-B409-2866E4285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861" y="-16216525"/>
              <a:ext cx="9788539" cy="5603458"/>
            </a:xfrm>
            <a:custGeom>
              <a:avLst/>
              <a:gdLst>
                <a:gd name="T0" fmla="*/ 2825 w 3318"/>
                <a:gd name="T1" fmla="*/ 1870 h 1881"/>
                <a:gd name="T2" fmla="*/ 50 w 3318"/>
                <a:gd name="T3" fmla="*/ 930 h 1881"/>
                <a:gd name="T4" fmla="*/ 11 w 3318"/>
                <a:gd name="T5" fmla="*/ 850 h 1881"/>
                <a:gd name="T6" fmla="*/ 116 w 3318"/>
                <a:gd name="T7" fmla="*/ 51 h 1881"/>
                <a:gd name="T8" fmla="*/ 196 w 3318"/>
                <a:gd name="T9" fmla="*/ 11 h 1881"/>
                <a:gd name="T10" fmla="*/ 3267 w 3318"/>
                <a:gd name="T11" fmla="*/ 1051 h 1881"/>
                <a:gd name="T12" fmla="*/ 3307 w 3318"/>
                <a:gd name="T13" fmla="*/ 1131 h 1881"/>
                <a:gd name="T14" fmla="*/ 2905 w 3318"/>
                <a:gd name="T15" fmla="*/ 1830 h 1881"/>
                <a:gd name="T16" fmla="*/ 2825 w 3318"/>
                <a:gd name="T17" fmla="*/ 187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8" h="1881">
                  <a:moveTo>
                    <a:pt x="2825" y="1870"/>
                  </a:moveTo>
                  <a:cubicBezTo>
                    <a:pt x="50" y="930"/>
                    <a:pt x="50" y="930"/>
                    <a:pt x="50" y="930"/>
                  </a:cubicBezTo>
                  <a:cubicBezTo>
                    <a:pt x="17" y="919"/>
                    <a:pt x="0" y="883"/>
                    <a:pt x="11" y="850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27" y="18"/>
                    <a:pt x="163" y="0"/>
                    <a:pt x="196" y="11"/>
                  </a:cubicBezTo>
                  <a:cubicBezTo>
                    <a:pt x="3267" y="1051"/>
                    <a:pt x="3267" y="1051"/>
                    <a:pt x="3267" y="1051"/>
                  </a:cubicBezTo>
                  <a:cubicBezTo>
                    <a:pt x="3300" y="1062"/>
                    <a:pt x="3318" y="1098"/>
                    <a:pt x="3307" y="1131"/>
                  </a:cubicBezTo>
                  <a:cubicBezTo>
                    <a:pt x="2905" y="1830"/>
                    <a:pt x="2905" y="1830"/>
                    <a:pt x="2905" y="1830"/>
                  </a:cubicBezTo>
                  <a:cubicBezTo>
                    <a:pt x="2894" y="1863"/>
                    <a:pt x="2858" y="1881"/>
                    <a:pt x="2825" y="1870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 7">
              <a:extLst>
                <a:ext uri="{FF2B5EF4-FFF2-40B4-BE49-F238E27FC236}">
                  <a16:creationId xmlns:a16="http://schemas.microsoft.com/office/drawing/2014/main" id="{BC49253B-5197-42CA-B706-CAE5B4580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394" y="-15737193"/>
              <a:ext cx="8879842" cy="4746061"/>
            </a:xfrm>
            <a:custGeom>
              <a:avLst/>
              <a:gdLst>
                <a:gd name="T0" fmla="*/ 2662 w 3010"/>
                <a:gd name="T1" fmla="*/ 1590 h 1593"/>
                <a:gd name="T2" fmla="*/ 14 w 3010"/>
                <a:gd name="T3" fmla="*/ 693 h 1593"/>
                <a:gd name="T4" fmla="*/ 3 w 3010"/>
                <a:gd name="T5" fmla="*/ 670 h 1593"/>
                <a:gd name="T6" fmla="*/ 88 w 3010"/>
                <a:gd name="T7" fmla="*/ 15 h 1593"/>
                <a:gd name="T8" fmla="*/ 111 w 3010"/>
                <a:gd name="T9" fmla="*/ 3 h 1593"/>
                <a:gd name="T10" fmla="*/ 2996 w 3010"/>
                <a:gd name="T11" fmla="*/ 980 h 1593"/>
                <a:gd name="T12" fmla="*/ 3007 w 3010"/>
                <a:gd name="T13" fmla="*/ 1003 h 1593"/>
                <a:gd name="T14" fmla="*/ 2685 w 3010"/>
                <a:gd name="T15" fmla="*/ 1578 h 1593"/>
                <a:gd name="T16" fmla="*/ 2662 w 3010"/>
                <a:gd name="T17" fmla="*/ 1590 h 1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0" h="1593">
                  <a:moveTo>
                    <a:pt x="2662" y="1590"/>
                  </a:moveTo>
                  <a:cubicBezTo>
                    <a:pt x="14" y="693"/>
                    <a:pt x="14" y="693"/>
                    <a:pt x="14" y="693"/>
                  </a:cubicBezTo>
                  <a:cubicBezTo>
                    <a:pt x="5" y="690"/>
                    <a:pt x="0" y="679"/>
                    <a:pt x="3" y="670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91" y="5"/>
                    <a:pt x="102" y="0"/>
                    <a:pt x="111" y="3"/>
                  </a:cubicBezTo>
                  <a:cubicBezTo>
                    <a:pt x="2996" y="980"/>
                    <a:pt x="2996" y="980"/>
                    <a:pt x="2996" y="980"/>
                  </a:cubicBezTo>
                  <a:cubicBezTo>
                    <a:pt x="3005" y="983"/>
                    <a:pt x="3010" y="994"/>
                    <a:pt x="3007" y="1003"/>
                  </a:cubicBezTo>
                  <a:cubicBezTo>
                    <a:pt x="2685" y="1578"/>
                    <a:pt x="2685" y="1578"/>
                    <a:pt x="2685" y="1578"/>
                  </a:cubicBezTo>
                  <a:cubicBezTo>
                    <a:pt x="2682" y="1588"/>
                    <a:pt x="2672" y="1593"/>
                    <a:pt x="2662" y="159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 8">
              <a:extLst>
                <a:ext uri="{FF2B5EF4-FFF2-40B4-BE49-F238E27FC236}">
                  <a16:creationId xmlns:a16="http://schemas.microsoft.com/office/drawing/2014/main" id="{A21E90A7-4B22-4344-ADF6-6C65232E2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030" y="-12554024"/>
              <a:ext cx="8806344" cy="5829622"/>
            </a:xfrm>
            <a:custGeom>
              <a:avLst/>
              <a:gdLst>
                <a:gd name="T0" fmla="*/ 2566 w 2984"/>
                <a:gd name="T1" fmla="*/ 1946 h 1957"/>
                <a:gd name="T2" fmla="*/ 51 w 2984"/>
                <a:gd name="T3" fmla="*/ 1094 h 1957"/>
                <a:gd name="T4" fmla="*/ 12 w 2984"/>
                <a:gd name="T5" fmla="*/ 1014 h 1957"/>
                <a:gd name="T6" fmla="*/ 338 w 2984"/>
                <a:gd name="T7" fmla="*/ 50 h 1957"/>
                <a:gd name="T8" fmla="*/ 418 w 2984"/>
                <a:gd name="T9" fmla="*/ 11 h 1957"/>
                <a:gd name="T10" fmla="*/ 2933 w 2984"/>
                <a:gd name="T11" fmla="*/ 863 h 1957"/>
                <a:gd name="T12" fmla="*/ 2973 w 2984"/>
                <a:gd name="T13" fmla="*/ 943 h 1957"/>
                <a:gd name="T14" fmla="*/ 2646 w 2984"/>
                <a:gd name="T15" fmla="*/ 1907 h 1957"/>
                <a:gd name="T16" fmla="*/ 2566 w 2984"/>
                <a:gd name="T17" fmla="*/ 1946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4" h="1957">
                  <a:moveTo>
                    <a:pt x="2566" y="1946"/>
                  </a:moveTo>
                  <a:cubicBezTo>
                    <a:pt x="51" y="1094"/>
                    <a:pt x="51" y="1094"/>
                    <a:pt x="51" y="1094"/>
                  </a:cubicBezTo>
                  <a:cubicBezTo>
                    <a:pt x="18" y="1083"/>
                    <a:pt x="0" y="1047"/>
                    <a:pt x="12" y="1014"/>
                  </a:cubicBezTo>
                  <a:cubicBezTo>
                    <a:pt x="338" y="50"/>
                    <a:pt x="338" y="50"/>
                    <a:pt x="338" y="50"/>
                  </a:cubicBezTo>
                  <a:cubicBezTo>
                    <a:pt x="349" y="17"/>
                    <a:pt x="385" y="0"/>
                    <a:pt x="418" y="11"/>
                  </a:cubicBezTo>
                  <a:cubicBezTo>
                    <a:pt x="2933" y="863"/>
                    <a:pt x="2933" y="863"/>
                    <a:pt x="2933" y="863"/>
                  </a:cubicBezTo>
                  <a:cubicBezTo>
                    <a:pt x="2966" y="874"/>
                    <a:pt x="2984" y="910"/>
                    <a:pt x="2973" y="943"/>
                  </a:cubicBezTo>
                  <a:cubicBezTo>
                    <a:pt x="2646" y="1907"/>
                    <a:pt x="2646" y="1907"/>
                    <a:pt x="2646" y="1907"/>
                  </a:cubicBezTo>
                  <a:cubicBezTo>
                    <a:pt x="2635" y="1940"/>
                    <a:pt x="2599" y="1957"/>
                    <a:pt x="2566" y="1946"/>
                  </a:cubicBezTo>
                  <a:close/>
                </a:path>
              </a:pathLst>
            </a:custGeom>
            <a:solidFill>
              <a:srgbClr val="D8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 9">
              <a:extLst>
                <a:ext uri="{FF2B5EF4-FFF2-40B4-BE49-F238E27FC236}">
                  <a16:creationId xmlns:a16="http://schemas.microsoft.com/office/drawing/2014/main" id="{B9F9DD96-588E-4C25-90C5-50A2FA88A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070" y="-9914323"/>
              <a:ext cx="494438" cy="499585"/>
            </a:xfrm>
            <a:custGeom>
              <a:avLst/>
              <a:gdLst>
                <a:gd name="T0" fmla="*/ 102 w 168"/>
                <a:gd name="T1" fmla="*/ 162 h 167"/>
                <a:gd name="T2" fmla="*/ 22 w 168"/>
                <a:gd name="T3" fmla="*/ 135 h 167"/>
                <a:gd name="T4" fmla="*/ 5 w 168"/>
                <a:gd name="T5" fmla="*/ 101 h 167"/>
                <a:gd name="T6" fmla="*/ 32 w 168"/>
                <a:gd name="T7" fmla="*/ 22 h 167"/>
                <a:gd name="T8" fmla="*/ 66 w 168"/>
                <a:gd name="T9" fmla="*/ 5 h 167"/>
                <a:gd name="T10" fmla="*/ 146 w 168"/>
                <a:gd name="T11" fmla="*/ 32 h 167"/>
                <a:gd name="T12" fmla="*/ 163 w 168"/>
                <a:gd name="T13" fmla="*/ 66 h 167"/>
                <a:gd name="T14" fmla="*/ 136 w 168"/>
                <a:gd name="T15" fmla="*/ 145 h 167"/>
                <a:gd name="T16" fmla="*/ 102 w 168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7">
                  <a:moveTo>
                    <a:pt x="102" y="162"/>
                  </a:moveTo>
                  <a:cubicBezTo>
                    <a:pt x="22" y="135"/>
                    <a:pt x="22" y="135"/>
                    <a:pt x="22" y="135"/>
                  </a:cubicBezTo>
                  <a:cubicBezTo>
                    <a:pt x="8" y="131"/>
                    <a:pt x="0" y="115"/>
                    <a:pt x="5" y="10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7" y="8"/>
                    <a:pt x="52" y="0"/>
                    <a:pt x="66" y="5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60" y="36"/>
                    <a:pt x="168" y="52"/>
                    <a:pt x="163" y="66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1" y="159"/>
                    <a:pt x="116" y="167"/>
                    <a:pt x="102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 10">
              <a:extLst>
                <a:ext uri="{FF2B5EF4-FFF2-40B4-BE49-F238E27FC236}">
                  <a16:creationId xmlns:a16="http://schemas.microsoft.com/office/drawing/2014/main" id="{BE8B43FF-9BCE-4A38-9C09-08CFF53F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791" y="-10430786"/>
              <a:ext cx="1302911" cy="773007"/>
            </a:xfrm>
            <a:custGeom>
              <a:avLst/>
              <a:gdLst>
                <a:gd name="T0" fmla="*/ 375 w 441"/>
                <a:gd name="T1" fmla="*/ 255 h 260"/>
                <a:gd name="T2" fmla="*/ 22 w 441"/>
                <a:gd name="T3" fmla="*/ 136 h 260"/>
                <a:gd name="T4" fmla="*/ 5 w 441"/>
                <a:gd name="T5" fmla="*/ 101 h 260"/>
                <a:gd name="T6" fmla="*/ 32 w 441"/>
                <a:gd name="T7" fmla="*/ 22 h 260"/>
                <a:gd name="T8" fmla="*/ 66 w 441"/>
                <a:gd name="T9" fmla="*/ 5 h 260"/>
                <a:gd name="T10" fmla="*/ 419 w 441"/>
                <a:gd name="T11" fmla="*/ 125 h 260"/>
                <a:gd name="T12" fmla="*/ 436 w 441"/>
                <a:gd name="T13" fmla="*/ 159 h 260"/>
                <a:gd name="T14" fmla="*/ 409 w 441"/>
                <a:gd name="T15" fmla="*/ 238 h 260"/>
                <a:gd name="T16" fmla="*/ 375 w 441"/>
                <a:gd name="T17" fmla="*/ 25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60">
                  <a:moveTo>
                    <a:pt x="375" y="255"/>
                  </a:moveTo>
                  <a:cubicBezTo>
                    <a:pt x="22" y="136"/>
                    <a:pt x="22" y="136"/>
                    <a:pt x="22" y="136"/>
                  </a:cubicBezTo>
                  <a:cubicBezTo>
                    <a:pt x="8" y="131"/>
                    <a:pt x="0" y="116"/>
                    <a:pt x="5" y="10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7" y="8"/>
                    <a:pt x="52" y="0"/>
                    <a:pt x="66" y="5"/>
                  </a:cubicBezTo>
                  <a:cubicBezTo>
                    <a:pt x="419" y="125"/>
                    <a:pt x="419" y="125"/>
                    <a:pt x="419" y="125"/>
                  </a:cubicBezTo>
                  <a:cubicBezTo>
                    <a:pt x="433" y="129"/>
                    <a:pt x="441" y="145"/>
                    <a:pt x="436" y="159"/>
                  </a:cubicBezTo>
                  <a:cubicBezTo>
                    <a:pt x="409" y="238"/>
                    <a:pt x="409" y="238"/>
                    <a:pt x="409" y="238"/>
                  </a:cubicBezTo>
                  <a:cubicBezTo>
                    <a:pt x="405" y="252"/>
                    <a:pt x="389" y="260"/>
                    <a:pt x="375" y="255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reeform 11">
              <a:extLst>
                <a:ext uri="{FF2B5EF4-FFF2-40B4-BE49-F238E27FC236}">
                  <a16:creationId xmlns:a16="http://schemas.microsoft.com/office/drawing/2014/main" id="{FE029DC0-8ACD-4770-9FE4-1E3C18301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661" y="-8159022"/>
              <a:ext cx="1008921" cy="678491"/>
            </a:xfrm>
            <a:custGeom>
              <a:avLst/>
              <a:gdLst>
                <a:gd name="T0" fmla="*/ 276 w 342"/>
                <a:gd name="T1" fmla="*/ 222 h 227"/>
                <a:gd name="T2" fmla="*/ 21 w 342"/>
                <a:gd name="T3" fmla="*/ 136 h 227"/>
                <a:gd name="T4" fmla="*/ 4 w 342"/>
                <a:gd name="T5" fmla="*/ 101 h 227"/>
                <a:gd name="T6" fmla="*/ 31 w 342"/>
                <a:gd name="T7" fmla="*/ 22 h 227"/>
                <a:gd name="T8" fmla="*/ 66 w 342"/>
                <a:gd name="T9" fmla="*/ 5 h 227"/>
                <a:gd name="T10" fmla="*/ 320 w 342"/>
                <a:gd name="T11" fmla="*/ 91 h 227"/>
                <a:gd name="T12" fmla="*/ 337 w 342"/>
                <a:gd name="T13" fmla="*/ 126 h 227"/>
                <a:gd name="T14" fmla="*/ 310 w 342"/>
                <a:gd name="T15" fmla="*/ 205 h 227"/>
                <a:gd name="T16" fmla="*/ 276 w 342"/>
                <a:gd name="T17" fmla="*/ 22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2" h="227">
                  <a:moveTo>
                    <a:pt x="276" y="222"/>
                  </a:moveTo>
                  <a:cubicBezTo>
                    <a:pt x="21" y="136"/>
                    <a:pt x="21" y="136"/>
                    <a:pt x="21" y="136"/>
                  </a:cubicBezTo>
                  <a:cubicBezTo>
                    <a:pt x="7" y="131"/>
                    <a:pt x="0" y="116"/>
                    <a:pt x="4" y="10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6" y="8"/>
                    <a:pt x="52" y="0"/>
                    <a:pt x="66" y="5"/>
                  </a:cubicBezTo>
                  <a:cubicBezTo>
                    <a:pt x="320" y="91"/>
                    <a:pt x="320" y="91"/>
                    <a:pt x="320" y="91"/>
                  </a:cubicBezTo>
                  <a:cubicBezTo>
                    <a:pt x="334" y="96"/>
                    <a:pt x="342" y="111"/>
                    <a:pt x="337" y="126"/>
                  </a:cubicBezTo>
                  <a:cubicBezTo>
                    <a:pt x="310" y="205"/>
                    <a:pt x="310" y="205"/>
                    <a:pt x="310" y="205"/>
                  </a:cubicBezTo>
                  <a:cubicBezTo>
                    <a:pt x="305" y="219"/>
                    <a:pt x="290" y="227"/>
                    <a:pt x="276" y="22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 12">
              <a:extLst>
                <a:ext uri="{FF2B5EF4-FFF2-40B4-BE49-F238E27FC236}">
                  <a16:creationId xmlns:a16="http://schemas.microsoft.com/office/drawing/2014/main" id="{B45DAA61-A9E8-4A26-B353-E2A4FD535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513" y="-10947249"/>
              <a:ext cx="1015603" cy="675115"/>
            </a:xfrm>
            <a:custGeom>
              <a:avLst/>
              <a:gdLst>
                <a:gd name="T0" fmla="*/ 277 w 343"/>
                <a:gd name="T1" fmla="*/ 222 h 226"/>
                <a:gd name="T2" fmla="*/ 22 w 343"/>
                <a:gd name="T3" fmla="*/ 135 h 226"/>
                <a:gd name="T4" fmla="*/ 5 w 343"/>
                <a:gd name="T5" fmla="*/ 101 h 226"/>
                <a:gd name="T6" fmla="*/ 32 w 343"/>
                <a:gd name="T7" fmla="*/ 21 h 226"/>
                <a:gd name="T8" fmla="*/ 66 w 343"/>
                <a:gd name="T9" fmla="*/ 4 h 226"/>
                <a:gd name="T10" fmla="*/ 321 w 343"/>
                <a:gd name="T11" fmla="*/ 91 h 226"/>
                <a:gd name="T12" fmla="*/ 338 w 343"/>
                <a:gd name="T13" fmla="*/ 125 h 226"/>
                <a:gd name="T14" fmla="*/ 311 w 343"/>
                <a:gd name="T15" fmla="*/ 205 h 226"/>
                <a:gd name="T16" fmla="*/ 277 w 343"/>
                <a:gd name="T17" fmla="*/ 22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226">
                  <a:moveTo>
                    <a:pt x="277" y="222"/>
                  </a:moveTo>
                  <a:cubicBezTo>
                    <a:pt x="22" y="135"/>
                    <a:pt x="22" y="135"/>
                    <a:pt x="22" y="135"/>
                  </a:cubicBezTo>
                  <a:cubicBezTo>
                    <a:pt x="8" y="130"/>
                    <a:pt x="0" y="115"/>
                    <a:pt x="5" y="10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6" y="7"/>
                    <a:pt x="52" y="0"/>
                    <a:pt x="66" y="4"/>
                  </a:cubicBezTo>
                  <a:cubicBezTo>
                    <a:pt x="321" y="91"/>
                    <a:pt x="321" y="91"/>
                    <a:pt x="321" y="91"/>
                  </a:cubicBezTo>
                  <a:cubicBezTo>
                    <a:pt x="335" y="96"/>
                    <a:pt x="343" y="111"/>
                    <a:pt x="338" y="125"/>
                  </a:cubicBezTo>
                  <a:cubicBezTo>
                    <a:pt x="311" y="205"/>
                    <a:pt x="311" y="205"/>
                    <a:pt x="311" y="205"/>
                  </a:cubicBezTo>
                  <a:cubicBezTo>
                    <a:pt x="306" y="219"/>
                    <a:pt x="291" y="226"/>
                    <a:pt x="277" y="22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13">
              <a:extLst>
                <a:ext uri="{FF2B5EF4-FFF2-40B4-BE49-F238E27FC236}">
                  <a16:creationId xmlns:a16="http://schemas.microsoft.com/office/drawing/2014/main" id="{EB346AD1-2434-48F5-90D7-305129725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512" y="-8601223"/>
              <a:ext cx="795110" cy="600853"/>
            </a:xfrm>
            <a:custGeom>
              <a:avLst/>
              <a:gdLst>
                <a:gd name="T0" fmla="*/ 204 w 269"/>
                <a:gd name="T1" fmla="*/ 197 h 202"/>
                <a:gd name="T2" fmla="*/ 22 w 269"/>
                <a:gd name="T3" fmla="*/ 136 h 202"/>
                <a:gd name="T4" fmla="*/ 5 w 269"/>
                <a:gd name="T5" fmla="*/ 102 h 202"/>
                <a:gd name="T6" fmla="*/ 32 w 269"/>
                <a:gd name="T7" fmla="*/ 22 h 202"/>
                <a:gd name="T8" fmla="*/ 66 w 269"/>
                <a:gd name="T9" fmla="*/ 5 h 202"/>
                <a:gd name="T10" fmla="*/ 248 w 269"/>
                <a:gd name="T11" fmla="*/ 67 h 202"/>
                <a:gd name="T12" fmla="*/ 265 w 269"/>
                <a:gd name="T13" fmla="*/ 101 h 202"/>
                <a:gd name="T14" fmla="*/ 238 w 269"/>
                <a:gd name="T15" fmla="*/ 180 h 202"/>
                <a:gd name="T16" fmla="*/ 204 w 269"/>
                <a:gd name="T17" fmla="*/ 19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202">
                  <a:moveTo>
                    <a:pt x="204" y="197"/>
                  </a:moveTo>
                  <a:cubicBezTo>
                    <a:pt x="22" y="136"/>
                    <a:pt x="22" y="136"/>
                    <a:pt x="22" y="136"/>
                  </a:cubicBezTo>
                  <a:cubicBezTo>
                    <a:pt x="8" y="131"/>
                    <a:pt x="0" y="116"/>
                    <a:pt x="5" y="10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7" y="8"/>
                    <a:pt x="52" y="0"/>
                    <a:pt x="66" y="5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262" y="71"/>
                    <a:pt x="269" y="87"/>
                    <a:pt x="265" y="101"/>
                  </a:cubicBezTo>
                  <a:cubicBezTo>
                    <a:pt x="238" y="180"/>
                    <a:pt x="238" y="180"/>
                    <a:pt x="238" y="180"/>
                  </a:cubicBezTo>
                  <a:cubicBezTo>
                    <a:pt x="233" y="195"/>
                    <a:pt x="218" y="202"/>
                    <a:pt x="204" y="19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reeform 14">
              <a:extLst>
                <a:ext uri="{FF2B5EF4-FFF2-40B4-BE49-F238E27FC236}">
                  <a16:creationId xmlns:a16="http://schemas.microsoft.com/office/drawing/2014/main" id="{567476BB-060C-4B75-81DB-A51939BA9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916" y="-11477215"/>
              <a:ext cx="768384" cy="594102"/>
            </a:xfrm>
            <a:custGeom>
              <a:avLst/>
              <a:gdLst>
                <a:gd name="T0" fmla="*/ 196 w 262"/>
                <a:gd name="T1" fmla="*/ 194 h 199"/>
                <a:gd name="T2" fmla="*/ 22 w 262"/>
                <a:gd name="T3" fmla="*/ 135 h 199"/>
                <a:gd name="T4" fmla="*/ 5 w 262"/>
                <a:gd name="T5" fmla="*/ 101 h 199"/>
                <a:gd name="T6" fmla="*/ 32 w 262"/>
                <a:gd name="T7" fmla="*/ 22 h 199"/>
                <a:gd name="T8" fmla="*/ 66 w 262"/>
                <a:gd name="T9" fmla="*/ 5 h 199"/>
                <a:gd name="T10" fmla="*/ 240 w 262"/>
                <a:gd name="T11" fmla="*/ 64 h 199"/>
                <a:gd name="T12" fmla="*/ 257 w 262"/>
                <a:gd name="T13" fmla="*/ 98 h 199"/>
                <a:gd name="T14" fmla="*/ 230 w 262"/>
                <a:gd name="T15" fmla="*/ 177 h 199"/>
                <a:gd name="T16" fmla="*/ 196 w 262"/>
                <a:gd name="T17" fmla="*/ 19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199">
                  <a:moveTo>
                    <a:pt x="196" y="194"/>
                  </a:moveTo>
                  <a:cubicBezTo>
                    <a:pt x="22" y="135"/>
                    <a:pt x="22" y="135"/>
                    <a:pt x="22" y="135"/>
                  </a:cubicBezTo>
                  <a:cubicBezTo>
                    <a:pt x="8" y="131"/>
                    <a:pt x="0" y="115"/>
                    <a:pt x="5" y="10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7" y="8"/>
                    <a:pt x="52" y="0"/>
                    <a:pt x="66" y="5"/>
                  </a:cubicBezTo>
                  <a:cubicBezTo>
                    <a:pt x="240" y="64"/>
                    <a:pt x="240" y="64"/>
                    <a:pt x="240" y="64"/>
                  </a:cubicBezTo>
                  <a:cubicBezTo>
                    <a:pt x="255" y="68"/>
                    <a:pt x="262" y="84"/>
                    <a:pt x="257" y="98"/>
                  </a:cubicBezTo>
                  <a:cubicBezTo>
                    <a:pt x="230" y="177"/>
                    <a:pt x="230" y="177"/>
                    <a:pt x="230" y="177"/>
                  </a:cubicBezTo>
                  <a:cubicBezTo>
                    <a:pt x="226" y="191"/>
                    <a:pt x="210" y="199"/>
                    <a:pt x="196" y="194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 15">
              <a:extLst>
                <a:ext uri="{FF2B5EF4-FFF2-40B4-BE49-F238E27FC236}">
                  <a16:creationId xmlns:a16="http://schemas.microsoft.com/office/drawing/2014/main" id="{A6E8000D-104A-449F-BC53-FC654F8D1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637" y="-12000429"/>
              <a:ext cx="494438" cy="496210"/>
            </a:xfrm>
            <a:custGeom>
              <a:avLst/>
              <a:gdLst>
                <a:gd name="T0" fmla="*/ 101 w 167"/>
                <a:gd name="T1" fmla="*/ 163 h 167"/>
                <a:gd name="T2" fmla="*/ 21 w 167"/>
                <a:gd name="T3" fmla="*/ 136 h 167"/>
                <a:gd name="T4" fmla="*/ 5 w 167"/>
                <a:gd name="T5" fmla="*/ 101 h 167"/>
                <a:gd name="T6" fmla="*/ 31 w 167"/>
                <a:gd name="T7" fmla="*/ 22 h 167"/>
                <a:gd name="T8" fmla="*/ 66 w 167"/>
                <a:gd name="T9" fmla="*/ 5 h 167"/>
                <a:gd name="T10" fmla="*/ 145 w 167"/>
                <a:gd name="T11" fmla="*/ 32 h 167"/>
                <a:gd name="T12" fmla="*/ 162 w 167"/>
                <a:gd name="T13" fmla="*/ 66 h 167"/>
                <a:gd name="T14" fmla="*/ 135 w 167"/>
                <a:gd name="T15" fmla="*/ 146 h 167"/>
                <a:gd name="T16" fmla="*/ 101 w 167"/>
                <a:gd name="T17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3"/>
                  </a:moveTo>
                  <a:cubicBezTo>
                    <a:pt x="21" y="136"/>
                    <a:pt x="21" y="136"/>
                    <a:pt x="21" y="136"/>
                  </a:cubicBezTo>
                  <a:cubicBezTo>
                    <a:pt x="7" y="131"/>
                    <a:pt x="0" y="115"/>
                    <a:pt x="5" y="10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6" y="8"/>
                    <a:pt x="52" y="0"/>
                    <a:pt x="66" y="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59" y="37"/>
                    <a:pt x="167" y="52"/>
                    <a:pt x="162" y="66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0" y="160"/>
                    <a:pt x="115" y="167"/>
                    <a:pt x="101" y="16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reeform 16">
              <a:extLst>
                <a:ext uri="{FF2B5EF4-FFF2-40B4-BE49-F238E27FC236}">
                  <a16:creationId xmlns:a16="http://schemas.microsoft.com/office/drawing/2014/main" id="{09954ABD-489E-439C-B2DE-7E2C781AE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4234" y="-9735417"/>
              <a:ext cx="494438" cy="499585"/>
            </a:xfrm>
            <a:custGeom>
              <a:avLst/>
              <a:gdLst>
                <a:gd name="T0" fmla="*/ 101 w 167"/>
                <a:gd name="T1" fmla="*/ 162 h 167"/>
                <a:gd name="T2" fmla="*/ 21 w 167"/>
                <a:gd name="T3" fmla="*/ 135 h 167"/>
                <a:gd name="T4" fmla="*/ 5 w 167"/>
                <a:gd name="T5" fmla="*/ 101 h 167"/>
                <a:gd name="T6" fmla="*/ 31 w 167"/>
                <a:gd name="T7" fmla="*/ 21 h 167"/>
                <a:gd name="T8" fmla="*/ 66 w 167"/>
                <a:gd name="T9" fmla="*/ 4 h 167"/>
                <a:gd name="T10" fmla="*/ 145 w 167"/>
                <a:gd name="T11" fmla="*/ 31 h 167"/>
                <a:gd name="T12" fmla="*/ 162 w 167"/>
                <a:gd name="T13" fmla="*/ 66 h 167"/>
                <a:gd name="T14" fmla="*/ 135 w 167"/>
                <a:gd name="T15" fmla="*/ 145 h 167"/>
                <a:gd name="T16" fmla="*/ 101 w 167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2"/>
                  </a:moveTo>
                  <a:cubicBezTo>
                    <a:pt x="21" y="135"/>
                    <a:pt x="21" y="135"/>
                    <a:pt x="21" y="135"/>
                  </a:cubicBezTo>
                  <a:cubicBezTo>
                    <a:pt x="7" y="130"/>
                    <a:pt x="0" y="115"/>
                    <a:pt x="5" y="10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6" y="7"/>
                    <a:pt x="52" y="0"/>
                    <a:pt x="66" y="4"/>
                  </a:cubicBezTo>
                  <a:cubicBezTo>
                    <a:pt x="145" y="31"/>
                    <a:pt x="145" y="31"/>
                    <a:pt x="145" y="31"/>
                  </a:cubicBezTo>
                  <a:cubicBezTo>
                    <a:pt x="159" y="36"/>
                    <a:pt x="167" y="52"/>
                    <a:pt x="162" y="66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0" y="159"/>
                    <a:pt x="115" y="167"/>
                    <a:pt x="101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 17">
              <a:extLst>
                <a:ext uri="{FF2B5EF4-FFF2-40B4-BE49-F238E27FC236}">
                  <a16:creationId xmlns:a16="http://schemas.microsoft.com/office/drawing/2014/main" id="{3F8BCF14-F8A4-4564-9830-2128DCF4E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6026" y="-11207169"/>
              <a:ext cx="494438" cy="502961"/>
            </a:xfrm>
            <a:custGeom>
              <a:avLst/>
              <a:gdLst>
                <a:gd name="T0" fmla="*/ 101 w 167"/>
                <a:gd name="T1" fmla="*/ 163 h 168"/>
                <a:gd name="T2" fmla="*/ 21 w 167"/>
                <a:gd name="T3" fmla="*/ 136 h 168"/>
                <a:gd name="T4" fmla="*/ 4 w 167"/>
                <a:gd name="T5" fmla="*/ 102 h 168"/>
                <a:gd name="T6" fmla="*/ 31 w 167"/>
                <a:gd name="T7" fmla="*/ 22 h 168"/>
                <a:gd name="T8" fmla="*/ 66 w 167"/>
                <a:gd name="T9" fmla="*/ 5 h 168"/>
                <a:gd name="T10" fmla="*/ 145 w 167"/>
                <a:gd name="T11" fmla="*/ 32 h 168"/>
                <a:gd name="T12" fmla="*/ 162 w 167"/>
                <a:gd name="T13" fmla="*/ 66 h 168"/>
                <a:gd name="T14" fmla="*/ 135 w 167"/>
                <a:gd name="T15" fmla="*/ 146 h 168"/>
                <a:gd name="T16" fmla="*/ 101 w 167"/>
                <a:gd name="T17" fmla="*/ 16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8">
                  <a:moveTo>
                    <a:pt x="101" y="163"/>
                  </a:moveTo>
                  <a:cubicBezTo>
                    <a:pt x="21" y="136"/>
                    <a:pt x="21" y="136"/>
                    <a:pt x="21" y="136"/>
                  </a:cubicBezTo>
                  <a:cubicBezTo>
                    <a:pt x="7" y="131"/>
                    <a:pt x="0" y="116"/>
                    <a:pt x="4" y="10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6" y="8"/>
                    <a:pt x="51" y="0"/>
                    <a:pt x="66" y="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59" y="37"/>
                    <a:pt x="167" y="52"/>
                    <a:pt x="162" y="66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0" y="160"/>
                    <a:pt x="115" y="168"/>
                    <a:pt x="101" y="16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 18">
              <a:extLst>
                <a:ext uri="{FF2B5EF4-FFF2-40B4-BE49-F238E27FC236}">
                  <a16:creationId xmlns:a16="http://schemas.microsoft.com/office/drawing/2014/main" id="{C093D2DB-1414-4EC0-9D83-A29331E28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802" y="-11821524"/>
              <a:ext cx="494438" cy="496210"/>
            </a:xfrm>
            <a:custGeom>
              <a:avLst/>
              <a:gdLst>
                <a:gd name="T0" fmla="*/ 101 w 167"/>
                <a:gd name="T1" fmla="*/ 162 h 167"/>
                <a:gd name="T2" fmla="*/ 22 w 167"/>
                <a:gd name="T3" fmla="*/ 135 h 167"/>
                <a:gd name="T4" fmla="*/ 5 w 167"/>
                <a:gd name="T5" fmla="*/ 101 h 167"/>
                <a:gd name="T6" fmla="*/ 32 w 167"/>
                <a:gd name="T7" fmla="*/ 22 h 167"/>
                <a:gd name="T8" fmla="*/ 66 w 167"/>
                <a:gd name="T9" fmla="*/ 5 h 167"/>
                <a:gd name="T10" fmla="*/ 145 w 167"/>
                <a:gd name="T11" fmla="*/ 32 h 167"/>
                <a:gd name="T12" fmla="*/ 162 w 167"/>
                <a:gd name="T13" fmla="*/ 66 h 167"/>
                <a:gd name="T14" fmla="*/ 136 w 167"/>
                <a:gd name="T15" fmla="*/ 145 h 167"/>
                <a:gd name="T16" fmla="*/ 101 w 167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2"/>
                  </a:moveTo>
                  <a:cubicBezTo>
                    <a:pt x="22" y="135"/>
                    <a:pt x="22" y="135"/>
                    <a:pt x="22" y="135"/>
                  </a:cubicBezTo>
                  <a:cubicBezTo>
                    <a:pt x="8" y="131"/>
                    <a:pt x="0" y="115"/>
                    <a:pt x="5" y="10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6" y="8"/>
                    <a:pt x="52" y="0"/>
                    <a:pt x="66" y="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60" y="36"/>
                    <a:pt x="167" y="52"/>
                    <a:pt x="162" y="66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1" y="159"/>
                    <a:pt x="115" y="167"/>
                    <a:pt x="101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reeform 19">
              <a:extLst>
                <a:ext uri="{FF2B5EF4-FFF2-40B4-BE49-F238E27FC236}">
                  <a16:creationId xmlns:a16="http://schemas.microsoft.com/office/drawing/2014/main" id="{E58BA8B3-6C97-48AF-8A44-E875B5FAD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984" y="-7885601"/>
              <a:ext cx="427622" cy="293675"/>
            </a:xfrm>
            <a:custGeom>
              <a:avLst/>
              <a:gdLst>
                <a:gd name="T0" fmla="*/ 101 w 144"/>
                <a:gd name="T1" fmla="*/ 94 h 99"/>
                <a:gd name="T2" fmla="*/ 22 w 144"/>
                <a:gd name="T3" fmla="*/ 67 h 99"/>
                <a:gd name="T4" fmla="*/ 5 w 144"/>
                <a:gd name="T5" fmla="*/ 33 h 99"/>
                <a:gd name="T6" fmla="*/ 9 w 144"/>
                <a:gd name="T7" fmla="*/ 22 h 99"/>
                <a:gd name="T8" fmla="*/ 43 w 144"/>
                <a:gd name="T9" fmla="*/ 5 h 99"/>
                <a:gd name="T10" fmla="*/ 123 w 144"/>
                <a:gd name="T11" fmla="*/ 32 h 99"/>
                <a:gd name="T12" fmla="*/ 140 w 144"/>
                <a:gd name="T13" fmla="*/ 66 h 99"/>
                <a:gd name="T14" fmla="*/ 136 w 144"/>
                <a:gd name="T15" fmla="*/ 77 h 99"/>
                <a:gd name="T16" fmla="*/ 101 w 144"/>
                <a:gd name="T17" fmla="*/ 9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99">
                  <a:moveTo>
                    <a:pt x="101" y="94"/>
                  </a:moveTo>
                  <a:cubicBezTo>
                    <a:pt x="22" y="67"/>
                    <a:pt x="22" y="67"/>
                    <a:pt x="22" y="67"/>
                  </a:cubicBezTo>
                  <a:cubicBezTo>
                    <a:pt x="8" y="62"/>
                    <a:pt x="0" y="47"/>
                    <a:pt x="5" y="3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8"/>
                    <a:pt x="29" y="0"/>
                    <a:pt x="43" y="5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37" y="37"/>
                    <a:pt x="144" y="52"/>
                    <a:pt x="140" y="66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1" y="91"/>
                    <a:pt x="116" y="99"/>
                    <a:pt x="101" y="94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reeform 20">
              <a:extLst>
                <a:ext uri="{FF2B5EF4-FFF2-40B4-BE49-F238E27FC236}">
                  <a16:creationId xmlns:a16="http://schemas.microsoft.com/office/drawing/2014/main" id="{BBA38755-8CEA-43C7-B633-3D681AF36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830" y="-7912605"/>
              <a:ext cx="487757" cy="499585"/>
            </a:xfrm>
            <a:custGeom>
              <a:avLst/>
              <a:gdLst>
                <a:gd name="T0" fmla="*/ 101 w 167"/>
                <a:gd name="T1" fmla="*/ 162 h 167"/>
                <a:gd name="T2" fmla="*/ 22 w 167"/>
                <a:gd name="T3" fmla="*/ 135 h 167"/>
                <a:gd name="T4" fmla="*/ 5 w 167"/>
                <a:gd name="T5" fmla="*/ 101 h 167"/>
                <a:gd name="T6" fmla="*/ 32 w 167"/>
                <a:gd name="T7" fmla="*/ 22 h 167"/>
                <a:gd name="T8" fmla="*/ 66 w 167"/>
                <a:gd name="T9" fmla="*/ 5 h 167"/>
                <a:gd name="T10" fmla="*/ 145 w 167"/>
                <a:gd name="T11" fmla="*/ 32 h 167"/>
                <a:gd name="T12" fmla="*/ 162 w 167"/>
                <a:gd name="T13" fmla="*/ 66 h 167"/>
                <a:gd name="T14" fmla="*/ 135 w 167"/>
                <a:gd name="T15" fmla="*/ 145 h 167"/>
                <a:gd name="T16" fmla="*/ 101 w 167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2"/>
                  </a:moveTo>
                  <a:cubicBezTo>
                    <a:pt x="22" y="135"/>
                    <a:pt x="22" y="135"/>
                    <a:pt x="22" y="135"/>
                  </a:cubicBezTo>
                  <a:cubicBezTo>
                    <a:pt x="7" y="131"/>
                    <a:pt x="0" y="115"/>
                    <a:pt x="5" y="10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6" y="8"/>
                    <a:pt x="52" y="0"/>
                    <a:pt x="66" y="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59" y="36"/>
                    <a:pt x="167" y="52"/>
                    <a:pt x="162" y="66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1" y="159"/>
                    <a:pt x="115" y="167"/>
                    <a:pt x="101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 21">
              <a:extLst>
                <a:ext uri="{FF2B5EF4-FFF2-40B4-BE49-F238E27FC236}">
                  <a16:creationId xmlns:a16="http://schemas.microsoft.com/office/drawing/2014/main" id="{D47877C4-9565-4EE9-B0AE-027F669B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3994" y="-7527789"/>
              <a:ext cx="427622" cy="293675"/>
            </a:xfrm>
            <a:custGeom>
              <a:avLst/>
              <a:gdLst>
                <a:gd name="T0" fmla="*/ 101 w 144"/>
                <a:gd name="T1" fmla="*/ 94 h 98"/>
                <a:gd name="T2" fmla="*/ 22 w 144"/>
                <a:gd name="T3" fmla="*/ 67 h 98"/>
                <a:gd name="T4" fmla="*/ 5 w 144"/>
                <a:gd name="T5" fmla="*/ 32 h 98"/>
                <a:gd name="T6" fmla="*/ 9 w 144"/>
                <a:gd name="T7" fmla="*/ 21 h 98"/>
                <a:gd name="T8" fmla="*/ 43 w 144"/>
                <a:gd name="T9" fmla="*/ 4 h 98"/>
                <a:gd name="T10" fmla="*/ 123 w 144"/>
                <a:gd name="T11" fmla="*/ 31 h 98"/>
                <a:gd name="T12" fmla="*/ 139 w 144"/>
                <a:gd name="T13" fmla="*/ 66 h 98"/>
                <a:gd name="T14" fmla="*/ 136 w 144"/>
                <a:gd name="T15" fmla="*/ 77 h 98"/>
                <a:gd name="T16" fmla="*/ 101 w 144"/>
                <a:gd name="T17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98">
                  <a:moveTo>
                    <a:pt x="101" y="94"/>
                  </a:moveTo>
                  <a:cubicBezTo>
                    <a:pt x="22" y="67"/>
                    <a:pt x="22" y="67"/>
                    <a:pt x="22" y="67"/>
                  </a:cubicBezTo>
                  <a:cubicBezTo>
                    <a:pt x="8" y="62"/>
                    <a:pt x="0" y="47"/>
                    <a:pt x="5" y="3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4" y="7"/>
                    <a:pt x="29" y="0"/>
                    <a:pt x="43" y="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37" y="36"/>
                    <a:pt x="144" y="52"/>
                    <a:pt x="139" y="66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1" y="91"/>
                    <a:pt x="116" y="98"/>
                    <a:pt x="101" y="94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reeform 22">
              <a:extLst>
                <a:ext uri="{FF2B5EF4-FFF2-40B4-BE49-F238E27FC236}">
                  <a16:creationId xmlns:a16="http://schemas.microsoft.com/office/drawing/2014/main" id="{B2A14BBD-B9A7-413F-BC8C-5A939862E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1930" y="-7537916"/>
              <a:ext cx="714931" cy="570473"/>
            </a:xfrm>
            <a:custGeom>
              <a:avLst/>
              <a:gdLst>
                <a:gd name="T0" fmla="*/ 175 w 241"/>
                <a:gd name="T1" fmla="*/ 188 h 192"/>
                <a:gd name="T2" fmla="*/ 21 w 241"/>
                <a:gd name="T3" fmla="*/ 136 h 192"/>
                <a:gd name="T4" fmla="*/ 4 w 241"/>
                <a:gd name="T5" fmla="*/ 101 h 192"/>
                <a:gd name="T6" fmla="*/ 31 w 241"/>
                <a:gd name="T7" fmla="*/ 22 h 192"/>
                <a:gd name="T8" fmla="*/ 66 w 241"/>
                <a:gd name="T9" fmla="*/ 5 h 192"/>
                <a:gd name="T10" fmla="*/ 219 w 241"/>
                <a:gd name="T11" fmla="*/ 57 h 192"/>
                <a:gd name="T12" fmla="*/ 236 w 241"/>
                <a:gd name="T13" fmla="*/ 91 h 192"/>
                <a:gd name="T14" fmla="*/ 209 w 241"/>
                <a:gd name="T15" fmla="*/ 171 h 192"/>
                <a:gd name="T16" fmla="*/ 175 w 241"/>
                <a:gd name="T17" fmla="*/ 18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92">
                  <a:moveTo>
                    <a:pt x="175" y="188"/>
                  </a:moveTo>
                  <a:cubicBezTo>
                    <a:pt x="21" y="136"/>
                    <a:pt x="21" y="136"/>
                    <a:pt x="21" y="136"/>
                  </a:cubicBezTo>
                  <a:cubicBezTo>
                    <a:pt x="7" y="131"/>
                    <a:pt x="0" y="115"/>
                    <a:pt x="4" y="10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6" y="8"/>
                    <a:pt x="52" y="0"/>
                    <a:pt x="66" y="5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33" y="62"/>
                    <a:pt x="241" y="77"/>
                    <a:pt x="236" y="91"/>
                  </a:cubicBezTo>
                  <a:cubicBezTo>
                    <a:pt x="209" y="171"/>
                    <a:pt x="209" y="171"/>
                    <a:pt x="209" y="171"/>
                  </a:cubicBezTo>
                  <a:cubicBezTo>
                    <a:pt x="204" y="185"/>
                    <a:pt x="189" y="192"/>
                    <a:pt x="175" y="188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reeform 23">
              <a:extLst>
                <a:ext uri="{FF2B5EF4-FFF2-40B4-BE49-F238E27FC236}">
                  <a16:creationId xmlns:a16="http://schemas.microsoft.com/office/drawing/2014/main" id="{4292766D-7DBF-44F4-A431-2E97DC94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747" y="-9978458"/>
              <a:ext cx="487757" cy="496210"/>
            </a:xfrm>
            <a:custGeom>
              <a:avLst/>
              <a:gdLst>
                <a:gd name="T0" fmla="*/ 101 w 167"/>
                <a:gd name="T1" fmla="*/ 162 h 167"/>
                <a:gd name="T2" fmla="*/ 22 w 167"/>
                <a:gd name="T3" fmla="*/ 135 h 167"/>
                <a:gd name="T4" fmla="*/ 5 w 167"/>
                <a:gd name="T5" fmla="*/ 101 h 167"/>
                <a:gd name="T6" fmla="*/ 32 w 167"/>
                <a:gd name="T7" fmla="*/ 21 h 167"/>
                <a:gd name="T8" fmla="*/ 66 w 167"/>
                <a:gd name="T9" fmla="*/ 4 h 167"/>
                <a:gd name="T10" fmla="*/ 145 w 167"/>
                <a:gd name="T11" fmla="*/ 31 h 167"/>
                <a:gd name="T12" fmla="*/ 162 w 167"/>
                <a:gd name="T13" fmla="*/ 66 h 167"/>
                <a:gd name="T14" fmla="*/ 135 w 167"/>
                <a:gd name="T15" fmla="*/ 145 h 167"/>
                <a:gd name="T16" fmla="*/ 101 w 167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2"/>
                  </a:moveTo>
                  <a:cubicBezTo>
                    <a:pt x="22" y="135"/>
                    <a:pt x="22" y="135"/>
                    <a:pt x="22" y="135"/>
                  </a:cubicBezTo>
                  <a:cubicBezTo>
                    <a:pt x="7" y="130"/>
                    <a:pt x="0" y="115"/>
                    <a:pt x="5" y="10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6" y="7"/>
                    <a:pt x="52" y="0"/>
                    <a:pt x="66" y="4"/>
                  </a:cubicBezTo>
                  <a:cubicBezTo>
                    <a:pt x="145" y="31"/>
                    <a:pt x="145" y="31"/>
                    <a:pt x="145" y="31"/>
                  </a:cubicBezTo>
                  <a:cubicBezTo>
                    <a:pt x="159" y="36"/>
                    <a:pt x="167" y="51"/>
                    <a:pt x="162" y="66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1" y="159"/>
                    <a:pt x="115" y="167"/>
                    <a:pt x="101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 24">
              <a:extLst>
                <a:ext uri="{FF2B5EF4-FFF2-40B4-BE49-F238E27FC236}">
                  <a16:creationId xmlns:a16="http://schemas.microsoft.com/office/drawing/2014/main" id="{EFD2FC53-8442-4EF4-B8F1-8F36ECF27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9523" y="-10589438"/>
              <a:ext cx="494438" cy="499585"/>
            </a:xfrm>
            <a:custGeom>
              <a:avLst/>
              <a:gdLst>
                <a:gd name="T0" fmla="*/ 101 w 167"/>
                <a:gd name="T1" fmla="*/ 163 h 167"/>
                <a:gd name="T2" fmla="*/ 22 w 167"/>
                <a:gd name="T3" fmla="*/ 136 h 167"/>
                <a:gd name="T4" fmla="*/ 5 w 167"/>
                <a:gd name="T5" fmla="*/ 101 h 167"/>
                <a:gd name="T6" fmla="*/ 32 w 167"/>
                <a:gd name="T7" fmla="*/ 22 h 167"/>
                <a:gd name="T8" fmla="*/ 66 w 167"/>
                <a:gd name="T9" fmla="*/ 5 h 167"/>
                <a:gd name="T10" fmla="*/ 145 w 167"/>
                <a:gd name="T11" fmla="*/ 32 h 167"/>
                <a:gd name="T12" fmla="*/ 162 w 167"/>
                <a:gd name="T13" fmla="*/ 66 h 167"/>
                <a:gd name="T14" fmla="*/ 135 w 167"/>
                <a:gd name="T15" fmla="*/ 146 h 167"/>
                <a:gd name="T16" fmla="*/ 101 w 167"/>
                <a:gd name="T17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3"/>
                  </a:moveTo>
                  <a:cubicBezTo>
                    <a:pt x="22" y="136"/>
                    <a:pt x="22" y="136"/>
                    <a:pt x="22" y="136"/>
                  </a:cubicBezTo>
                  <a:cubicBezTo>
                    <a:pt x="7" y="131"/>
                    <a:pt x="0" y="115"/>
                    <a:pt x="5" y="10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6" y="8"/>
                    <a:pt x="52" y="0"/>
                    <a:pt x="66" y="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59" y="37"/>
                    <a:pt x="167" y="52"/>
                    <a:pt x="162" y="66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1" y="160"/>
                    <a:pt x="115" y="167"/>
                    <a:pt x="101" y="16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25">
              <a:extLst>
                <a:ext uri="{FF2B5EF4-FFF2-40B4-BE49-F238E27FC236}">
                  <a16:creationId xmlns:a16="http://schemas.microsoft.com/office/drawing/2014/main" id="{31AB079A-02F7-480E-88D4-8CDF853A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3872" y="-11024887"/>
              <a:ext cx="494438" cy="499585"/>
            </a:xfrm>
            <a:custGeom>
              <a:avLst/>
              <a:gdLst>
                <a:gd name="T0" fmla="*/ 101 w 167"/>
                <a:gd name="T1" fmla="*/ 163 h 167"/>
                <a:gd name="T2" fmla="*/ 22 w 167"/>
                <a:gd name="T3" fmla="*/ 136 h 167"/>
                <a:gd name="T4" fmla="*/ 5 w 167"/>
                <a:gd name="T5" fmla="*/ 101 h 167"/>
                <a:gd name="T6" fmla="*/ 32 w 167"/>
                <a:gd name="T7" fmla="*/ 22 h 167"/>
                <a:gd name="T8" fmla="*/ 66 w 167"/>
                <a:gd name="T9" fmla="*/ 5 h 167"/>
                <a:gd name="T10" fmla="*/ 145 w 167"/>
                <a:gd name="T11" fmla="*/ 32 h 167"/>
                <a:gd name="T12" fmla="*/ 162 w 167"/>
                <a:gd name="T13" fmla="*/ 66 h 167"/>
                <a:gd name="T14" fmla="*/ 136 w 167"/>
                <a:gd name="T15" fmla="*/ 146 h 167"/>
                <a:gd name="T16" fmla="*/ 101 w 167"/>
                <a:gd name="T17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3"/>
                  </a:moveTo>
                  <a:cubicBezTo>
                    <a:pt x="22" y="136"/>
                    <a:pt x="22" y="136"/>
                    <a:pt x="22" y="136"/>
                  </a:cubicBezTo>
                  <a:cubicBezTo>
                    <a:pt x="8" y="131"/>
                    <a:pt x="0" y="115"/>
                    <a:pt x="5" y="10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7" y="8"/>
                    <a:pt x="52" y="0"/>
                    <a:pt x="66" y="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60" y="37"/>
                    <a:pt x="167" y="52"/>
                    <a:pt x="162" y="66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131" y="160"/>
                    <a:pt x="115" y="167"/>
                    <a:pt x="101" y="16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Freeform 26">
              <a:extLst>
                <a:ext uri="{FF2B5EF4-FFF2-40B4-BE49-F238E27FC236}">
                  <a16:creationId xmlns:a16="http://schemas.microsoft.com/office/drawing/2014/main" id="{5345F165-C979-46A9-A1A3-10E1291D7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648" y="-11639242"/>
              <a:ext cx="494438" cy="496210"/>
            </a:xfrm>
            <a:custGeom>
              <a:avLst/>
              <a:gdLst>
                <a:gd name="T0" fmla="*/ 101 w 167"/>
                <a:gd name="T1" fmla="*/ 162 h 167"/>
                <a:gd name="T2" fmla="*/ 21 w 167"/>
                <a:gd name="T3" fmla="*/ 135 h 167"/>
                <a:gd name="T4" fmla="*/ 4 w 167"/>
                <a:gd name="T5" fmla="*/ 101 h 167"/>
                <a:gd name="T6" fmla="*/ 31 w 167"/>
                <a:gd name="T7" fmla="*/ 21 h 167"/>
                <a:gd name="T8" fmla="*/ 66 w 167"/>
                <a:gd name="T9" fmla="*/ 4 h 167"/>
                <a:gd name="T10" fmla="*/ 145 w 167"/>
                <a:gd name="T11" fmla="*/ 31 h 167"/>
                <a:gd name="T12" fmla="*/ 162 w 167"/>
                <a:gd name="T13" fmla="*/ 66 h 167"/>
                <a:gd name="T14" fmla="*/ 135 w 167"/>
                <a:gd name="T15" fmla="*/ 145 h 167"/>
                <a:gd name="T16" fmla="*/ 101 w 167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2"/>
                  </a:moveTo>
                  <a:cubicBezTo>
                    <a:pt x="21" y="135"/>
                    <a:pt x="21" y="135"/>
                    <a:pt x="21" y="135"/>
                  </a:cubicBezTo>
                  <a:cubicBezTo>
                    <a:pt x="7" y="130"/>
                    <a:pt x="0" y="115"/>
                    <a:pt x="4" y="10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6" y="7"/>
                    <a:pt x="51" y="0"/>
                    <a:pt x="66" y="4"/>
                  </a:cubicBezTo>
                  <a:cubicBezTo>
                    <a:pt x="145" y="31"/>
                    <a:pt x="145" y="31"/>
                    <a:pt x="145" y="31"/>
                  </a:cubicBezTo>
                  <a:cubicBezTo>
                    <a:pt x="159" y="36"/>
                    <a:pt x="167" y="52"/>
                    <a:pt x="162" y="66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0" y="159"/>
                    <a:pt x="115" y="167"/>
                    <a:pt x="101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reeform 27">
              <a:extLst>
                <a:ext uri="{FF2B5EF4-FFF2-40B4-BE49-F238E27FC236}">
                  <a16:creationId xmlns:a16="http://schemas.microsoft.com/office/drawing/2014/main" id="{780E9254-6178-4B5C-9205-255F518CC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717" y="-9559887"/>
              <a:ext cx="608025" cy="533341"/>
            </a:xfrm>
            <a:custGeom>
              <a:avLst/>
              <a:gdLst>
                <a:gd name="T0" fmla="*/ 140 w 206"/>
                <a:gd name="T1" fmla="*/ 176 h 180"/>
                <a:gd name="T2" fmla="*/ 22 w 206"/>
                <a:gd name="T3" fmla="*/ 136 h 180"/>
                <a:gd name="T4" fmla="*/ 5 w 206"/>
                <a:gd name="T5" fmla="*/ 102 h 180"/>
                <a:gd name="T6" fmla="*/ 32 w 206"/>
                <a:gd name="T7" fmla="*/ 22 h 180"/>
                <a:gd name="T8" fmla="*/ 66 w 206"/>
                <a:gd name="T9" fmla="*/ 5 h 180"/>
                <a:gd name="T10" fmla="*/ 184 w 206"/>
                <a:gd name="T11" fmla="*/ 45 h 180"/>
                <a:gd name="T12" fmla="*/ 201 w 206"/>
                <a:gd name="T13" fmla="*/ 79 h 180"/>
                <a:gd name="T14" fmla="*/ 174 w 206"/>
                <a:gd name="T15" fmla="*/ 159 h 180"/>
                <a:gd name="T16" fmla="*/ 140 w 206"/>
                <a:gd name="T17" fmla="*/ 17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180">
                  <a:moveTo>
                    <a:pt x="140" y="176"/>
                  </a:moveTo>
                  <a:cubicBezTo>
                    <a:pt x="22" y="136"/>
                    <a:pt x="22" y="136"/>
                    <a:pt x="22" y="136"/>
                  </a:cubicBezTo>
                  <a:cubicBezTo>
                    <a:pt x="8" y="131"/>
                    <a:pt x="0" y="116"/>
                    <a:pt x="5" y="10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7" y="8"/>
                    <a:pt x="52" y="0"/>
                    <a:pt x="66" y="5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98" y="50"/>
                    <a:pt x="206" y="65"/>
                    <a:pt x="201" y="79"/>
                  </a:cubicBezTo>
                  <a:cubicBezTo>
                    <a:pt x="174" y="159"/>
                    <a:pt x="174" y="159"/>
                    <a:pt x="174" y="159"/>
                  </a:cubicBezTo>
                  <a:cubicBezTo>
                    <a:pt x="169" y="173"/>
                    <a:pt x="154" y="180"/>
                    <a:pt x="140" y="176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Freeform 28">
              <a:extLst>
                <a:ext uri="{FF2B5EF4-FFF2-40B4-BE49-F238E27FC236}">
                  <a16:creationId xmlns:a16="http://schemas.microsoft.com/office/drawing/2014/main" id="{697F273F-821A-4C42-BA8D-2EF2A3446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869" y="-8314299"/>
              <a:ext cx="601344" cy="536717"/>
            </a:xfrm>
            <a:custGeom>
              <a:avLst/>
              <a:gdLst>
                <a:gd name="T0" fmla="*/ 139 w 205"/>
                <a:gd name="T1" fmla="*/ 175 h 180"/>
                <a:gd name="T2" fmla="*/ 21 w 205"/>
                <a:gd name="T3" fmla="*/ 135 h 180"/>
                <a:gd name="T4" fmla="*/ 4 w 205"/>
                <a:gd name="T5" fmla="*/ 101 h 180"/>
                <a:gd name="T6" fmla="*/ 31 w 205"/>
                <a:gd name="T7" fmla="*/ 21 h 180"/>
                <a:gd name="T8" fmla="*/ 66 w 205"/>
                <a:gd name="T9" fmla="*/ 4 h 180"/>
                <a:gd name="T10" fmla="*/ 183 w 205"/>
                <a:gd name="T11" fmla="*/ 44 h 180"/>
                <a:gd name="T12" fmla="*/ 200 w 205"/>
                <a:gd name="T13" fmla="*/ 79 h 180"/>
                <a:gd name="T14" fmla="*/ 173 w 205"/>
                <a:gd name="T15" fmla="*/ 158 h 180"/>
                <a:gd name="T16" fmla="*/ 139 w 205"/>
                <a:gd name="T17" fmla="*/ 17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180">
                  <a:moveTo>
                    <a:pt x="139" y="175"/>
                  </a:moveTo>
                  <a:cubicBezTo>
                    <a:pt x="21" y="135"/>
                    <a:pt x="21" y="135"/>
                    <a:pt x="21" y="135"/>
                  </a:cubicBezTo>
                  <a:cubicBezTo>
                    <a:pt x="7" y="130"/>
                    <a:pt x="0" y="115"/>
                    <a:pt x="4" y="10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6" y="7"/>
                    <a:pt x="51" y="0"/>
                    <a:pt x="66" y="4"/>
                  </a:cubicBezTo>
                  <a:cubicBezTo>
                    <a:pt x="183" y="44"/>
                    <a:pt x="183" y="44"/>
                    <a:pt x="183" y="44"/>
                  </a:cubicBezTo>
                  <a:cubicBezTo>
                    <a:pt x="197" y="49"/>
                    <a:pt x="205" y="64"/>
                    <a:pt x="200" y="79"/>
                  </a:cubicBezTo>
                  <a:cubicBezTo>
                    <a:pt x="173" y="158"/>
                    <a:pt x="173" y="158"/>
                    <a:pt x="173" y="158"/>
                  </a:cubicBezTo>
                  <a:cubicBezTo>
                    <a:pt x="168" y="172"/>
                    <a:pt x="153" y="180"/>
                    <a:pt x="139" y="175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AF39840C-D05F-408E-A78B-6AF8DB1ED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469" y="-9343850"/>
              <a:ext cx="2973310" cy="1350231"/>
            </a:xfrm>
            <a:custGeom>
              <a:avLst/>
              <a:gdLst>
                <a:gd name="T0" fmla="*/ 942 w 1008"/>
                <a:gd name="T1" fmla="*/ 448 h 453"/>
                <a:gd name="T2" fmla="*/ 21 w 1008"/>
                <a:gd name="T3" fmla="*/ 136 h 453"/>
                <a:gd name="T4" fmla="*/ 5 w 1008"/>
                <a:gd name="T5" fmla="*/ 101 h 453"/>
                <a:gd name="T6" fmla="*/ 31 w 1008"/>
                <a:gd name="T7" fmla="*/ 22 h 453"/>
                <a:gd name="T8" fmla="*/ 66 w 1008"/>
                <a:gd name="T9" fmla="*/ 5 h 453"/>
                <a:gd name="T10" fmla="*/ 987 w 1008"/>
                <a:gd name="T11" fmla="*/ 317 h 453"/>
                <a:gd name="T12" fmla="*/ 1004 w 1008"/>
                <a:gd name="T13" fmla="*/ 351 h 453"/>
                <a:gd name="T14" fmla="*/ 977 w 1008"/>
                <a:gd name="T15" fmla="*/ 431 h 453"/>
                <a:gd name="T16" fmla="*/ 942 w 1008"/>
                <a:gd name="T17" fmla="*/ 44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453">
                  <a:moveTo>
                    <a:pt x="942" y="448"/>
                  </a:moveTo>
                  <a:cubicBezTo>
                    <a:pt x="21" y="136"/>
                    <a:pt x="21" y="136"/>
                    <a:pt x="21" y="136"/>
                  </a:cubicBezTo>
                  <a:cubicBezTo>
                    <a:pt x="7" y="131"/>
                    <a:pt x="0" y="116"/>
                    <a:pt x="5" y="10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6" y="8"/>
                    <a:pt x="52" y="0"/>
                    <a:pt x="66" y="5"/>
                  </a:cubicBezTo>
                  <a:cubicBezTo>
                    <a:pt x="987" y="317"/>
                    <a:pt x="987" y="317"/>
                    <a:pt x="987" y="317"/>
                  </a:cubicBezTo>
                  <a:cubicBezTo>
                    <a:pt x="1001" y="322"/>
                    <a:pt x="1008" y="337"/>
                    <a:pt x="1004" y="351"/>
                  </a:cubicBezTo>
                  <a:cubicBezTo>
                    <a:pt x="977" y="431"/>
                    <a:pt x="977" y="431"/>
                    <a:pt x="977" y="431"/>
                  </a:cubicBezTo>
                  <a:cubicBezTo>
                    <a:pt x="972" y="445"/>
                    <a:pt x="957" y="453"/>
                    <a:pt x="942" y="448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B220EF22-F360-45CA-BF68-F288495C2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374" y="-8351430"/>
              <a:ext cx="3280664" cy="2481049"/>
            </a:xfrm>
            <a:custGeom>
              <a:avLst/>
              <a:gdLst>
                <a:gd name="T0" fmla="*/ 911 w 1110"/>
                <a:gd name="T1" fmla="*/ 828 h 833"/>
                <a:gd name="T2" fmla="*/ 22 w 1110"/>
                <a:gd name="T3" fmla="*/ 527 h 833"/>
                <a:gd name="T4" fmla="*/ 5 w 1110"/>
                <a:gd name="T5" fmla="*/ 493 h 833"/>
                <a:gd name="T6" fmla="*/ 164 w 1110"/>
                <a:gd name="T7" fmla="*/ 21 h 833"/>
                <a:gd name="T8" fmla="*/ 199 w 1110"/>
                <a:gd name="T9" fmla="*/ 5 h 833"/>
                <a:gd name="T10" fmla="*/ 1088 w 1110"/>
                <a:gd name="T11" fmla="*/ 306 h 833"/>
                <a:gd name="T12" fmla="*/ 1105 w 1110"/>
                <a:gd name="T13" fmla="*/ 340 h 833"/>
                <a:gd name="T14" fmla="*/ 945 w 1110"/>
                <a:gd name="T15" fmla="*/ 811 h 833"/>
                <a:gd name="T16" fmla="*/ 911 w 1110"/>
                <a:gd name="T17" fmla="*/ 828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0" h="833">
                  <a:moveTo>
                    <a:pt x="911" y="828"/>
                  </a:moveTo>
                  <a:cubicBezTo>
                    <a:pt x="22" y="527"/>
                    <a:pt x="22" y="527"/>
                    <a:pt x="22" y="527"/>
                  </a:cubicBezTo>
                  <a:cubicBezTo>
                    <a:pt x="8" y="522"/>
                    <a:pt x="0" y="507"/>
                    <a:pt x="5" y="49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9" y="7"/>
                    <a:pt x="185" y="0"/>
                    <a:pt x="199" y="5"/>
                  </a:cubicBezTo>
                  <a:cubicBezTo>
                    <a:pt x="1088" y="306"/>
                    <a:pt x="1088" y="306"/>
                    <a:pt x="1088" y="306"/>
                  </a:cubicBezTo>
                  <a:cubicBezTo>
                    <a:pt x="1102" y="310"/>
                    <a:pt x="1110" y="326"/>
                    <a:pt x="1105" y="340"/>
                  </a:cubicBezTo>
                  <a:cubicBezTo>
                    <a:pt x="945" y="811"/>
                    <a:pt x="945" y="811"/>
                    <a:pt x="945" y="811"/>
                  </a:cubicBezTo>
                  <a:cubicBezTo>
                    <a:pt x="941" y="825"/>
                    <a:pt x="925" y="833"/>
                    <a:pt x="911" y="828"/>
                  </a:cubicBezTo>
                  <a:close/>
                </a:path>
              </a:pathLst>
            </a:custGeom>
            <a:solidFill>
              <a:srgbClr val="D8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A0E9232E-9B1B-4CE4-848E-30F9BE0A8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4275" y="-9796177"/>
              <a:ext cx="494438" cy="496210"/>
            </a:xfrm>
            <a:custGeom>
              <a:avLst/>
              <a:gdLst>
                <a:gd name="T0" fmla="*/ 102 w 168"/>
                <a:gd name="T1" fmla="*/ 162 h 167"/>
                <a:gd name="T2" fmla="*/ 22 w 168"/>
                <a:gd name="T3" fmla="*/ 136 h 167"/>
                <a:gd name="T4" fmla="*/ 5 w 168"/>
                <a:gd name="T5" fmla="*/ 101 h 167"/>
                <a:gd name="T6" fmla="*/ 32 w 168"/>
                <a:gd name="T7" fmla="*/ 22 h 167"/>
                <a:gd name="T8" fmla="*/ 66 w 168"/>
                <a:gd name="T9" fmla="*/ 5 h 167"/>
                <a:gd name="T10" fmla="*/ 146 w 168"/>
                <a:gd name="T11" fmla="*/ 32 h 167"/>
                <a:gd name="T12" fmla="*/ 163 w 168"/>
                <a:gd name="T13" fmla="*/ 66 h 167"/>
                <a:gd name="T14" fmla="*/ 136 w 168"/>
                <a:gd name="T15" fmla="*/ 145 h 167"/>
                <a:gd name="T16" fmla="*/ 102 w 168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7">
                  <a:moveTo>
                    <a:pt x="102" y="162"/>
                  </a:moveTo>
                  <a:cubicBezTo>
                    <a:pt x="22" y="136"/>
                    <a:pt x="22" y="136"/>
                    <a:pt x="22" y="136"/>
                  </a:cubicBezTo>
                  <a:cubicBezTo>
                    <a:pt x="8" y="131"/>
                    <a:pt x="0" y="115"/>
                    <a:pt x="5" y="10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7" y="8"/>
                    <a:pt x="52" y="0"/>
                    <a:pt x="66" y="5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60" y="37"/>
                    <a:pt x="168" y="52"/>
                    <a:pt x="163" y="66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1" y="160"/>
                    <a:pt x="116" y="167"/>
                    <a:pt x="102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E88BF4FD-27C0-4DD8-9CA7-398A05E47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051" y="-10403781"/>
              <a:ext cx="501120" cy="496210"/>
            </a:xfrm>
            <a:custGeom>
              <a:avLst/>
              <a:gdLst>
                <a:gd name="T0" fmla="*/ 102 w 168"/>
                <a:gd name="T1" fmla="*/ 162 h 167"/>
                <a:gd name="T2" fmla="*/ 22 w 168"/>
                <a:gd name="T3" fmla="*/ 135 h 167"/>
                <a:gd name="T4" fmla="*/ 5 w 168"/>
                <a:gd name="T5" fmla="*/ 101 h 167"/>
                <a:gd name="T6" fmla="*/ 32 w 168"/>
                <a:gd name="T7" fmla="*/ 21 h 167"/>
                <a:gd name="T8" fmla="*/ 66 w 168"/>
                <a:gd name="T9" fmla="*/ 4 h 167"/>
                <a:gd name="T10" fmla="*/ 146 w 168"/>
                <a:gd name="T11" fmla="*/ 31 h 167"/>
                <a:gd name="T12" fmla="*/ 163 w 168"/>
                <a:gd name="T13" fmla="*/ 66 h 167"/>
                <a:gd name="T14" fmla="*/ 136 w 168"/>
                <a:gd name="T15" fmla="*/ 145 h 167"/>
                <a:gd name="T16" fmla="*/ 102 w 168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7">
                  <a:moveTo>
                    <a:pt x="102" y="162"/>
                  </a:moveTo>
                  <a:cubicBezTo>
                    <a:pt x="22" y="135"/>
                    <a:pt x="22" y="135"/>
                    <a:pt x="22" y="135"/>
                  </a:cubicBezTo>
                  <a:cubicBezTo>
                    <a:pt x="8" y="130"/>
                    <a:pt x="0" y="115"/>
                    <a:pt x="5" y="10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7" y="7"/>
                    <a:pt x="52" y="0"/>
                    <a:pt x="66" y="4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60" y="36"/>
                    <a:pt x="168" y="52"/>
                    <a:pt x="163" y="66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1" y="159"/>
                    <a:pt x="116" y="167"/>
                    <a:pt x="102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Freeform 33">
              <a:extLst>
                <a:ext uri="{FF2B5EF4-FFF2-40B4-BE49-F238E27FC236}">
                  <a16:creationId xmlns:a16="http://schemas.microsoft.com/office/drawing/2014/main" id="{CDF4A884-4665-4A1D-A0A9-8C23F8E1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534" y="-10231627"/>
              <a:ext cx="494438" cy="499585"/>
            </a:xfrm>
            <a:custGeom>
              <a:avLst/>
              <a:gdLst>
                <a:gd name="T0" fmla="*/ 101 w 167"/>
                <a:gd name="T1" fmla="*/ 163 h 168"/>
                <a:gd name="T2" fmla="*/ 21 w 167"/>
                <a:gd name="T3" fmla="*/ 136 h 168"/>
                <a:gd name="T4" fmla="*/ 5 w 167"/>
                <a:gd name="T5" fmla="*/ 102 h 168"/>
                <a:gd name="T6" fmla="*/ 31 w 167"/>
                <a:gd name="T7" fmla="*/ 22 h 168"/>
                <a:gd name="T8" fmla="*/ 66 w 167"/>
                <a:gd name="T9" fmla="*/ 5 h 168"/>
                <a:gd name="T10" fmla="*/ 145 w 167"/>
                <a:gd name="T11" fmla="*/ 32 h 168"/>
                <a:gd name="T12" fmla="*/ 162 w 167"/>
                <a:gd name="T13" fmla="*/ 66 h 168"/>
                <a:gd name="T14" fmla="*/ 135 w 167"/>
                <a:gd name="T15" fmla="*/ 146 h 168"/>
                <a:gd name="T16" fmla="*/ 101 w 167"/>
                <a:gd name="T17" fmla="*/ 16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8">
                  <a:moveTo>
                    <a:pt x="101" y="163"/>
                  </a:moveTo>
                  <a:cubicBezTo>
                    <a:pt x="21" y="136"/>
                    <a:pt x="21" y="136"/>
                    <a:pt x="21" y="136"/>
                  </a:cubicBezTo>
                  <a:cubicBezTo>
                    <a:pt x="7" y="131"/>
                    <a:pt x="0" y="116"/>
                    <a:pt x="5" y="10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6" y="8"/>
                    <a:pt x="52" y="0"/>
                    <a:pt x="66" y="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59" y="37"/>
                    <a:pt x="167" y="52"/>
                    <a:pt x="162" y="66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0" y="160"/>
                    <a:pt x="115" y="168"/>
                    <a:pt x="101" y="16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Freeform 34">
              <a:extLst>
                <a:ext uri="{FF2B5EF4-FFF2-40B4-BE49-F238E27FC236}">
                  <a16:creationId xmlns:a16="http://schemas.microsoft.com/office/drawing/2014/main" id="{F212CD27-9163-499F-A6FF-A9A3BE66C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062" y="-10045970"/>
              <a:ext cx="494438" cy="496210"/>
            </a:xfrm>
            <a:custGeom>
              <a:avLst/>
              <a:gdLst>
                <a:gd name="T0" fmla="*/ 102 w 168"/>
                <a:gd name="T1" fmla="*/ 162 h 167"/>
                <a:gd name="T2" fmla="*/ 22 w 168"/>
                <a:gd name="T3" fmla="*/ 135 h 167"/>
                <a:gd name="T4" fmla="*/ 5 w 168"/>
                <a:gd name="T5" fmla="*/ 101 h 167"/>
                <a:gd name="T6" fmla="*/ 32 w 168"/>
                <a:gd name="T7" fmla="*/ 22 h 167"/>
                <a:gd name="T8" fmla="*/ 66 w 168"/>
                <a:gd name="T9" fmla="*/ 5 h 167"/>
                <a:gd name="T10" fmla="*/ 146 w 168"/>
                <a:gd name="T11" fmla="*/ 32 h 167"/>
                <a:gd name="T12" fmla="*/ 163 w 168"/>
                <a:gd name="T13" fmla="*/ 66 h 167"/>
                <a:gd name="T14" fmla="*/ 136 w 168"/>
                <a:gd name="T15" fmla="*/ 145 h 167"/>
                <a:gd name="T16" fmla="*/ 102 w 168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7">
                  <a:moveTo>
                    <a:pt x="102" y="162"/>
                  </a:moveTo>
                  <a:cubicBezTo>
                    <a:pt x="22" y="135"/>
                    <a:pt x="22" y="135"/>
                    <a:pt x="22" y="135"/>
                  </a:cubicBezTo>
                  <a:cubicBezTo>
                    <a:pt x="8" y="131"/>
                    <a:pt x="0" y="115"/>
                    <a:pt x="5" y="10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7" y="7"/>
                    <a:pt x="52" y="0"/>
                    <a:pt x="66" y="5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60" y="36"/>
                    <a:pt x="168" y="52"/>
                    <a:pt x="163" y="66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1" y="159"/>
                    <a:pt x="116" y="167"/>
                    <a:pt x="102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Freeform 35">
              <a:extLst>
                <a:ext uri="{FF2B5EF4-FFF2-40B4-BE49-F238E27FC236}">
                  <a16:creationId xmlns:a16="http://schemas.microsoft.com/office/drawing/2014/main" id="{B241B372-7A5A-49D5-B745-EB0EACFB5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0997" y="-9853562"/>
              <a:ext cx="494438" cy="496210"/>
            </a:xfrm>
            <a:custGeom>
              <a:avLst/>
              <a:gdLst>
                <a:gd name="T0" fmla="*/ 101 w 167"/>
                <a:gd name="T1" fmla="*/ 162 h 167"/>
                <a:gd name="T2" fmla="*/ 21 w 167"/>
                <a:gd name="T3" fmla="*/ 135 h 167"/>
                <a:gd name="T4" fmla="*/ 4 w 167"/>
                <a:gd name="T5" fmla="*/ 101 h 167"/>
                <a:gd name="T6" fmla="*/ 31 w 167"/>
                <a:gd name="T7" fmla="*/ 22 h 167"/>
                <a:gd name="T8" fmla="*/ 66 w 167"/>
                <a:gd name="T9" fmla="*/ 5 h 167"/>
                <a:gd name="T10" fmla="*/ 145 w 167"/>
                <a:gd name="T11" fmla="*/ 32 h 167"/>
                <a:gd name="T12" fmla="*/ 162 w 167"/>
                <a:gd name="T13" fmla="*/ 66 h 167"/>
                <a:gd name="T14" fmla="*/ 135 w 167"/>
                <a:gd name="T15" fmla="*/ 145 h 167"/>
                <a:gd name="T16" fmla="*/ 101 w 167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2"/>
                  </a:moveTo>
                  <a:cubicBezTo>
                    <a:pt x="21" y="135"/>
                    <a:pt x="21" y="135"/>
                    <a:pt x="21" y="135"/>
                  </a:cubicBezTo>
                  <a:cubicBezTo>
                    <a:pt x="7" y="131"/>
                    <a:pt x="0" y="115"/>
                    <a:pt x="4" y="10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6" y="8"/>
                    <a:pt x="52" y="0"/>
                    <a:pt x="66" y="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59" y="36"/>
                    <a:pt x="167" y="52"/>
                    <a:pt x="162" y="66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0" y="160"/>
                    <a:pt x="115" y="167"/>
                    <a:pt x="101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 36">
              <a:extLst>
                <a:ext uri="{FF2B5EF4-FFF2-40B4-BE49-F238E27FC236}">
                  <a16:creationId xmlns:a16="http://schemas.microsoft.com/office/drawing/2014/main" id="{95DF8F6E-D55A-4F25-AFEB-730044CFE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5525" y="-9667905"/>
              <a:ext cx="494438" cy="496210"/>
            </a:xfrm>
            <a:custGeom>
              <a:avLst/>
              <a:gdLst>
                <a:gd name="T0" fmla="*/ 101 w 167"/>
                <a:gd name="T1" fmla="*/ 162 h 167"/>
                <a:gd name="T2" fmla="*/ 22 w 167"/>
                <a:gd name="T3" fmla="*/ 135 h 167"/>
                <a:gd name="T4" fmla="*/ 5 w 167"/>
                <a:gd name="T5" fmla="*/ 101 h 167"/>
                <a:gd name="T6" fmla="*/ 32 w 167"/>
                <a:gd name="T7" fmla="*/ 21 h 167"/>
                <a:gd name="T8" fmla="*/ 66 w 167"/>
                <a:gd name="T9" fmla="*/ 4 h 167"/>
                <a:gd name="T10" fmla="*/ 146 w 167"/>
                <a:gd name="T11" fmla="*/ 31 h 167"/>
                <a:gd name="T12" fmla="*/ 163 w 167"/>
                <a:gd name="T13" fmla="*/ 66 h 167"/>
                <a:gd name="T14" fmla="*/ 136 w 167"/>
                <a:gd name="T15" fmla="*/ 145 h 167"/>
                <a:gd name="T16" fmla="*/ 101 w 167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2"/>
                  </a:moveTo>
                  <a:cubicBezTo>
                    <a:pt x="22" y="135"/>
                    <a:pt x="22" y="135"/>
                    <a:pt x="22" y="135"/>
                  </a:cubicBezTo>
                  <a:cubicBezTo>
                    <a:pt x="8" y="130"/>
                    <a:pt x="0" y="115"/>
                    <a:pt x="5" y="10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7" y="7"/>
                    <a:pt x="52" y="0"/>
                    <a:pt x="66" y="4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60" y="36"/>
                    <a:pt x="167" y="51"/>
                    <a:pt x="163" y="66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1" y="159"/>
                    <a:pt x="116" y="167"/>
                    <a:pt x="101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Freeform 37">
              <a:extLst>
                <a:ext uri="{FF2B5EF4-FFF2-40B4-BE49-F238E27FC236}">
                  <a16:creationId xmlns:a16="http://schemas.microsoft.com/office/drawing/2014/main" id="{76591FF4-9791-4363-BE6E-259CEDA9C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0008" y="-9495751"/>
              <a:ext cx="494438" cy="496210"/>
            </a:xfrm>
            <a:custGeom>
              <a:avLst/>
              <a:gdLst>
                <a:gd name="T0" fmla="*/ 101 w 167"/>
                <a:gd name="T1" fmla="*/ 163 h 167"/>
                <a:gd name="T2" fmla="*/ 21 w 167"/>
                <a:gd name="T3" fmla="*/ 136 h 167"/>
                <a:gd name="T4" fmla="*/ 4 w 167"/>
                <a:gd name="T5" fmla="*/ 101 h 167"/>
                <a:gd name="T6" fmla="*/ 31 w 167"/>
                <a:gd name="T7" fmla="*/ 22 h 167"/>
                <a:gd name="T8" fmla="*/ 66 w 167"/>
                <a:gd name="T9" fmla="*/ 5 h 167"/>
                <a:gd name="T10" fmla="*/ 145 w 167"/>
                <a:gd name="T11" fmla="*/ 32 h 167"/>
                <a:gd name="T12" fmla="*/ 162 w 167"/>
                <a:gd name="T13" fmla="*/ 66 h 167"/>
                <a:gd name="T14" fmla="*/ 135 w 167"/>
                <a:gd name="T15" fmla="*/ 146 h 167"/>
                <a:gd name="T16" fmla="*/ 101 w 167"/>
                <a:gd name="T17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3"/>
                  </a:moveTo>
                  <a:cubicBezTo>
                    <a:pt x="21" y="136"/>
                    <a:pt x="21" y="136"/>
                    <a:pt x="21" y="136"/>
                  </a:cubicBezTo>
                  <a:cubicBezTo>
                    <a:pt x="7" y="131"/>
                    <a:pt x="0" y="115"/>
                    <a:pt x="4" y="10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6" y="8"/>
                    <a:pt x="51" y="0"/>
                    <a:pt x="66" y="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59" y="37"/>
                    <a:pt x="167" y="52"/>
                    <a:pt x="162" y="66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0" y="160"/>
                    <a:pt x="115" y="167"/>
                    <a:pt x="101" y="16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Freeform 38">
              <a:extLst>
                <a:ext uri="{FF2B5EF4-FFF2-40B4-BE49-F238E27FC236}">
                  <a16:creationId xmlns:a16="http://schemas.microsoft.com/office/drawing/2014/main" id="{FD55DD02-D27D-4240-8FF3-6990AB0B2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4536" y="-9310094"/>
              <a:ext cx="494438" cy="496210"/>
            </a:xfrm>
            <a:custGeom>
              <a:avLst/>
              <a:gdLst>
                <a:gd name="T0" fmla="*/ 101 w 167"/>
                <a:gd name="T1" fmla="*/ 162 h 167"/>
                <a:gd name="T2" fmla="*/ 22 w 167"/>
                <a:gd name="T3" fmla="*/ 135 h 167"/>
                <a:gd name="T4" fmla="*/ 5 w 167"/>
                <a:gd name="T5" fmla="*/ 101 h 167"/>
                <a:gd name="T6" fmla="*/ 32 w 167"/>
                <a:gd name="T7" fmla="*/ 21 h 167"/>
                <a:gd name="T8" fmla="*/ 66 w 167"/>
                <a:gd name="T9" fmla="*/ 4 h 167"/>
                <a:gd name="T10" fmla="*/ 146 w 167"/>
                <a:gd name="T11" fmla="*/ 31 h 167"/>
                <a:gd name="T12" fmla="*/ 163 w 167"/>
                <a:gd name="T13" fmla="*/ 66 h 167"/>
                <a:gd name="T14" fmla="*/ 136 w 167"/>
                <a:gd name="T15" fmla="*/ 145 h 167"/>
                <a:gd name="T16" fmla="*/ 101 w 167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2"/>
                  </a:moveTo>
                  <a:cubicBezTo>
                    <a:pt x="22" y="135"/>
                    <a:pt x="22" y="135"/>
                    <a:pt x="22" y="135"/>
                  </a:cubicBezTo>
                  <a:cubicBezTo>
                    <a:pt x="8" y="130"/>
                    <a:pt x="0" y="115"/>
                    <a:pt x="5" y="10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7" y="7"/>
                    <a:pt x="52" y="0"/>
                    <a:pt x="66" y="4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60" y="36"/>
                    <a:pt x="167" y="52"/>
                    <a:pt x="163" y="66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1" y="159"/>
                    <a:pt x="115" y="167"/>
                    <a:pt x="101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Freeform 39">
              <a:extLst>
                <a:ext uri="{FF2B5EF4-FFF2-40B4-BE49-F238E27FC236}">
                  <a16:creationId xmlns:a16="http://schemas.microsoft.com/office/drawing/2014/main" id="{0F95C4F1-AA6E-4A76-9A89-5F98F8342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382" y="-9131189"/>
              <a:ext cx="487757" cy="496210"/>
            </a:xfrm>
            <a:custGeom>
              <a:avLst/>
              <a:gdLst>
                <a:gd name="T0" fmla="*/ 101 w 167"/>
                <a:gd name="T1" fmla="*/ 162 h 167"/>
                <a:gd name="T2" fmla="*/ 22 w 167"/>
                <a:gd name="T3" fmla="*/ 135 h 167"/>
                <a:gd name="T4" fmla="*/ 5 w 167"/>
                <a:gd name="T5" fmla="*/ 101 h 167"/>
                <a:gd name="T6" fmla="*/ 32 w 167"/>
                <a:gd name="T7" fmla="*/ 22 h 167"/>
                <a:gd name="T8" fmla="*/ 66 w 167"/>
                <a:gd name="T9" fmla="*/ 5 h 167"/>
                <a:gd name="T10" fmla="*/ 145 w 167"/>
                <a:gd name="T11" fmla="*/ 32 h 167"/>
                <a:gd name="T12" fmla="*/ 162 w 167"/>
                <a:gd name="T13" fmla="*/ 66 h 167"/>
                <a:gd name="T14" fmla="*/ 135 w 167"/>
                <a:gd name="T15" fmla="*/ 145 h 167"/>
                <a:gd name="T16" fmla="*/ 101 w 167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2"/>
                  </a:moveTo>
                  <a:cubicBezTo>
                    <a:pt x="22" y="135"/>
                    <a:pt x="22" y="135"/>
                    <a:pt x="22" y="135"/>
                  </a:cubicBezTo>
                  <a:cubicBezTo>
                    <a:pt x="8" y="131"/>
                    <a:pt x="0" y="115"/>
                    <a:pt x="5" y="10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6" y="8"/>
                    <a:pt x="52" y="0"/>
                    <a:pt x="66" y="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59" y="36"/>
                    <a:pt x="167" y="52"/>
                    <a:pt x="162" y="66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1" y="159"/>
                    <a:pt x="115" y="167"/>
                    <a:pt x="101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Freeform 40">
              <a:extLst>
                <a:ext uri="{FF2B5EF4-FFF2-40B4-BE49-F238E27FC236}">
                  <a16:creationId xmlns:a16="http://schemas.microsoft.com/office/drawing/2014/main" id="{685E655F-0556-4281-AF3F-427EB6FE2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0183" y="-8955659"/>
              <a:ext cx="494438" cy="496210"/>
            </a:xfrm>
            <a:custGeom>
              <a:avLst/>
              <a:gdLst>
                <a:gd name="T0" fmla="*/ 101 w 167"/>
                <a:gd name="T1" fmla="*/ 162 h 167"/>
                <a:gd name="T2" fmla="*/ 22 w 167"/>
                <a:gd name="T3" fmla="*/ 135 h 167"/>
                <a:gd name="T4" fmla="*/ 5 w 167"/>
                <a:gd name="T5" fmla="*/ 101 h 167"/>
                <a:gd name="T6" fmla="*/ 32 w 167"/>
                <a:gd name="T7" fmla="*/ 21 h 167"/>
                <a:gd name="T8" fmla="*/ 66 w 167"/>
                <a:gd name="T9" fmla="*/ 4 h 167"/>
                <a:gd name="T10" fmla="*/ 146 w 167"/>
                <a:gd name="T11" fmla="*/ 31 h 167"/>
                <a:gd name="T12" fmla="*/ 163 w 167"/>
                <a:gd name="T13" fmla="*/ 66 h 167"/>
                <a:gd name="T14" fmla="*/ 136 w 167"/>
                <a:gd name="T15" fmla="*/ 145 h 167"/>
                <a:gd name="T16" fmla="*/ 101 w 167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2"/>
                  </a:moveTo>
                  <a:cubicBezTo>
                    <a:pt x="22" y="135"/>
                    <a:pt x="22" y="135"/>
                    <a:pt x="22" y="135"/>
                  </a:cubicBezTo>
                  <a:cubicBezTo>
                    <a:pt x="8" y="130"/>
                    <a:pt x="0" y="115"/>
                    <a:pt x="5" y="10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7" y="7"/>
                    <a:pt x="52" y="0"/>
                    <a:pt x="66" y="4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60" y="36"/>
                    <a:pt x="167" y="51"/>
                    <a:pt x="163" y="66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1" y="159"/>
                    <a:pt x="115" y="167"/>
                    <a:pt x="101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Freeform 41">
              <a:extLst>
                <a:ext uri="{FF2B5EF4-FFF2-40B4-BE49-F238E27FC236}">
                  <a16:creationId xmlns:a16="http://schemas.microsoft.com/office/drawing/2014/main" id="{ECEBCCF8-379E-443E-A196-C4F247B89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1348" y="-8780129"/>
              <a:ext cx="494438" cy="496210"/>
            </a:xfrm>
            <a:custGeom>
              <a:avLst/>
              <a:gdLst>
                <a:gd name="T0" fmla="*/ 101 w 167"/>
                <a:gd name="T1" fmla="*/ 163 h 167"/>
                <a:gd name="T2" fmla="*/ 21 w 167"/>
                <a:gd name="T3" fmla="*/ 136 h 167"/>
                <a:gd name="T4" fmla="*/ 4 w 167"/>
                <a:gd name="T5" fmla="*/ 101 h 167"/>
                <a:gd name="T6" fmla="*/ 31 w 167"/>
                <a:gd name="T7" fmla="*/ 22 h 167"/>
                <a:gd name="T8" fmla="*/ 66 w 167"/>
                <a:gd name="T9" fmla="*/ 5 h 167"/>
                <a:gd name="T10" fmla="*/ 145 w 167"/>
                <a:gd name="T11" fmla="*/ 32 h 167"/>
                <a:gd name="T12" fmla="*/ 162 w 167"/>
                <a:gd name="T13" fmla="*/ 66 h 167"/>
                <a:gd name="T14" fmla="*/ 135 w 167"/>
                <a:gd name="T15" fmla="*/ 146 h 167"/>
                <a:gd name="T16" fmla="*/ 101 w 167"/>
                <a:gd name="T17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3"/>
                  </a:moveTo>
                  <a:cubicBezTo>
                    <a:pt x="21" y="136"/>
                    <a:pt x="21" y="136"/>
                    <a:pt x="21" y="136"/>
                  </a:cubicBezTo>
                  <a:cubicBezTo>
                    <a:pt x="7" y="131"/>
                    <a:pt x="0" y="115"/>
                    <a:pt x="4" y="10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6" y="8"/>
                    <a:pt x="51" y="0"/>
                    <a:pt x="66" y="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59" y="37"/>
                    <a:pt x="167" y="52"/>
                    <a:pt x="162" y="66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0" y="160"/>
                    <a:pt x="115" y="167"/>
                    <a:pt x="101" y="16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Freeform 42">
              <a:extLst>
                <a:ext uri="{FF2B5EF4-FFF2-40B4-BE49-F238E27FC236}">
                  <a16:creationId xmlns:a16="http://schemas.microsoft.com/office/drawing/2014/main" id="{68CDE68E-8BFF-4758-8C54-781BC9B47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081" y="-10839231"/>
              <a:ext cx="494438" cy="496210"/>
            </a:xfrm>
            <a:custGeom>
              <a:avLst/>
              <a:gdLst>
                <a:gd name="T0" fmla="*/ 101 w 167"/>
                <a:gd name="T1" fmla="*/ 162 h 167"/>
                <a:gd name="T2" fmla="*/ 21 w 167"/>
                <a:gd name="T3" fmla="*/ 135 h 167"/>
                <a:gd name="T4" fmla="*/ 4 w 167"/>
                <a:gd name="T5" fmla="*/ 101 h 167"/>
                <a:gd name="T6" fmla="*/ 31 w 167"/>
                <a:gd name="T7" fmla="*/ 21 h 167"/>
                <a:gd name="T8" fmla="*/ 66 w 167"/>
                <a:gd name="T9" fmla="*/ 5 h 167"/>
                <a:gd name="T10" fmla="*/ 145 w 167"/>
                <a:gd name="T11" fmla="*/ 31 h 167"/>
                <a:gd name="T12" fmla="*/ 162 w 167"/>
                <a:gd name="T13" fmla="*/ 66 h 167"/>
                <a:gd name="T14" fmla="*/ 135 w 167"/>
                <a:gd name="T15" fmla="*/ 145 h 167"/>
                <a:gd name="T16" fmla="*/ 101 w 167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2"/>
                  </a:moveTo>
                  <a:cubicBezTo>
                    <a:pt x="21" y="135"/>
                    <a:pt x="21" y="135"/>
                    <a:pt x="21" y="135"/>
                  </a:cubicBezTo>
                  <a:cubicBezTo>
                    <a:pt x="7" y="130"/>
                    <a:pt x="0" y="115"/>
                    <a:pt x="4" y="10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6" y="7"/>
                    <a:pt x="52" y="0"/>
                    <a:pt x="66" y="5"/>
                  </a:cubicBezTo>
                  <a:cubicBezTo>
                    <a:pt x="145" y="31"/>
                    <a:pt x="145" y="31"/>
                    <a:pt x="145" y="31"/>
                  </a:cubicBezTo>
                  <a:cubicBezTo>
                    <a:pt x="159" y="36"/>
                    <a:pt x="167" y="52"/>
                    <a:pt x="162" y="66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0" y="159"/>
                    <a:pt x="115" y="167"/>
                    <a:pt x="101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Freeform 43">
              <a:extLst>
                <a:ext uri="{FF2B5EF4-FFF2-40B4-BE49-F238E27FC236}">
                  <a16:creationId xmlns:a16="http://schemas.microsoft.com/office/drawing/2014/main" id="{992E9B20-66A4-40D0-A14E-039B0A42E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246" y="-10660325"/>
              <a:ext cx="494438" cy="496210"/>
            </a:xfrm>
            <a:custGeom>
              <a:avLst/>
              <a:gdLst>
                <a:gd name="T0" fmla="*/ 101 w 167"/>
                <a:gd name="T1" fmla="*/ 163 h 167"/>
                <a:gd name="T2" fmla="*/ 22 w 167"/>
                <a:gd name="T3" fmla="*/ 136 h 167"/>
                <a:gd name="T4" fmla="*/ 5 w 167"/>
                <a:gd name="T5" fmla="*/ 101 h 167"/>
                <a:gd name="T6" fmla="*/ 32 w 167"/>
                <a:gd name="T7" fmla="*/ 22 h 167"/>
                <a:gd name="T8" fmla="*/ 66 w 167"/>
                <a:gd name="T9" fmla="*/ 5 h 167"/>
                <a:gd name="T10" fmla="*/ 146 w 167"/>
                <a:gd name="T11" fmla="*/ 32 h 167"/>
                <a:gd name="T12" fmla="*/ 163 w 167"/>
                <a:gd name="T13" fmla="*/ 66 h 167"/>
                <a:gd name="T14" fmla="*/ 136 w 167"/>
                <a:gd name="T15" fmla="*/ 146 h 167"/>
                <a:gd name="T16" fmla="*/ 101 w 167"/>
                <a:gd name="T17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3"/>
                  </a:moveTo>
                  <a:cubicBezTo>
                    <a:pt x="22" y="136"/>
                    <a:pt x="22" y="136"/>
                    <a:pt x="22" y="136"/>
                  </a:cubicBezTo>
                  <a:cubicBezTo>
                    <a:pt x="8" y="131"/>
                    <a:pt x="0" y="115"/>
                    <a:pt x="5" y="10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7" y="8"/>
                    <a:pt x="52" y="0"/>
                    <a:pt x="66" y="5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60" y="37"/>
                    <a:pt x="167" y="52"/>
                    <a:pt x="163" y="66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131" y="160"/>
                    <a:pt x="115" y="167"/>
                    <a:pt x="101" y="16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Freeform 44">
              <a:extLst>
                <a:ext uri="{FF2B5EF4-FFF2-40B4-BE49-F238E27FC236}">
                  <a16:creationId xmlns:a16="http://schemas.microsoft.com/office/drawing/2014/main" id="{A67400F8-2935-42B3-AB6B-9950E5D31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774" y="-10478044"/>
              <a:ext cx="494438" cy="496210"/>
            </a:xfrm>
            <a:custGeom>
              <a:avLst/>
              <a:gdLst>
                <a:gd name="T0" fmla="*/ 101 w 167"/>
                <a:gd name="T1" fmla="*/ 162 h 167"/>
                <a:gd name="T2" fmla="*/ 21 w 167"/>
                <a:gd name="T3" fmla="*/ 135 h 167"/>
                <a:gd name="T4" fmla="*/ 4 w 167"/>
                <a:gd name="T5" fmla="*/ 101 h 167"/>
                <a:gd name="T6" fmla="*/ 31 w 167"/>
                <a:gd name="T7" fmla="*/ 22 h 167"/>
                <a:gd name="T8" fmla="*/ 66 w 167"/>
                <a:gd name="T9" fmla="*/ 5 h 167"/>
                <a:gd name="T10" fmla="*/ 145 w 167"/>
                <a:gd name="T11" fmla="*/ 32 h 167"/>
                <a:gd name="T12" fmla="*/ 162 w 167"/>
                <a:gd name="T13" fmla="*/ 66 h 167"/>
                <a:gd name="T14" fmla="*/ 135 w 167"/>
                <a:gd name="T15" fmla="*/ 145 h 167"/>
                <a:gd name="T16" fmla="*/ 101 w 167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2"/>
                  </a:moveTo>
                  <a:cubicBezTo>
                    <a:pt x="21" y="135"/>
                    <a:pt x="21" y="135"/>
                    <a:pt x="21" y="135"/>
                  </a:cubicBezTo>
                  <a:cubicBezTo>
                    <a:pt x="7" y="131"/>
                    <a:pt x="0" y="115"/>
                    <a:pt x="4" y="10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6" y="8"/>
                    <a:pt x="52" y="0"/>
                    <a:pt x="66" y="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59" y="36"/>
                    <a:pt x="167" y="52"/>
                    <a:pt x="162" y="66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0" y="159"/>
                    <a:pt x="115" y="167"/>
                    <a:pt x="101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Freeform 45">
              <a:extLst>
                <a:ext uri="{FF2B5EF4-FFF2-40B4-BE49-F238E27FC236}">
                  <a16:creationId xmlns:a16="http://schemas.microsoft.com/office/drawing/2014/main" id="{071A141F-4E92-413A-B50F-8E15F3FE8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5301" y="-10295763"/>
              <a:ext cx="494438" cy="499585"/>
            </a:xfrm>
            <a:custGeom>
              <a:avLst/>
              <a:gdLst>
                <a:gd name="T0" fmla="*/ 101 w 167"/>
                <a:gd name="T1" fmla="*/ 163 h 168"/>
                <a:gd name="T2" fmla="*/ 22 w 167"/>
                <a:gd name="T3" fmla="*/ 136 h 168"/>
                <a:gd name="T4" fmla="*/ 5 w 167"/>
                <a:gd name="T5" fmla="*/ 102 h 168"/>
                <a:gd name="T6" fmla="*/ 32 w 167"/>
                <a:gd name="T7" fmla="*/ 22 h 168"/>
                <a:gd name="T8" fmla="*/ 66 w 167"/>
                <a:gd name="T9" fmla="*/ 5 h 168"/>
                <a:gd name="T10" fmla="*/ 146 w 167"/>
                <a:gd name="T11" fmla="*/ 32 h 168"/>
                <a:gd name="T12" fmla="*/ 163 w 167"/>
                <a:gd name="T13" fmla="*/ 66 h 168"/>
                <a:gd name="T14" fmla="*/ 136 w 167"/>
                <a:gd name="T15" fmla="*/ 146 h 168"/>
                <a:gd name="T16" fmla="*/ 101 w 167"/>
                <a:gd name="T17" fmla="*/ 16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8">
                  <a:moveTo>
                    <a:pt x="101" y="163"/>
                  </a:moveTo>
                  <a:cubicBezTo>
                    <a:pt x="22" y="136"/>
                    <a:pt x="22" y="136"/>
                    <a:pt x="22" y="136"/>
                  </a:cubicBezTo>
                  <a:cubicBezTo>
                    <a:pt x="8" y="131"/>
                    <a:pt x="0" y="116"/>
                    <a:pt x="5" y="10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7" y="8"/>
                    <a:pt x="52" y="0"/>
                    <a:pt x="66" y="5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60" y="37"/>
                    <a:pt x="167" y="52"/>
                    <a:pt x="163" y="66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131" y="160"/>
                    <a:pt x="116" y="168"/>
                    <a:pt x="101" y="16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Freeform 46">
              <a:extLst>
                <a:ext uri="{FF2B5EF4-FFF2-40B4-BE49-F238E27FC236}">
                  <a16:creationId xmlns:a16="http://schemas.microsoft.com/office/drawing/2014/main" id="{D28301A6-C13F-4342-9545-EF81B0463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8176" y="-11460337"/>
              <a:ext cx="494438" cy="499585"/>
            </a:xfrm>
            <a:custGeom>
              <a:avLst/>
              <a:gdLst>
                <a:gd name="T0" fmla="*/ 101 w 167"/>
                <a:gd name="T1" fmla="*/ 163 h 167"/>
                <a:gd name="T2" fmla="*/ 22 w 167"/>
                <a:gd name="T3" fmla="*/ 136 h 167"/>
                <a:gd name="T4" fmla="*/ 5 w 167"/>
                <a:gd name="T5" fmla="*/ 101 h 167"/>
                <a:gd name="T6" fmla="*/ 32 w 167"/>
                <a:gd name="T7" fmla="*/ 22 h 167"/>
                <a:gd name="T8" fmla="*/ 66 w 167"/>
                <a:gd name="T9" fmla="*/ 5 h 167"/>
                <a:gd name="T10" fmla="*/ 146 w 167"/>
                <a:gd name="T11" fmla="*/ 32 h 167"/>
                <a:gd name="T12" fmla="*/ 163 w 167"/>
                <a:gd name="T13" fmla="*/ 66 h 167"/>
                <a:gd name="T14" fmla="*/ 136 w 167"/>
                <a:gd name="T15" fmla="*/ 146 h 167"/>
                <a:gd name="T16" fmla="*/ 101 w 167"/>
                <a:gd name="T17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3"/>
                  </a:moveTo>
                  <a:cubicBezTo>
                    <a:pt x="22" y="136"/>
                    <a:pt x="22" y="136"/>
                    <a:pt x="22" y="136"/>
                  </a:cubicBezTo>
                  <a:cubicBezTo>
                    <a:pt x="8" y="131"/>
                    <a:pt x="0" y="115"/>
                    <a:pt x="5" y="10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7" y="8"/>
                    <a:pt x="52" y="0"/>
                    <a:pt x="66" y="5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60" y="37"/>
                    <a:pt x="167" y="52"/>
                    <a:pt x="163" y="66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131" y="160"/>
                    <a:pt x="115" y="167"/>
                    <a:pt x="101" y="16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Freeform 47">
              <a:extLst>
                <a:ext uri="{FF2B5EF4-FFF2-40B4-BE49-F238E27FC236}">
                  <a16:creationId xmlns:a16="http://schemas.microsoft.com/office/drawing/2014/main" id="{9B98A542-A52A-4857-B0FB-7C2CF26F4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022" y="-11281431"/>
              <a:ext cx="494438" cy="499585"/>
            </a:xfrm>
            <a:custGeom>
              <a:avLst/>
              <a:gdLst>
                <a:gd name="T0" fmla="*/ 101 w 167"/>
                <a:gd name="T1" fmla="*/ 163 h 167"/>
                <a:gd name="T2" fmla="*/ 21 w 167"/>
                <a:gd name="T3" fmla="*/ 136 h 167"/>
                <a:gd name="T4" fmla="*/ 4 w 167"/>
                <a:gd name="T5" fmla="*/ 101 h 167"/>
                <a:gd name="T6" fmla="*/ 31 w 167"/>
                <a:gd name="T7" fmla="*/ 22 h 167"/>
                <a:gd name="T8" fmla="*/ 66 w 167"/>
                <a:gd name="T9" fmla="*/ 5 h 167"/>
                <a:gd name="T10" fmla="*/ 145 w 167"/>
                <a:gd name="T11" fmla="*/ 32 h 167"/>
                <a:gd name="T12" fmla="*/ 162 w 167"/>
                <a:gd name="T13" fmla="*/ 66 h 167"/>
                <a:gd name="T14" fmla="*/ 135 w 167"/>
                <a:gd name="T15" fmla="*/ 146 h 167"/>
                <a:gd name="T16" fmla="*/ 101 w 167"/>
                <a:gd name="T17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3"/>
                  </a:moveTo>
                  <a:cubicBezTo>
                    <a:pt x="21" y="136"/>
                    <a:pt x="21" y="136"/>
                    <a:pt x="21" y="136"/>
                  </a:cubicBezTo>
                  <a:cubicBezTo>
                    <a:pt x="7" y="131"/>
                    <a:pt x="0" y="115"/>
                    <a:pt x="4" y="10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6" y="8"/>
                    <a:pt x="51" y="0"/>
                    <a:pt x="66" y="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59" y="37"/>
                    <a:pt x="167" y="52"/>
                    <a:pt x="162" y="66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0" y="160"/>
                    <a:pt x="115" y="167"/>
                    <a:pt x="101" y="16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Freeform 48">
              <a:extLst>
                <a:ext uri="{FF2B5EF4-FFF2-40B4-BE49-F238E27FC236}">
                  <a16:creationId xmlns:a16="http://schemas.microsoft.com/office/drawing/2014/main" id="{BA850EFE-5805-4675-A7BB-6633126EC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868" y="-11099150"/>
              <a:ext cx="494438" cy="499585"/>
            </a:xfrm>
            <a:custGeom>
              <a:avLst/>
              <a:gdLst>
                <a:gd name="T0" fmla="*/ 101 w 167"/>
                <a:gd name="T1" fmla="*/ 162 h 167"/>
                <a:gd name="T2" fmla="*/ 22 w 167"/>
                <a:gd name="T3" fmla="*/ 135 h 167"/>
                <a:gd name="T4" fmla="*/ 5 w 167"/>
                <a:gd name="T5" fmla="*/ 101 h 167"/>
                <a:gd name="T6" fmla="*/ 32 w 167"/>
                <a:gd name="T7" fmla="*/ 22 h 167"/>
                <a:gd name="T8" fmla="*/ 66 w 167"/>
                <a:gd name="T9" fmla="*/ 5 h 167"/>
                <a:gd name="T10" fmla="*/ 145 w 167"/>
                <a:gd name="T11" fmla="*/ 32 h 167"/>
                <a:gd name="T12" fmla="*/ 162 w 167"/>
                <a:gd name="T13" fmla="*/ 66 h 167"/>
                <a:gd name="T14" fmla="*/ 136 w 167"/>
                <a:gd name="T15" fmla="*/ 145 h 167"/>
                <a:gd name="T16" fmla="*/ 101 w 167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2"/>
                  </a:moveTo>
                  <a:cubicBezTo>
                    <a:pt x="22" y="135"/>
                    <a:pt x="22" y="135"/>
                    <a:pt x="22" y="135"/>
                  </a:cubicBezTo>
                  <a:cubicBezTo>
                    <a:pt x="8" y="131"/>
                    <a:pt x="0" y="115"/>
                    <a:pt x="5" y="10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7" y="8"/>
                    <a:pt x="52" y="0"/>
                    <a:pt x="66" y="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60" y="36"/>
                    <a:pt x="167" y="52"/>
                    <a:pt x="162" y="66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1" y="160"/>
                    <a:pt x="115" y="167"/>
                    <a:pt x="101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Freeform 49">
              <a:extLst>
                <a:ext uri="{FF2B5EF4-FFF2-40B4-BE49-F238E27FC236}">
                  <a16:creationId xmlns:a16="http://schemas.microsoft.com/office/drawing/2014/main" id="{41B9C511-0EF4-4B36-99B6-7E46FDC71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8396" y="-10913493"/>
              <a:ext cx="494438" cy="496210"/>
            </a:xfrm>
            <a:custGeom>
              <a:avLst/>
              <a:gdLst>
                <a:gd name="T0" fmla="*/ 101 w 167"/>
                <a:gd name="T1" fmla="*/ 162 h 167"/>
                <a:gd name="T2" fmla="*/ 21 w 167"/>
                <a:gd name="T3" fmla="*/ 135 h 167"/>
                <a:gd name="T4" fmla="*/ 4 w 167"/>
                <a:gd name="T5" fmla="*/ 101 h 167"/>
                <a:gd name="T6" fmla="*/ 31 w 167"/>
                <a:gd name="T7" fmla="*/ 21 h 167"/>
                <a:gd name="T8" fmla="*/ 66 w 167"/>
                <a:gd name="T9" fmla="*/ 4 h 167"/>
                <a:gd name="T10" fmla="*/ 145 w 167"/>
                <a:gd name="T11" fmla="*/ 31 h 167"/>
                <a:gd name="T12" fmla="*/ 162 w 167"/>
                <a:gd name="T13" fmla="*/ 66 h 167"/>
                <a:gd name="T14" fmla="*/ 135 w 167"/>
                <a:gd name="T15" fmla="*/ 145 h 167"/>
                <a:gd name="T16" fmla="*/ 101 w 167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2"/>
                  </a:moveTo>
                  <a:cubicBezTo>
                    <a:pt x="21" y="135"/>
                    <a:pt x="21" y="135"/>
                    <a:pt x="21" y="135"/>
                  </a:cubicBezTo>
                  <a:cubicBezTo>
                    <a:pt x="7" y="130"/>
                    <a:pt x="0" y="115"/>
                    <a:pt x="4" y="10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6" y="7"/>
                    <a:pt x="52" y="0"/>
                    <a:pt x="66" y="4"/>
                  </a:cubicBezTo>
                  <a:cubicBezTo>
                    <a:pt x="145" y="31"/>
                    <a:pt x="145" y="31"/>
                    <a:pt x="145" y="31"/>
                  </a:cubicBezTo>
                  <a:cubicBezTo>
                    <a:pt x="159" y="36"/>
                    <a:pt x="167" y="51"/>
                    <a:pt x="162" y="66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0" y="159"/>
                    <a:pt x="115" y="167"/>
                    <a:pt x="101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Freeform 50">
              <a:extLst>
                <a:ext uri="{FF2B5EF4-FFF2-40B4-BE49-F238E27FC236}">
                  <a16:creationId xmlns:a16="http://schemas.microsoft.com/office/drawing/2014/main" id="{FAEB03BE-5F39-4E3A-AE92-72CD00F62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3192" y="-10110106"/>
              <a:ext cx="494438" cy="499585"/>
            </a:xfrm>
            <a:custGeom>
              <a:avLst/>
              <a:gdLst>
                <a:gd name="T0" fmla="*/ 101 w 167"/>
                <a:gd name="T1" fmla="*/ 163 h 168"/>
                <a:gd name="T2" fmla="*/ 22 w 167"/>
                <a:gd name="T3" fmla="*/ 136 h 168"/>
                <a:gd name="T4" fmla="*/ 5 w 167"/>
                <a:gd name="T5" fmla="*/ 102 h 168"/>
                <a:gd name="T6" fmla="*/ 32 w 167"/>
                <a:gd name="T7" fmla="*/ 22 h 168"/>
                <a:gd name="T8" fmla="*/ 66 w 167"/>
                <a:gd name="T9" fmla="*/ 5 h 168"/>
                <a:gd name="T10" fmla="*/ 146 w 167"/>
                <a:gd name="T11" fmla="*/ 32 h 168"/>
                <a:gd name="T12" fmla="*/ 163 w 167"/>
                <a:gd name="T13" fmla="*/ 66 h 168"/>
                <a:gd name="T14" fmla="*/ 136 w 167"/>
                <a:gd name="T15" fmla="*/ 146 h 168"/>
                <a:gd name="T16" fmla="*/ 101 w 167"/>
                <a:gd name="T17" fmla="*/ 16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8">
                  <a:moveTo>
                    <a:pt x="101" y="163"/>
                  </a:moveTo>
                  <a:cubicBezTo>
                    <a:pt x="22" y="136"/>
                    <a:pt x="22" y="136"/>
                    <a:pt x="22" y="136"/>
                  </a:cubicBezTo>
                  <a:cubicBezTo>
                    <a:pt x="8" y="131"/>
                    <a:pt x="0" y="116"/>
                    <a:pt x="5" y="10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7" y="8"/>
                    <a:pt x="52" y="0"/>
                    <a:pt x="66" y="5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60" y="37"/>
                    <a:pt x="167" y="52"/>
                    <a:pt x="163" y="66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131" y="160"/>
                    <a:pt x="115" y="168"/>
                    <a:pt x="101" y="16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 51">
              <a:extLst>
                <a:ext uri="{FF2B5EF4-FFF2-40B4-BE49-F238E27FC236}">
                  <a16:creationId xmlns:a16="http://schemas.microsoft.com/office/drawing/2014/main" id="{D6B94B5F-DE4C-4DA3-8314-53957BE5C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1038" y="-9927825"/>
              <a:ext cx="494438" cy="496210"/>
            </a:xfrm>
            <a:custGeom>
              <a:avLst/>
              <a:gdLst>
                <a:gd name="T0" fmla="*/ 101 w 167"/>
                <a:gd name="T1" fmla="*/ 163 h 167"/>
                <a:gd name="T2" fmla="*/ 21 w 167"/>
                <a:gd name="T3" fmla="*/ 136 h 167"/>
                <a:gd name="T4" fmla="*/ 4 w 167"/>
                <a:gd name="T5" fmla="*/ 101 h 167"/>
                <a:gd name="T6" fmla="*/ 31 w 167"/>
                <a:gd name="T7" fmla="*/ 22 h 167"/>
                <a:gd name="T8" fmla="*/ 66 w 167"/>
                <a:gd name="T9" fmla="*/ 5 h 167"/>
                <a:gd name="T10" fmla="*/ 145 w 167"/>
                <a:gd name="T11" fmla="*/ 32 h 167"/>
                <a:gd name="T12" fmla="*/ 162 w 167"/>
                <a:gd name="T13" fmla="*/ 66 h 167"/>
                <a:gd name="T14" fmla="*/ 135 w 167"/>
                <a:gd name="T15" fmla="*/ 146 h 167"/>
                <a:gd name="T16" fmla="*/ 101 w 167"/>
                <a:gd name="T17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3"/>
                  </a:moveTo>
                  <a:cubicBezTo>
                    <a:pt x="21" y="136"/>
                    <a:pt x="21" y="136"/>
                    <a:pt x="21" y="136"/>
                  </a:cubicBezTo>
                  <a:cubicBezTo>
                    <a:pt x="7" y="131"/>
                    <a:pt x="0" y="115"/>
                    <a:pt x="4" y="10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6" y="8"/>
                    <a:pt x="52" y="0"/>
                    <a:pt x="66" y="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59" y="37"/>
                    <a:pt x="167" y="52"/>
                    <a:pt x="162" y="66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0" y="160"/>
                    <a:pt x="115" y="167"/>
                    <a:pt x="101" y="16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52">
              <a:extLst>
                <a:ext uri="{FF2B5EF4-FFF2-40B4-BE49-F238E27FC236}">
                  <a16:creationId xmlns:a16="http://schemas.microsoft.com/office/drawing/2014/main" id="{DFAC7DF3-5EFB-4F6A-A803-510003594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5566" y="-9742168"/>
              <a:ext cx="501120" cy="496210"/>
            </a:xfrm>
            <a:custGeom>
              <a:avLst/>
              <a:gdLst>
                <a:gd name="T0" fmla="*/ 102 w 168"/>
                <a:gd name="T1" fmla="*/ 162 h 167"/>
                <a:gd name="T2" fmla="*/ 22 w 168"/>
                <a:gd name="T3" fmla="*/ 135 h 167"/>
                <a:gd name="T4" fmla="*/ 5 w 168"/>
                <a:gd name="T5" fmla="*/ 101 h 167"/>
                <a:gd name="T6" fmla="*/ 32 w 168"/>
                <a:gd name="T7" fmla="*/ 21 h 167"/>
                <a:gd name="T8" fmla="*/ 66 w 168"/>
                <a:gd name="T9" fmla="*/ 4 h 167"/>
                <a:gd name="T10" fmla="*/ 146 w 168"/>
                <a:gd name="T11" fmla="*/ 31 h 167"/>
                <a:gd name="T12" fmla="*/ 163 w 168"/>
                <a:gd name="T13" fmla="*/ 66 h 167"/>
                <a:gd name="T14" fmla="*/ 136 w 168"/>
                <a:gd name="T15" fmla="*/ 145 h 167"/>
                <a:gd name="T16" fmla="*/ 102 w 168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7">
                  <a:moveTo>
                    <a:pt x="102" y="162"/>
                  </a:moveTo>
                  <a:cubicBezTo>
                    <a:pt x="22" y="135"/>
                    <a:pt x="22" y="135"/>
                    <a:pt x="22" y="135"/>
                  </a:cubicBezTo>
                  <a:cubicBezTo>
                    <a:pt x="8" y="130"/>
                    <a:pt x="0" y="115"/>
                    <a:pt x="5" y="10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7" y="7"/>
                    <a:pt x="52" y="0"/>
                    <a:pt x="66" y="4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60" y="36"/>
                    <a:pt x="168" y="52"/>
                    <a:pt x="163" y="66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1" y="159"/>
                    <a:pt x="116" y="167"/>
                    <a:pt x="102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53">
              <a:extLst>
                <a:ext uri="{FF2B5EF4-FFF2-40B4-BE49-F238E27FC236}">
                  <a16:creationId xmlns:a16="http://schemas.microsoft.com/office/drawing/2014/main" id="{9045718D-08EB-41AF-BEBF-C03467087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686" y="-9573389"/>
              <a:ext cx="494438" cy="496210"/>
            </a:xfrm>
            <a:custGeom>
              <a:avLst/>
              <a:gdLst>
                <a:gd name="T0" fmla="*/ 101 w 167"/>
                <a:gd name="T1" fmla="*/ 163 h 167"/>
                <a:gd name="T2" fmla="*/ 22 w 167"/>
                <a:gd name="T3" fmla="*/ 136 h 167"/>
                <a:gd name="T4" fmla="*/ 5 w 167"/>
                <a:gd name="T5" fmla="*/ 101 h 167"/>
                <a:gd name="T6" fmla="*/ 32 w 167"/>
                <a:gd name="T7" fmla="*/ 22 h 167"/>
                <a:gd name="T8" fmla="*/ 66 w 167"/>
                <a:gd name="T9" fmla="*/ 5 h 167"/>
                <a:gd name="T10" fmla="*/ 146 w 167"/>
                <a:gd name="T11" fmla="*/ 32 h 167"/>
                <a:gd name="T12" fmla="*/ 163 w 167"/>
                <a:gd name="T13" fmla="*/ 66 h 167"/>
                <a:gd name="T14" fmla="*/ 136 w 167"/>
                <a:gd name="T15" fmla="*/ 146 h 167"/>
                <a:gd name="T16" fmla="*/ 101 w 167"/>
                <a:gd name="T17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3"/>
                  </a:moveTo>
                  <a:cubicBezTo>
                    <a:pt x="22" y="136"/>
                    <a:pt x="22" y="136"/>
                    <a:pt x="22" y="136"/>
                  </a:cubicBezTo>
                  <a:cubicBezTo>
                    <a:pt x="8" y="131"/>
                    <a:pt x="0" y="115"/>
                    <a:pt x="5" y="10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7" y="8"/>
                    <a:pt x="52" y="0"/>
                    <a:pt x="66" y="5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60" y="37"/>
                    <a:pt x="167" y="52"/>
                    <a:pt x="163" y="66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131" y="160"/>
                    <a:pt x="115" y="167"/>
                    <a:pt x="101" y="16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 54">
              <a:extLst>
                <a:ext uri="{FF2B5EF4-FFF2-40B4-BE49-F238E27FC236}">
                  <a16:creationId xmlns:a16="http://schemas.microsoft.com/office/drawing/2014/main" id="{CCAF0F9B-16DD-4643-9477-A1DE208C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213" y="-9391108"/>
              <a:ext cx="494438" cy="496210"/>
            </a:xfrm>
            <a:custGeom>
              <a:avLst/>
              <a:gdLst>
                <a:gd name="T0" fmla="*/ 101 w 167"/>
                <a:gd name="T1" fmla="*/ 162 h 167"/>
                <a:gd name="T2" fmla="*/ 21 w 167"/>
                <a:gd name="T3" fmla="*/ 135 h 167"/>
                <a:gd name="T4" fmla="*/ 5 w 167"/>
                <a:gd name="T5" fmla="*/ 101 h 167"/>
                <a:gd name="T6" fmla="*/ 31 w 167"/>
                <a:gd name="T7" fmla="*/ 22 h 167"/>
                <a:gd name="T8" fmla="*/ 66 w 167"/>
                <a:gd name="T9" fmla="*/ 5 h 167"/>
                <a:gd name="T10" fmla="*/ 145 w 167"/>
                <a:gd name="T11" fmla="*/ 32 h 167"/>
                <a:gd name="T12" fmla="*/ 162 w 167"/>
                <a:gd name="T13" fmla="*/ 66 h 167"/>
                <a:gd name="T14" fmla="*/ 135 w 167"/>
                <a:gd name="T15" fmla="*/ 145 h 167"/>
                <a:gd name="T16" fmla="*/ 101 w 167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2"/>
                  </a:moveTo>
                  <a:cubicBezTo>
                    <a:pt x="21" y="135"/>
                    <a:pt x="21" y="135"/>
                    <a:pt x="21" y="135"/>
                  </a:cubicBezTo>
                  <a:cubicBezTo>
                    <a:pt x="7" y="131"/>
                    <a:pt x="0" y="115"/>
                    <a:pt x="5" y="10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6" y="8"/>
                    <a:pt x="52" y="0"/>
                    <a:pt x="66" y="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59" y="36"/>
                    <a:pt x="167" y="52"/>
                    <a:pt x="162" y="66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0" y="160"/>
                    <a:pt x="115" y="167"/>
                    <a:pt x="101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 55">
              <a:extLst>
                <a:ext uri="{FF2B5EF4-FFF2-40B4-BE49-F238E27FC236}">
                  <a16:creationId xmlns:a16="http://schemas.microsoft.com/office/drawing/2014/main" id="{4071DEB9-307B-405F-8272-CA1FB8B8E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5741" y="-9205451"/>
              <a:ext cx="494438" cy="496210"/>
            </a:xfrm>
            <a:custGeom>
              <a:avLst/>
              <a:gdLst>
                <a:gd name="T0" fmla="*/ 102 w 168"/>
                <a:gd name="T1" fmla="*/ 162 h 167"/>
                <a:gd name="T2" fmla="*/ 22 w 168"/>
                <a:gd name="T3" fmla="*/ 135 h 167"/>
                <a:gd name="T4" fmla="*/ 5 w 168"/>
                <a:gd name="T5" fmla="*/ 101 h 167"/>
                <a:gd name="T6" fmla="*/ 32 w 168"/>
                <a:gd name="T7" fmla="*/ 21 h 167"/>
                <a:gd name="T8" fmla="*/ 66 w 168"/>
                <a:gd name="T9" fmla="*/ 4 h 167"/>
                <a:gd name="T10" fmla="*/ 146 w 168"/>
                <a:gd name="T11" fmla="*/ 31 h 167"/>
                <a:gd name="T12" fmla="*/ 163 w 168"/>
                <a:gd name="T13" fmla="*/ 66 h 167"/>
                <a:gd name="T14" fmla="*/ 136 w 168"/>
                <a:gd name="T15" fmla="*/ 145 h 167"/>
                <a:gd name="T16" fmla="*/ 102 w 168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7">
                  <a:moveTo>
                    <a:pt x="102" y="162"/>
                  </a:moveTo>
                  <a:cubicBezTo>
                    <a:pt x="22" y="135"/>
                    <a:pt x="22" y="135"/>
                    <a:pt x="22" y="135"/>
                  </a:cubicBezTo>
                  <a:cubicBezTo>
                    <a:pt x="8" y="130"/>
                    <a:pt x="0" y="115"/>
                    <a:pt x="5" y="10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7" y="7"/>
                    <a:pt x="52" y="0"/>
                    <a:pt x="66" y="4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60" y="36"/>
                    <a:pt x="168" y="51"/>
                    <a:pt x="163" y="66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1" y="159"/>
                    <a:pt x="116" y="167"/>
                    <a:pt x="102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Freeform 56">
              <a:extLst>
                <a:ext uri="{FF2B5EF4-FFF2-40B4-BE49-F238E27FC236}">
                  <a16:creationId xmlns:a16="http://schemas.microsoft.com/office/drawing/2014/main" id="{24B5EBC9-86A9-4C67-946C-F1C6047A3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587" y="-9026546"/>
              <a:ext cx="494438" cy="496210"/>
            </a:xfrm>
            <a:custGeom>
              <a:avLst/>
              <a:gdLst>
                <a:gd name="T0" fmla="*/ 101 w 167"/>
                <a:gd name="T1" fmla="*/ 162 h 167"/>
                <a:gd name="T2" fmla="*/ 22 w 167"/>
                <a:gd name="T3" fmla="*/ 135 h 167"/>
                <a:gd name="T4" fmla="*/ 5 w 167"/>
                <a:gd name="T5" fmla="*/ 101 h 167"/>
                <a:gd name="T6" fmla="*/ 31 w 167"/>
                <a:gd name="T7" fmla="*/ 22 h 167"/>
                <a:gd name="T8" fmla="*/ 66 w 167"/>
                <a:gd name="T9" fmla="*/ 5 h 167"/>
                <a:gd name="T10" fmla="*/ 145 w 167"/>
                <a:gd name="T11" fmla="*/ 32 h 167"/>
                <a:gd name="T12" fmla="*/ 162 w 167"/>
                <a:gd name="T13" fmla="*/ 66 h 167"/>
                <a:gd name="T14" fmla="*/ 135 w 167"/>
                <a:gd name="T15" fmla="*/ 145 h 167"/>
                <a:gd name="T16" fmla="*/ 101 w 167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2"/>
                  </a:moveTo>
                  <a:cubicBezTo>
                    <a:pt x="22" y="135"/>
                    <a:pt x="22" y="135"/>
                    <a:pt x="22" y="135"/>
                  </a:cubicBezTo>
                  <a:cubicBezTo>
                    <a:pt x="7" y="131"/>
                    <a:pt x="0" y="115"/>
                    <a:pt x="5" y="10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6" y="8"/>
                    <a:pt x="52" y="0"/>
                    <a:pt x="66" y="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59" y="36"/>
                    <a:pt x="167" y="52"/>
                    <a:pt x="162" y="66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1" y="159"/>
                    <a:pt x="115" y="167"/>
                    <a:pt x="101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 57">
              <a:extLst>
                <a:ext uri="{FF2B5EF4-FFF2-40B4-BE49-F238E27FC236}">
                  <a16:creationId xmlns:a16="http://schemas.microsoft.com/office/drawing/2014/main" id="{6E54459A-EB56-44A3-9E16-E3E7341E1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803" y="-9613896"/>
              <a:ext cx="494438" cy="496210"/>
            </a:xfrm>
            <a:custGeom>
              <a:avLst/>
              <a:gdLst>
                <a:gd name="T0" fmla="*/ 101 w 167"/>
                <a:gd name="T1" fmla="*/ 163 h 167"/>
                <a:gd name="T2" fmla="*/ 22 w 167"/>
                <a:gd name="T3" fmla="*/ 136 h 167"/>
                <a:gd name="T4" fmla="*/ 5 w 167"/>
                <a:gd name="T5" fmla="*/ 101 h 167"/>
                <a:gd name="T6" fmla="*/ 32 w 167"/>
                <a:gd name="T7" fmla="*/ 22 h 167"/>
                <a:gd name="T8" fmla="*/ 66 w 167"/>
                <a:gd name="T9" fmla="*/ 5 h 167"/>
                <a:gd name="T10" fmla="*/ 146 w 167"/>
                <a:gd name="T11" fmla="*/ 32 h 167"/>
                <a:gd name="T12" fmla="*/ 163 w 167"/>
                <a:gd name="T13" fmla="*/ 66 h 167"/>
                <a:gd name="T14" fmla="*/ 136 w 167"/>
                <a:gd name="T15" fmla="*/ 146 h 167"/>
                <a:gd name="T16" fmla="*/ 101 w 167"/>
                <a:gd name="T17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3"/>
                  </a:moveTo>
                  <a:cubicBezTo>
                    <a:pt x="22" y="136"/>
                    <a:pt x="22" y="136"/>
                    <a:pt x="22" y="136"/>
                  </a:cubicBezTo>
                  <a:cubicBezTo>
                    <a:pt x="8" y="131"/>
                    <a:pt x="0" y="116"/>
                    <a:pt x="5" y="10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7" y="8"/>
                    <a:pt x="52" y="0"/>
                    <a:pt x="66" y="5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60" y="37"/>
                    <a:pt x="167" y="52"/>
                    <a:pt x="163" y="66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131" y="160"/>
                    <a:pt x="115" y="167"/>
                    <a:pt x="101" y="16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 58">
              <a:extLst>
                <a:ext uri="{FF2B5EF4-FFF2-40B4-BE49-F238E27FC236}">
                  <a16:creationId xmlns:a16="http://schemas.microsoft.com/office/drawing/2014/main" id="{899F5521-69A2-48A6-8E7E-674209ABB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6649" y="-9431615"/>
              <a:ext cx="494438" cy="496210"/>
            </a:xfrm>
            <a:custGeom>
              <a:avLst/>
              <a:gdLst>
                <a:gd name="T0" fmla="*/ 101 w 167"/>
                <a:gd name="T1" fmla="*/ 162 h 167"/>
                <a:gd name="T2" fmla="*/ 21 w 167"/>
                <a:gd name="T3" fmla="*/ 136 h 167"/>
                <a:gd name="T4" fmla="*/ 5 w 167"/>
                <a:gd name="T5" fmla="*/ 101 h 167"/>
                <a:gd name="T6" fmla="*/ 31 w 167"/>
                <a:gd name="T7" fmla="*/ 22 h 167"/>
                <a:gd name="T8" fmla="*/ 66 w 167"/>
                <a:gd name="T9" fmla="*/ 5 h 167"/>
                <a:gd name="T10" fmla="*/ 145 w 167"/>
                <a:gd name="T11" fmla="*/ 32 h 167"/>
                <a:gd name="T12" fmla="*/ 162 w 167"/>
                <a:gd name="T13" fmla="*/ 66 h 167"/>
                <a:gd name="T14" fmla="*/ 135 w 167"/>
                <a:gd name="T15" fmla="*/ 146 h 167"/>
                <a:gd name="T16" fmla="*/ 101 w 167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2"/>
                  </a:moveTo>
                  <a:cubicBezTo>
                    <a:pt x="21" y="136"/>
                    <a:pt x="21" y="136"/>
                    <a:pt x="21" y="136"/>
                  </a:cubicBezTo>
                  <a:cubicBezTo>
                    <a:pt x="7" y="131"/>
                    <a:pt x="0" y="115"/>
                    <a:pt x="5" y="10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6" y="8"/>
                    <a:pt x="52" y="0"/>
                    <a:pt x="66" y="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59" y="37"/>
                    <a:pt x="167" y="52"/>
                    <a:pt x="162" y="66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0" y="160"/>
                    <a:pt x="115" y="167"/>
                    <a:pt x="101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 59">
              <a:extLst>
                <a:ext uri="{FF2B5EF4-FFF2-40B4-BE49-F238E27FC236}">
                  <a16:creationId xmlns:a16="http://schemas.microsoft.com/office/drawing/2014/main" id="{3ED3C847-607B-47B1-AFB9-F0861B24E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177" y="-9249334"/>
              <a:ext cx="494438" cy="499585"/>
            </a:xfrm>
            <a:custGeom>
              <a:avLst/>
              <a:gdLst>
                <a:gd name="T0" fmla="*/ 102 w 168"/>
                <a:gd name="T1" fmla="*/ 162 h 167"/>
                <a:gd name="T2" fmla="*/ 22 w 168"/>
                <a:gd name="T3" fmla="*/ 135 h 167"/>
                <a:gd name="T4" fmla="*/ 5 w 168"/>
                <a:gd name="T5" fmla="*/ 101 h 167"/>
                <a:gd name="T6" fmla="*/ 32 w 168"/>
                <a:gd name="T7" fmla="*/ 21 h 167"/>
                <a:gd name="T8" fmla="*/ 66 w 168"/>
                <a:gd name="T9" fmla="*/ 4 h 167"/>
                <a:gd name="T10" fmla="*/ 146 w 168"/>
                <a:gd name="T11" fmla="*/ 31 h 167"/>
                <a:gd name="T12" fmla="*/ 163 w 168"/>
                <a:gd name="T13" fmla="*/ 66 h 167"/>
                <a:gd name="T14" fmla="*/ 136 w 168"/>
                <a:gd name="T15" fmla="*/ 145 h 167"/>
                <a:gd name="T16" fmla="*/ 102 w 168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7">
                  <a:moveTo>
                    <a:pt x="102" y="162"/>
                  </a:moveTo>
                  <a:cubicBezTo>
                    <a:pt x="22" y="135"/>
                    <a:pt x="22" y="135"/>
                    <a:pt x="22" y="135"/>
                  </a:cubicBezTo>
                  <a:cubicBezTo>
                    <a:pt x="8" y="130"/>
                    <a:pt x="0" y="115"/>
                    <a:pt x="5" y="10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7" y="7"/>
                    <a:pt x="52" y="0"/>
                    <a:pt x="66" y="4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60" y="36"/>
                    <a:pt x="168" y="52"/>
                    <a:pt x="163" y="66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1" y="159"/>
                    <a:pt x="116" y="167"/>
                    <a:pt x="102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 60">
              <a:extLst>
                <a:ext uri="{FF2B5EF4-FFF2-40B4-BE49-F238E27FC236}">
                  <a16:creationId xmlns:a16="http://schemas.microsoft.com/office/drawing/2014/main" id="{5EFE3FA7-9214-47A5-8153-7136E57E9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068" y="-9060302"/>
              <a:ext cx="494438" cy="496210"/>
            </a:xfrm>
            <a:custGeom>
              <a:avLst/>
              <a:gdLst>
                <a:gd name="T0" fmla="*/ 101 w 167"/>
                <a:gd name="T1" fmla="*/ 162 h 167"/>
                <a:gd name="T2" fmla="*/ 22 w 167"/>
                <a:gd name="T3" fmla="*/ 135 h 167"/>
                <a:gd name="T4" fmla="*/ 5 w 167"/>
                <a:gd name="T5" fmla="*/ 101 h 167"/>
                <a:gd name="T6" fmla="*/ 32 w 167"/>
                <a:gd name="T7" fmla="*/ 21 h 167"/>
                <a:gd name="T8" fmla="*/ 66 w 167"/>
                <a:gd name="T9" fmla="*/ 4 h 167"/>
                <a:gd name="T10" fmla="*/ 146 w 167"/>
                <a:gd name="T11" fmla="*/ 31 h 167"/>
                <a:gd name="T12" fmla="*/ 163 w 167"/>
                <a:gd name="T13" fmla="*/ 66 h 167"/>
                <a:gd name="T14" fmla="*/ 136 w 167"/>
                <a:gd name="T15" fmla="*/ 145 h 167"/>
                <a:gd name="T16" fmla="*/ 101 w 167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2"/>
                  </a:moveTo>
                  <a:cubicBezTo>
                    <a:pt x="22" y="135"/>
                    <a:pt x="22" y="135"/>
                    <a:pt x="22" y="135"/>
                  </a:cubicBezTo>
                  <a:cubicBezTo>
                    <a:pt x="8" y="130"/>
                    <a:pt x="0" y="115"/>
                    <a:pt x="5" y="10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7" y="7"/>
                    <a:pt x="52" y="0"/>
                    <a:pt x="66" y="4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60" y="36"/>
                    <a:pt x="167" y="51"/>
                    <a:pt x="163" y="66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1" y="159"/>
                    <a:pt x="116" y="167"/>
                    <a:pt x="101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 61">
              <a:extLst>
                <a:ext uri="{FF2B5EF4-FFF2-40B4-BE49-F238E27FC236}">
                  <a16:creationId xmlns:a16="http://schemas.microsoft.com/office/drawing/2014/main" id="{17AAC043-B930-49E8-8369-477B98866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595" y="-8881396"/>
              <a:ext cx="494438" cy="496210"/>
            </a:xfrm>
            <a:custGeom>
              <a:avLst/>
              <a:gdLst>
                <a:gd name="T0" fmla="*/ 101 w 167"/>
                <a:gd name="T1" fmla="*/ 163 h 167"/>
                <a:gd name="T2" fmla="*/ 22 w 167"/>
                <a:gd name="T3" fmla="*/ 136 h 167"/>
                <a:gd name="T4" fmla="*/ 5 w 167"/>
                <a:gd name="T5" fmla="*/ 101 h 167"/>
                <a:gd name="T6" fmla="*/ 31 w 167"/>
                <a:gd name="T7" fmla="*/ 22 h 167"/>
                <a:gd name="T8" fmla="*/ 66 w 167"/>
                <a:gd name="T9" fmla="*/ 5 h 167"/>
                <a:gd name="T10" fmla="*/ 145 w 167"/>
                <a:gd name="T11" fmla="*/ 32 h 167"/>
                <a:gd name="T12" fmla="*/ 162 w 167"/>
                <a:gd name="T13" fmla="*/ 66 h 167"/>
                <a:gd name="T14" fmla="*/ 135 w 167"/>
                <a:gd name="T15" fmla="*/ 146 h 167"/>
                <a:gd name="T16" fmla="*/ 101 w 167"/>
                <a:gd name="T17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3"/>
                  </a:moveTo>
                  <a:cubicBezTo>
                    <a:pt x="22" y="136"/>
                    <a:pt x="22" y="136"/>
                    <a:pt x="22" y="136"/>
                  </a:cubicBezTo>
                  <a:cubicBezTo>
                    <a:pt x="7" y="131"/>
                    <a:pt x="0" y="116"/>
                    <a:pt x="5" y="10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6" y="8"/>
                    <a:pt x="52" y="0"/>
                    <a:pt x="66" y="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59" y="37"/>
                    <a:pt x="167" y="52"/>
                    <a:pt x="162" y="66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0" y="160"/>
                    <a:pt x="115" y="167"/>
                    <a:pt x="101" y="16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 62">
              <a:extLst>
                <a:ext uri="{FF2B5EF4-FFF2-40B4-BE49-F238E27FC236}">
                  <a16:creationId xmlns:a16="http://schemas.microsoft.com/office/drawing/2014/main" id="{B60596BA-A1AF-4067-AC07-52B8CEEC5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123" y="-8695739"/>
              <a:ext cx="494438" cy="496210"/>
            </a:xfrm>
            <a:custGeom>
              <a:avLst/>
              <a:gdLst>
                <a:gd name="T0" fmla="*/ 102 w 168"/>
                <a:gd name="T1" fmla="*/ 162 h 167"/>
                <a:gd name="T2" fmla="*/ 22 w 168"/>
                <a:gd name="T3" fmla="*/ 135 h 167"/>
                <a:gd name="T4" fmla="*/ 5 w 168"/>
                <a:gd name="T5" fmla="*/ 101 h 167"/>
                <a:gd name="T6" fmla="*/ 32 w 168"/>
                <a:gd name="T7" fmla="*/ 22 h 167"/>
                <a:gd name="T8" fmla="*/ 66 w 168"/>
                <a:gd name="T9" fmla="*/ 5 h 167"/>
                <a:gd name="T10" fmla="*/ 146 w 168"/>
                <a:gd name="T11" fmla="*/ 32 h 167"/>
                <a:gd name="T12" fmla="*/ 163 w 168"/>
                <a:gd name="T13" fmla="*/ 66 h 167"/>
                <a:gd name="T14" fmla="*/ 136 w 168"/>
                <a:gd name="T15" fmla="*/ 145 h 167"/>
                <a:gd name="T16" fmla="*/ 102 w 168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7">
                  <a:moveTo>
                    <a:pt x="102" y="162"/>
                  </a:moveTo>
                  <a:cubicBezTo>
                    <a:pt x="22" y="135"/>
                    <a:pt x="22" y="135"/>
                    <a:pt x="22" y="135"/>
                  </a:cubicBezTo>
                  <a:cubicBezTo>
                    <a:pt x="8" y="131"/>
                    <a:pt x="0" y="115"/>
                    <a:pt x="5" y="10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7" y="7"/>
                    <a:pt x="52" y="0"/>
                    <a:pt x="66" y="5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60" y="36"/>
                    <a:pt x="168" y="52"/>
                    <a:pt x="163" y="66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1" y="159"/>
                    <a:pt x="116" y="167"/>
                    <a:pt x="102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Freeform 63">
              <a:extLst>
                <a:ext uri="{FF2B5EF4-FFF2-40B4-BE49-F238E27FC236}">
                  <a16:creationId xmlns:a16="http://schemas.microsoft.com/office/drawing/2014/main" id="{26A6C95B-1F0C-4BD1-8863-1A83F3EF8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606" y="-8520209"/>
              <a:ext cx="494438" cy="496210"/>
            </a:xfrm>
            <a:custGeom>
              <a:avLst/>
              <a:gdLst>
                <a:gd name="T0" fmla="*/ 101 w 167"/>
                <a:gd name="T1" fmla="*/ 162 h 167"/>
                <a:gd name="T2" fmla="*/ 22 w 167"/>
                <a:gd name="T3" fmla="*/ 135 h 167"/>
                <a:gd name="T4" fmla="*/ 5 w 167"/>
                <a:gd name="T5" fmla="*/ 101 h 167"/>
                <a:gd name="T6" fmla="*/ 32 w 167"/>
                <a:gd name="T7" fmla="*/ 22 h 167"/>
                <a:gd name="T8" fmla="*/ 66 w 167"/>
                <a:gd name="T9" fmla="*/ 5 h 167"/>
                <a:gd name="T10" fmla="*/ 146 w 167"/>
                <a:gd name="T11" fmla="*/ 32 h 167"/>
                <a:gd name="T12" fmla="*/ 163 w 167"/>
                <a:gd name="T13" fmla="*/ 66 h 167"/>
                <a:gd name="T14" fmla="*/ 136 w 167"/>
                <a:gd name="T15" fmla="*/ 145 h 167"/>
                <a:gd name="T16" fmla="*/ 101 w 167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2"/>
                  </a:moveTo>
                  <a:cubicBezTo>
                    <a:pt x="22" y="135"/>
                    <a:pt x="22" y="135"/>
                    <a:pt x="22" y="135"/>
                  </a:cubicBezTo>
                  <a:cubicBezTo>
                    <a:pt x="8" y="131"/>
                    <a:pt x="0" y="115"/>
                    <a:pt x="5" y="10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7" y="8"/>
                    <a:pt x="52" y="0"/>
                    <a:pt x="66" y="5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60" y="36"/>
                    <a:pt x="167" y="52"/>
                    <a:pt x="163" y="66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1" y="160"/>
                    <a:pt x="115" y="167"/>
                    <a:pt x="101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64">
              <a:extLst>
                <a:ext uri="{FF2B5EF4-FFF2-40B4-BE49-F238E27FC236}">
                  <a16:creationId xmlns:a16="http://schemas.microsoft.com/office/drawing/2014/main" id="{2CB39E49-9D5F-4DB9-8EB6-7B9482E58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34" y="-8341304"/>
              <a:ext cx="487757" cy="499585"/>
            </a:xfrm>
            <a:custGeom>
              <a:avLst/>
              <a:gdLst>
                <a:gd name="T0" fmla="*/ 101 w 167"/>
                <a:gd name="T1" fmla="*/ 162 h 167"/>
                <a:gd name="T2" fmla="*/ 21 w 167"/>
                <a:gd name="T3" fmla="*/ 135 h 167"/>
                <a:gd name="T4" fmla="*/ 4 w 167"/>
                <a:gd name="T5" fmla="*/ 101 h 167"/>
                <a:gd name="T6" fmla="*/ 31 w 167"/>
                <a:gd name="T7" fmla="*/ 22 h 167"/>
                <a:gd name="T8" fmla="*/ 66 w 167"/>
                <a:gd name="T9" fmla="*/ 5 h 167"/>
                <a:gd name="T10" fmla="*/ 145 w 167"/>
                <a:gd name="T11" fmla="*/ 31 h 167"/>
                <a:gd name="T12" fmla="*/ 162 w 167"/>
                <a:gd name="T13" fmla="*/ 66 h 167"/>
                <a:gd name="T14" fmla="*/ 135 w 167"/>
                <a:gd name="T15" fmla="*/ 145 h 167"/>
                <a:gd name="T16" fmla="*/ 101 w 167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2"/>
                  </a:moveTo>
                  <a:cubicBezTo>
                    <a:pt x="21" y="135"/>
                    <a:pt x="21" y="135"/>
                    <a:pt x="21" y="135"/>
                  </a:cubicBezTo>
                  <a:cubicBezTo>
                    <a:pt x="7" y="130"/>
                    <a:pt x="0" y="115"/>
                    <a:pt x="4" y="10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6" y="7"/>
                    <a:pt x="52" y="0"/>
                    <a:pt x="66" y="5"/>
                  </a:cubicBezTo>
                  <a:cubicBezTo>
                    <a:pt x="145" y="31"/>
                    <a:pt x="145" y="31"/>
                    <a:pt x="145" y="31"/>
                  </a:cubicBezTo>
                  <a:cubicBezTo>
                    <a:pt x="159" y="36"/>
                    <a:pt x="167" y="52"/>
                    <a:pt x="162" y="66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0" y="159"/>
                    <a:pt x="115" y="167"/>
                    <a:pt x="101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Freeform 65">
              <a:extLst>
                <a:ext uri="{FF2B5EF4-FFF2-40B4-BE49-F238E27FC236}">
                  <a16:creationId xmlns:a16="http://schemas.microsoft.com/office/drawing/2014/main" id="{BAC7F3A4-D7A7-4DD8-9842-8B5B69E47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968" y="-10727837"/>
              <a:ext cx="487757" cy="499585"/>
            </a:xfrm>
            <a:custGeom>
              <a:avLst/>
              <a:gdLst>
                <a:gd name="T0" fmla="*/ 101 w 167"/>
                <a:gd name="T1" fmla="*/ 163 h 168"/>
                <a:gd name="T2" fmla="*/ 21 w 167"/>
                <a:gd name="T3" fmla="*/ 136 h 168"/>
                <a:gd name="T4" fmla="*/ 4 w 167"/>
                <a:gd name="T5" fmla="*/ 102 h 168"/>
                <a:gd name="T6" fmla="*/ 31 w 167"/>
                <a:gd name="T7" fmla="*/ 22 h 168"/>
                <a:gd name="T8" fmla="*/ 66 w 167"/>
                <a:gd name="T9" fmla="*/ 5 h 168"/>
                <a:gd name="T10" fmla="*/ 145 w 167"/>
                <a:gd name="T11" fmla="*/ 32 h 168"/>
                <a:gd name="T12" fmla="*/ 162 w 167"/>
                <a:gd name="T13" fmla="*/ 66 h 168"/>
                <a:gd name="T14" fmla="*/ 135 w 167"/>
                <a:gd name="T15" fmla="*/ 146 h 168"/>
                <a:gd name="T16" fmla="*/ 101 w 167"/>
                <a:gd name="T17" fmla="*/ 16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8">
                  <a:moveTo>
                    <a:pt x="101" y="163"/>
                  </a:moveTo>
                  <a:cubicBezTo>
                    <a:pt x="21" y="136"/>
                    <a:pt x="21" y="136"/>
                    <a:pt x="21" y="136"/>
                  </a:cubicBezTo>
                  <a:cubicBezTo>
                    <a:pt x="7" y="131"/>
                    <a:pt x="0" y="116"/>
                    <a:pt x="4" y="10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6" y="8"/>
                    <a:pt x="52" y="0"/>
                    <a:pt x="66" y="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59" y="37"/>
                    <a:pt x="167" y="52"/>
                    <a:pt x="162" y="66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0" y="160"/>
                    <a:pt x="115" y="168"/>
                    <a:pt x="101" y="16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Freeform 66">
              <a:extLst>
                <a:ext uri="{FF2B5EF4-FFF2-40B4-BE49-F238E27FC236}">
                  <a16:creationId xmlns:a16="http://schemas.microsoft.com/office/drawing/2014/main" id="{20F7CCC4-99B5-41AC-ACB9-AF1EA21A8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0814" y="-10545555"/>
              <a:ext cx="487757" cy="496210"/>
            </a:xfrm>
            <a:custGeom>
              <a:avLst/>
              <a:gdLst>
                <a:gd name="T0" fmla="*/ 101 w 167"/>
                <a:gd name="T1" fmla="*/ 163 h 167"/>
                <a:gd name="T2" fmla="*/ 22 w 167"/>
                <a:gd name="T3" fmla="*/ 136 h 167"/>
                <a:gd name="T4" fmla="*/ 5 w 167"/>
                <a:gd name="T5" fmla="*/ 101 h 167"/>
                <a:gd name="T6" fmla="*/ 32 w 167"/>
                <a:gd name="T7" fmla="*/ 22 h 167"/>
                <a:gd name="T8" fmla="*/ 66 w 167"/>
                <a:gd name="T9" fmla="*/ 5 h 167"/>
                <a:gd name="T10" fmla="*/ 146 w 167"/>
                <a:gd name="T11" fmla="*/ 32 h 167"/>
                <a:gd name="T12" fmla="*/ 162 w 167"/>
                <a:gd name="T13" fmla="*/ 66 h 167"/>
                <a:gd name="T14" fmla="*/ 136 w 167"/>
                <a:gd name="T15" fmla="*/ 146 h 167"/>
                <a:gd name="T16" fmla="*/ 101 w 167"/>
                <a:gd name="T17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3"/>
                  </a:moveTo>
                  <a:cubicBezTo>
                    <a:pt x="22" y="136"/>
                    <a:pt x="22" y="136"/>
                    <a:pt x="22" y="136"/>
                  </a:cubicBezTo>
                  <a:cubicBezTo>
                    <a:pt x="8" y="131"/>
                    <a:pt x="0" y="116"/>
                    <a:pt x="5" y="10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7" y="8"/>
                    <a:pt x="52" y="0"/>
                    <a:pt x="66" y="5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60" y="37"/>
                    <a:pt x="167" y="52"/>
                    <a:pt x="162" y="66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131" y="160"/>
                    <a:pt x="115" y="167"/>
                    <a:pt x="101" y="16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Freeform 67">
              <a:extLst>
                <a:ext uri="{FF2B5EF4-FFF2-40B4-BE49-F238E27FC236}">
                  <a16:creationId xmlns:a16="http://schemas.microsoft.com/office/drawing/2014/main" id="{7D927200-02E6-4434-8606-0A7D3C4EA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5342" y="-10363274"/>
              <a:ext cx="494438" cy="499585"/>
            </a:xfrm>
            <a:custGeom>
              <a:avLst/>
              <a:gdLst>
                <a:gd name="T0" fmla="*/ 101 w 167"/>
                <a:gd name="T1" fmla="*/ 162 h 167"/>
                <a:gd name="T2" fmla="*/ 21 w 167"/>
                <a:gd name="T3" fmla="*/ 135 h 167"/>
                <a:gd name="T4" fmla="*/ 5 w 167"/>
                <a:gd name="T5" fmla="*/ 101 h 167"/>
                <a:gd name="T6" fmla="*/ 31 w 167"/>
                <a:gd name="T7" fmla="*/ 22 h 167"/>
                <a:gd name="T8" fmla="*/ 66 w 167"/>
                <a:gd name="T9" fmla="*/ 5 h 167"/>
                <a:gd name="T10" fmla="*/ 145 w 167"/>
                <a:gd name="T11" fmla="*/ 31 h 167"/>
                <a:gd name="T12" fmla="*/ 162 w 167"/>
                <a:gd name="T13" fmla="*/ 66 h 167"/>
                <a:gd name="T14" fmla="*/ 135 w 167"/>
                <a:gd name="T15" fmla="*/ 145 h 167"/>
                <a:gd name="T16" fmla="*/ 101 w 167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2"/>
                  </a:moveTo>
                  <a:cubicBezTo>
                    <a:pt x="21" y="135"/>
                    <a:pt x="21" y="135"/>
                    <a:pt x="21" y="135"/>
                  </a:cubicBezTo>
                  <a:cubicBezTo>
                    <a:pt x="7" y="130"/>
                    <a:pt x="0" y="115"/>
                    <a:pt x="5" y="10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6" y="7"/>
                    <a:pt x="52" y="0"/>
                    <a:pt x="66" y="5"/>
                  </a:cubicBezTo>
                  <a:cubicBezTo>
                    <a:pt x="145" y="31"/>
                    <a:pt x="145" y="31"/>
                    <a:pt x="145" y="31"/>
                  </a:cubicBezTo>
                  <a:cubicBezTo>
                    <a:pt x="159" y="36"/>
                    <a:pt x="167" y="52"/>
                    <a:pt x="162" y="66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0" y="159"/>
                    <a:pt x="115" y="167"/>
                    <a:pt x="101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Freeform 68">
              <a:extLst>
                <a:ext uri="{FF2B5EF4-FFF2-40B4-BE49-F238E27FC236}">
                  <a16:creationId xmlns:a16="http://schemas.microsoft.com/office/drawing/2014/main" id="{8465C244-E7A1-4BED-8CC3-5C67086D7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507" y="-10184369"/>
              <a:ext cx="494438" cy="499585"/>
            </a:xfrm>
            <a:custGeom>
              <a:avLst/>
              <a:gdLst>
                <a:gd name="T0" fmla="*/ 101 w 167"/>
                <a:gd name="T1" fmla="*/ 162 h 167"/>
                <a:gd name="T2" fmla="*/ 22 w 167"/>
                <a:gd name="T3" fmla="*/ 135 h 167"/>
                <a:gd name="T4" fmla="*/ 5 w 167"/>
                <a:gd name="T5" fmla="*/ 101 h 167"/>
                <a:gd name="T6" fmla="*/ 32 w 167"/>
                <a:gd name="T7" fmla="*/ 22 h 167"/>
                <a:gd name="T8" fmla="*/ 66 w 167"/>
                <a:gd name="T9" fmla="*/ 5 h 167"/>
                <a:gd name="T10" fmla="*/ 146 w 167"/>
                <a:gd name="T11" fmla="*/ 32 h 167"/>
                <a:gd name="T12" fmla="*/ 162 w 167"/>
                <a:gd name="T13" fmla="*/ 66 h 167"/>
                <a:gd name="T14" fmla="*/ 136 w 167"/>
                <a:gd name="T15" fmla="*/ 145 h 167"/>
                <a:gd name="T16" fmla="*/ 101 w 167"/>
                <a:gd name="T17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2"/>
                  </a:moveTo>
                  <a:cubicBezTo>
                    <a:pt x="22" y="135"/>
                    <a:pt x="22" y="135"/>
                    <a:pt x="22" y="135"/>
                  </a:cubicBezTo>
                  <a:cubicBezTo>
                    <a:pt x="8" y="131"/>
                    <a:pt x="0" y="115"/>
                    <a:pt x="5" y="10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7" y="7"/>
                    <a:pt x="52" y="0"/>
                    <a:pt x="66" y="5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60" y="36"/>
                    <a:pt x="167" y="52"/>
                    <a:pt x="162" y="66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1" y="159"/>
                    <a:pt x="115" y="167"/>
                    <a:pt x="101" y="16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 69">
              <a:extLst>
                <a:ext uri="{FF2B5EF4-FFF2-40B4-BE49-F238E27FC236}">
                  <a16:creationId xmlns:a16="http://schemas.microsoft.com/office/drawing/2014/main" id="{98E4CDBB-1C85-45B3-B0C9-FFF654584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1034" y="-10002088"/>
              <a:ext cx="494438" cy="496210"/>
            </a:xfrm>
            <a:custGeom>
              <a:avLst/>
              <a:gdLst>
                <a:gd name="T0" fmla="*/ 101 w 167"/>
                <a:gd name="T1" fmla="*/ 163 h 167"/>
                <a:gd name="T2" fmla="*/ 22 w 167"/>
                <a:gd name="T3" fmla="*/ 136 h 167"/>
                <a:gd name="T4" fmla="*/ 5 w 167"/>
                <a:gd name="T5" fmla="*/ 101 h 167"/>
                <a:gd name="T6" fmla="*/ 31 w 167"/>
                <a:gd name="T7" fmla="*/ 22 h 167"/>
                <a:gd name="T8" fmla="*/ 66 w 167"/>
                <a:gd name="T9" fmla="*/ 5 h 167"/>
                <a:gd name="T10" fmla="*/ 145 w 167"/>
                <a:gd name="T11" fmla="*/ 32 h 167"/>
                <a:gd name="T12" fmla="*/ 162 w 167"/>
                <a:gd name="T13" fmla="*/ 66 h 167"/>
                <a:gd name="T14" fmla="*/ 135 w 167"/>
                <a:gd name="T15" fmla="*/ 146 h 167"/>
                <a:gd name="T16" fmla="*/ 101 w 167"/>
                <a:gd name="T17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3"/>
                  </a:moveTo>
                  <a:cubicBezTo>
                    <a:pt x="22" y="136"/>
                    <a:pt x="22" y="136"/>
                    <a:pt x="22" y="136"/>
                  </a:cubicBezTo>
                  <a:cubicBezTo>
                    <a:pt x="7" y="131"/>
                    <a:pt x="0" y="116"/>
                    <a:pt x="5" y="10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6" y="8"/>
                    <a:pt x="52" y="0"/>
                    <a:pt x="66" y="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59" y="37"/>
                    <a:pt x="167" y="52"/>
                    <a:pt x="162" y="66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0" y="160"/>
                    <a:pt x="115" y="167"/>
                    <a:pt x="101" y="16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Freeform 70">
              <a:extLst>
                <a:ext uri="{FF2B5EF4-FFF2-40B4-BE49-F238E27FC236}">
                  <a16:creationId xmlns:a16="http://schemas.microsoft.com/office/drawing/2014/main" id="{5CABD21F-ED39-4948-A449-FE2D856F2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607" y="-9813055"/>
              <a:ext cx="487757" cy="496210"/>
            </a:xfrm>
            <a:custGeom>
              <a:avLst/>
              <a:gdLst>
                <a:gd name="T0" fmla="*/ 101 w 167"/>
                <a:gd name="T1" fmla="*/ 163 h 167"/>
                <a:gd name="T2" fmla="*/ 21 w 167"/>
                <a:gd name="T3" fmla="*/ 136 h 167"/>
                <a:gd name="T4" fmla="*/ 4 w 167"/>
                <a:gd name="T5" fmla="*/ 101 h 167"/>
                <a:gd name="T6" fmla="*/ 31 w 167"/>
                <a:gd name="T7" fmla="*/ 22 h 167"/>
                <a:gd name="T8" fmla="*/ 66 w 167"/>
                <a:gd name="T9" fmla="*/ 5 h 167"/>
                <a:gd name="T10" fmla="*/ 145 w 167"/>
                <a:gd name="T11" fmla="*/ 32 h 167"/>
                <a:gd name="T12" fmla="*/ 162 w 167"/>
                <a:gd name="T13" fmla="*/ 66 h 167"/>
                <a:gd name="T14" fmla="*/ 135 w 167"/>
                <a:gd name="T15" fmla="*/ 146 h 167"/>
                <a:gd name="T16" fmla="*/ 101 w 167"/>
                <a:gd name="T17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01" y="163"/>
                  </a:moveTo>
                  <a:cubicBezTo>
                    <a:pt x="21" y="136"/>
                    <a:pt x="21" y="136"/>
                    <a:pt x="21" y="136"/>
                  </a:cubicBezTo>
                  <a:cubicBezTo>
                    <a:pt x="7" y="131"/>
                    <a:pt x="0" y="116"/>
                    <a:pt x="4" y="10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6" y="8"/>
                    <a:pt x="52" y="0"/>
                    <a:pt x="66" y="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59" y="37"/>
                    <a:pt x="167" y="52"/>
                    <a:pt x="162" y="66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0" y="160"/>
                    <a:pt x="115" y="167"/>
                    <a:pt x="101" y="16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Freeform 71">
              <a:extLst>
                <a:ext uri="{FF2B5EF4-FFF2-40B4-BE49-F238E27FC236}">
                  <a16:creationId xmlns:a16="http://schemas.microsoft.com/office/drawing/2014/main" id="{F2DAFB9E-37FC-44DC-87BC-90A610279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3453" y="-9634150"/>
              <a:ext cx="728294" cy="580599"/>
            </a:xfrm>
            <a:custGeom>
              <a:avLst/>
              <a:gdLst>
                <a:gd name="T0" fmla="*/ 182 w 248"/>
                <a:gd name="T1" fmla="*/ 190 h 195"/>
                <a:gd name="T2" fmla="*/ 22 w 248"/>
                <a:gd name="T3" fmla="*/ 136 h 195"/>
                <a:gd name="T4" fmla="*/ 5 w 248"/>
                <a:gd name="T5" fmla="*/ 101 h 195"/>
                <a:gd name="T6" fmla="*/ 32 w 248"/>
                <a:gd name="T7" fmla="*/ 22 h 195"/>
                <a:gd name="T8" fmla="*/ 66 w 248"/>
                <a:gd name="T9" fmla="*/ 5 h 195"/>
                <a:gd name="T10" fmla="*/ 226 w 248"/>
                <a:gd name="T11" fmla="*/ 59 h 195"/>
                <a:gd name="T12" fmla="*/ 243 w 248"/>
                <a:gd name="T13" fmla="*/ 93 h 195"/>
                <a:gd name="T14" fmla="*/ 217 w 248"/>
                <a:gd name="T15" fmla="*/ 173 h 195"/>
                <a:gd name="T16" fmla="*/ 182 w 248"/>
                <a:gd name="T17" fmla="*/ 19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195">
                  <a:moveTo>
                    <a:pt x="182" y="190"/>
                  </a:moveTo>
                  <a:cubicBezTo>
                    <a:pt x="22" y="136"/>
                    <a:pt x="22" y="136"/>
                    <a:pt x="22" y="136"/>
                  </a:cubicBezTo>
                  <a:cubicBezTo>
                    <a:pt x="8" y="131"/>
                    <a:pt x="0" y="115"/>
                    <a:pt x="5" y="10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7" y="8"/>
                    <a:pt x="52" y="0"/>
                    <a:pt x="66" y="5"/>
                  </a:cubicBezTo>
                  <a:cubicBezTo>
                    <a:pt x="226" y="59"/>
                    <a:pt x="226" y="59"/>
                    <a:pt x="226" y="59"/>
                  </a:cubicBezTo>
                  <a:cubicBezTo>
                    <a:pt x="241" y="64"/>
                    <a:pt x="248" y="79"/>
                    <a:pt x="243" y="93"/>
                  </a:cubicBezTo>
                  <a:cubicBezTo>
                    <a:pt x="217" y="173"/>
                    <a:pt x="217" y="173"/>
                    <a:pt x="217" y="173"/>
                  </a:cubicBezTo>
                  <a:cubicBezTo>
                    <a:pt x="212" y="187"/>
                    <a:pt x="196" y="195"/>
                    <a:pt x="182" y="190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Freeform 72">
              <a:extLst>
                <a:ext uri="{FF2B5EF4-FFF2-40B4-BE49-F238E27FC236}">
                  <a16:creationId xmlns:a16="http://schemas.microsoft.com/office/drawing/2014/main" id="{84573F77-42BC-40C3-B969-9F1445186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8359" y="-12371743"/>
              <a:ext cx="507801" cy="367938"/>
            </a:xfrm>
            <a:custGeom>
              <a:avLst/>
              <a:gdLst>
                <a:gd name="T0" fmla="*/ 123 w 172"/>
                <a:gd name="T1" fmla="*/ 119 h 124"/>
                <a:gd name="T2" fmla="*/ 22 w 172"/>
                <a:gd name="T3" fmla="*/ 85 h 124"/>
                <a:gd name="T4" fmla="*/ 5 w 172"/>
                <a:gd name="T5" fmla="*/ 51 h 124"/>
                <a:gd name="T6" fmla="*/ 15 w 172"/>
                <a:gd name="T7" fmla="*/ 21 h 124"/>
                <a:gd name="T8" fmla="*/ 49 w 172"/>
                <a:gd name="T9" fmla="*/ 4 h 124"/>
                <a:gd name="T10" fmla="*/ 150 w 172"/>
                <a:gd name="T11" fmla="*/ 39 h 124"/>
                <a:gd name="T12" fmla="*/ 167 w 172"/>
                <a:gd name="T13" fmla="*/ 73 h 124"/>
                <a:gd name="T14" fmla="*/ 157 w 172"/>
                <a:gd name="T15" fmla="*/ 102 h 124"/>
                <a:gd name="T16" fmla="*/ 123 w 172"/>
                <a:gd name="T17" fmla="*/ 11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24">
                  <a:moveTo>
                    <a:pt x="123" y="119"/>
                  </a:moveTo>
                  <a:cubicBezTo>
                    <a:pt x="22" y="85"/>
                    <a:pt x="22" y="85"/>
                    <a:pt x="22" y="85"/>
                  </a:cubicBezTo>
                  <a:cubicBezTo>
                    <a:pt x="8" y="80"/>
                    <a:pt x="0" y="65"/>
                    <a:pt x="5" y="5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20" y="7"/>
                    <a:pt x="35" y="0"/>
                    <a:pt x="49" y="4"/>
                  </a:cubicBezTo>
                  <a:cubicBezTo>
                    <a:pt x="150" y="39"/>
                    <a:pt x="150" y="39"/>
                    <a:pt x="150" y="39"/>
                  </a:cubicBezTo>
                  <a:cubicBezTo>
                    <a:pt x="165" y="43"/>
                    <a:pt x="172" y="59"/>
                    <a:pt x="167" y="73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3" y="116"/>
                    <a:pt x="137" y="124"/>
                    <a:pt x="123" y="119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Freeform 73">
              <a:extLst>
                <a:ext uri="{FF2B5EF4-FFF2-40B4-BE49-F238E27FC236}">
                  <a16:creationId xmlns:a16="http://schemas.microsoft.com/office/drawing/2014/main" id="{4E9EA683-123E-48E9-9A99-B55845A4F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021" y="-12172584"/>
              <a:ext cx="507801" cy="371313"/>
            </a:xfrm>
            <a:custGeom>
              <a:avLst/>
              <a:gdLst>
                <a:gd name="T0" fmla="*/ 123 w 172"/>
                <a:gd name="T1" fmla="*/ 120 h 125"/>
                <a:gd name="T2" fmla="*/ 22 w 172"/>
                <a:gd name="T3" fmla="*/ 86 h 125"/>
                <a:gd name="T4" fmla="*/ 5 w 172"/>
                <a:gd name="T5" fmla="*/ 51 h 125"/>
                <a:gd name="T6" fmla="*/ 15 w 172"/>
                <a:gd name="T7" fmla="*/ 22 h 125"/>
                <a:gd name="T8" fmla="*/ 49 w 172"/>
                <a:gd name="T9" fmla="*/ 5 h 125"/>
                <a:gd name="T10" fmla="*/ 150 w 172"/>
                <a:gd name="T11" fmla="*/ 39 h 125"/>
                <a:gd name="T12" fmla="*/ 167 w 172"/>
                <a:gd name="T13" fmla="*/ 74 h 125"/>
                <a:gd name="T14" fmla="*/ 158 w 172"/>
                <a:gd name="T15" fmla="*/ 103 h 125"/>
                <a:gd name="T16" fmla="*/ 123 w 172"/>
                <a:gd name="T17" fmla="*/ 12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25">
                  <a:moveTo>
                    <a:pt x="123" y="120"/>
                  </a:moveTo>
                  <a:cubicBezTo>
                    <a:pt x="22" y="86"/>
                    <a:pt x="22" y="86"/>
                    <a:pt x="22" y="86"/>
                  </a:cubicBezTo>
                  <a:cubicBezTo>
                    <a:pt x="8" y="81"/>
                    <a:pt x="0" y="65"/>
                    <a:pt x="5" y="5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20" y="8"/>
                    <a:pt x="35" y="0"/>
                    <a:pt x="49" y="5"/>
                  </a:cubicBezTo>
                  <a:cubicBezTo>
                    <a:pt x="150" y="39"/>
                    <a:pt x="150" y="39"/>
                    <a:pt x="150" y="39"/>
                  </a:cubicBezTo>
                  <a:cubicBezTo>
                    <a:pt x="165" y="44"/>
                    <a:pt x="172" y="60"/>
                    <a:pt x="167" y="74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53" y="117"/>
                    <a:pt x="137" y="125"/>
                    <a:pt x="123" y="120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Freeform 74">
              <a:extLst>
                <a:ext uri="{FF2B5EF4-FFF2-40B4-BE49-F238E27FC236}">
                  <a16:creationId xmlns:a16="http://schemas.microsoft.com/office/drawing/2014/main" id="{2364B2DC-3C26-489F-85D2-177A103F2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638" y="-11973425"/>
              <a:ext cx="507801" cy="367938"/>
            </a:xfrm>
            <a:custGeom>
              <a:avLst/>
              <a:gdLst>
                <a:gd name="T0" fmla="*/ 123 w 172"/>
                <a:gd name="T1" fmla="*/ 119 h 124"/>
                <a:gd name="T2" fmla="*/ 22 w 172"/>
                <a:gd name="T3" fmla="*/ 85 h 124"/>
                <a:gd name="T4" fmla="*/ 5 w 172"/>
                <a:gd name="T5" fmla="*/ 51 h 124"/>
                <a:gd name="T6" fmla="*/ 14 w 172"/>
                <a:gd name="T7" fmla="*/ 21 h 124"/>
                <a:gd name="T8" fmla="*/ 49 w 172"/>
                <a:gd name="T9" fmla="*/ 4 h 124"/>
                <a:gd name="T10" fmla="*/ 150 w 172"/>
                <a:gd name="T11" fmla="*/ 39 h 124"/>
                <a:gd name="T12" fmla="*/ 167 w 172"/>
                <a:gd name="T13" fmla="*/ 73 h 124"/>
                <a:gd name="T14" fmla="*/ 157 w 172"/>
                <a:gd name="T15" fmla="*/ 102 h 124"/>
                <a:gd name="T16" fmla="*/ 123 w 172"/>
                <a:gd name="T17" fmla="*/ 11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24">
                  <a:moveTo>
                    <a:pt x="123" y="119"/>
                  </a:moveTo>
                  <a:cubicBezTo>
                    <a:pt x="22" y="85"/>
                    <a:pt x="22" y="85"/>
                    <a:pt x="22" y="85"/>
                  </a:cubicBezTo>
                  <a:cubicBezTo>
                    <a:pt x="7" y="80"/>
                    <a:pt x="0" y="65"/>
                    <a:pt x="5" y="5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9" y="7"/>
                    <a:pt x="35" y="0"/>
                    <a:pt x="49" y="4"/>
                  </a:cubicBezTo>
                  <a:cubicBezTo>
                    <a:pt x="150" y="39"/>
                    <a:pt x="150" y="39"/>
                    <a:pt x="150" y="39"/>
                  </a:cubicBezTo>
                  <a:cubicBezTo>
                    <a:pt x="164" y="43"/>
                    <a:pt x="172" y="59"/>
                    <a:pt x="167" y="73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2" y="116"/>
                    <a:pt x="137" y="124"/>
                    <a:pt x="123" y="119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Freeform 75">
              <a:extLst>
                <a:ext uri="{FF2B5EF4-FFF2-40B4-BE49-F238E27FC236}">
                  <a16:creationId xmlns:a16="http://schemas.microsoft.com/office/drawing/2014/main" id="{47D95A1B-C004-4AC1-8936-625739915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19" y="-11774266"/>
              <a:ext cx="507801" cy="371313"/>
            </a:xfrm>
            <a:custGeom>
              <a:avLst/>
              <a:gdLst>
                <a:gd name="T0" fmla="*/ 123 w 172"/>
                <a:gd name="T1" fmla="*/ 120 h 125"/>
                <a:gd name="T2" fmla="*/ 22 w 172"/>
                <a:gd name="T3" fmla="*/ 86 h 125"/>
                <a:gd name="T4" fmla="*/ 5 w 172"/>
                <a:gd name="T5" fmla="*/ 51 h 125"/>
                <a:gd name="T6" fmla="*/ 15 w 172"/>
                <a:gd name="T7" fmla="*/ 22 h 125"/>
                <a:gd name="T8" fmla="*/ 49 w 172"/>
                <a:gd name="T9" fmla="*/ 5 h 125"/>
                <a:gd name="T10" fmla="*/ 150 w 172"/>
                <a:gd name="T11" fmla="*/ 39 h 125"/>
                <a:gd name="T12" fmla="*/ 167 w 172"/>
                <a:gd name="T13" fmla="*/ 74 h 125"/>
                <a:gd name="T14" fmla="*/ 157 w 172"/>
                <a:gd name="T15" fmla="*/ 103 h 125"/>
                <a:gd name="T16" fmla="*/ 123 w 172"/>
                <a:gd name="T17" fmla="*/ 12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25">
                  <a:moveTo>
                    <a:pt x="123" y="120"/>
                  </a:moveTo>
                  <a:cubicBezTo>
                    <a:pt x="22" y="86"/>
                    <a:pt x="22" y="86"/>
                    <a:pt x="22" y="86"/>
                  </a:cubicBezTo>
                  <a:cubicBezTo>
                    <a:pt x="8" y="81"/>
                    <a:pt x="0" y="65"/>
                    <a:pt x="5" y="5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9" y="8"/>
                    <a:pt x="35" y="0"/>
                    <a:pt x="49" y="5"/>
                  </a:cubicBezTo>
                  <a:cubicBezTo>
                    <a:pt x="150" y="39"/>
                    <a:pt x="150" y="39"/>
                    <a:pt x="150" y="39"/>
                  </a:cubicBezTo>
                  <a:cubicBezTo>
                    <a:pt x="164" y="44"/>
                    <a:pt x="172" y="60"/>
                    <a:pt x="167" y="74"/>
                  </a:cubicBezTo>
                  <a:cubicBezTo>
                    <a:pt x="157" y="103"/>
                    <a:pt x="157" y="103"/>
                    <a:pt x="157" y="103"/>
                  </a:cubicBezTo>
                  <a:cubicBezTo>
                    <a:pt x="152" y="117"/>
                    <a:pt x="137" y="125"/>
                    <a:pt x="123" y="120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Freeform 76">
              <a:extLst>
                <a:ext uri="{FF2B5EF4-FFF2-40B4-BE49-F238E27FC236}">
                  <a16:creationId xmlns:a16="http://schemas.microsoft.com/office/drawing/2014/main" id="{3D44AB81-26D1-4C33-806D-3CB817769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0326" y="-11561604"/>
              <a:ext cx="507801" cy="367938"/>
            </a:xfrm>
            <a:custGeom>
              <a:avLst/>
              <a:gdLst>
                <a:gd name="T0" fmla="*/ 123 w 172"/>
                <a:gd name="T1" fmla="*/ 119 h 124"/>
                <a:gd name="T2" fmla="*/ 22 w 172"/>
                <a:gd name="T3" fmla="*/ 85 h 124"/>
                <a:gd name="T4" fmla="*/ 5 w 172"/>
                <a:gd name="T5" fmla="*/ 51 h 124"/>
                <a:gd name="T6" fmla="*/ 15 w 172"/>
                <a:gd name="T7" fmla="*/ 21 h 124"/>
                <a:gd name="T8" fmla="*/ 49 w 172"/>
                <a:gd name="T9" fmla="*/ 4 h 124"/>
                <a:gd name="T10" fmla="*/ 151 w 172"/>
                <a:gd name="T11" fmla="*/ 39 h 124"/>
                <a:gd name="T12" fmla="*/ 168 w 172"/>
                <a:gd name="T13" fmla="*/ 73 h 124"/>
                <a:gd name="T14" fmla="*/ 158 w 172"/>
                <a:gd name="T15" fmla="*/ 102 h 124"/>
                <a:gd name="T16" fmla="*/ 123 w 172"/>
                <a:gd name="T17" fmla="*/ 11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24">
                  <a:moveTo>
                    <a:pt x="123" y="119"/>
                  </a:moveTo>
                  <a:cubicBezTo>
                    <a:pt x="22" y="85"/>
                    <a:pt x="22" y="85"/>
                    <a:pt x="22" y="85"/>
                  </a:cubicBezTo>
                  <a:cubicBezTo>
                    <a:pt x="8" y="80"/>
                    <a:pt x="0" y="65"/>
                    <a:pt x="5" y="5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20" y="7"/>
                    <a:pt x="35" y="0"/>
                    <a:pt x="49" y="4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65" y="43"/>
                    <a:pt x="172" y="59"/>
                    <a:pt x="168" y="73"/>
                  </a:cubicBezTo>
                  <a:cubicBezTo>
                    <a:pt x="158" y="102"/>
                    <a:pt x="158" y="102"/>
                    <a:pt x="158" y="102"/>
                  </a:cubicBezTo>
                  <a:cubicBezTo>
                    <a:pt x="153" y="116"/>
                    <a:pt x="137" y="124"/>
                    <a:pt x="123" y="119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Freeform 77">
              <a:extLst>
                <a:ext uri="{FF2B5EF4-FFF2-40B4-BE49-F238E27FC236}">
                  <a16:creationId xmlns:a16="http://schemas.microsoft.com/office/drawing/2014/main" id="{1A141B09-63CB-4679-9AB6-30717A67E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8306" y="-11362445"/>
              <a:ext cx="507801" cy="371313"/>
            </a:xfrm>
            <a:custGeom>
              <a:avLst/>
              <a:gdLst>
                <a:gd name="T0" fmla="*/ 123 w 172"/>
                <a:gd name="T1" fmla="*/ 120 h 125"/>
                <a:gd name="T2" fmla="*/ 22 w 172"/>
                <a:gd name="T3" fmla="*/ 86 h 125"/>
                <a:gd name="T4" fmla="*/ 5 w 172"/>
                <a:gd name="T5" fmla="*/ 51 h 125"/>
                <a:gd name="T6" fmla="*/ 15 w 172"/>
                <a:gd name="T7" fmla="*/ 22 h 125"/>
                <a:gd name="T8" fmla="*/ 49 w 172"/>
                <a:gd name="T9" fmla="*/ 5 h 125"/>
                <a:gd name="T10" fmla="*/ 151 w 172"/>
                <a:gd name="T11" fmla="*/ 39 h 125"/>
                <a:gd name="T12" fmla="*/ 168 w 172"/>
                <a:gd name="T13" fmla="*/ 74 h 125"/>
                <a:gd name="T14" fmla="*/ 158 w 172"/>
                <a:gd name="T15" fmla="*/ 103 h 125"/>
                <a:gd name="T16" fmla="*/ 123 w 172"/>
                <a:gd name="T17" fmla="*/ 12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25">
                  <a:moveTo>
                    <a:pt x="123" y="120"/>
                  </a:moveTo>
                  <a:cubicBezTo>
                    <a:pt x="22" y="86"/>
                    <a:pt x="22" y="86"/>
                    <a:pt x="22" y="86"/>
                  </a:cubicBezTo>
                  <a:cubicBezTo>
                    <a:pt x="8" y="81"/>
                    <a:pt x="0" y="65"/>
                    <a:pt x="5" y="5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20" y="8"/>
                    <a:pt x="35" y="0"/>
                    <a:pt x="49" y="5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65" y="44"/>
                    <a:pt x="172" y="60"/>
                    <a:pt x="168" y="74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53" y="117"/>
                    <a:pt x="137" y="125"/>
                    <a:pt x="123" y="120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 78">
              <a:extLst>
                <a:ext uri="{FF2B5EF4-FFF2-40B4-BE49-F238E27FC236}">
                  <a16:creationId xmlns:a16="http://schemas.microsoft.com/office/drawing/2014/main" id="{08F68F26-833F-495B-9BE5-BAF8DFF85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05" y="-11163286"/>
              <a:ext cx="507801" cy="367938"/>
            </a:xfrm>
            <a:custGeom>
              <a:avLst/>
              <a:gdLst>
                <a:gd name="T0" fmla="*/ 123 w 172"/>
                <a:gd name="T1" fmla="*/ 119 h 124"/>
                <a:gd name="T2" fmla="*/ 22 w 172"/>
                <a:gd name="T3" fmla="*/ 85 h 124"/>
                <a:gd name="T4" fmla="*/ 5 w 172"/>
                <a:gd name="T5" fmla="*/ 50 h 124"/>
                <a:gd name="T6" fmla="*/ 15 w 172"/>
                <a:gd name="T7" fmla="*/ 21 h 124"/>
                <a:gd name="T8" fmla="*/ 49 w 172"/>
                <a:gd name="T9" fmla="*/ 4 h 124"/>
                <a:gd name="T10" fmla="*/ 150 w 172"/>
                <a:gd name="T11" fmla="*/ 39 h 124"/>
                <a:gd name="T12" fmla="*/ 167 w 172"/>
                <a:gd name="T13" fmla="*/ 73 h 124"/>
                <a:gd name="T14" fmla="*/ 157 w 172"/>
                <a:gd name="T15" fmla="*/ 102 h 124"/>
                <a:gd name="T16" fmla="*/ 123 w 172"/>
                <a:gd name="T17" fmla="*/ 11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24">
                  <a:moveTo>
                    <a:pt x="123" y="119"/>
                  </a:moveTo>
                  <a:cubicBezTo>
                    <a:pt x="22" y="85"/>
                    <a:pt x="22" y="85"/>
                    <a:pt x="22" y="85"/>
                  </a:cubicBezTo>
                  <a:cubicBezTo>
                    <a:pt x="8" y="80"/>
                    <a:pt x="0" y="65"/>
                    <a:pt x="5" y="5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9" y="7"/>
                    <a:pt x="35" y="0"/>
                    <a:pt x="49" y="4"/>
                  </a:cubicBezTo>
                  <a:cubicBezTo>
                    <a:pt x="150" y="39"/>
                    <a:pt x="150" y="39"/>
                    <a:pt x="150" y="39"/>
                  </a:cubicBezTo>
                  <a:cubicBezTo>
                    <a:pt x="164" y="43"/>
                    <a:pt x="172" y="59"/>
                    <a:pt x="167" y="73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3" y="116"/>
                    <a:pt x="137" y="124"/>
                    <a:pt x="123" y="119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Freeform 79">
              <a:extLst>
                <a:ext uri="{FF2B5EF4-FFF2-40B4-BE49-F238E27FC236}">
                  <a16:creationId xmlns:a16="http://schemas.microsoft.com/office/drawing/2014/main" id="{FFC37810-78FD-4B17-BCC7-5FE304E87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7585" y="-10964127"/>
              <a:ext cx="507801" cy="371313"/>
            </a:xfrm>
            <a:custGeom>
              <a:avLst/>
              <a:gdLst>
                <a:gd name="T0" fmla="*/ 123 w 172"/>
                <a:gd name="T1" fmla="*/ 120 h 125"/>
                <a:gd name="T2" fmla="*/ 22 w 172"/>
                <a:gd name="T3" fmla="*/ 86 h 125"/>
                <a:gd name="T4" fmla="*/ 5 w 172"/>
                <a:gd name="T5" fmla="*/ 51 h 125"/>
                <a:gd name="T6" fmla="*/ 15 w 172"/>
                <a:gd name="T7" fmla="*/ 22 h 125"/>
                <a:gd name="T8" fmla="*/ 49 w 172"/>
                <a:gd name="T9" fmla="*/ 5 h 125"/>
                <a:gd name="T10" fmla="*/ 150 w 172"/>
                <a:gd name="T11" fmla="*/ 39 h 125"/>
                <a:gd name="T12" fmla="*/ 167 w 172"/>
                <a:gd name="T13" fmla="*/ 74 h 125"/>
                <a:gd name="T14" fmla="*/ 157 w 172"/>
                <a:gd name="T15" fmla="*/ 103 h 125"/>
                <a:gd name="T16" fmla="*/ 123 w 172"/>
                <a:gd name="T17" fmla="*/ 12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25">
                  <a:moveTo>
                    <a:pt x="123" y="120"/>
                  </a:moveTo>
                  <a:cubicBezTo>
                    <a:pt x="22" y="86"/>
                    <a:pt x="22" y="86"/>
                    <a:pt x="22" y="86"/>
                  </a:cubicBezTo>
                  <a:cubicBezTo>
                    <a:pt x="8" y="81"/>
                    <a:pt x="0" y="65"/>
                    <a:pt x="5" y="5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20" y="8"/>
                    <a:pt x="35" y="0"/>
                    <a:pt x="49" y="5"/>
                  </a:cubicBezTo>
                  <a:cubicBezTo>
                    <a:pt x="150" y="39"/>
                    <a:pt x="150" y="39"/>
                    <a:pt x="150" y="39"/>
                  </a:cubicBezTo>
                  <a:cubicBezTo>
                    <a:pt x="164" y="44"/>
                    <a:pt x="172" y="60"/>
                    <a:pt x="167" y="74"/>
                  </a:cubicBezTo>
                  <a:cubicBezTo>
                    <a:pt x="157" y="103"/>
                    <a:pt x="157" y="103"/>
                    <a:pt x="157" y="103"/>
                  </a:cubicBezTo>
                  <a:cubicBezTo>
                    <a:pt x="153" y="117"/>
                    <a:pt x="137" y="125"/>
                    <a:pt x="123" y="120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Freeform 80">
              <a:extLst>
                <a:ext uri="{FF2B5EF4-FFF2-40B4-BE49-F238E27FC236}">
                  <a16:creationId xmlns:a16="http://schemas.microsoft.com/office/drawing/2014/main" id="{E6D485F6-67AA-4DA8-A3B1-1FCB90B30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611" y="-10754841"/>
              <a:ext cx="507801" cy="367938"/>
            </a:xfrm>
            <a:custGeom>
              <a:avLst/>
              <a:gdLst>
                <a:gd name="T0" fmla="*/ 123 w 172"/>
                <a:gd name="T1" fmla="*/ 119 h 124"/>
                <a:gd name="T2" fmla="*/ 21 w 172"/>
                <a:gd name="T3" fmla="*/ 85 h 124"/>
                <a:gd name="T4" fmla="*/ 4 w 172"/>
                <a:gd name="T5" fmla="*/ 51 h 124"/>
                <a:gd name="T6" fmla="*/ 14 w 172"/>
                <a:gd name="T7" fmla="*/ 21 h 124"/>
                <a:gd name="T8" fmla="*/ 49 w 172"/>
                <a:gd name="T9" fmla="*/ 4 h 124"/>
                <a:gd name="T10" fmla="*/ 150 w 172"/>
                <a:gd name="T11" fmla="*/ 39 h 124"/>
                <a:gd name="T12" fmla="*/ 167 w 172"/>
                <a:gd name="T13" fmla="*/ 73 h 124"/>
                <a:gd name="T14" fmla="*/ 157 w 172"/>
                <a:gd name="T15" fmla="*/ 102 h 124"/>
                <a:gd name="T16" fmla="*/ 123 w 172"/>
                <a:gd name="T17" fmla="*/ 11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24">
                  <a:moveTo>
                    <a:pt x="123" y="119"/>
                  </a:moveTo>
                  <a:cubicBezTo>
                    <a:pt x="21" y="85"/>
                    <a:pt x="21" y="85"/>
                    <a:pt x="21" y="85"/>
                  </a:cubicBezTo>
                  <a:cubicBezTo>
                    <a:pt x="7" y="80"/>
                    <a:pt x="0" y="65"/>
                    <a:pt x="4" y="5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9" y="7"/>
                    <a:pt x="34" y="0"/>
                    <a:pt x="49" y="4"/>
                  </a:cubicBezTo>
                  <a:cubicBezTo>
                    <a:pt x="150" y="39"/>
                    <a:pt x="150" y="39"/>
                    <a:pt x="150" y="39"/>
                  </a:cubicBezTo>
                  <a:cubicBezTo>
                    <a:pt x="164" y="43"/>
                    <a:pt x="172" y="59"/>
                    <a:pt x="167" y="73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2" y="116"/>
                    <a:pt x="137" y="124"/>
                    <a:pt x="123" y="119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 81">
              <a:extLst>
                <a:ext uri="{FF2B5EF4-FFF2-40B4-BE49-F238E27FC236}">
                  <a16:creationId xmlns:a16="http://schemas.microsoft.com/office/drawing/2014/main" id="{7485516B-287B-412F-8741-01B3DFDBC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3591" y="-10555682"/>
              <a:ext cx="507801" cy="371313"/>
            </a:xfrm>
            <a:custGeom>
              <a:avLst/>
              <a:gdLst>
                <a:gd name="T0" fmla="*/ 123 w 172"/>
                <a:gd name="T1" fmla="*/ 120 h 125"/>
                <a:gd name="T2" fmla="*/ 21 w 172"/>
                <a:gd name="T3" fmla="*/ 86 h 125"/>
                <a:gd name="T4" fmla="*/ 4 w 172"/>
                <a:gd name="T5" fmla="*/ 51 h 125"/>
                <a:gd name="T6" fmla="*/ 14 w 172"/>
                <a:gd name="T7" fmla="*/ 22 h 125"/>
                <a:gd name="T8" fmla="*/ 49 w 172"/>
                <a:gd name="T9" fmla="*/ 5 h 125"/>
                <a:gd name="T10" fmla="*/ 150 w 172"/>
                <a:gd name="T11" fmla="*/ 39 h 125"/>
                <a:gd name="T12" fmla="*/ 167 w 172"/>
                <a:gd name="T13" fmla="*/ 74 h 125"/>
                <a:gd name="T14" fmla="*/ 157 w 172"/>
                <a:gd name="T15" fmla="*/ 103 h 125"/>
                <a:gd name="T16" fmla="*/ 123 w 172"/>
                <a:gd name="T17" fmla="*/ 12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25">
                  <a:moveTo>
                    <a:pt x="123" y="120"/>
                  </a:moveTo>
                  <a:cubicBezTo>
                    <a:pt x="21" y="86"/>
                    <a:pt x="21" y="86"/>
                    <a:pt x="21" y="86"/>
                  </a:cubicBezTo>
                  <a:cubicBezTo>
                    <a:pt x="7" y="81"/>
                    <a:pt x="0" y="65"/>
                    <a:pt x="4" y="5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9" y="8"/>
                    <a:pt x="35" y="0"/>
                    <a:pt x="49" y="5"/>
                  </a:cubicBezTo>
                  <a:cubicBezTo>
                    <a:pt x="150" y="39"/>
                    <a:pt x="150" y="39"/>
                    <a:pt x="150" y="39"/>
                  </a:cubicBezTo>
                  <a:cubicBezTo>
                    <a:pt x="164" y="44"/>
                    <a:pt x="172" y="60"/>
                    <a:pt x="167" y="74"/>
                  </a:cubicBezTo>
                  <a:cubicBezTo>
                    <a:pt x="157" y="103"/>
                    <a:pt x="157" y="103"/>
                    <a:pt x="157" y="103"/>
                  </a:cubicBezTo>
                  <a:cubicBezTo>
                    <a:pt x="152" y="117"/>
                    <a:pt x="137" y="125"/>
                    <a:pt x="123" y="120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Freeform 82">
              <a:extLst>
                <a:ext uri="{FF2B5EF4-FFF2-40B4-BE49-F238E27FC236}">
                  <a16:creationId xmlns:a16="http://schemas.microsoft.com/office/drawing/2014/main" id="{05BDDAA4-C3DF-4F94-8B86-20D5FD5DD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8209" y="-10356523"/>
              <a:ext cx="507801" cy="367938"/>
            </a:xfrm>
            <a:custGeom>
              <a:avLst/>
              <a:gdLst>
                <a:gd name="T0" fmla="*/ 123 w 172"/>
                <a:gd name="T1" fmla="*/ 119 h 124"/>
                <a:gd name="T2" fmla="*/ 22 w 172"/>
                <a:gd name="T3" fmla="*/ 85 h 124"/>
                <a:gd name="T4" fmla="*/ 5 w 172"/>
                <a:gd name="T5" fmla="*/ 50 h 124"/>
                <a:gd name="T6" fmla="*/ 15 w 172"/>
                <a:gd name="T7" fmla="*/ 21 h 124"/>
                <a:gd name="T8" fmla="*/ 49 w 172"/>
                <a:gd name="T9" fmla="*/ 4 h 124"/>
                <a:gd name="T10" fmla="*/ 150 w 172"/>
                <a:gd name="T11" fmla="*/ 39 h 124"/>
                <a:gd name="T12" fmla="*/ 167 w 172"/>
                <a:gd name="T13" fmla="*/ 73 h 124"/>
                <a:gd name="T14" fmla="*/ 157 w 172"/>
                <a:gd name="T15" fmla="*/ 102 h 124"/>
                <a:gd name="T16" fmla="*/ 123 w 172"/>
                <a:gd name="T17" fmla="*/ 11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24">
                  <a:moveTo>
                    <a:pt x="123" y="119"/>
                  </a:moveTo>
                  <a:cubicBezTo>
                    <a:pt x="22" y="85"/>
                    <a:pt x="22" y="85"/>
                    <a:pt x="22" y="85"/>
                  </a:cubicBezTo>
                  <a:cubicBezTo>
                    <a:pt x="8" y="80"/>
                    <a:pt x="0" y="65"/>
                    <a:pt x="5" y="5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20" y="7"/>
                    <a:pt x="35" y="0"/>
                    <a:pt x="49" y="4"/>
                  </a:cubicBezTo>
                  <a:cubicBezTo>
                    <a:pt x="150" y="39"/>
                    <a:pt x="150" y="39"/>
                    <a:pt x="150" y="39"/>
                  </a:cubicBezTo>
                  <a:cubicBezTo>
                    <a:pt x="165" y="43"/>
                    <a:pt x="172" y="59"/>
                    <a:pt x="167" y="73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3" y="116"/>
                    <a:pt x="137" y="124"/>
                    <a:pt x="123" y="119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Freeform 83">
              <a:extLst>
                <a:ext uri="{FF2B5EF4-FFF2-40B4-BE49-F238E27FC236}">
                  <a16:creationId xmlns:a16="http://schemas.microsoft.com/office/drawing/2014/main" id="{C46FF2B2-F4D9-4D59-B70C-8772EDC30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6189" y="-10157364"/>
              <a:ext cx="507801" cy="371313"/>
            </a:xfrm>
            <a:custGeom>
              <a:avLst/>
              <a:gdLst>
                <a:gd name="T0" fmla="*/ 123 w 172"/>
                <a:gd name="T1" fmla="*/ 120 h 125"/>
                <a:gd name="T2" fmla="*/ 22 w 172"/>
                <a:gd name="T3" fmla="*/ 86 h 125"/>
                <a:gd name="T4" fmla="*/ 5 w 172"/>
                <a:gd name="T5" fmla="*/ 51 h 125"/>
                <a:gd name="T6" fmla="*/ 15 w 172"/>
                <a:gd name="T7" fmla="*/ 22 h 125"/>
                <a:gd name="T8" fmla="*/ 49 w 172"/>
                <a:gd name="T9" fmla="*/ 5 h 125"/>
                <a:gd name="T10" fmla="*/ 150 w 172"/>
                <a:gd name="T11" fmla="*/ 39 h 125"/>
                <a:gd name="T12" fmla="*/ 167 w 172"/>
                <a:gd name="T13" fmla="*/ 74 h 125"/>
                <a:gd name="T14" fmla="*/ 158 w 172"/>
                <a:gd name="T15" fmla="*/ 103 h 125"/>
                <a:gd name="T16" fmla="*/ 123 w 172"/>
                <a:gd name="T17" fmla="*/ 12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25">
                  <a:moveTo>
                    <a:pt x="123" y="120"/>
                  </a:moveTo>
                  <a:cubicBezTo>
                    <a:pt x="22" y="86"/>
                    <a:pt x="22" y="86"/>
                    <a:pt x="22" y="86"/>
                  </a:cubicBezTo>
                  <a:cubicBezTo>
                    <a:pt x="8" y="81"/>
                    <a:pt x="0" y="65"/>
                    <a:pt x="5" y="5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20" y="8"/>
                    <a:pt x="35" y="0"/>
                    <a:pt x="49" y="5"/>
                  </a:cubicBezTo>
                  <a:cubicBezTo>
                    <a:pt x="150" y="39"/>
                    <a:pt x="150" y="39"/>
                    <a:pt x="150" y="39"/>
                  </a:cubicBezTo>
                  <a:cubicBezTo>
                    <a:pt x="165" y="44"/>
                    <a:pt x="172" y="60"/>
                    <a:pt x="167" y="74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53" y="117"/>
                    <a:pt x="137" y="125"/>
                    <a:pt x="123" y="120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 84">
              <a:extLst>
                <a:ext uri="{FF2B5EF4-FFF2-40B4-BE49-F238E27FC236}">
                  <a16:creationId xmlns:a16="http://schemas.microsoft.com/office/drawing/2014/main" id="{30B950AD-0130-414C-80C7-CB877C83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896" y="-9944703"/>
              <a:ext cx="507801" cy="367938"/>
            </a:xfrm>
            <a:custGeom>
              <a:avLst/>
              <a:gdLst>
                <a:gd name="T0" fmla="*/ 123 w 172"/>
                <a:gd name="T1" fmla="*/ 119 h 124"/>
                <a:gd name="T2" fmla="*/ 22 w 172"/>
                <a:gd name="T3" fmla="*/ 85 h 124"/>
                <a:gd name="T4" fmla="*/ 5 w 172"/>
                <a:gd name="T5" fmla="*/ 50 h 124"/>
                <a:gd name="T6" fmla="*/ 14 w 172"/>
                <a:gd name="T7" fmla="*/ 21 h 124"/>
                <a:gd name="T8" fmla="*/ 49 w 172"/>
                <a:gd name="T9" fmla="*/ 4 h 124"/>
                <a:gd name="T10" fmla="*/ 150 w 172"/>
                <a:gd name="T11" fmla="*/ 39 h 124"/>
                <a:gd name="T12" fmla="*/ 167 w 172"/>
                <a:gd name="T13" fmla="*/ 73 h 124"/>
                <a:gd name="T14" fmla="*/ 157 w 172"/>
                <a:gd name="T15" fmla="*/ 102 h 124"/>
                <a:gd name="T16" fmla="*/ 123 w 172"/>
                <a:gd name="T17" fmla="*/ 11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24">
                  <a:moveTo>
                    <a:pt x="123" y="119"/>
                  </a:moveTo>
                  <a:cubicBezTo>
                    <a:pt x="22" y="85"/>
                    <a:pt x="22" y="85"/>
                    <a:pt x="22" y="85"/>
                  </a:cubicBezTo>
                  <a:cubicBezTo>
                    <a:pt x="7" y="80"/>
                    <a:pt x="0" y="65"/>
                    <a:pt x="5" y="5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9" y="7"/>
                    <a:pt x="35" y="0"/>
                    <a:pt x="49" y="4"/>
                  </a:cubicBezTo>
                  <a:cubicBezTo>
                    <a:pt x="150" y="39"/>
                    <a:pt x="150" y="39"/>
                    <a:pt x="150" y="39"/>
                  </a:cubicBezTo>
                  <a:cubicBezTo>
                    <a:pt x="164" y="43"/>
                    <a:pt x="172" y="59"/>
                    <a:pt x="167" y="73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2" y="116"/>
                    <a:pt x="137" y="124"/>
                    <a:pt x="123" y="119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Freeform 85">
              <a:extLst>
                <a:ext uri="{FF2B5EF4-FFF2-40B4-BE49-F238E27FC236}">
                  <a16:creationId xmlns:a16="http://schemas.microsoft.com/office/drawing/2014/main" id="{4369B1A6-9022-4CB7-91C6-8F90D919D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216" y="-6447605"/>
              <a:ext cx="1302911" cy="529966"/>
            </a:xfrm>
            <a:custGeom>
              <a:avLst/>
              <a:gdLst>
                <a:gd name="T0" fmla="*/ 420 w 442"/>
                <a:gd name="T1" fmla="*/ 134 h 178"/>
                <a:gd name="T2" fmla="*/ 38 w 442"/>
                <a:gd name="T3" fmla="*/ 4 h 178"/>
                <a:gd name="T4" fmla="*/ 3 w 442"/>
                <a:gd name="T5" fmla="*/ 21 h 178"/>
                <a:gd name="T6" fmla="*/ 0 w 442"/>
                <a:gd name="T7" fmla="*/ 31 h 178"/>
                <a:gd name="T8" fmla="*/ 434 w 442"/>
                <a:gd name="T9" fmla="*/ 178 h 178"/>
                <a:gd name="T10" fmla="*/ 437 w 442"/>
                <a:gd name="T11" fmla="*/ 168 h 178"/>
                <a:gd name="T12" fmla="*/ 420 w 442"/>
                <a:gd name="T13" fmla="*/ 13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178">
                  <a:moveTo>
                    <a:pt x="420" y="13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24" y="0"/>
                    <a:pt x="8" y="7"/>
                    <a:pt x="3" y="2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434" y="178"/>
                    <a:pt x="434" y="178"/>
                    <a:pt x="434" y="178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442" y="154"/>
                    <a:pt x="435" y="139"/>
                    <a:pt x="420" y="134"/>
                  </a:cubicBezTo>
                  <a:close/>
                </a:path>
              </a:pathLst>
            </a:custGeom>
            <a:solidFill>
              <a:srgbClr val="D8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Freeform 86">
              <a:extLst>
                <a:ext uri="{FF2B5EF4-FFF2-40B4-BE49-F238E27FC236}">
                  <a16:creationId xmlns:a16="http://schemas.microsoft.com/office/drawing/2014/main" id="{2BE31A7E-43CD-41D9-94B6-25301734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9971" y="-13215637"/>
              <a:ext cx="6848636" cy="2430416"/>
            </a:xfrm>
            <a:custGeom>
              <a:avLst/>
              <a:gdLst>
                <a:gd name="T0" fmla="*/ 21 w 2322"/>
                <a:gd name="T1" fmla="*/ 45 h 816"/>
                <a:gd name="T2" fmla="*/ 2285 w 2322"/>
                <a:gd name="T3" fmla="*/ 811 h 816"/>
                <a:gd name="T4" fmla="*/ 2319 w 2322"/>
                <a:gd name="T5" fmla="*/ 794 h 816"/>
                <a:gd name="T6" fmla="*/ 2322 w 2322"/>
                <a:gd name="T7" fmla="*/ 784 h 816"/>
                <a:gd name="T8" fmla="*/ 8 w 2322"/>
                <a:gd name="T9" fmla="*/ 0 h 816"/>
                <a:gd name="T10" fmla="*/ 4 w 2322"/>
                <a:gd name="T11" fmla="*/ 11 h 816"/>
                <a:gd name="T12" fmla="*/ 21 w 2322"/>
                <a:gd name="T13" fmla="*/ 45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816">
                  <a:moveTo>
                    <a:pt x="21" y="45"/>
                  </a:moveTo>
                  <a:cubicBezTo>
                    <a:pt x="2285" y="811"/>
                    <a:pt x="2285" y="811"/>
                    <a:pt x="2285" y="811"/>
                  </a:cubicBezTo>
                  <a:cubicBezTo>
                    <a:pt x="2299" y="816"/>
                    <a:pt x="2314" y="808"/>
                    <a:pt x="2319" y="794"/>
                  </a:cubicBezTo>
                  <a:cubicBezTo>
                    <a:pt x="2322" y="784"/>
                    <a:pt x="2322" y="784"/>
                    <a:pt x="2322" y="78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25"/>
                    <a:pt x="7" y="40"/>
                    <a:pt x="21" y="45"/>
                  </a:cubicBezTo>
                  <a:close/>
                </a:path>
              </a:pathLst>
            </a:custGeom>
            <a:solidFill>
              <a:srgbClr val="D8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24A5A6-36CF-4B21-95B8-CB8670CBA81A}"/>
              </a:ext>
            </a:extLst>
          </p:cNvPr>
          <p:cNvGrpSpPr/>
          <p:nvPr/>
        </p:nvGrpSpPr>
        <p:grpSpPr>
          <a:xfrm>
            <a:off x="6074309" y="2027399"/>
            <a:ext cx="1222396" cy="1175815"/>
            <a:chOff x="-3511177" y="-13360786"/>
            <a:chExt cx="3200483" cy="3078526"/>
          </a:xfrm>
        </p:grpSpPr>
        <p:sp>
          <p:nvSpPr>
            <p:cNvPr id="113" name="Freeform 300">
              <a:extLst>
                <a:ext uri="{FF2B5EF4-FFF2-40B4-BE49-F238E27FC236}">
                  <a16:creationId xmlns:a16="http://schemas.microsoft.com/office/drawing/2014/main" id="{BAAC0386-B819-4C88-BB21-F2F81CDCB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90686" y="-13219012"/>
              <a:ext cx="2979992" cy="2936752"/>
            </a:xfrm>
            <a:custGeom>
              <a:avLst/>
              <a:gdLst>
                <a:gd name="T0" fmla="*/ 591 w 1009"/>
                <a:gd name="T1" fmla="*/ 967 h 986"/>
                <a:gd name="T2" fmla="*/ 40 w 1009"/>
                <a:gd name="T3" fmla="*/ 619 h 986"/>
                <a:gd name="T4" fmla="*/ 19 w 1009"/>
                <a:gd name="T5" fmla="*/ 528 h 986"/>
                <a:gd name="T6" fmla="*/ 328 w 1009"/>
                <a:gd name="T7" fmla="*/ 40 h 986"/>
                <a:gd name="T8" fmla="*/ 418 w 1009"/>
                <a:gd name="T9" fmla="*/ 19 h 986"/>
                <a:gd name="T10" fmla="*/ 970 w 1009"/>
                <a:gd name="T11" fmla="*/ 367 h 986"/>
                <a:gd name="T12" fmla="*/ 990 w 1009"/>
                <a:gd name="T13" fmla="*/ 458 h 986"/>
                <a:gd name="T14" fmla="*/ 681 w 1009"/>
                <a:gd name="T15" fmla="*/ 946 h 986"/>
                <a:gd name="T16" fmla="*/ 591 w 1009"/>
                <a:gd name="T17" fmla="*/ 96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9" h="986">
                  <a:moveTo>
                    <a:pt x="591" y="967"/>
                  </a:moveTo>
                  <a:cubicBezTo>
                    <a:pt x="40" y="619"/>
                    <a:pt x="40" y="619"/>
                    <a:pt x="40" y="619"/>
                  </a:cubicBezTo>
                  <a:cubicBezTo>
                    <a:pt x="9" y="599"/>
                    <a:pt x="0" y="559"/>
                    <a:pt x="19" y="528"/>
                  </a:cubicBezTo>
                  <a:cubicBezTo>
                    <a:pt x="328" y="40"/>
                    <a:pt x="328" y="40"/>
                    <a:pt x="328" y="40"/>
                  </a:cubicBezTo>
                  <a:cubicBezTo>
                    <a:pt x="347" y="9"/>
                    <a:pt x="388" y="0"/>
                    <a:pt x="418" y="19"/>
                  </a:cubicBezTo>
                  <a:cubicBezTo>
                    <a:pt x="970" y="367"/>
                    <a:pt x="970" y="367"/>
                    <a:pt x="970" y="367"/>
                  </a:cubicBezTo>
                  <a:cubicBezTo>
                    <a:pt x="1000" y="387"/>
                    <a:pt x="1009" y="427"/>
                    <a:pt x="990" y="458"/>
                  </a:cubicBezTo>
                  <a:cubicBezTo>
                    <a:pt x="681" y="946"/>
                    <a:pt x="681" y="946"/>
                    <a:pt x="681" y="946"/>
                  </a:cubicBezTo>
                  <a:cubicBezTo>
                    <a:pt x="662" y="977"/>
                    <a:pt x="621" y="986"/>
                    <a:pt x="591" y="967"/>
                  </a:cubicBezTo>
                  <a:close/>
                </a:path>
              </a:pathLst>
            </a:custGeom>
            <a:solidFill>
              <a:srgbClr val="FFC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 301">
              <a:extLst>
                <a:ext uri="{FF2B5EF4-FFF2-40B4-BE49-F238E27FC236}">
                  <a16:creationId xmlns:a16="http://schemas.microsoft.com/office/drawing/2014/main" id="{B4CB41E9-1471-4D7F-95BB-FA1467D87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16965" y="-13056985"/>
              <a:ext cx="2679322" cy="2656579"/>
            </a:xfrm>
            <a:custGeom>
              <a:avLst/>
              <a:gdLst>
                <a:gd name="T0" fmla="*/ 527 w 908"/>
                <a:gd name="T1" fmla="*/ 874 h 891"/>
                <a:gd name="T2" fmla="*/ 36 w 908"/>
                <a:gd name="T3" fmla="*/ 563 h 891"/>
                <a:gd name="T4" fmla="*/ 17 w 908"/>
                <a:gd name="T5" fmla="*/ 482 h 891"/>
                <a:gd name="T6" fmla="*/ 299 w 908"/>
                <a:gd name="T7" fmla="*/ 36 h 891"/>
                <a:gd name="T8" fmla="*/ 381 w 908"/>
                <a:gd name="T9" fmla="*/ 17 h 891"/>
                <a:gd name="T10" fmla="*/ 872 w 908"/>
                <a:gd name="T11" fmla="*/ 327 h 891"/>
                <a:gd name="T12" fmla="*/ 890 w 908"/>
                <a:gd name="T13" fmla="*/ 409 h 891"/>
                <a:gd name="T14" fmla="*/ 608 w 908"/>
                <a:gd name="T15" fmla="*/ 855 h 891"/>
                <a:gd name="T16" fmla="*/ 527 w 908"/>
                <a:gd name="T17" fmla="*/ 874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8" h="891">
                  <a:moveTo>
                    <a:pt x="527" y="874"/>
                  </a:moveTo>
                  <a:cubicBezTo>
                    <a:pt x="36" y="563"/>
                    <a:pt x="36" y="563"/>
                    <a:pt x="36" y="563"/>
                  </a:cubicBezTo>
                  <a:cubicBezTo>
                    <a:pt x="8" y="546"/>
                    <a:pt x="0" y="509"/>
                    <a:pt x="17" y="482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317" y="8"/>
                    <a:pt x="353" y="0"/>
                    <a:pt x="381" y="17"/>
                  </a:cubicBezTo>
                  <a:cubicBezTo>
                    <a:pt x="872" y="327"/>
                    <a:pt x="872" y="327"/>
                    <a:pt x="872" y="327"/>
                  </a:cubicBezTo>
                  <a:cubicBezTo>
                    <a:pt x="899" y="345"/>
                    <a:pt x="908" y="381"/>
                    <a:pt x="890" y="409"/>
                  </a:cubicBezTo>
                  <a:cubicBezTo>
                    <a:pt x="608" y="855"/>
                    <a:pt x="608" y="855"/>
                    <a:pt x="608" y="855"/>
                  </a:cubicBezTo>
                  <a:cubicBezTo>
                    <a:pt x="591" y="883"/>
                    <a:pt x="554" y="891"/>
                    <a:pt x="527" y="874"/>
                  </a:cubicBezTo>
                  <a:close/>
                </a:path>
              </a:pathLst>
            </a:custGeom>
            <a:solidFill>
              <a:srgbClr val="A07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302">
              <a:extLst>
                <a:ext uri="{FF2B5EF4-FFF2-40B4-BE49-F238E27FC236}">
                  <a16:creationId xmlns:a16="http://schemas.microsoft.com/office/drawing/2014/main" id="{6E0C9BC3-202C-44D3-9B4B-4760CEA66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1177" y="-13360786"/>
              <a:ext cx="2979992" cy="2940127"/>
            </a:xfrm>
            <a:custGeom>
              <a:avLst/>
              <a:gdLst>
                <a:gd name="T0" fmla="*/ 591 w 1009"/>
                <a:gd name="T1" fmla="*/ 966 h 986"/>
                <a:gd name="T2" fmla="*/ 39 w 1009"/>
                <a:gd name="T3" fmla="*/ 618 h 986"/>
                <a:gd name="T4" fmla="*/ 19 w 1009"/>
                <a:gd name="T5" fmla="*/ 528 h 986"/>
                <a:gd name="T6" fmla="*/ 328 w 1009"/>
                <a:gd name="T7" fmla="*/ 39 h 986"/>
                <a:gd name="T8" fmla="*/ 418 w 1009"/>
                <a:gd name="T9" fmla="*/ 19 h 986"/>
                <a:gd name="T10" fmla="*/ 969 w 1009"/>
                <a:gd name="T11" fmla="*/ 367 h 986"/>
                <a:gd name="T12" fmla="*/ 990 w 1009"/>
                <a:gd name="T13" fmla="*/ 457 h 986"/>
                <a:gd name="T14" fmla="*/ 681 w 1009"/>
                <a:gd name="T15" fmla="*/ 946 h 986"/>
                <a:gd name="T16" fmla="*/ 591 w 1009"/>
                <a:gd name="T17" fmla="*/ 96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9" h="986">
                  <a:moveTo>
                    <a:pt x="591" y="966"/>
                  </a:moveTo>
                  <a:cubicBezTo>
                    <a:pt x="39" y="618"/>
                    <a:pt x="39" y="618"/>
                    <a:pt x="39" y="618"/>
                  </a:cubicBezTo>
                  <a:cubicBezTo>
                    <a:pt x="9" y="599"/>
                    <a:pt x="0" y="558"/>
                    <a:pt x="19" y="528"/>
                  </a:cubicBezTo>
                  <a:cubicBezTo>
                    <a:pt x="328" y="39"/>
                    <a:pt x="328" y="39"/>
                    <a:pt x="328" y="39"/>
                  </a:cubicBezTo>
                  <a:cubicBezTo>
                    <a:pt x="347" y="9"/>
                    <a:pt x="388" y="0"/>
                    <a:pt x="418" y="19"/>
                  </a:cubicBezTo>
                  <a:cubicBezTo>
                    <a:pt x="969" y="367"/>
                    <a:pt x="969" y="367"/>
                    <a:pt x="969" y="367"/>
                  </a:cubicBezTo>
                  <a:cubicBezTo>
                    <a:pt x="1000" y="386"/>
                    <a:pt x="1009" y="427"/>
                    <a:pt x="990" y="457"/>
                  </a:cubicBezTo>
                  <a:cubicBezTo>
                    <a:pt x="681" y="946"/>
                    <a:pt x="681" y="946"/>
                    <a:pt x="681" y="946"/>
                  </a:cubicBezTo>
                  <a:cubicBezTo>
                    <a:pt x="662" y="976"/>
                    <a:pt x="621" y="986"/>
                    <a:pt x="591" y="966"/>
                  </a:cubicBezTo>
                  <a:close/>
                </a:path>
              </a:pathLst>
            </a:custGeom>
            <a:solidFill>
              <a:srgbClr val="FCB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303">
              <a:extLst>
                <a:ext uri="{FF2B5EF4-FFF2-40B4-BE49-F238E27FC236}">
                  <a16:creationId xmlns:a16="http://schemas.microsoft.com/office/drawing/2014/main" id="{5916A24A-CC71-48B6-A175-328FEED321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37682" y="-13273021"/>
              <a:ext cx="2759502" cy="2700462"/>
            </a:xfrm>
            <a:custGeom>
              <a:avLst/>
              <a:gdLst>
                <a:gd name="T0" fmla="*/ 569 w 935"/>
                <a:gd name="T1" fmla="*/ 899 h 907"/>
                <a:gd name="T2" fmla="*/ 624 w 935"/>
                <a:gd name="T3" fmla="*/ 891 h 907"/>
                <a:gd name="T4" fmla="*/ 642 w 935"/>
                <a:gd name="T5" fmla="*/ 877 h 907"/>
                <a:gd name="T6" fmla="*/ 659 w 935"/>
                <a:gd name="T7" fmla="*/ 844 h 907"/>
                <a:gd name="T8" fmla="*/ 691 w 935"/>
                <a:gd name="T9" fmla="*/ 793 h 907"/>
                <a:gd name="T10" fmla="*/ 703 w 935"/>
                <a:gd name="T11" fmla="*/ 773 h 907"/>
                <a:gd name="T12" fmla="*/ 732 w 935"/>
                <a:gd name="T13" fmla="*/ 734 h 907"/>
                <a:gd name="T14" fmla="*/ 752 w 935"/>
                <a:gd name="T15" fmla="*/ 704 h 907"/>
                <a:gd name="T16" fmla="*/ 774 w 935"/>
                <a:gd name="T17" fmla="*/ 661 h 907"/>
                <a:gd name="T18" fmla="*/ 806 w 935"/>
                <a:gd name="T19" fmla="*/ 610 h 907"/>
                <a:gd name="T20" fmla="*/ 819 w 935"/>
                <a:gd name="T21" fmla="*/ 590 h 907"/>
                <a:gd name="T22" fmla="*/ 848 w 935"/>
                <a:gd name="T23" fmla="*/ 552 h 907"/>
                <a:gd name="T24" fmla="*/ 867 w 935"/>
                <a:gd name="T25" fmla="*/ 521 h 907"/>
                <a:gd name="T26" fmla="*/ 889 w 935"/>
                <a:gd name="T27" fmla="*/ 479 h 907"/>
                <a:gd name="T28" fmla="*/ 921 w 935"/>
                <a:gd name="T29" fmla="*/ 428 h 907"/>
                <a:gd name="T30" fmla="*/ 930 w 935"/>
                <a:gd name="T31" fmla="*/ 406 h 907"/>
                <a:gd name="T32" fmla="*/ 927 w 935"/>
                <a:gd name="T33" fmla="*/ 372 h 907"/>
                <a:gd name="T34" fmla="*/ 885 w 935"/>
                <a:gd name="T35" fmla="*/ 333 h 907"/>
                <a:gd name="T36" fmla="*/ 865 w 935"/>
                <a:gd name="T37" fmla="*/ 320 h 907"/>
                <a:gd name="T38" fmla="*/ 826 w 935"/>
                <a:gd name="T39" fmla="*/ 291 h 907"/>
                <a:gd name="T40" fmla="*/ 796 w 935"/>
                <a:gd name="T41" fmla="*/ 272 h 907"/>
                <a:gd name="T42" fmla="*/ 753 w 935"/>
                <a:gd name="T43" fmla="*/ 250 h 907"/>
                <a:gd name="T44" fmla="*/ 702 w 935"/>
                <a:gd name="T45" fmla="*/ 218 h 907"/>
                <a:gd name="T46" fmla="*/ 682 w 935"/>
                <a:gd name="T47" fmla="*/ 205 h 907"/>
                <a:gd name="T48" fmla="*/ 644 w 935"/>
                <a:gd name="T49" fmla="*/ 176 h 907"/>
                <a:gd name="T50" fmla="*/ 613 w 935"/>
                <a:gd name="T51" fmla="*/ 156 h 907"/>
                <a:gd name="T52" fmla="*/ 570 w 935"/>
                <a:gd name="T53" fmla="*/ 134 h 907"/>
                <a:gd name="T54" fmla="*/ 520 w 935"/>
                <a:gd name="T55" fmla="*/ 102 h 907"/>
                <a:gd name="T56" fmla="*/ 499 w 935"/>
                <a:gd name="T57" fmla="*/ 89 h 907"/>
                <a:gd name="T58" fmla="*/ 461 w 935"/>
                <a:gd name="T59" fmla="*/ 60 h 907"/>
                <a:gd name="T60" fmla="*/ 431 w 935"/>
                <a:gd name="T61" fmla="*/ 41 h 907"/>
                <a:gd name="T62" fmla="*/ 378 w 935"/>
                <a:gd name="T63" fmla="*/ 13 h 907"/>
                <a:gd name="T64" fmla="*/ 357 w 935"/>
                <a:gd name="T65" fmla="*/ 0 h 907"/>
                <a:gd name="T66" fmla="*/ 320 w 935"/>
                <a:gd name="T67" fmla="*/ 5 h 907"/>
                <a:gd name="T68" fmla="*/ 296 w 935"/>
                <a:gd name="T69" fmla="*/ 32 h 907"/>
                <a:gd name="T70" fmla="*/ 267 w 935"/>
                <a:gd name="T71" fmla="*/ 70 h 907"/>
                <a:gd name="T72" fmla="*/ 248 w 935"/>
                <a:gd name="T73" fmla="*/ 101 h 907"/>
                <a:gd name="T74" fmla="*/ 226 w 935"/>
                <a:gd name="T75" fmla="*/ 143 h 907"/>
                <a:gd name="T76" fmla="*/ 194 w 935"/>
                <a:gd name="T77" fmla="*/ 194 h 907"/>
                <a:gd name="T78" fmla="*/ 181 w 935"/>
                <a:gd name="T79" fmla="*/ 214 h 907"/>
                <a:gd name="T80" fmla="*/ 152 w 935"/>
                <a:gd name="T81" fmla="*/ 253 h 907"/>
                <a:gd name="T82" fmla="*/ 133 w 935"/>
                <a:gd name="T83" fmla="*/ 283 h 907"/>
                <a:gd name="T84" fmla="*/ 110 w 935"/>
                <a:gd name="T85" fmla="*/ 326 h 907"/>
                <a:gd name="T86" fmla="*/ 78 w 935"/>
                <a:gd name="T87" fmla="*/ 377 h 907"/>
                <a:gd name="T88" fmla="*/ 66 w 935"/>
                <a:gd name="T89" fmla="*/ 397 h 907"/>
                <a:gd name="T90" fmla="*/ 37 w 935"/>
                <a:gd name="T91" fmla="*/ 435 h 907"/>
                <a:gd name="T92" fmla="*/ 17 w 935"/>
                <a:gd name="T93" fmla="*/ 466 h 907"/>
                <a:gd name="T94" fmla="*/ 4 w 935"/>
                <a:gd name="T95" fmla="*/ 512 h 907"/>
                <a:gd name="T96" fmla="*/ 10 w 935"/>
                <a:gd name="T97" fmla="*/ 546 h 907"/>
                <a:gd name="T98" fmla="*/ 37 w 935"/>
                <a:gd name="T99" fmla="*/ 570 h 907"/>
                <a:gd name="T100" fmla="*/ 80 w 935"/>
                <a:gd name="T101" fmla="*/ 593 h 907"/>
                <a:gd name="T102" fmla="*/ 131 w 935"/>
                <a:gd name="T103" fmla="*/ 625 h 907"/>
                <a:gd name="T104" fmla="*/ 151 w 935"/>
                <a:gd name="T105" fmla="*/ 637 h 907"/>
                <a:gd name="T106" fmla="*/ 190 w 935"/>
                <a:gd name="T107" fmla="*/ 666 h 907"/>
                <a:gd name="T108" fmla="*/ 220 w 935"/>
                <a:gd name="T109" fmla="*/ 686 h 907"/>
                <a:gd name="T110" fmla="*/ 263 w 935"/>
                <a:gd name="T111" fmla="*/ 708 h 907"/>
                <a:gd name="T112" fmla="*/ 314 w 935"/>
                <a:gd name="T113" fmla="*/ 740 h 907"/>
                <a:gd name="T114" fmla="*/ 334 w 935"/>
                <a:gd name="T115" fmla="*/ 753 h 907"/>
                <a:gd name="T116" fmla="*/ 372 w 935"/>
                <a:gd name="T117" fmla="*/ 782 h 907"/>
                <a:gd name="T118" fmla="*/ 403 w 935"/>
                <a:gd name="T119" fmla="*/ 801 h 907"/>
                <a:gd name="T120" fmla="*/ 445 w 935"/>
                <a:gd name="T121" fmla="*/ 823 h 907"/>
                <a:gd name="T122" fmla="*/ 496 w 935"/>
                <a:gd name="T123" fmla="*/ 855 h 907"/>
                <a:gd name="T124" fmla="*/ 516 w 935"/>
                <a:gd name="T125" fmla="*/ 868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35" h="907">
                  <a:moveTo>
                    <a:pt x="558" y="894"/>
                  </a:moveTo>
                  <a:cubicBezTo>
                    <a:pt x="557" y="894"/>
                    <a:pt x="557" y="894"/>
                    <a:pt x="557" y="894"/>
                  </a:cubicBezTo>
                  <a:cubicBezTo>
                    <a:pt x="547" y="887"/>
                    <a:pt x="547" y="887"/>
                    <a:pt x="547" y="887"/>
                  </a:cubicBezTo>
                  <a:cubicBezTo>
                    <a:pt x="545" y="891"/>
                    <a:pt x="545" y="891"/>
                    <a:pt x="545" y="891"/>
                  </a:cubicBezTo>
                  <a:cubicBezTo>
                    <a:pt x="555" y="897"/>
                    <a:pt x="555" y="897"/>
                    <a:pt x="555" y="897"/>
                  </a:cubicBezTo>
                  <a:cubicBezTo>
                    <a:pt x="555" y="897"/>
                    <a:pt x="556" y="898"/>
                    <a:pt x="556" y="898"/>
                  </a:cubicBezTo>
                  <a:cubicBezTo>
                    <a:pt x="558" y="894"/>
                    <a:pt x="558" y="894"/>
                    <a:pt x="558" y="894"/>
                  </a:cubicBezTo>
                  <a:close/>
                  <a:moveTo>
                    <a:pt x="580" y="902"/>
                  </a:moveTo>
                  <a:cubicBezTo>
                    <a:pt x="576" y="902"/>
                    <a:pt x="572" y="901"/>
                    <a:pt x="569" y="899"/>
                  </a:cubicBezTo>
                  <a:cubicBezTo>
                    <a:pt x="567" y="903"/>
                    <a:pt x="567" y="903"/>
                    <a:pt x="567" y="903"/>
                  </a:cubicBezTo>
                  <a:cubicBezTo>
                    <a:pt x="571" y="904"/>
                    <a:pt x="575" y="906"/>
                    <a:pt x="579" y="906"/>
                  </a:cubicBezTo>
                  <a:cubicBezTo>
                    <a:pt x="580" y="902"/>
                    <a:pt x="580" y="902"/>
                    <a:pt x="580" y="902"/>
                  </a:cubicBezTo>
                  <a:close/>
                  <a:moveTo>
                    <a:pt x="603" y="901"/>
                  </a:moveTo>
                  <a:cubicBezTo>
                    <a:pt x="599" y="902"/>
                    <a:pt x="595" y="903"/>
                    <a:pt x="591" y="903"/>
                  </a:cubicBezTo>
                  <a:cubicBezTo>
                    <a:pt x="592" y="907"/>
                    <a:pt x="592" y="907"/>
                    <a:pt x="592" y="907"/>
                  </a:cubicBezTo>
                  <a:cubicBezTo>
                    <a:pt x="596" y="907"/>
                    <a:pt x="600" y="906"/>
                    <a:pt x="604" y="905"/>
                  </a:cubicBezTo>
                  <a:cubicBezTo>
                    <a:pt x="603" y="901"/>
                    <a:pt x="603" y="901"/>
                    <a:pt x="603" y="901"/>
                  </a:cubicBezTo>
                  <a:close/>
                  <a:moveTo>
                    <a:pt x="624" y="891"/>
                  </a:moveTo>
                  <a:cubicBezTo>
                    <a:pt x="621" y="894"/>
                    <a:pt x="617" y="896"/>
                    <a:pt x="614" y="897"/>
                  </a:cubicBezTo>
                  <a:cubicBezTo>
                    <a:pt x="615" y="901"/>
                    <a:pt x="615" y="901"/>
                    <a:pt x="615" y="901"/>
                  </a:cubicBezTo>
                  <a:cubicBezTo>
                    <a:pt x="619" y="899"/>
                    <a:pt x="623" y="897"/>
                    <a:pt x="626" y="894"/>
                  </a:cubicBezTo>
                  <a:cubicBezTo>
                    <a:pt x="624" y="891"/>
                    <a:pt x="624" y="891"/>
                    <a:pt x="624" y="891"/>
                  </a:cubicBezTo>
                  <a:close/>
                  <a:moveTo>
                    <a:pt x="639" y="874"/>
                  </a:moveTo>
                  <a:cubicBezTo>
                    <a:pt x="639" y="875"/>
                    <a:pt x="639" y="875"/>
                    <a:pt x="639" y="875"/>
                  </a:cubicBezTo>
                  <a:cubicBezTo>
                    <a:pt x="637" y="878"/>
                    <a:pt x="635" y="881"/>
                    <a:pt x="632" y="884"/>
                  </a:cubicBezTo>
                  <a:cubicBezTo>
                    <a:pt x="635" y="886"/>
                    <a:pt x="635" y="886"/>
                    <a:pt x="635" y="886"/>
                  </a:cubicBezTo>
                  <a:cubicBezTo>
                    <a:pt x="638" y="884"/>
                    <a:pt x="640" y="881"/>
                    <a:pt x="642" y="877"/>
                  </a:cubicBezTo>
                  <a:cubicBezTo>
                    <a:pt x="643" y="876"/>
                    <a:pt x="643" y="876"/>
                    <a:pt x="643" y="876"/>
                  </a:cubicBezTo>
                  <a:cubicBezTo>
                    <a:pt x="639" y="874"/>
                    <a:pt x="639" y="874"/>
                    <a:pt x="639" y="874"/>
                  </a:cubicBezTo>
                  <a:close/>
                  <a:moveTo>
                    <a:pt x="652" y="854"/>
                  </a:moveTo>
                  <a:cubicBezTo>
                    <a:pt x="646" y="864"/>
                    <a:pt x="646" y="864"/>
                    <a:pt x="646" y="864"/>
                  </a:cubicBezTo>
                  <a:cubicBezTo>
                    <a:pt x="649" y="866"/>
                    <a:pt x="649" y="866"/>
                    <a:pt x="649" y="866"/>
                  </a:cubicBezTo>
                  <a:cubicBezTo>
                    <a:pt x="656" y="856"/>
                    <a:pt x="656" y="856"/>
                    <a:pt x="656" y="856"/>
                  </a:cubicBezTo>
                  <a:lnTo>
                    <a:pt x="652" y="854"/>
                  </a:lnTo>
                  <a:close/>
                  <a:moveTo>
                    <a:pt x="665" y="834"/>
                  </a:moveTo>
                  <a:cubicBezTo>
                    <a:pt x="659" y="844"/>
                    <a:pt x="659" y="844"/>
                    <a:pt x="659" y="844"/>
                  </a:cubicBezTo>
                  <a:cubicBezTo>
                    <a:pt x="662" y="846"/>
                    <a:pt x="662" y="846"/>
                    <a:pt x="662" y="846"/>
                  </a:cubicBezTo>
                  <a:cubicBezTo>
                    <a:pt x="668" y="836"/>
                    <a:pt x="668" y="836"/>
                    <a:pt x="668" y="836"/>
                  </a:cubicBezTo>
                  <a:lnTo>
                    <a:pt x="665" y="834"/>
                  </a:lnTo>
                  <a:close/>
                  <a:moveTo>
                    <a:pt x="678" y="813"/>
                  </a:moveTo>
                  <a:cubicBezTo>
                    <a:pt x="671" y="823"/>
                    <a:pt x="671" y="823"/>
                    <a:pt x="671" y="823"/>
                  </a:cubicBezTo>
                  <a:cubicBezTo>
                    <a:pt x="675" y="826"/>
                    <a:pt x="675" y="826"/>
                    <a:pt x="675" y="826"/>
                  </a:cubicBezTo>
                  <a:cubicBezTo>
                    <a:pt x="681" y="815"/>
                    <a:pt x="681" y="815"/>
                    <a:pt x="681" y="815"/>
                  </a:cubicBezTo>
                  <a:lnTo>
                    <a:pt x="678" y="813"/>
                  </a:lnTo>
                  <a:close/>
                  <a:moveTo>
                    <a:pt x="691" y="793"/>
                  </a:moveTo>
                  <a:cubicBezTo>
                    <a:pt x="684" y="803"/>
                    <a:pt x="684" y="803"/>
                    <a:pt x="684" y="803"/>
                  </a:cubicBezTo>
                  <a:cubicBezTo>
                    <a:pt x="688" y="805"/>
                    <a:pt x="688" y="805"/>
                    <a:pt x="688" y="805"/>
                  </a:cubicBezTo>
                  <a:cubicBezTo>
                    <a:pt x="694" y="795"/>
                    <a:pt x="694" y="795"/>
                    <a:pt x="694" y="795"/>
                  </a:cubicBezTo>
                  <a:lnTo>
                    <a:pt x="691" y="793"/>
                  </a:lnTo>
                  <a:close/>
                  <a:moveTo>
                    <a:pt x="703" y="773"/>
                  </a:moveTo>
                  <a:cubicBezTo>
                    <a:pt x="697" y="783"/>
                    <a:pt x="697" y="783"/>
                    <a:pt x="697" y="783"/>
                  </a:cubicBezTo>
                  <a:cubicBezTo>
                    <a:pt x="700" y="785"/>
                    <a:pt x="700" y="785"/>
                    <a:pt x="700" y="785"/>
                  </a:cubicBezTo>
                  <a:cubicBezTo>
                    <a:pt x="707" y="775"/>
                    <a:pt x="707" y="775"/>
                    <a:pt x="707" y="775"/>
                  </a:cubicBezTo>
                  <a:lnTo>
                    <a:pt x="703" y="773"/>
                  </a:lnTo>
                  <a:close/>
                  <a:moveTo>
                    <a:pt x="716" y="752"/>
                  </a:moveTo>
                  <a:cubicBezTo>
                    <a:pt x="710" y="763"/>
                    <a:pt x="710" y="763"/>
                    <a:pt x="710" y="763"/>
                  </a:cubicBezTo>
                  <a:cubicBezTo>
                    <a:pt x="713" y="765"/>
                    <a:pt x="713" y="765"/>
                    <a:pt x="713" y="765"/>
                  </a:cubicBezTo>
                  <a:cubicBezTo>
                    <a:pt x="720" y="755"/>
                    <a:pt x="720" y="755"/>
                    <a:pt x="720" y="755"/>
                  </a:cubicBezTo>
                  <a:lnTo>
                    <a:pt x="716" y="752"/>
                  </a:lnTo>
                  <a:close/>
                  <a:moveTo>
                    <a:pt x="729" y="732"/>
                  </a:moveTo>
                  <a:cubicBezTo>
                    <a:pt x="723" y="742"/>
                    <a:pt x="723" y="742"/>
                    <a:pt x="723" y="742"/>
                  </a:cubicBezTo>
                  <a:cubicBezTo>
                    <a:pt x="726" y="744"/>
                    <a:pt x="726" y="744"/>
                    <a:pt x="726" y="744"/>
                  </a:cubicBezTo>
                  <a:cubicBezTo>
                    <a:pt x="732" y="734"/>
                    <a:pt x="732" y="734"/>
                    <a:pt x="732" y="734"/>
                  </a:cubicBezTo>
                  <a:lnTo>
                    <a:pt x="729" y="732"/>
                  </a:lnTo>
                  <a:close/>
                  <a:moveTo>
                    <a:pt x="742" y="712"/>
                  </a:moveTo>
                  <a:cubicBezTo>
                    <a:pt x="735" y="722"/>
                    <a:pt x="735" y="722"/>
                    <a:pt x="735" y="722"/>
                  </a:cubicBezTo>
                  <a:cubicBezTo>
                    <a:pt x="739" y="724"/>
                    <a:pt x="739" y="724"/>
                    <a:pt x="739" y="724"/>
                  </a:cubicBezTo>
                  <a:cubicBezTo>
                    <a:pt x="745" y="714"/>
                    <a:pt x="745" y="714"/>
                    <a:pt x="745" y="714"/>
                  </a:cubicBezTo>
                  <a:lnTo>
                    <a:pt x="742" y="712"/>
                  </a:lnTo>
                  <a:close/>
                  <a:moveTo>
                    <a:pt x="755" y="692"/>
                  </a:moveTo>
                  <a:cubicBezTo>
                    <a:pt x="748" y="702"/>
                    <a:pt x="748" y="702"/>
                    <a:pt x="748" y="702"/>
                  </a:cubicBezTo>
                  <a:cubicBezTo>
                    <a:pt x="752" y="704"/>
                    <a:pt x="752" y="704"/>
                    <a:pt x="752" y="704"/>
                  </a:cubicBezTo>
                  <a:cubicBezTo>
                    <a:pt x="758" y="694"/>
                    <a:pt x="758" y="694"/>
                    <a:pt x="758" y="694"/>
                  </a:cubicBezTo>
                  <a:lnTo>
                    <a:pt x="755" y="692"/>
                  </a:lnTo>
                  <a:close/>
                  <a:moveTo>
                    <a:pt x="767" y="671"/>
                  </a:moveTo>
                  <a:cubicBezTo>
                    <a:pt x="761" y="681"/>
                    <a:pt x="761" y="681"/>
                    <a:pt x="761" y="681"/>
                  </a:cubicBezTo>
                  <a:cubicBezTo>
                    <a:pt x="764" y="684"/>
                    <a:pt x="764" y="684"/>
                    <a:pt x="764" y="684"/>
                  </a:cubicBezTo>
                  <a:cubicBezTo>
                    <a:pt x="771" y="673"/>
                    <a:pt x="771" y="673"/>
                    <a:pt x="771" y="673"/>
                  </a:cubicBezTo>
                  <a:lnTo>
                    <a:pt x="767" y="671"/>
                  </a:lnTo>
                  <a:close/>
                  <a:moveTo>
                    <a:pt x="780" y="651"/>
                  </a:moveTo>
                  <a:cubicBezTo>
                    <a:pt x="774" y="661"/>
                    <a:pt x="774" y="661"/>
                    <a:pt x="774" y="661"/>
                  </a:cubicBezTo>
                  <a:cubicBezTo>
                    <a:pt x="777" y="663"/>
                    <a:pt x="777" y="663"/>
                    <a:pt x="777" y="663"/>
                  </a:cubicBezTo>
                  <a:cubicBezTo>
                    <a:pt x="784" y="653"/>
                    <a:pt x="784" y="653"/>
                    <a:pt x="784" y="653"/>
                  </a:cubicBezTo>
                  <a:lnTo>
                    <a:pt x="780" y="651"/>
                  </a:lnTo>
                  <a:close/>
                  <a:moveTo>
                    <a:pt x="793" y="631"/>
                  </a:moveTo>
                  <a:cubicBezTo>
                    <a:pt x="787" y="641"/>
                    <a:pt x="787" y="641"/>
                    <a:pt x="787" y="641"/>
                  </a:cubicBezTo>
                  <a:cubicBezTo>
                    <a:pt x="790" y="643"/>
                    <a:pt x="790" y="643"/>
                    <a:pt x="790" y="643"/>
                  </a:cubicBezTo>
                  <a:cubicBezTo>
                    <a:pt x="796" y="633"/>
                    <a:pt x="796" y="633"/>
                    <a:pt x="796" y="633"/>
                  </a:cubicBezTo>
                  <a:lnTo>
                    <a:pt x="793" y="631"/>
                  </a:lnTo>
                  <a:close/>
                  <a:moveTo>
                    <a:pt x="806" y="610"/>
                  </a:moveTo>
                  <a:cubicBezTo>
                    <a:pt x="800" y="621"/>
                    <a:pt x="800" y="621"/>
                    <a:pt x="800" y="621"/>
                  </a:cubicBezTo>
                  <a:cubicBezTo>
                    <a:pt x="803" y="623"/>
                    <a:pt x="803" y="623"/>
                    <a:pt x="803" y="623"/>
                  </a:cubicBezTo>
                  <a:cubicBezTo>
                    <a:pt x="809" y="613"/>
                    <a:pt x="809" y="613"/>
                    <a:pt x="809" y="613"/>
                  </a:cubicBezTo>
                  <a:lnTo>
                    <a:pt x="806" y="610"/>
                  </a:lnTo>
                  <a:close/>
                  <a:moveTo>
                    <a:pt x="819" y="590"/>
                  </a:moveTo>
                  <a:cubicBezTo>
                    <a:pt x="812" y="600"/>
                    <a:pt x="812" y="600"/>
                    <a:pt x="812" y="600"/>
                  </a:cubicBezTo>
                  <a:cubicBezTo>
                    <a:pt x="816" y="602"/>
                    <a:pt x="816" y="602"/>
                    <a:pt x="816" y="602"/>
                  </a:cubicBezTo>
                  <a:cubicBezTo>
                    <a:pt x="822" y="592"/>
                    <a:pt x="822" y="592"/>
                    <a:pt x="822" y="592"/>
                  </a:cubicBezTo>
                  <a:lnTo>
                    <a:pt x="819" y="590"/>
                  </a:lnTo>
                  <a:close/>
                  <a:moveTo>
                    <a:pt x="832" y="570"/>
                  </a:moveTo>
                  <a:cubicBezTo>
                    <a:pt x="825" y="580"/>
                    <a:pt x="825" y="580"/>
                    <a:pt x="825" y="580"/>
                  </a:cubicBezTo>
                  <a:cubicBezTo>
                    <a:pt x="829" y="582"/>
                    <a:pt x="829" y="582"/>
                    <a:pt x="829" y="582"/>
                  </a:cubicBezTo>
                  <a:cubicBezTo>
                    <a:pt x="835" y="572"/>
                    <a:pt x="835" y="572"/>
                    <a:pt x="835" y="572"/>
                  </a:cubicBezTo>
                  <a:lnTo>
                    <a:pt x="832" y="570"/>
                  </a:lnTo>
                  <a:close/>
                  <a:moveTo>
                    <a:pt x="844" y="550"/>
                  </a:moveTo>
                  <a:cubicBezTo>
                    <a:pt x="838" y="560"/>
                    <a:pt x="838" y="560"/>
                    <a:pt x="838" y="560"/>
                  </a:cubicBezTo>
                  <a:cubicBezTo>
                    <a:pt x="841" y="562"/>
                    <a:pt x="841" y="562"/>
                    <a:pt x="841" y="562"/>
                  </a:cubicBezTo>
                  <a:cubicBezTo>
                    <a:pt x="848" y="552"/>
                    <a:pt x="848" y="552"/>
                    <a:pt x="848" y="552"/>
                  </a:cubicBezTo>
                  <a:lnTo>
                    <a:pt x="844" y="550"/>
                  </a:lnTo>
                  <a:close/>
                  <a:moveTo>
                    <a:pt x="857" y="529"/>
                  </a:moveTo>
                  <a:cubicBezTo>
                    <a:pt x="851" y="539"/>
                    <a:pt x="851" y="539"/>
                    <a:pt x="851" y="539"/>
                  </a:cubicBezTo>
                  <a:cubicBezTo>
                    <a:pt x="854" y="542"/>
                    <a:pt x="854" y="542"/>
                    <a:pt x="854" y="542"/>
                  </a:cubicBezTo>
                  <a:cubicBezTo>
                    <a:pt x="861" y="531"/>
                    <a:pt x="861" y="531"/>
                    <a:pt x="861" y="531"/>
                  </a:cubicBezTo>
                  <a:lnTo>
                    <a:pt x="857" y="529"/>
                  </a:lnTo>
                  <a:close/>
                  <a:moveTo>
                    <a:pt x="870" y="509"/>
                  </a:moveTo>
                  <a:cubicBezTo>
                    <a:pt x="864" y="519"/>
                    <a:pt x="864" y="519"/>
                    <a:pt x="864" y="519"/>
                  </a:cubicBezTo>
                  <a:cubicBezTo>
                    <a:pt x="867" y="521"/>
                    <a:pt x="867" y="521"/>
                    <a:pt x="867" y="521"/>
                  </a:cubicBezTo>
                  <a:cubicBezTo>
                    <a:pt x="873" y="511"/>
                    <a:pt x="873" y="511"/>
                    <a:pt x="873" y="511"/>
                  </a:cubicBezTo>
                  <a:lnTo>
                    <a:pt x="870" y="509"/>
                  </a:lnTo>
                  <a:close/>
                  <a:moveTo>
                    <a:pt x="883" y="489"/>
                  </a:moveTo>
                  <a:cubicBezTo>
                    <a:pt x="876" y="499"/>
                    <a:pt x="876" y="499"/>
                    <a:pt x="876" y="499"/>
                  </a:cubicBezTo>
                  <a:cubicBezTo>
                    <a:pt x="880" y="501"/>
                    <a:pt x="880" y="501"/>
                    <a:pt x="880" y="501"/>
                  </a:cubicBezTo>
                  <a:cubicBezTo>
                    <a:pt x="886" y="491"/>
                    <a:pt x="886" y="491"/>
                    <a:pt x="886" y="491"/>
                  </a:cubicBezTo>
                  <a:lnTo>
                    <a:pt x="883" y="489"/>
                  </a:lnTo>
                  <a:close/>
                  <a:moveTo>
                    <a:pt x="896" y="468"/>
                  </a:moveTo>
                  <a:cubicBezTo>
                    <a:pt x="889" y="479"/>
                    <a:pt x="889" y="479"/>
                    <a:pt x="889" y="479"/>
                  </a:cubicBezTo>
                  <a:cubicBezTo>
                    <a:pt x="893" y="481"/>
                    <a:pt x="893" y="481"/>
                    <a:pt x="893" y="481"/>
                  </a:cubicBezTo>
                  <a:cubicBezTo>
                    <a:pt x="899" y="471"/>
                    <a:pt x="899" y="471"/>
                    <a:pt x="899" y="471"/>
                  </a:cubicBezTo>
                  <a:lnTo>
                    <a:pt x="896" y="468"/>
                  </a:lnTo>
                  <a:close/>
                  <a:moveTo>
                    <a:pt x="908" y="448"/>
                  </a:moveTo>
                  <a:cubicBezTo>
                    <a:pt x="902" y="458"/>
                    <a:pt x="902" y="458"/>
                    <a:pt x="902" y="458"/>
                  </a:cubicBezTo>
                  <a:cubicBezTo>
                    <a:pt x="905" y="460"/>
                    <a:pt x="905" y="460"/>
                    <a:pt x="905" y="460"/>
                  </a:cubicBezTo>
                  <a:cubicBezTo>
                    <a:pt x="912" y="450"/>
                    <a:pt x="912" y="450"/>
                    <a:pt x="912" y="450"/>
                  </a:cubicBezTo>
                  <a:lnTo>
                    <a:pt x="908" y="448"/>
                  </a:lnTo>
                  <a:close/>
                  <a:moveTo>
                    <a:pt x="921" y="428"/>
                  </a:moveTo>
                  <a:cubicBezTo>
                    <a:pt x="915" y="438"/>
                    <a:pt x="915" y="438"/>
                    <a:pt x="915" y="438"/>
                  </a:cubicBezTo>
                  <a:cubicBezTo>
                    <a:pt x="918" y="440"/>
                    <a:pt x="918" y="440"/>
                    <a:pt x="918" y="440"/>
                  </a:cubicBezTo>
                  <a:cubicBezTo>
                    <a:pt x="925" y="430"/>
                    <a:pt x="925" y="430"/>
                    <a:pt x="925" y="430"/>
                  </a:cubicBezTo>
                  <a:lnTo>
                    <a:pt x="921" y="428"/>
                  </a:lnTo>
                  <a:close/>
                  <a:moveTo>
                    <a:pt x="930" y="406"/>
                  </a:moveTo>
                  <a:cubicBezTo>
                    <a:pt x="929" y="410"/>
                    <a:pt x="928" y="414"/>
                    <a:pt x="927" y="418"/>
                  </a:cubicBezTo>
                  <a:cubicBezTo>
                    <a:pt x="930" y="419"/>
                    <a:pt x="930" y="419"/>
                    <a:pt x="930" y="419"/>
                  </a:cubicBezTo>
                  <a:cubicBezTo>
                    <a:pt x="932" y="415"/>
                    <a:pt x="933" y="411"/>
                    <a:pt x="934" y="407"/>
                  </a:cubicBezTo>
                  <a:cubicBezTo>
                    <a:pt x="930" y="406"/>
                    <a:pt x="930" y="406"/>
                    <a:pt x="930" y="406"/>
                  </a:cubicBezTo>
                  <a:close/>
                  <a:moveTo>
                    <a:pt x="930" y="383"/>
                  </a:moveTo>
                  <a:cubicBezTo>
                    <a:pt x="931" y="387"/>
                    <a:pt x="931" y="391"/>
                    <a:pt x="931" y="395"/>
                  </a:cubicBezTo>
                  <a:cubicBezTo>
                    <a:pt x="931" y="395"/>
                    <a:pt x="931" y="395"/>
                    <a:pt x="931" y="395"/>
                  </a:cubicBezTo>
                  <a:cubicBezTo>
                    <a:pt x="935" y="395"/>
                    <a:pt x="935" y="395"/>
                    <a:pt x="935" y="395"/>
                  </a:cubicBezTo>
                  <a:cubicBezTo>
                    <a:pt x="935" y="395"/>
                    <a:pt x="935" y="395"/>
                    <a:pt x="935" y="395"/>
                  </a:cubicBezTo>
                  <a:cubicBezTo>
                    <a:pt x="935" y="391"/>
                    <a:pt x="935" y="387"/>
                    <a:pt x="934" y="383"/>
                  </a:cubicBezTo>
                  <a:cubicBezTo>
                    <a:pt x="930" y="383"/>
                    <a:pt x="930" y="383"/>
                    <a:pt x="930" y="383"/>
                  </a:cubicBezTo>
                  <a:close/>
                  <a:moveTo>
                    <a:pt x="921" y="362"/>
                  </a:moveTo>
                  <a:cubicBezTo>
                    <a:pt x="924" y="365"/>
                    <a:pt x="925" y="369"/>
                    <a:pt x="927" y="372"/>
                  </a:cubicBezTo>
                  <a:cubicBezTo>
                    <a:pt x="931" y="371"/>
                    <a:pt x="931" y="371"/>
                    <a:pt x="931" y="371"/>
                  </a:cubicBezTo>
                  <a:cubicBezTo>
                    <a:pt x="929" y="367"/>
                    <a:pt x="927" y="363"/>
                    <a:pt x="925" y="360"/>
                  </a:cubicBezTo>
                  <a:lnTo>
                    <a:pt x="921" y="362"/>
                  </a:lnTo>
                  <a:close/>
                  <a:moveTo>
                    <a:pt x="905" y="346"/>
                  </a:moveTo>
                  <a:cubicBezTo>
                    <a:pt x="908" y="348"/>
                    <a:pt x="911" y="350"/>
                    <a:pt x="914" y="353"/>
                  </a:cubicBezTo>
                  <a:cubicBezTo>
                    <a:pt x="917" y="350"/>
                    <a:pt x="917" y="350"/>
                    <a:pt x="917" y="350"/>
                  </a:cubicBezTo>
                  <a:cubicBezTo>
                    <a:pt x="914" y="347"/>
                    <a:pt x="911" y="345"/>
                    <a:pt x="907" y="342"/>
                  </a:cubicBezTo>
                  <a:lnTo>
                    <a:pt x="905" y="346"/>
                  </a:lnTo>
                  <a:close/>
                  <a:moveTo>
                    <a:pt x="885" y="333"/>
                  </a:moveTo>
                  <a:cubicBezTo>
                    <a:pt x="895" y="339"/>
                    <a:pt x="895" y="339"/>
                    <a:pt x="895" y="339"/>
                  </a:cubicBezTo>
                  <a:cubicBezTo>
                    <a:pt x="897" y="336"/>
                    <a:pt x="897" y="336"/>
                    <a:pt x="897" y="336"/>
                  </a:cubicBezTo>
                  <a:cubicBezTo>
                    <a:pt x="887" y="329"/>
                    <a:pt x="887" y="329"/>
                    <a:pt x="887" y="329"/>
                  </a:cubicBezTo>
                  <a:lnTo>
                    <a:pt x="885" y="333"/>
                  </a:lnTo>
                  <a:close/>
                  <a:moveTo>
                    <a:pt x="865" y="320"/>
                  </a:moveTo>
                  <a:cubicBezTo>
                    <a:pt x="875" y="326"/>
                    <a:pt x="875" y="326"/>
                    <a:pt x="875" y="326"/>
                  </a:cubicBezTo>
                  <a:cubicBezTo>
                    <a:pt x="877" y="323"/>
                    <a:pt x="877" y="323"/>
                    <a:pt x="877" y="323"/>
                  </a:cubicBezTo>
                  <a:cubicBezTo>
                    <a:pt x="867" y="317"/>
                    <a:pt x="867" y="317"/>
                    <a:pt x="867" y="317"/>
                  </a:cubicBezTo>
                  <a:lnTo>
                    <a:pt x="865" y="320"/>
                  </a:lnTo>
                  <a:close/>
                  <a:moveTo>
                    <a:pt x="844" y="307"/>
                  </a:moveTo>
                  <a:cubicBezTo>
                    <a:pt x="855" y="314"/>
                    <a:pt x="855" y="314"/>
                    <a:pt x="855" y="314"/>
                  </a:cubicBezTo>
                  <a:cubicBezTo>
                    <a:pt x="857" y="310"/>
                    <a:pt x="857" y="310"/>
                    <a:pt x="857" y="310"/>
                  </a:cubicBezTo>
                  <a:cubicBezTo>
                    <a:pt x="847" y="304"/>
                    <a:pt x="847" y="304"/>
                    <a:pt x="847" y="304"/>
                  </a:cubicBezTo>
                  <a:lnTo>
                    <a:pt x="844" y="307"/>
                  </a:lnTo>
                  <a:close/>
                  <a:moveTo>
                    <a:pt x="824" y="294"/>
                  </a:moveTo>
                  <a:cubicBezTo>
                    <a:pt x="834" y="301"/>
                    <a:pt x="834" y="301"/>
                    <a:pt x="834" y="301"/>
                  </a:cubicBezTo>
                  <a:cubicBezTo>
                    <a:pt x="836" y="297"/>
                    <a:pt x="836" y="297"/>
                    <a:pt x="836" y="297"/>
                  </a:cubicBezTo>
                  <a:cubicBezTo>
                    <a:pt x="826" y="291"/>
                    <a:pt x="826" y="291"/>
                    <a:pt x="826" y="291"/>
                  </a:cubicBezTo>
                  <a:lnTo>
                    <a:pt x="824" y="294"/>
                  </a:lnTo>
                  <a:close/>
                  <a:moveTo>
                    <a:pt x="804" y="282"/>
                  </a:moveTo>
                  <a:cubicBezTo>
                    <a:pt x="814" y="288"/>
                    <a:pt x="814" y="288"/>
                    <a:pt x="814" y="288"/>
                  </a:cubicBezTo>
                  <a:cubicBezTo>
                    <a:pt x="816" y="285"/>
                    <a:pt x="816" y="285"/>
                    <a:pt x="816" y="285"/>
                  </a:cubicBezTo>
                  <a:cubicBezTo>
                    <a:pt x="806" y="278"/>
                    <a:pt x="806" y="278"/>
                    <a:pt x="806" y="278"/>
                  </a:cubicBezTo>
                  <a:lnTo>
                    <a:pt x="804" y="282"/>
                  </a:lnTo>
                  <a:close/>
                  <a:moveTo>
                    <a:pt x="784" y="269"/>
                  </a:moveTo>
                  <a:cubicBezTo>
                    <a:pt x="794" y="275"/>
                    <a:pt x="794" y="275"/>
                    <a:pt x="794" y="275"/>
                  </a:cubicBezTo>
                  <a:cubicBezTo>
                    <a:pt x="796" y="272"/>
                    <a:pt x="796" y="272"/>
                    <a:pt x="796" y="272"/>
                  </a:cubicBezTo>
                  <a:cubicBezTo>
                    <a:pt x="786" y="265"/>
                    <a:pt x="786" y="265"/>
                    <a:pt x="786" y="265"/>
                  </a:cubicBezTo>
                  <a:lnTo>
                    <a:pt x="784" y="269"/>
                  </a:lnTo>
                  <a:close/>
                  <a:moveTo>
                    <a:pt x="763" y="256"/>
                  </a:moveTo>
                  <a:cubicBezTo>
                    <a:pt x="773" y="262"/>
                    <a:pt x="773" y="262"/>
                    <a:pt x="773" y="262"/>
                  </a:cubicBezTo>
                  <a:cubicBezTo>
                    <a:pt x="776" y="259"/>
                    <a:pt x="776" y="259"/>
                    <a:pt x="776" y="259"/>
                  </a:cubicBezTo>
                  <a:cubicBezTo>
                    <a:pt x="765" y="253"/>
                    <a:pt x="765" y="253"/>
                    <a:pt x="765" y="253"/>
                  </a:cubicBezTo>
                  <a:lnTo>
                    <a:pt x="763" y="256"/>
                  </a:lnTo>
                  <a:close/>
                  <a:moveTo>
                    <a:pt x="743" y="243"/>
                  </a:moveTo>
                  <a:cubicBezTo>
                    <a:pt x="753" y="250"/>
                    <a:pt x="753" y="250"/>
                    <a:pt x="753" y="250"/>
                  </a:cubicBezTo>
                  <a:cubicBezTo>
                    <a:pt x="755" y="246"/>
                    <a:pt x="755" y="246"/>
                    <a:pt x="755" y="246"/>
                  </a:cubicBezTo>
                  <a:cubicBezTo>
                    <a:pt x="745" y="240"/>
                    <a:pt x="745" y="240"/>
                    <a:pt x="745" y="240"/>
                  </a:cubicBezTo>
                  <a:lnTo>
                    <a:pt x="743" y="243"/>
                  </a:lnTo>
                  <a:close/>
                  <a:moveTo>
                    <a:pt x="723" y="230"/>
                  </a:moveTo>
                  <a:cubicBezTo>
                    <a:pt x="733" y="237"/>
                    <a:pt x="733" y="237"/>
                    <a:pt x="733" y="237"/>
                  </a:cubicBezTo>
                  <a:cubicBezTo>
                    <a:pt x="735" y="233"/>
                    <a:pt x="735" y="233"/>
                    <a:pt x="735" y="233"/>
                  </a:cubicBezTo>
                  <a:cubicBezTo>
                    <a:pt x="725" y="227"/>
                    <a:pt x="725" y="227"/>
                    <a:pt x="725" y="227"/>
                  </a:cubicBezTo>
                  <a:lnTo>
                    <a:pt x="723" y="230"/>
                  </a:lnTo>
                  <a:close/>
                  <a:moveTo>
                    <a:pt x="702" y="218"/>
                  </a:moveTo>
                  <a:cubicBezTo>
                    <a:pt x="713" y="224"/>
                    <a:pt x="713" y="224"/>
                    <a:pt x="713" y="224"/>
                  </a:cubicBezTo>
                  <a:cubicBezTo>
                    <a:pt x="715" y="221"/>
                    <a:pt x="715" y="221"/>
                    <a:pt x="715" y="221"/>
                  </a:cubicBezTo>
                  <a:cubicBezTo>
                    <a:pt x="704" y="214"/>
                    <a:pt x="704" y="214"/>
                    <a:pt x="704" y="214"/>
                  </a:cubicBezTo>
                  <a:lnTo>
                    <a:pt x="702" y="218"/>
                  </a:lnTo>
                  <a:close/>
                  <a:moveTo>
                    <a:pt x="682" y="205"/>
                  </a:moveTo>
                  <a:cubicBezTo>
                    <a:pt x="692" y="211"/>
                    <a:pt x="692" y="211"/>
                    <a:pt x="692" y="211"/>
                  </a:cubicBezTo>
                  <a:cubicBezTo>
                    <a:pt x="694" y="208"/>
                    <a:pt x="694" y="208"/>
                    <a:pt x="694" y="208"/>
                  </a:cubicBezTo>
                  <a:cubicBezTo>
                    <a:pt x="684" y="201"/>
                    <a:pt x="684" y="201"/>
                    <a:pt x="684" y="201"/>
                  </a:cubicBezTo>
                  <a:lnTo>
                    <a:pt x="682" y="205"/>
                  </a:lnTo>
                  <a:close/>
                  <a:moveTo>
                    <a:pt x="662" y="192"/>
                  </a:moveTo>
                  <a:cubicBezTo>
                    <a:pt x="672" y="198"/>
                    <a:pt x="672" y="198"/>
                    <a:pt x="672" y="198"/>
                  </a:cubicBezTo>
                  <a:cubicBezTo>
                    <a:pt x="674" y="195"/>
                    <a:pt x="674" y="195"/>
                    <a:pt x="674" y="195"/>
                  </a:cubicBezTo>
                  <a:cubicBezTo>
                    <a:pt x="664" y="188"/>
                    <a:pt x="664" y="188"/>
                    <a:pt x="664" y="188"/>
                  </a:cubicBezTo>
                  <a:lnTo>
                    <a:pt x="662" y="192"/>
                  </a:lnTo>
                  <a:close/>
                  <a:moveTo>
                    <a:pt x="641" y="179"/>
                  </a:moveTo>
                  <a:cubicBezTo>
                    <a:pt x="652" y="185"/>
                    <a:pt x="652" y="185"/>
                    <a:pt x="652" y="185"/>
                  </a:cubicBezTo>
                  <a:cubicBezTo>
                    <a:pt x="654" y="182"/>
                    <a:pt x="654" y="182"/>
                    <a:pt x="654" y="182"/>
                  </a:cubicBezTo>
                  <a:cubicBezTo>
                    <a:pt x="644" y="176"/>
                    <a:pt x="644" y="176"/>
                    <a:pt x="644" y="176"/>
                  </a:cubicBezTo>
                  <a:lnTo>
                    <a:pt x="641" y="179"/>
                  </a:lnTo>
                  <a:close/>
                  <a:moveTo>
                    <a:pt x="621" y="166"/>
                  </a:moveTo>
                  <a:cubicBezTo>
                    <a:pt x="631" y="173"/>
                    <a:pt x="631" y="173"/>
                    <a:pt x="631" y="173"/>
                  </a:cubicBezTo>
                  <a:cubicBezTo>
                    <a:pt x="633" y="169"/>
                    <a:pt x="633" y="169"/>
                    <a:pt x="633" y="169"/>
                  </a:cubicBezTo>
                  <a:cubicBezTo>
                    <a:pt x="623" y="163"/>
                    <a:pt x="623" y="163"/>
                    <a:pt x="623" y="163"/>
                  </a:cubicBezTo>
                  <a:lnTo>
                    <a:pt x="621" y="166"/>
                  </a:lnTo>
                  <a:close/>
                  <a:moveTo>
                    <a:pt x="601" y="153"/>
                  </a:moveTo>
                  <a:cubicBezTo>
                    <a:pt x="611" y="160"/>
                    <a:pt x="611" y="160"/>
                    <a:pt x="611" y="160"/>
                  </a:cubicBezTo>
                  <a:cubicBezTo>
                    <a:pt x="613" y="156"/>
                    <a:pt x="613" y="156"/>
                    <a:pt x="613" y="156"/>
                  </a:cubicBezTo>
                  <a:cubicBezTo>
                    <a:pt x="603" y="150"/>
                    <a:pt x="603" y="150"/>
                    <a:pt x="603" y="150"/>
                  </a:cubicBezTo>
                  <a:lnTo>
                    <a:pt x="601" y="153"/>
                  </a:lnTo>
                  <a:close/>
                  <a:moveTo>
                    <a:pt x="581" y="141"/>
                  </a:moveTo>
                  <a:cubicBezTo>
                    <a:pt x="591" y="147"/>
                    <a:pt x="591" y="147"/>
                    <a:pt x="591" y="147"/>
                  </a:cubicBezTo>
                  <a:cubicBezTo>
                    <a:pt x="593" y="144"/>
                    <a:pt x="593" y="144"/>
                    <a:pt x="593" y="144"/>
                  </a:cubicBezTo>
                  <a:cubicBezTo>
                    <a:pt x="583" y="137"/>
                    <a:pt x="583" y="137"/>
                    <a:pt x="583" y="137"/>
                  </a:cubicBezTo>
                  <a:lnTo>
                    <a:pt x="581" y="141"/>
                  </a:lnTo>
                  <a:close/>
                  <a:moveTo>
                    <a:pt x="560" y="128"/>
                  </a:moveTo>
                  <a:cubicBezTo>
                    <a:pt x="570" y="134"/>
                    <a:pt x="570" y="134"/>
                    <a:pt x="570" y="134"/>
                  </a:cubicBezTo>
                  <a:cubicBezTo>
                    <a:pt x="573" y="131"/>
                    <a:pt x="573" y="131"/>
                    <a:pt x="573" y="131"/>
                  </a:cubicBezTo>
                  <a:cubicBezTo>
                    <a:pt x="562" y="124"/>
                    <a:pt x="562" y="124"/>
                    <a:pt x="562" y="124"/>
                  </a:cubicBezTo>
                  <a:lnTo>
                    <a:pt x="560" y="128"/>
                  </a:lnTo>
                  <a:close/>
                  <a:moveTo>
                    <a:pt x="540" y="115"/>
                  </a:moveTo>
                  <a:cubicBezTo>
                    <a:pt x="550" y="121"/>
                    <a:pt x="550" y="121"/>
                    <a:pt x="550" y="121"/>
                  </a:cubicBezTo>
                  <a:cubicBezTo>
                    <a:pt x="552" y="118"/>
                    <a:pt x="552" y="118"/>
                    <a:pt x="552" y="118"/>
                  </a:cubicBezTo>
                  <a:cubicBezTo>
                    <a:pt x="542" y="112"/>
                    <a:pt x="542" y="112"/>
                    <a:pt x="542" y="112"/>
                  </a:cubicBezTo>
                  <a:lnTo>
                    <a:pt x="540" y="115"/>
                  </a:lnTo>
                  <a:close/>
                  <a:moveTo>
                    <a:pt x="520" y="102"/>
                  </a:moveTo>
                  <a:cubicBezTo>
                    <a:pt x="530" y="109"/>
                    <a:pt x="530" y="109"/>
                    <a:pt x="530" y="109"/>
                  </a:cubicBezTo>
                  <a:cubicBezTo>
                    <a:pt x="532" y="105"/>
                    <a:pt x="532" y="105"/>
                    <a:pt x="532" y="105"/>
                  </a:cubicBezTo>
                  <a:cubicBezTo>
                    <a:pt x="522" y="99"/>
                    <a:pt x="522" y="99"/>
                    <a:pt x="522" y="99"/>
                  </a:cubicBezTo>
                  <a:lnTo>
                    <a:pt x="520" y="102"/>
                  </a:lnTo>
                  <a:close/>
                  <a:moveTo>
                    <a:pt x="499" y="89"/>
                  </a:moveTo>
                  <a:cubicBezTo>
                    <a:pt x="510" y="96"/>
                    <a:pt x="510" y="96"/>
                    <a:pt x="510" y="96"/>
                  </a:cubicBezTo>
                  <a:cubicBezTo>
                    <a:pt x="512" y="92"/>
                    <a:pt x="512" y="92"/>
                    <a:pt x="512" y="92"/>
                  </a:cubicBezTo>
                  <a:cubicBezTo>
                    <a:pt x="502" y="86"/>
                    <a:pt x="502" y="86"/>
                    <a:pt x="502" y="86"/>
                  </a:cubicBezTo>
                  <a:lnTo>
                    <a:pt x="499" y="89"/>
                  </a:lnTo>
                  <a:close/>
                  <a:moveTo>
                    <a:pt x="479" y="77"/>
                  </a:moveTo>
                  <a:cubicBezTo>
                    <a:pt x="489" y="83"/>
                    <a:pt x="489" y="83"/>
                    <a:pt x="489" y="83"/>
                  </a:cubicBezTo>
                  <a:cubicBezTo>
                    <a:pt x="491" y="80"/>
                    <a:pt x="491" y="80"/>
                    <a:pt x="491" y="80"/>
                  </a:cubicBezTo>
                  <a:cubicBezTo>
                    <a:pt x="481" y="73"/>
                    <a:pt x="481" y="73"/>
                    <a:pt x="481" y="73"/>
                  </a:cubicBezTo>
                  <a:lnTo>
                    <a:pt x="479" y="77"/>
                  </a:lnTo>
                  <a:close/>
                  <a:moveTo>
                    <a:pt x="459" y="64"/>
                  </a:moveTo>
                  <a:cubicBezTo>
                    <a:pt x="469" y="70"/>
                    <a:pt x="469" y="70"/>
                    <a:pt x="469" y="70"/>
                  </a:cubicBezTo>
                  <a:cubicBezTo>
                    <a:pt x="471" y="67"/>
                    <a:pt x="471" y="67"/>
                    <a:pt x="471" y="67"/>
                  </a:cubicBezTo>
                  <a:cubicBezTo>
                    <a:pt x="461" y="60"/>
                    <a:pt x="461" y="60"/>
                    <a:pt x="461" y="60"/>
                  </a:cubicBezTo>
                  <a:lnTo>
                    <a:pt x="459" y="64"/>
                  </a:lnTo>
                  <a:close/>
                  <a:moveTo>
                    <a:pt x="439" y="51"/>
                  </a:moveTo>
                  <a:cubicBezTo>
                    <a:pt x="449" y="57"/>
                    <a:pt x="449" y="57"/>
                    <a:pt x="449" y="57"/>
                  </a:cubicBezTo>
                  <a:cubicBezTo>
                    <a:pt x="451" y="54"/>
                    <a:pt x="451" y="54"/>
                    <a:pt x="451" y="54"/>
                  </a:cubicBezTo>
                  <a:cubicBezTo>
                    <a:pt x="441" y="48"/>
                    <a:pt x="441" y="48"/>
                    <a:pt x="441" y="48"/>
                  </a:cubicBezTo>
                  <a:lnTo>
                    <a:pt x="439" y="51"/>
                  </a:lnTo>
                  <a:close/>
                  <a:moveTo>
                    <a:pt x="418" y="38"/>
                  </a:moveTo>
                  <a:cubicBezTo>
                    <a:pt x="428" y="44"/>
                    <a:pt x="428" y="44"/>
                    <a:pt x="428" y="44"/>
                  </a:cubicBezTo>
                  <a:cubicBezTo>
                    <a:pt x="431" y="41"/>
                    <a:pt x="431" y="41"/>
                    <a:pt x="431" y="41"/>
                  </a:cubicBezTo>
                  <a:cubicBezTo>
                    <a:pt x="420" y="35"/>
                    <a:pt x="420" y="35"/>
                    <a:pt x="420" y="35"/>
                  </a:cubicBezTo>
                  <a:lnTo>
                    <a:pt x="418" y="38"/>
                  </a:lnTo>
                  <a:close/>
                  <a:moveTo>
                    <a:pt x="398" y="25"/>
                  </a:moveTo>
                  <a:cubicBezTo>
                    <a:pt x="408" y="32"/>
                    <a:pt x="408" y="32"/>
                    <a:pt x="408" y="32"/>
                  </a:cubicBezTo>
                  <a:cubicBezTo>
                    <a:pt x="410" y="28"/>
                    <a:pt x="410" y="28"/>
                    <a:pt x="410" y="28"/>
                  </a:cubicBezTo>
                  <a:cubicBezTo>
                    <a:pt x="400" y="22"/>
                    <a:pt x="400" y="22"/>
                    <a:pt x="400" y="22"/>
                  </a:cubicBezTo>
                  <a:lnTo>
                    <a:pt x="398" y="25"/>
                  </a:lnTo>
                  <a:close/>
                  <a:moveTo>
                    <a:pt x="378" y="12"/>
                  </a:moveTo>
                  <a:cubicBezTo>
                    <a:pt x="378" y="13"/>
                    <a:pt x="378" y="13"/>
                    <a:pt x="378" y="13"/>
                  </a:cubicBezTo>
                  <a:cubicBezTo>
                    <a:pt x="388" y="19"/>
                    <a:pt x="388" y="19"/>
                    <a:pt x="388" y="19"/>
                  </a:cubicBezTo>
                  <a:cubicBezTo>
                    <a:pt x="390" y="15"/>
                    <a:pt x="390" y="15"/>
                    <a:pt x="390" y="15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78" y="12"/>
                    <a:pt x="378" y="12"/>
                    <a:pt x="378" y="12"/>
                  </a:cubicBezTo>
                  <a:close/>
                  <a:moveTo>
                    <a:pt x="356" y="4"/>
                  </a:moveTo>
                  <a:cubicBezTo>
                    <a:pt x="360" y="5"/>
                    <a:pt x="364" y="6"/>
                    <a:pt x="367" y="7"/>
                  </a:cubicBezTo>
                  <a:cubicBezTo>
                    <a:pt x="369" y="4"/>
                    <a:pt x="369" y="4"/>
                    <a:pt x="369" y="4"/>
                  </a:cubicBezTo>
                  <a:cubicBezTo>
                    <a:pt x="365" y="2"/>
                    <a:pt x="361" y="1"/>
                    <a:pt x="357" y="0"/>
                  </a:cubicBezTo>
                  <a:cubicBezTo>
                    <a:pt x="356" y="4"/>
                    <a:pt x="356" y="4"/>
                    <a:pt x="356" y="4"/>
                  </a:cubicBezTo>
                  <a:close/>
                  <a:moveTo>
                    <a:pt x="333" y="5"/>
                  </a:moveTo>
                  <a:cubicBezTo>
                    <a:pt x="337" y="4"/>
                    <a:pt x="341" y="4"/>
                    <a:pt x="345" y="4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40" y="0"/>
                    <a:pt x="336" y="0"/>
                    <a:pt x="332" y="1"/>
                  </a:cubicBezTo>
                  <a:lnTo>
                    <a:pt x="333" y="5"/>
                  </a:lnTo>
                  <a:close/>
                  <a:moveTo>
                    <a:pt x="312" y="15"/>
                  </a:moveTo>
                  <a:cubicBezTo>
                    <a:pt x="315" y="13"/>
                    <a:pt x="319" y="11"/>
                    <a:pt x="322" y="9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17" y="7"/>
                    <a:pt x="313" y="9"/>
                    <a:pt x="310" y="12"/>
                  </a:cubicBezTo>
                  <a:cubicBezTo>
                    <a:pt x="312" y="15"/>
                    <a:pt x="312" y="15"/>
                    <a:pt x="312" y="15"/>
                  </a:cubicBezTo>
                  <a:close/>
                  <a:moveTo>
                    <a:pt x="296" y="32"/>
                  </a:moveTo>
                  <a:cubicBezTo>
                    <a:pt x="297" y="31"/>
                    <a:pt x="297" y="31"/>
                    <a:pt x="297" y="31"/>
                  </a:cubicBezTo>
                  <a:cubicBezTo>
                    <a:pt x="299" y="28"/>
                    <a:pt x="301" y="25"/>
                    <a:pt x="303" y="22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298" y="23"/>
                    <a:pt x="295" y="26"/>
                    <a:pt x="293" y="29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6" y="32"/>
                    <a:pt x="296" y="32"/>
                    <a:pt x="296" y="32"/>
                  </a:cubicBezTo>
                  <a:close/>
                  <a:moveTo>
                    <a:pt x="283" y="52"/>
                  </a:moveTo>
                  <a:cubicBezTo>
                    <a:pt x="290" y="42"/>
                    <a:pt x="290" y="42"/>
                    <a:pt x="290" y="42"/>
                  </a:cubicBezTo>
                  <a:cubicBezTo>
                    <a:pt x="287" y="40"/>
                    <a:pt x="287" y="40"/>
                    <a:pt x="287" y="40"/>
                  </a:cubicBezTo>
                  <a:cubicBezTo>
                    <a:pt x="280" y="50"/>
                    <a:pt x="280" y="50"/>
                    <a:pt x="280" y="50"/>
                  </a:cubicBezTo>
                  <a:lnTo>
                    <a:pt x="283" y="52"/>
                  </a:lnTo>
                  <a:close/>
                  <a:moveTo>
                    <a:pt x="271" y="72"/>
                  </a:moveTo>
                  <a:cubicBezTo>
                    <a:pt x="277" y="62"/>
                    <a:pt x="277" y="62"/>
                    <a:pt x="277" y="62"/>
                  </a:cubicBezTo>
                  <a:cubicBezTo>
                    <a:pt x="274" y="60"/>
                    <a:pt x="274" y="60"/>
                    <a:pt x="274" y="60"/>
                  </a:cubicBezTo>
                  <a:cubicBezTo>
                    <a:pt x="267" y="70"/>
                    <a:pt x="267" y="70"/>
                    <a:pt x="267" y="70"/>
                  </a:cubicBezTo>
                  <a:lnTo>
                    <a:pt x="271" y="72"/>
                  </a:lnTo>
                  <a:close/>
                  <a:moveTo>
                    <a:pt x="258" y="93"/>
                  </a:moveTo>
                  <a:cubicBezTo>
                    <a:pt x="264" y="82"/>
                    <a:pt x="264" y="82"/>
                    <a:pt x="264" y="82"/>
                  </a:cubicBezTo>
                  <a:cubicBezTo>
                    <a:pt x="261" y="80"/>
                    <a:pt x="261" y="80"/>
                    <a:pt x="261" y="80"/>
                  </a:cubicBezTo>
                  <a:cubicBezTo>
                    <a:pt x="254" y="90"/>
                    <a:pt x="254" y="90"/>
                    <a:pt x="254" y="90"/>
                  </a:cubicBezTo>
                  <a:lnTo>
                    <a:pt x="258" y="93"/>
                  </a:lnTo>
                  <a:close/>
                  <a:moveTo>
                    <a:pt x="245" y="113"/>
                  </a:moveTo>
                  <a:cubicBezTo>
                    <a:pt x="251" y="103"/>
                    <a:pt x="251" y="103"/>
                    <a:pt x="251" y="103"/>
                  </a:cubicBezTo>
                  <a:cubicBezTo>
                    <a:pt x="248" y="101"/>
                    <a:pt x="248" y="101"/>
                    <a:pt x="248" y="101"/>
                  </a:cubicBezTo>
                  <a:cubicBezTo>
                    <a:pt x="242" y="111"/>
                    <a:pt x="242" y="111"/>
                    <a:pt x="242" y="111"/>
                  </a:cubicBezTo>
                  <a:lnTo>
                    <a:pt x="245" y="113"/>
                  </a:lnTo>
                  <a:close/>
                  <a:moveTo>
                    <a:pt x="232" y="133"/>
                  </a:moveTo>
                  <a:cubicBezTo>
                    <a:pt x="239" y="123"/>
                    <a:pt x="239" y="123"/>
                    <a:pt x="239" y="123"/>
                  </a:cubicBezTo>
                  <a:cubicBezTo>
                    <a:pt x="235" y="121"/>
                    <a:pt x="235" y="121"/>
                    <a:pt x="235" y="121"/>
                  </a:cubicBezTo>
                  <a:cubicBezTo>
                    <a:pt x="229" y="131"/>
                    <a:pt x="229" y="131"/>
                    <a:pt x="229" y="131"/>
                  </a:cubicBezTo>
                  <a:lnTo>
                    <a:pt x="232" y="133"/>
                  </a:lnTo>
                  <a:close/>
                  <a:moveTo>
                    <a:pt x="219" y="153"/>
                  </a:moveTo>
                  <a:cubicBezTo>
                    <a:pt x="226" y="143"/>
                    <a:pt x="226" y="143"/>
                    <a:pt x="226" y="143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16" y="151"/>
                    <a:pt x="216" y="151"/>
                    <a:pt x="216" y="151"/>
                  </a:cubicBezTo>
                  <a:lnTo>
                    <a:pt x="219" y="153"/>
                  </a:lnTo>
                  <a:close/>
                  <a:moveTo>
                    <a:pt x="207" y="174"/>
                  </a:moveTo>
                  <a:cubicBezTo>
                    <a:pt x="213" y="164"/>
                    <a:pt x="213" y="164"/>
                    <a:pt x="213" y="164"/>
                  </a:cubicBezTo>
                  <a:cubicBezTo>
                    <a:pt x="210" y="161"/>
                    <a:pt x="210" y="161"/>
                    <a:pt x="210" y="161"/>
                  </a:cubicBezTo>
                  <a:cubicBezTo>
                    <a:pt x="203" y="172"/>
                    <a:pt x="203" y="172"/>
                    <a:pt x="203" y="172"/>
                  </a:cubicBezTo>
                  <a:lnTo>
                    <a:pt x="207" y="174"/>
                  </a:lnTo>
                  <a:close/>
                  <a:moveTo>
                    <a:pt x="194" y="194"/>
                  </a:moveTo>
                  <a:cubicBezTo>
                    <a:pt x="200" y="184"/>
                    <a:pt x="200" y="184"/>
                    <a:pt x="200" y="184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0" y="192"/>
                    <a:pt x="190" y="192"/>
                    <a:pt x="190" y="192"/>
                  </a:cubicBezTo>
                  <a:lnTo>
                    <a:pt x="194" y="194"/>
                  </a:lnTo>
                  <a:close/>
                  <a:moveTo>
                    <a:pt x="181" y="214"/>
                  </a:moveTo>
                  <a:cubicBezTo>
                    <a:pt x="187" y="204"/>
                    <a:pt x="187" y="204"/>
                    <a:pt x="187" y="204"/>
                  </a:cubicBezTo>
                  <a:cubicBezTo>
                    <a:pt x="184" y="202"/>
                    <a:pt x="184" y="202"/>
                    <a:pt x="184" y="202"/>
                  </a:cubicBezTo>
                  <a:cubicBezTo>
                    <a:pt x="178" y="212"/>
                    <a:pt x="178" y="212"/>
                    <a:pt x="178" y="212"/>
                  </a:cubicBezTo>
                  <a:lnTo>
                    <a:pt x="181" y="214"/>
                  </a:lnTo>
                  <a:close/>
                  <a:moveTo>
                    <a:pt x="168" y="235"/>
                  </a:moveTo>
                  <a:cubicBezTo>
                    <a:pt x="175" y="224"/>
                    <a:pt x="175" y="224"/>
                    <a:pt x="175" y="224"/>
                  </a:cubicBezTo>
                  <a:cubicBezTo>
                    <a:pt x="171" y="222"/>
                    <a:pt x="171" y="222"/>
                    <a:pt x="171" y="222"/>
                  </a:cubicBezTo>
                  <a:cubicBezTo>
                    <a:pt x="165" y="233"/>
                    <a:pt x="165" y="233"/>
                    <a:pt x="165" y="233"/>
                  </a:cubicBezTo>
                  <a:lnTo>
                    <a:pt x="168" y="235"/>
                  </a:lnTo>
                  <a:close/>
                  <a:moveTo>
                    <a:pt x="155" y="255"/>
                  </a:moveTo>
                  <a:cubicBezTo>
                    <a:pt x="162" y="245"/>
                    <a:pt x="162" y="245"/>
                    <a:pt x="162" y="245"/>
                  </a:cubicBezTo>
                  <a:cubicBezTo>
                    <a:pt x="158" y="243"/>
                    <a:pt x="158" y="243"/>
                    <a:pt x="158" y="243"/>
                  </a:cubicBezTo>
                  <a:cubicBezTo>
                    <a:pt x="152" y="253"/>
                    <a:pt x="152" y="253"/>
                    <a:pt x="152" y="253"/>
                  </a:cubicBezTo>
                  <a:lnTo>
                    <a:pt x="155" y="255"/>
                  </a:lnTo>
                  <a:close/>
                  <a:moveTo>
                    <a:pt x="143" y="275"/>
                  </a:moveTo>
                  <a:cubicBezTo>
                    <a:pt x="149" y="265"/>
                    <a:pt x="149" y="265"/>
                    <a:pt x="149" y="265"/>
                  </a:cubicBezTo>
                  <a:cubicBezTo>
                    <a:pt x="146" y="263"/>
                    <a:pt x="146" y="263"/>
                    <a:pt x="146" y="263"/>
                  </a:cubicBezTo>
                  <a:cubicBezTo>
                    <a:pt x="139" y="273"/>
                    <a:pt x="139" y="273"/>
                    <a:pt x="139" y="273"/>
                  </a:cubicBezTo>
                  <a:lnTo>
                    <a:pt x="143" y="275"/>
                  </a:lnTo>
                  <a:close/>
                  <a:moveTo>
                    <a:pt x="130" y="296"/>
                  </a:moveTo>
                  <a:cubicBezTo>
                    <a:pt x="136" y="285"/>
                    <a:pt x="136" y="285"/>
                    <a:pt x="136" y="285"/>
                  </a:cubicBezTo>
                  <a:cubicBezTo>
                    <a:pt x="133" y="283"/>
                    <a:pt x="133" y="283"/>
                    <a:pt x="133" y="283"/>
                  </a:cubicBezTo>
                  <a:cubicBezTo>
                    <a:pt x="126" y="293"/>
                    <a:pt x="126" y="293"/>
                    <a:pt x="126" y="293"/>
                  </a:cubicBezTo>
                  <a:lnTo>
                    <a:pt x="130" y="296"/>
                  </a:lnTo>
                  <a:close/>
                  <a:moveTo>
                    <a:pt x="117" y="316"/>
                  </a:moveTo>
                  <a:cubicBezTo>
                    <a:pt x="123" y="306"/>
                    <a:pt x="123" y="306"/>
                    <a:pt x="123" y="306"/>
                  </a:cubicBezTo>
                  <a:cubicBezTo>
                    <a:pt x="120" y="304"/>
                    <a:pt x="120" y="304"/>
                    <a:pt x="120" y="304"/>
                  </a:cubicBezTo>
                  <a:cubicBezTo>
                    <a:pt x="113" y="314"/>
                    <a:pt x="113" y="314"/>
                    <a:pt x="113" y="314"/>
                  </a:cubicBezTo>
                  <a:lnTo>
                    <a:pt x="117" y="316"/>
                  </a:lnTo>
                  <a:close/>
                  <a:moveTo>
                    <a:pt x="104" y="336"/>
                  </a:moveTo>
                  <a:cubicBezTo>
                    <a:pt x="110" y="326"/>
                    <a:pt x="110" y="326"/>
                    <a:pt x="110" y="326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1" y="334"/>
                    <a:pt x="101" y="334"/>
                    <a:pt x="101" y="334"/>
                  </a:cubicBezTo>
                  <a:lnTo>
                    <a:pt x="104" y="336"/>
                  </a:lnTo>
                  <a:close/>
                  <a:moveTo>
                    <a:pt x="91" y="356"/>
                  </a:moveTo>
                  <a:cubicBezTo>
                    <a:pt x="98" y="346"/>
                    <a:pt x="98" y="346"/>
                    <a:pt x="98" y="346"/>
                  </a:cubicBezTo>
                  <a:cubicBezTo>
                    <a:pt x="94" y="344"/>
                    <a:pt x="94" y="344"/>
                    <a:pt x="94" y="344"/>
                  </a:cubicBezTo>
                  <a:cubicBezTo>
                    <a:pt x="88" y="354"/>
                    <a:pt x="88" y="354"/>
                    <a:pt x="88" y="354"/>
                  </a:cubicBezTo>
                  <a:lnTo>
                    <a:pt x="91" y="356"/>
                  </a:lnTo>
                  <a:close/>
                  <a:moveTo>
                    <a:pt x="78" y="377"/>
                  </a:moveTo>
                  <a:cubicBezTo>
                    <a:pt x="85" y="367"/>
                    <a:pt x="85" y="367"/>
                    <a:pt x="85" y="367"/>
                  </a:cubicBezTo>
                  <a:cubicBezTo>
                    <a:pt x="81" y="364"/>
                    <a:pt x="81" y="364"/>
                    <a:pt x="81" y="364"/>
                  </a:cubicBezTo>
                  <a:cubicBezTo>
                    <a:pt x="75" y="375"/>
                    <a:pt x="75" y="375"/>
                    <a:pt x="75" y="375"/>
                  </a:cubicBezTo>
                  <a:lnTo>
                    <a:pt x="78" y="377"/>
                  </a:lnTo>
                  <a:close/>
                  <a:moveTo>
                    <a:pt x="66" y="397"/>
                  </a:moveTo>
                  <a:cubicBezTo>
                    <a:pt x="72" y="387"/>
                    <a:pt x="72" y="387"/>
                    <a:pt x="72" y="387"/>
                  </a:cubicBezTo>
                  <a:cubicBezTo>
                    <a:pt x="69" y="385"/>
                    <a:pt x="69" y="385"/>
                    <a:pt x="69" y="385"/>
                  </a:cubicBezTo>
                  <a:cubicBezTo>
                    <a:pt x="62" y="395"/>
                    <a:pt x="62" y="395"/>
                    <a:pt x="62" y="395"/>
                  </a:cubicBezTo>
                  <a:lnTo>
                    <a:pt x="66" y="397"/>
                  </a:lnTo>
                  <a:close/>
                  <a:moveTo>
                    <a:pt x="53" y="417"/>
                  </a:moveTo>
                  <a:cubicBezTo>
                    <a:pt x="59" y="407"/>
                    <a:pt x="59" y="407"/>
                    <a:pt x="59" y="407"/>
                  </a:cubicBezTo>
                  <a:cubicBezTo>
                    <a:pt x="56" y="405"/>
                    <a:pt x="56" y="405"/>
                    <a:pt x="56" y="405"/>
                  </a:cubicBezTo>
                  <a:cubicBezTo>
                    <a:pt x="49" y="415"/>
                    <a:pt x="49" y="415"/>
                    <a:pt x="49" y="415"/>
                  </a:cubicBezTo>
                  <a:lnTo>
                    <a:pt x="53" y="417"/>
                  </a:lnTo>
                  <a:close/>
                  <a:moveTo>
                    <a:pt x="40" y="438"/>
                  </a:moveTo>
                  <a:cubicBezTo>
                    <a:pt x="46" y="427"/>
                    <a:pt x="46" y="427"/>
                    <a:pt x="46" y="427"/>
                  </a:cubicBezTo>
                  <a:cubicBezTo>
                    <a:pt x="43" y="425"/>
                    <a:pt x="43" y="425"/>
                    <a:pt x="43" y="425"/>
                  </a:cubicBezTo>
                  <a:cubicBezTo>
                    <a:pt x="37" y="435"/>
                    <a:pt x="37" y="435"/>
                    <a:pt x="37" y="435"/>
                  </a:cubicBezTo>
                  <a:lnTo>
                    <a:pt x="40" y="438"/>
                  </a:lnTo>
                  <a:close/>
                  <a:moveTo>
                    <a:pt x="27" y="458"/>
                  </a:moveTo>
                  <a:cubicBezTo>
                    <a:pt x="34" y="448"/>
                    <a:pt x="34" y="448"/>
                    <a:pt x="34" y="448"/>
                  </a:cubicBezTo>
                  <a:cubicBezTo>
                    <a:pt x="30" y="446"/>
                    <a:pt x="30" y="446"/>
                    <a:pt x="30" y="446"/>
                  </a:cubicBezTo>
                  <a:cubicBezTo>
                    <a:pt x="24" y="456"/>
                    <a:pt x="24" y="456"/>
                    <a:pt x="24" y="456"/>
                  </a:cubicBezTo>
                  <a:lnTo>
                    <a:pt x="27" y="458"/>
                  </a:lnTo>
                  <a:close/>
                  <a:moveTo>
                    <a:pt x="14" y="478"/>
                  </a:moveTo>
                  <a:cubicBezTo>
                    <a:pt x="21" y="468"/>
                    <a:pt x="21" y="468"/>
                    <a:pt x="21" y="468"/>
                  </a:cubicBezTo>
                  <a:cubicBezTo>
                    <a:pt x="17" y="466"/>
                    <a:pt x="17" y="466"/>
                    <a:pt x="17" y="466"/>
                  </a:cubicBezTo>
                  <a:cubicBezTo>
                    <a:pt x="11" y="476"/>
                    <a:pt x="11" y="476"/>
                    <a:pt x="11" y="476"/>
                  </a:cubicBezTo>
                  <a:lnTo>
                    <a:pt x="14" y="478"/>
                  </a:lnTo>
                  <a:close/>
                  <a:moveTo>
                    <a:pt x="5" y="499"/>
                  </a:moveTo>
                  <a:cubicBezTo>
                    <a:pt x="6" y="496"/>
                    <a:pt x="7" y="492"/>
                    <a:pt x="9" y="488"/>
                  </a:cubicBezTo>
                  <a:cubicBezTo>
                    <a:pt x="5" y="487"/>
                    <a:pt x="5" y="487"/>
                    <a:pt x="5" y="487"/>
                  </a:cubicBezTo>
                  <a:cubicBezTo>
                    <a:pt x="3" y="491"/>
                    <a:pt x="2" y="495"/>
                    <a:pt x="1" y="499"/>
                  </a:cubicBezTo>
                  <a:lnTo>
                    <a:pt x="5" y="499"/>
                  </a:lnTo>
                  <a:close/>
                  <a:moveTo>
                    <a:pt x="5" y="522"/>
                  </a:moveTo>
                  <a:cubicBezTo>
                    <a:pt x="4" y="519"/>
                    <a:pt x="4" y="515"/>
                    <a:pt x="4" y="512"/>
                  </a:cubicBezTo>
                  <a:cubicBezTo>
                    <a:pt x="4" y="511"/>
                    <a:pt x="4" y="511"/>
                    <a:pt x="4" y="511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0" y="515"/>
                    <a:pt x="0" y="519"/>
                    <a:pt x="1" y="523"/>
                  </a:cubicBezTo>
                  <a:cubicBezTo>
                    <a:pt x="5" y="522"/>
                    <a:pt x="5" y="522"/>
                    <a:pt x="5" y="522"/>
                  </a:cubicBezTo>
                  <a:close/>
                  <a:moveTo>
                    <a:pt x="13" y="544"/>
                  </a:moveTo>
                  <a:cubicBezTo>
                    <a:pt x="11" y="541"/>
                    <a:pt x="10" y="537"/>
                    <a:pt x="8" y="534"/>
                  </a:cubicBezTo>
                  <a:cubicBezTo>
                    <a:pt x="4" y="535"/>
                    <a:pt x="4" y="535"/>
                    <a:pt x="4" y="535"/>
                  </a:cubicBezTo>
                  <a:cubicBezTo>
                    <a:pt x="6" y="539"/>
                    <a:pt x="8" y="543"/>
                    <a:pt x="10" y="546"/>
                  </a:cubicBezTo>
                  <a:cubicBezTo>
                    <a:pt x="13" y="544"/>
                    <a:pt x="13" y="544"/>
                    <a:pt x="13" y="544"/>
                  </a:cubicBezTo>
                  <a:close/>
                  <a:moveTo>
                    <a:pt x="30" y="560"/>
                  </a:moveTo>
                  <a:cubicBezTo>
                    <a:pt x="26" y="558"/>
                    <a:pt x="23" y="556"/>
                    <a:pt x="21" y="553"/>
                  </a:cubicBezTo>
                  <a:cubicBezTo>
                    <a:pt x="18" y="556"/>
                    <a:pt x="18" y="556"/>
                    <a:pt x="18" y="556"/>
                  </a:cubicBezTo>
                  <a:cubicBezTo>
                    <a:pt x="21" y="559"/>
                    <a:pt x="24" y="561"/>
                    <a:pt x="27" y="564"/>
                  </a:cubicBezTo>
                  <a:cubicBezTo>
                    <a:pt x="30" y="560"/>
                    <a:pt x="30" y="560"/>
                    <a:pt x="30" y="560"/>
                  </a:cubicBezTo>
                  <a:close/>
                  <a:moveTo>
                    <a:pt x="50" y="573"/>
                  </a:moveTo>
                  <a:cubicBezTo>
                    <a:pt x="40" y="567"/>
                    <a:pt x="40" y="567"/>
                    <a:pt x="40" y="567"/>
                  </a:cubicBezTo>
                  <a:cubicBezTo>
                    <a:pt x="37" y="570"/>
                    <a:pt x="37" y="570"/>
                    <a:pt x="37" y="570"/>
                  </a:cubicBezTo>
                  <a:cubicBezTo>
                    <a:pt x="48" y="577"/>
                    <a:pt x="48" y="577"/>
                    <a:pt x="48" y="577"/>
                  </a:cubicBezTo>
                  <a:lnTo>
                    <a:pt x="50" y="573"/>
                  </a:lnTo>
                  <a:close/>
                  <a:moveTo>
                    <a:pt x="70" y="586"/>
                  </a:moveTo>
                  <a:cubicBezTo>
                    <a:pt x="60" y="580"/>
                    <a:pt x="60" y="580"/>
                    <a:pt x="60" y="580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68" y="589"/>
                    <a:pt x="68" y="589"/>
                    <a:pt x="68" y="589"/>
                  </a:cubicBezTo>
                  <a:lnTo>
                    <a:pt x="70" y="586"/>
                  </a:lnTo>
                  <a:close/>
                  <a:moveTo>
                    <a:pt x="90" y="599"/>
                  </a:moveTo>
                  <a:cubicBezTo>
                    <a:pt x="80" y="593"/>
                    <a:pt x="80" y="593"/>
                    <a:pt x="80" y="593"/>
                  </a:cubicBezTo>
                  <a:cubicBezTo>
                    <a:pt x="78" y="596"/>
                    <a:pt x="78" y="596"/>
                    <a:pt x="78" y="596"/>
                  </a:cubicBezTo>
                  <a:cubicBezTo>
                    <a:pt x="88" y="602"/>
                    <a:pt x="88" y="602"/>
                    <a:pt x="88" y="602"/>
                  </a:cubicBezTo>
                  <a:lnTo>
                    <a:pt x="90" y="599"/>
                  </a:lnTo>
                  <a:close/>
                  <a:moveTo>
                    <a:pt x="111" y="612"/>
                  </a:moveTo>
                  <a:cubicBezTo>
                    <a:pt x="100" y="605"/>
                    <a:pt x="100" y="605"/>
                    <a:pt x="100" y="605"/>
                  </a:cubicBezTo>
                  <a:cubicBezTo>
                    <a:pt x="98" y="609"/>
                    <a:pt x="98" y="609"/>
                    <a:pt x="98" y="609"/>
                  </a:cubicBezTo>
                  <a:cubicBezTo>
                    <a:pt x="108" y="615"/>
                    <a:pt x="108" y="615"/>
                    <a:pt x="108" y="615"/>
                  </a:cubicBezTo>
                  <a:lnTo>
                    <a:pt x="111" y="612"/>
                  </a:lnTo>
                  <a:close/>
                  <a:moveTo>
                    <a:pt x="131" y="625"/>
                  </a:moveTo>
                  <a:cubicBezTo>
                    <a:pt x="121" y="618"/>
                    <a:pt x="121" y="618"/>
                    <a:pt x="121" y="618"/>
                  </a:cubicBezTo>
                  <a:cubicBezTo>
                    <a:pt x="119" y="622"/>
                    <a:pt x="119" y="622"/>
                    <a:pt x="119" y="622"/>
                  </a:cubicBezTo>
                  <a:cubicBezTo>
                    <a:pt x="129" y="628"/>
                    <a:pt x="129" y="628"/>
                    <a:pt x="129" y="628"/>
                  </a:cubicBezTo>
                  <a:lnTo>
                    <a:pt x="131" y="625"/>
                  </a:lnTo>
                  <a:close/>
                  <a:moveTo>
                    <a:pt x="151" y="637"/>
                  </a:moveTo>
                  <a:cubicBezTo>
                    <a:pt x="141" y="631"/>
                    <a:pt x="141" y="631"/>
                    <a:pt x="141" y="631"/>
                  </a:cubicBezTo>
                  <a:cubicBezTo>
                    <a:pt x="139" y="634"/>
                    <a:pt x="139" y="634"/>
                    <a:pt x="139" y="634"/>
                  </a:cubicBezTo>
                  <a:cubicBezTo>
                    <a:pt x="149" y="641"/>
                    <a:pt x="149" y="641"/>
                    <a:pt x="149" y="641"/>
                  </a:cubicBezTo>
                  <a:lnTo>
                    <a:pt x="151" y="637"/>
                  </a:lnTo>
                  <a:close/>
                  <a:moveTo>
                    <a:pt x="171" y="650"/>
                  </a:moveTo>
                  <a:cubicBezTo>
                    <a:pt x="161" y="644"/>
                    <a:pt x="161" y="644"/>
                    <a:pt x="161" y="644"/>
                  </a:cubicBezTo>
                  <a:cubicBezTo>
                    <a:pt x="159" y="647"/>
                    <a:pt x="159" y="647"/>
                    <a:pt x="159" y="647"/>
                  </a:cubicBezTo>
                  <a:cubicBezTo>
                    <a:pt x="169" y="654"/>
                    <a:pt x="169" y="654"/>
                    <a:pt x="169" y="654"/>
                  </a:cubicBezTo>
                  <a:lnTo>
                    <a:pt x="171" y="650"/>
                  </a:lnTo>
                  <a:close/>
                  <a:moveTo>
                    <a:pt x="192" y="663"/>
                  </a:moveTo>
                  <a:cubicBezTo>
                    <a:pt x="182" y="657"/>
                    <a:pt x="182" y="657"/>
                    <a:pt x="182" y="657"/>
                  </a:cubicBezTo>
                  <a:cubicBezTo>
                    <a:pt x="180" y="660"/>
                    <a:pt x="180" y="660"/>
                    <a:pt x="180" y="660"/>
                  </a:cubicBezTo>
                  <a:cubicBezTo>
                    <a:pt x="190" y="666"/>
                    <a:pt x="190" y="666"/>
                    <a:pt x="190" y="666"/>
                  </a:cubicBezTo>
                  <a:lnTo>
                    <a:pt x="192" y="663"/>
                  </a:lnTo>
                  <a:close/>
                  <a:moveTo>
                    <a:pt x="212" y="676"/>
                  </a:moveTo>
                  <a:cubicBezTo>
                    <a:pt x="202" y="669"/>
                    <a:pt x="202" y="669"/>
                    <a:pt x="202" y="669"/>
                  </a:cubicBezTo>
                  <a:cubicBezTo>
                    <a:pt x="200" y="673"/>
                    <a:pt x="200" y="673"/>
                    <a:pt x="200" y="673"/>
                  </a:cubicBezTo>
                  <a:cubicBezTo>
                    <a:pt x="210" y="679"/>
                    <a:pt x="210" y="679"/>
                    <a:pt x="210" y="679"/>
                  </a:cubicBezTo>
                  <a:lnTo>
                    <a:pt x="212" y="676"/>
                  </a:lnTo>
                  <a:close/>
                  <a:moveTo>
                    <a:pt x="232" y="689"/>
                  </a:moveTo>
                  <a:cubicBezTo>
                    <a:pt x="222" y="682"/>
                    <a:pt x="222" y="682"/>
                    <a:pt x="222" y="682"/>
                  </a:cubicBezTo>
                  <a:cubicBezTo>
                    <a:pt x="220" y="686"/>
                    <a:pt x="220" y="686"/>
                    <a:pt x="220" y="686"/>
                  </a:cubicBezTo>
                  <a:cubicBezTo>
                    <a:pt x="230" y="692"/>
                    <a:pt x="230" y="692"/>
                    <a:pt x="230" y="692"/>
                  </a:cubicBezTo>
                  <a:lnTo>
                    <a:pt x="232" y="689"/>
                  </a:lnTo>
                  <a:close/>
                  <a:moveTo>
                    <a:pt x="253" y="701"/>
                  </a:moveTo>
                  <a:cubicBezTo>
                    <a:pt x="243" y="695"/>
                    <a:pt x="243" y="695"/>
                    <a:pt x="243" y="695"/>
                  </a:cubicBezTo>
                  <a:cubicBezTo>
                    <a:pt x="240" y="698"/>
                    <a:pt x="240" y="698"/>
                    <a:pt x="240" y="698"/>
                  </a:cubicBezTo>
                  <a:cubicBezTo>
                    <a:pt x="251" y="705"/>
                    <a:pt x="251" y="705"/>
                    <a:pt x="251" y="705"/>
                  </a:cubicBezTo>
                  <a:lnTo>
                    <a:pt x="253" y="701"/>
                  </a:lnTo>
                  <a:close/>
                  <a:moveTo>
                    <a:pt x="273" y="714"/>
                  </a:moveTo>
                  <a:cubicBezTo>
                    <a:pt x="263" y="708"/>
                    <a:pt x="263" y="708"/>
                    <a:pt x="263" y="708"/>
                  </a:cubicBezTo>
                  <a:cubicBezTo>
                    <a:pt x="261" y="711"/>
                    <a:pt x="261" y="711"/>
                    <a:pt x="261" y="711"/>
                  </a:cubicBezTo>
                  <a:cubicBezTo>
                    <a:pt x="271" y="718"/>
                    <a:pt x="271" y="718"/>
                    <a:pt x="271" y="718"/>
                  </a:cubicBezTo>
                  <a:lnTo>
                    <a:pt x="273" y="714"/>
                  </a:lnTo>
                  <a:close/>
                  <a:moveTo>
                    <a:pt x="293" y="727"/>
                  </a:moveTo>
                  <a:cubicBezTo>
                    <a:pt x="283" y="721"/>
                    <a:pt x="283" y="721"/>
                    <a:pt x="283" y="721"/>
                  </a:cubicBezTo>
                  <a:cubicBezTo>
                    <a:pt x="281" y="724"/>
                    <a:pt x="281" y="724"/>
                    <a:pt x="281" y="724"/>
                  </a:cubicBezTo>
                  <a:cubicBezTo>
                    <a:pt x="291" y="730"/>
                    <a:pt x="291" y="730"/>
                    <a:pt x="291" y="730"/>
                  </a:cubicBezTo>
                  <a:lnTo>
                    <a:pt x="293" y="727"/>
                  </a:lnTo>
                  <a:close/>
                  <a:moveTo>
                    <a:pt x="314" y="740"/>
                  </a:moveTo>
                  <a:cubicBezTo>
                    <a:pt x="303" y="733"/>
                    <a:pt x="303" y="733"/>
                    <a:pt x="303" y="733"/>
                  </a:cubicBezTo>
                  <a:cubicBezTo>
                    <a:pt x="301" y="737"/>
                    <a:pt x="301" y="737"/>
                    <a:pt x="301" y="737"/>
                  </a:cubicBezTo>
                  <a:cubicBezTo>
                    <a:pt x="311" y="743"/>
                    <a:pt x="311" y="743"/>
                    <a:pt x="311" y="743"/>
                  </a:cubicBezTo>
                  <a:lnTo>
                    <a:pt x="314" y="740"/>
                  </a:lnTo>
                  <a:close/>
                  <a:moveTo>
                    <a:pt x="334" y="753"/>
                  </a:moveTo>
                  <a:cubicBezTo>
                    <a:pt x="324" y="746"/>
                    <a:pt x="324" y="746"/>
                    <a:pt x="324" y="746"/>
                  </a:cubicBezTo>
                  <a:cubicBezTo>
                    <a:pt x="322" y="750"/>
                    <a:pt x="322" y="750"/>
                    <a:pt x="322" y="750"/>
                  </a:cubicBezTo>
                  <a:cubicBezTo>
                    <a:pt x="332" y="756"/>
                    <a:pt x="332" y="756"/>
                    <a:pt x="332" y="756"/>
                  </a:cubicBezTo>
                  <a:lnTo>
                    <a:pt x="334" y="753"/>
                  </a:lnTo>
                  <a:close/>
                  <a:moveTo>
                    <a:pt x="354" y="766"/>
                  </a:moveTo>
                  <a:cubicBezTo>
                    <a:pt x="344" y="759"/>
                    <a:pt x="344" y="759"/>
                    <a:pt x="344" y="759"/>
                  </a:cubicBezTo>
                  <a:cubicBezTo>
                    <a:pt x="342" y="763"/>
                    <a:pt x="342" y="763"/>
                    <a:pt x="342" y="763"/>
                  </a:cubicBezTo>
                  <a:cubicBezTo>
                    <a:pt x="352" y="769"/>
                    <a:pt x="352" y="769"/>
                    <a:pt x="352" y="769"/>
                  </a:cubicBezTo>
                  <a:lnTo>
                    <a:pt x="354" y="766"/>
                  </a:lnTo>
                  <a:close/>
                  <a:moveTo>
                    <a:pt x="374" y="778"/>
                  </a:moveTo>
                  <a:cubicBezTo>
                    <a:pt x="364" y="772"/>
                    <a:pt x="364" y="772"/>
                    <a:pt x="364" y="772"/>
                  </a:cubicBezTo>
                  <a:cubicBezTo>
                    <a:pt x="362" y="775"/>
                    <a:pt x="362" y="775"/>
                    <a:pt x="362" y="775"/>
                  </a:cubicBezTo>
                  <a:cubicBezTo>
                    <a:pt x="372" y="782"/>
                    <a:pt x="372" y="782"/>
                    <a:pt x="372" y="782"/>
                  </a:cubicBezTo>
                  <a:lnTo>
                    <a:pt x="374" y="778"/>
                  </a:lnTo>
                  <a:close/>
                  <a:moveTo>
                    <a:pt x="395" y="791"/>
                  </a:moveTo>
                  <a:cubicBezTo>
                    <a:pt x="385" y="785"/>
                    <a:pt x="385" y="785"/>
                    <a:pt x="385" y="785"/>
                  </a:cubicBezTo>
                  <a:cubicBezTo>
                    <a:pt x="382" y="788"/>
                    <a:pt x="382" y="788"/>
                    <a:pt x="382" y="788"/>
                  </a:cubicBezTo>
                  <a:cubicBezTo>
                    <a:pt x="393" y="795"/>
                    <a:pt x="393" y="795"/>
                    <a:pt x="393" y="795"/>
                  </a:cubicBezTo>
                  <a:lnTo>
                    <a:pt x="395" y="791"/>
                  </a:lnTo>
                  <a:close/>
                  <a:moveTo>
                    <a:pt x="415" y="804"/>
                  </a:moveTo>
                  <a:cubicBezTo>
                    <a:pt x="405" y="798"/>
                    <a:pt x="405" y="798"/>
                    <a:pt x="405" y="798"/>
                  </a:cubicBezTo>
                  <a:cubicBezTo>
                    <a:pt x="403" y="801"/>
                    <a:pt x="403" y="801"/>
                    <a:pt x="403" y="801"/>
                  </a:cubicBezTo>
                  <a:cubicBezTo>
                    <a:pt x="413" y="807"/>
                    <a:pt x="413" y="807"/>
                    <a:pt x="413" y="807"/>
                  </a:cubicBezTo>
                  <a:lnTo>
                    <a:pt x="415" y="804"/>
                  </a:lnTo>
                  <a:close/>
                  <a:moveTo>
                    <a:pt x="435" y="817"/>
                  </a:moveTo>
                  <a:cubicBezTo>
                    <a:pt x="425" y="810"/>
                    <a:pt x="425" y="810"/>
                    <a:pt x="425" y="810"/>
                  </a:cubicBezTo>
                  <a:cubicBezTo>
                    <a:pt x="423" y="814"/>
                    <a:pt x="423" y="814"/>
                    <a:pt x="423" y="814"/>
                  </a:cubicBezTo>
                  <a:cubicBezTo>
                    <a:pt x="433" y="820"/>
                    <a:pt x="433" y="820"/>
                    <a:pt x="433" y="820"/>
                  </a:cubicBezTo>
                  <a:lnTo>
                    <a:pt x="435" y="817"/>
                  </a:lnTo>
                  <a:close/>
                  <a:moveTo>
                    <a:pt x="456" y="830"/>
                  </a:moveTo>
                  <a:cubicBezTo>
                    <a:pt x="445" y="823"/>
                    <a:pt x="445" y="823"/>
                    <a:pt x="445" y="823"/>
                  </a:cubicBezTo>
                  <a:cubicBezTo>
                    <a:pt x="443" y="827"/>
                    <a:pt x="443" y="827"/>
                    <a:pt x="443" y="827"/>
                  </a:cubicBezTo>
                  <a:cubicBezTo>
                    <a:pt x="453" y="833"/>
                    <a:pt x="453" y="833"/>
                    <a:pt x="453" y="833"/>
                  </a:cubicBezTo>
                  <a:lnTo>
                    <a:pt x="456" y="830"/>
                  </a:lnTo>
                  <a:close/>
                  <a:moveTo>
                    <a:pt x="476" y="842"/>
                  </a:moveTo>
                  <a:cubicBezTo>
                    <a:pt x="466" y="836"/>
                    <a:pt x="466" y="836"/>
                    <a:pt x="466" y="836"/>
                  </a:cubicBezTo>
                  <a:cubicBezTo>
                    <a:pt x="464" y="839"/>
                    <a:pt x="464" y="839"/>
                    <a:pt x="464" y="839"/>
                  </a:cubicBezTo>
                  <a:cubicBezTo>
                    <a:pt x="474" y="846"/>
                    <a:pt x="474" y="846"/>
                    <a:pt x="474" y="846"/>
                  </a:cubicBezTo>
                  <a:lnTo>
                    <a:pt x="476" y="842"/>
                  </a:lnTo>
                  <a:close/>
                  <a:moveTo>
                    <a:pt x="496" y="855"/>
                  </a:moveTo>
                  <a:cubicBezTo>
                    <a:pt x="486" y="849"/>
                    <a:pt x="486" y="849"/>
                    <a:pt x="486" y="849"/>
                  </a:cubicBezTo>
                  <a:cubicBezTo>
                    <a:pt x="484" y="852"/>
                    <a:pt x="484" y="852"/>
                    <a:pt x="484" y="852"/>
                  </a:cubicBezTo>
                  <a:cubicBezTo>
                    <a:pt x="494" y="859"/>
                    <a:pt x="494" y="859"/>
                    <a:pt x="494" y="859"/>
                  </a:cubicBezTo>
                  <a:lnTo>
                    <a:pt x="496" y="855"/>
                  </a:lnTo>
                  <a:close/>
                  <a:moveTo>
                    <a:pt x="516" y="868"/>
                  </a:moveTo>
                  <a:cubicBezTo>
                    <a:pt x="506" y="862"/>
                    <a:pt x="506" y="862"/>
                    <a:pt x="506" y="862"/>
                  </a:cubicBezTo>
                  <a:cubicBezTo>
                    <a:pt x="504" y="865"/>
                    <a:pt x="504" y="865"/>
                    <a:pt x="504" y="865"/>
                  </a:cubicBezTo>
                  <a:cubicBezTo>
                    <a:pt x="514" y="871"/>
                    <a:pt x="514" y="871"/>
                    <a:pt x="514" y="871"/>
                  </a:cubicBezTo>
                  <a:lnTo>
                    <a:pt x="516" y="868"/>
                  </a:lnTo>
                  <a:close/>
                  <a:moveTo>
                    <a:pt x="537" y="881"/>
                  </a:moveTo>
                  <a:cubicBezTo>
                    <a:pt x="527" y="874"/>
                    <a:pt x="527" y="874"/>
                    <a:pt x="527" y="874"/>
                  </a:cubicBezTo>
                  <a:cubicBezTo>
                    <a:pt x="524" y="878"/>
                    <a:pt x="524" y="878"/>
                    <a:pt x="524" y="878"/>
                  </a:cubicBezTo>
                  <a:cubicBezTo>
                    <a:pt x="535" y="884"/>
                    <a:pt x="535" y="884"/>
                    <a:pt x="535" y="884"/>
                  </a:cubicBezTo>
                  <a:lnTo>
                    <a:pt x="537" y="881"/>
                  </a:lnTo>
                  <a:close/>
                </a:path>
              </a:pathLst>
            </a:custGeom>
            <a:solidFill>
              <a:srgbClr val="A072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304">
              <a:extLst>
                <a:ext uri="{FF2B5EF4-FFF2-40B4-BE49-F238E27FC236}">
                  <a16:creationId xmlns:a16="http://schemas.microsoft.com/office/drawing/2014/main" id="{7B742376-5574-4490-87F7-8220574C0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34320" y="-11966672"/>
              <a:ext cx="1289550" cy="1022799"/>
            </a:xfrm>
            <a:custGeom>
              <a:avLst/>
              <a:gdLst>
                <a:gd name="T0" fmla="*/ 351 w 438"/>
                <a:gd name="T1" fmla="*/ 338 h 344"/>
                <a:gd name="T2" fmla="*/ 13 w 438"/>
                <a:gd name="T3" fmla="*/ 125 h 344"/>
                <a:gd name="T4" fmla="*/ 7 w 438"/>
                <a:gd name="T5" fmla="*/ 94 h 344"/>
                <a:gd name="T6" fmla="*/ 58 w 438"/>
                <a:gd name="T7" fmla="*/ 13 h 344"/>
                <a:gd name="T8" fmla="*/ 88 w 438"/>
                <a:gd name="T9" fmla="*/ 7 h 344"/>
                <a:gd name="T10" fmla="*/ 425 w 438"/>
                <a:gd name="T11" fmla="*/ 219 h 344"/>
                <a:gd name="T12" fmla="*/ 432 w 438"/>
                <a:gd name="T13" fmla="*/ 250 h 344"/>
                <a:gd name="T14" fmla="*/ 381 w 438"/>
                <a:gd name="T15" fmla="*/ 331 h 344"/>
                <a:gd name="T16" fmla="*/ 351 w 438"/>
                <a:gd name="T17" fmla="*/ 33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8" h="344">
                  <a:moveTo>
                    <a:pt x="351" y="338"/>
                  </a:moveTo>
                  <a:cubicBezTo>
                    <a:pt x="13" y="125"/>
                    <a:pt x="13" y="125"/>
                    <a:pt x="13" y="125"/>
                  </a:cubicBezTo>
                  <a:cubicBezTo>
                    <a:pt x="3" y="118"/>
                    <a:pt x="0" y="105"/>
                    <a:pt x="7" y="9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64" y="3"/>
                    <a:pt x="78" y="0"/>
                    <a:pt x="88" y="7"/>
                  </a:cubicBezTo>
                  <a:cubicBezTo>
                    <a:pt x="425" y="219"/>
                    <a:pt x="425" y="219"/>
                    <a:pt x="425" y="219"/>
                  </a:cubicBezTo>
                  <a:cubicBezTo>
                    <a:pt x="435" y="226"/>
                    <a:pt x="438" y="239"/>
                    <a:pt x="432" y="250"/>
                  </a:cubicBezTo>
                  <a:cubicBezTo>
                    <a:pt x="381" y="331"/>
                    <a:pt x="381" y="331"/>
                    <a:pt x="381" y="331"/>
                  </a:cubicBezTo>
                  <a:cubicBezTo>
                    <a:pt x="374" y="341"/>
                    <a:pt x="361" y="344"/>
                    <a:pt x="351" y="338"/>
                  </a:cubicBezTo>
                  <a:close/>
                </a:path>
              </a:pathLst>
            </a:custGeom>
            <a:solidFill>
              <a:srgbClr val="E8A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305">
              <a:extLst>
                <a:ext uri="{FF2B5EF4-FFF2-40B4-BE49-F238E27FC236}">
                  <a16:creationId xmlns:a16="http://schemas.microsoft.com/office/drawing/2014/main" id="{E026EAA5-6A0B-422C-9F1E-D01B522C57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54141" y="-11889035"/>
              <a:ext cx="1175961" cy="897903"/>
            </a:xfrm>
            <a:custGeom>
              <a:avLst/>
              <a:gdLst>
                <a:gd name="T0" fmla="*/ 323 w 400"/>
                <a:gd name="T1" fmla="*/ 292 h 302"/>
                <a:gd name="T2" fmla="*/ 360 w 400"/>
                <a:gd name="T3" fmla="*/ 286 h 302"/>
                <a:gd name="T4" fmla="*/ 361 w 400"/>
                <a:gd name="T5" fmla="*/ 292 h 302"/>
                <a:gd name="T6" fmla="*/ 367 w 400"/>
                <a:gd name="T7" fmla="*/ 276 h 302"/>
                <a:gd name="T8" fmla="*/ 386 w 400"/>
                <a:gd name="T9" fmla="*/ 246 h 302"/>
                <a:gd name="T10" fmla="*/ 386 w 400"/>
                <a:gd name="T11" fmla="*/ 246 h 302"/>
                <a:gd name="T12" fmla="*/ 396 w 400"/>
                <a:gd name="T13" fmla="*/ 238 h 302"/>
                <a:gd name="T14" fmla="*/ 384 w 400"/>
                <a:gd name="T15" fmla="*/ 209 h 302"/>
                <a:gd name="T16" fmla="*/ 391 w 400"/>
                <a:gd name="T17" fmla="*/ 208 h 302"/>
                <a:gd name="T18" fmla="*/ 374 w 400"/>
                <a:gd name="T19" fmla="*/ 202 h 302"/>
                <a:gd name="T20" fmla="*/ 344 w 400"/>
                <a:gd name="T21" fmla="*/ 183 h 302"/>
                <a:gd name="T22" fmla="*/ 344 w 400"/>
                <a:gd name="T23" fmla="*/ 183 h 302"/>
                <a:gd name="T24" fmla="*/ 325 w 400"/>
                <a:gd name="T25" fmla="*/ 167 h 302"/>
                <a:gd name="T26" fmla="*/ 315 w 400"/>
                <a:gd name="T27" fmla="*/ 160 h 302"/>
                <a:gd name="T28" fmla="*/ 293 w 400"/>
                <a:gd name="T29" fmla="*/ 151 h 302"/>
                <a:gd name="T30" fmla="*/ 262 w 400"/>
                <a:gd name="T31" fmla="*/ 132 h 302"/>
                <a:gd name="T32" fmla="*/ 262 w 400"/>
                <a:gd name="T33" fmla="*/ 132 h 302"/>
                <a:gd name="T34" fmla="*/ 244 w 400"/>
                <a:gd name="T35" fmla="*/ 116 h 302"/>
                <a:gd name="T36" fmla="*/ 234 w 400"/>
                <a:gd name="T37" fmla="*/ 109 h 302"/>
                <a:gd name="T38" fmla="*/ 212 w 400"/>
                <a:gd name="T39" fmla="*/ 100 h 302"/>
                <a:gd name="T40" fmla="*/ 181 w 400"/>
                <a:gd name="T41" fmla="*/ 80 h 302"/>
                <a:gd name="T42" fmla="*/ 181 w 400"/>
                <a:gd name="T43" fmla="*/ 80 h 302"/>
                <a:gd name="T44" fmla="*/ 163 w 400"/>
                <a:gd name="T45" fmla="*/ 64 h 302"/>
                <a:gd name="T46" fmla="*/ 153 w 400"/>
                <a:gd name="T47" fmla="*/ 58 h 302"/>
                <a:gd name="T48" fmla="*/ 131 w 400"/>
                <a:gd name="T49" fmla="*/ 48 h 302"/>
                <a:gd name="T50" fmla="*/ 100 w 400"/>
                <a:gd name="T51" fmla="*/ 29 h 302"/>
                <a:gd name="T52" fmla="*/ 100 w 400"/>
                <a:gd name="T53" fmla="*/ 29 h 302"/>
                <a:gd name="T54" fmla="*/ 82 w 400"/>
                <a:gd name="T55" fmla="*/ 13 h 302"/>
                <a:gd name="T56" fmla="*/ 70 w 400"/>
                <a:gd name="T57" fmla="*/ 10 h 302"/>
                <a:gd name="T58" fmla="*/ 60 w 400"/>
                <a:gd name="T59" fmla="*/ 4 h 302"/>
                <a:gd name="T60" fmla="*/ 38 w 400"/>
                <a:gd name="T61" fmla="*/ 9 h 302"/>
                <a:gd name="T62" fmla="*/ 31 w 400"/>
                <a:gd name="T63" fmla="*/ 19 h 302"/>
                <a:gd name="T64" fmla="*/ 22 w 400"/>
                <a:gd name="T65" fmla="*/ 41 h 302"/>
                <a:gd name="T66" fmla="*/ 3 w 400"/>
                <a:gd name="T67" fmla="*/ 72 h 302"/>
                <a:gd name="T68" fmla="*/ 2 w 400"/>
                <a:gd name="T69" fmla="*/ 65 h 302"/>
                <a:gd name="T70" fmla="*/ 10 w 400"/>
                <a:gd name="T71" fmla="*/ 90 h 302"/>
                <a:gd name="T72" fmla="*/ 9 w 400"/>
                <a:gd name="T73" fmla="*/ 93 h 302"/>
                <a:gd name="T74" fmla="*/ 19 w 400"/>
                <a:gd name="T75" fmla="*/ 100 h 302"/>
                <a:gd name="T76" fmla="*/ 41 w 400"/>
                <a:gd name="T77" fmla="*/ 109 h 302"/>
                <a:gd name="T78" fmla="*/ 72 w 400"/>
                <a:gd name="T79" fmla="*/ 129 h 302"/>
                <a:gd name="T80" fmla="*/ 72 w 400"/>
                <a:gd name="T81" fmla="*/ 129 h 302"/>
                <a:gd name="T82" fmla="*/ 90 w 400"/>
                <a:gd name="T83" fmla="*/ 145 h 302"/>
                <a:gd name="T84" fmla="*/ 100 w 400"/>
                <a:gd name="T85" fmla="*/ 151 h 302"/>
                <a:gd name="T86" fmla="*/ 122 w 400"/>
                <a:gd name="T87" fmla="*/ 161 h 302"/>
                <a:gd name="T88" fmla="*/ 153 w 400"/>
                <a:gd name="T89" fmla="*/ 180 h 302"/>
                <a:gd name="T90" fmla="*/ 153 w 400"/>
                <a:gd name="T91" fmla="*/ 180 h 302"/>
                <a:gd name="T92" fmla="*/ 171 w 400"/>
                <a:gd name="T93" fmla="*/ 196 h 302"/>
                <a:gd name="T94" fmla="*/ 181 w 400"/>
                <a:gd name="T95" fmla="*/ 202 h 302"/>
                <a:gd name="T96" fmla="*/ 204 w 400"/>
                <a:gd name="T97" fmla="*/ 212 h 302"/>
                <a:gd name="T98" fmla="*/ 234 w 400"/>
                <a:gd name="T99" fmla="*/ 231 h 302"/>
                <a:gd name="T100" fmla="*/ 234 w 400"/>
                <a:gd name="T101" fmla="*/ 231 h 302"/>
                <a:gd name="T102" fmla="*/ 252 w 400"/>
                <a:gd name="T103" fmla="*/ 247 h 302"/>
                <a:gd name="T104" fmla="*/ 262 w 400"/>
                <a:gd name="T105" fmla="*/ 254 h 302"/>
                <a:gd name="T106" fmla="*/ 285 w 400"/>
                <a:gd name="T107" fmla="*/ 263 h 302"/>
                <a:gd name="T108" fmla="*/ 315 w 400"/>
                <a:gd name="T109" fmla="*/ 282 h 302"/>
                <a:gd name="T110" fmla="*/ 315 w 400"/>
                <a:gd name="T111" fmla="*/ 28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0" h="302">
                  <a:moveTo>
                    <a:pt x="343" y="298"/>
                  </a:moveTo>
                  <a:cubicBezTo>
                    <a:pt x="340" y="297"/>
                    <a:pt x="338" y="297"/>
                    <a:pt x="336" y="295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3" y="292"/>
                    <a:pt x="323" y="292"/>
                    <a:pt x="323" y="292"/>
                  </a:cubicBezTo>
                  <a:cubicBezTo>
                    <a:pt x="333" y="299"/>
                    <a:pt x="333" y="299"/>
                    <a:pt x="333" y="299"/>
                  </a:cubicBezTo>
                  <a:cubicBezTo>
                    <a:pt x="336" y="300"/>
                    <a:pt x="340" y="301"/>
                    <a:pt x="343" y="302"/>
                  </a:cubicBezTo>
                  <a:lnTo>
                    <a:pt x="343" y="298"/>
                  </a:lnTo>
                  <a:close/>
                  <a:moveTo>
                    <a:pt x="360" y="286"/>
                  </a:moveTo>
                  <a:cubicBezTo>
                    <a:pt x="358" y="290"/>
                    <a:pt x="358" y="290"/>
                    <a:pt x="358" y="290"/>
                  </a:cubicBezTo>
                  <a:cubicBezTo>
                    <a:pt x="357" y="292"/>
                    <a:pt x="355" y="294"/>
                    <a:pt x="353" y="295"/>
                  </a:cubicBezTo>
                  <a:cubicBezTo>
                    <a:pt x="355" y="298"/>
                    <a:pt x="355" y="298"/>
                    <a:pt x="355" y="298"/>
                  </a:cubicBezTo>
                  <a:cubicBezTo>
                    <a:pt x="358" y="297"/>
                    <a:pt x="360" y="295"/>
                    <a:pt x="361" y="292"/>
                  </a:cubicBezTo>
                  <a:cubicBezTo>
                    <a:pt x="364" y="289"/>
                    <a:pt x="364" y="289"/>
                    <a:pt x="364" y="289"/>
                  </a:cubicBezTo>
                  <a:cubicBezTo>
                    <a:pt x="360" y="286"/>
                    <a:pt x="360" y="286"/>
                    <a:pt x="360" y="286"/>
                  </a:cubicBezTo>
                  <a:close/>
                  <a:moveTo>
                    <a:pt x="373" y="266"/>
                  </a:moveTo>
                  <a:cubicBezTo>
                    <a:pt x="367" y="276"/>
                    <a:pt x="367" y="276"/>
                    <a:pt x="367" y="276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6" y="268"/>
                    <a:pt x="376" y="268"/>
                    <a:pt x="376" y="268"/>
                  </a:cubicBezTo>
                  <a:lnTo>
                    <a:pt x="373" y="266"/>
                  </a:lnTo>
                  <a:close/>
                  <a:moveTo>
                    <a:pt x="386" y="246"/>
                  </a:moveTo>
                  <a:cubicBezTo>
                    <a:pt x="380" y="256"/>
                    <a:pt x="380" y="256"/>
                    <a:pt x="380" y="256"/>
                  </a:cubicBezTo>
                  <a:cubicBezTo>
                    <a:pt x="383" y="258"/>
                    <a:pt x="383" y="258"/>
                    <a:pt x="383" y="258"/>
                  </a:cubicBezTo>
                  <a:cubicBezTo>
                    <a:pt x="389" y="248"/>
                    <a:pt x="389" y="248"/>
                    <a:pt x="389" y="248"/>
                  </a:cubicBezTo>
                  <a:lnTo>
                    <a:pt x="386" y="246"/>
                  </a:lnTo>
                  <a:close/>
                  <a:moveTo>
                    <a:pt x="396" y="226"/>
                  </a:moveTo>
                  <a:cubicBezTo>
                    <a:pt x="396" y="228"/>
                    <a:pt x="395" y="231"/>
                    <a:pt x="394" y="234"/>
                  </a:cubicBezTo>
                  <a:cubicBezTo>
                    <a:pt x="392" y="236"/>
                    <a:pt x="392" y="236"/>
                    <a:pt x="392" y="236"/>
                  </a:cubicBezTo>
                  <a:cubicBezTo>
                    <a:pt x="396" y="238"/>
                    <a:pt x="396" y="238"/>
                    <a:pt x="396" y="238"/>
                  </a:cubicBezTo>
                  <a:cubicBezTo>
                    <a:pt x="397" y="236"/>
                    <a:pt x="397" y="236"/>
                    <a:pt x="397" y="236"/>
                  </a:cubicBezTo>
                  <a:cubicBezTo>
                    <a:pt x="399" y="233"/>
                    <a:pt x="400" y="229"/>
                    <a:pt x="400" y="226"/>
                  </a:cubicBezTo>
                  <a:cubicBezTo>
                    <a:pt x="396" y="226"/>
                    <a:pt x="396" y="226"/>
                    <a:pt x="396" y="226"/>
                  </a:cubicBezTo>
                  <a:close/>
                  <a:moveTo>
                    <a:pt x="384" y="209"/>
                  </a:moveTo>
                  <a:cubicBezTo>
                    <a:pt x="388" y="211"/>
                    <a:pt x="388" y="211"/>
                    <a:pt x="388" y="211"/>
                  </a:cubicBezTo>
                  <a:cubicBezTo>
                    <a:pt x="390" y="212"/>
                    <a:pt x="392" y="214"/>
                    <a:pt x="393" y="216"/>
                  </a:cubicBezTo>
                  <a:cubicBezTo>
                    <a:pt x="396" y="213"/>
                    <a:pt x="396" y="213"/>
                    <a:pt x="396" y="213"/>
                  </a:cubicBezTo>
                  <a:cubicBezTo>
                    <a:pt x="395" y="211"/>
                    <a:pt x="393" y="209"/>
                    <a:pt x="391" y="208"/>
                  </a:cubicBezTo>
                  <a:cubicBezTo>
                    <a:pt x="386" y="205"/>
                    <a:pt x="386" y="205"/>
                    <a:pt x="386" y="205"/>
                  </a:cubicBezTo>
                  <a:cubicBezTo>
                    <a:pt x="384" y="209"/>
                    <a:pt x="384" y="209"/>
                    <a:pt x="384" y="209"/>
                  </a:cubicBezTo>
                  <a:close/>
                  <a:moveTo>
                    <a:pt x="364" y="196"/>
                  </a:moveTo>
                  <a:cubicBezTo>
                    <a:pt x="374" y="202"/>
                    <a:pt x="374" y="202"/>
                    <a:pt x="374" y="202"/>
                  </a:cubicBezTo>
                  <a:cubicBezTo>
                    <a:pt x="376" y="199"/>
                    <a:pt x="376" y="199"/>
                    <a:pt x="376" y="199"/>
                  </a:cubicBezTo>
                  <a:cubicBezTo>
                    <a:pt x="366" y="192"/>
                    <a:pt x="366" y="192"/>
                    <a:pt x="366" y="192"/>
                  </a:cubicBezTo>
                  <a:lnTo>
                    <a:pt x="364" y="196"/>
                  </a:lnTo>
                  <a:close/>
                  <a:moveTo>
                    <a:pt x="344" y="183"/>
                  </a:moveTo>
                  <a:cubicBezTo>
                    <a:pt x="354" y="189"/>
                    <a:pt x="354" y="189"/>
                    <a:pt x="354" y="189"/>
                  </a:cubicBezTo>
                  <a:cubicBezTo>
                    <a:pt x="356" y="186"/>
                    <a:pt x="356" y="186"/>
                    <a:pt x="356" y="186"/>
                  </a:cubicBezTo>
                  <a:cubicBezTo>
                    <a:pt x="346" y="180"/>
                    <a:pt x="346" y="180"/>
                    <a:pt x="346" y="180"/>
                  </a:cubicBezTo>
                  <a:lnTo>
                    <a:pt x="344" y="183"/>
                  </a:lnTo>
                  <a:close/>
                  <a:moveTo>
                    <a:pt x="323" y="170"/>
                  </a:moveTo>
                  <a:cubicBezTo>
                    <a:pt x="333" y="177"/>
                    <a:pt x="333" y="177"/>
                    <a:pt x="333" y="177"/>
                  </a:cubicBezTo>
                  <a:cubicBezTo>
                    <a:pt x="336" y="173"/>
                    <a:pt x="336" y="173"/>
                    <a:pt x="336" y="173"/>
                  </a:cubicBezTo>
                  <a:cubicBezTo>
                    <a:pt x="325" y="167"/>
                    <a:pt x="325" y="167"/>
                    <a:pt x="325" y="167"/>
                  </a:cubicBezTo>
                  <a:lnTo>
                    <a:pt x="323" y="170"/>
                  </a:lnTo>
                  <a:close/>
                  <a:moveTo>
                    <a:pt x="303" y="157"/>
                  </a:moveTo>
                  <a:cubicBezTo>
                    <a:pt x="313" y="164"/>
                    <a:pt x="313" y="164"/>
                    <a:pt x="313" y="164"/>
                  </a:cubicBezTo>
                  <a:cubicBezTo>
                    <a:pt x="315" y="160"/>
                    <a:pt x="315" y="160"/>
                    <a:pt x="315" y="160"/>
                  </a:cubicBezTo>
                  <a:cubicBezTo>
                    <a:pt x="305" y="154"/>
                    <a:pt x="305" y="154"/>
                    <a:pt x="305" y="154"/>
                  </a:cubicBezTo>
                  <a:lnTo>
                    <a:pt x="303" y="157"/>
                  </a:lnTo>
                  <a:close/>
                  <a:moveTo>
                    <a:pt x="283" y="145"/>
                  </a:moveTo>
                  <a:cubicBezTo>
                    <a:pt x="293" y="151"/>
                    <a:pt x="293" y="151"/>
                    <a:pt x="293" y="151"/>
                  </a:cubicBezTo>
                  <a:cubicBezTo>
                    <a:pt x="295" y="148"/>
                    <a:pt x="295" y="148"/>
                    <a:pt x="295" y="148"/>
                  </a:cubicBezTo>
                  <a:cubicBezTo>
                    <a:pt x="285" y="141"/>
                    <a:pt x="285" y="141"/>
                    <a:pt x="285" y="141"/>
                  </a:cubicBezTo>
                  <a:lnTo>
                    <a:pt x="283" y="145"/>
                  </a:lnTo>
                  <a:close/>
                  <a:moveTo>
                    <a:pt x="262" y="132"/>
                  </a:moveTo>
                  <a:cubicBezTo>
                    <a:pt x="273" y="138"/>
                    <a:pt x="273" y="138"/>
                    <a:pt x="273" y="138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65" y="128"/>
                    <a:pt x="265" y="128"/>
                    <a:pt x="265" y="128"/>
                  </a:cubicBezTo>
                  <a:lnTo>
                    <a:pt x="262" y="132"/>
                  </a:lnTo>
                  <a:close/>
                  <a:moveTo>
                    <a:pt x="242" y="119"/>
                  </a:moveTo>
                  <a:cubicBezTo>
                    <a:pt x="252" y="125"/>
                    <a:pt x="252" y="125"/>
                    <a:pt x="252" y="125"/>
                  </a:cubicBezTo>
                  <a:cubicBezTo>
                    <a:pt x="254" y="122"/>
                    <a:pt x="254" y="122"/>
                    <a:pt x="254" y="122"/>
                  </a:cubicBezTo>
                  <a:cubicBezTo>
                    <a:pt x="244" y="116"/>
                    <a:pt x="244" y="116"/>
                    <a:pt x="244" y="116"/>
                  </a:cubicBezTo>
                  <a:lnTo>
                    <a:pt x="242" y="119"/>
                  </a:lnTo>
                  <a:close/>
                  <a:moveTo>
                    <a:pt x="222" y="106"/>
                  </a:moveTo>
                  <a:cubicBezTo>
                    <a:pt x="232" y="112"/>
                    <a:pt x="232" y="112"/>
                    <a:pt x="232" y="112"/>
                  </a:cubicBezTo>
                  <a:cubicBezTo>
                    <a:pt x="234" y="109"/>
                    <a:pt x="234" y="109"/>
                    <a:pt x="234" y="109"/>
                  </a:cubicBezTo>
                  <a:cubicBezTo>
                    <a:pt x="224" y="103"/>
                    <a:pt x="224" y="103"/>
                    <a:pt x="224" y="103"/>
                  </a:cubicBezTo>
                  <a:lnTo>
                    <a:pt x="222" y="106"/>
                  </a:lnTo>
                  <a:close/>
                  <a:moveTo>
                    <a:pt x="202" y="93"/>
                  </a:moveTo>
                  <a:cubicBezTo>
                    <a:pt x="212" y="100"/>
                    <a:pt x="212" y="100"/>
                    <a:pt x="212" y="100"/>
                  </a:cubicBezTo>
                  <a:cubicBezTo>
                    <a:pt x="214" y="96"/>
                    <a:pt x="214" y="96"/>
                    <a:pt x="214" y="96"/>
                  </a:cubicBezTo>
                  <a:cubicBezTo>
                    <a:pt x="204" y="90"/>
                    <a:pt x="204" y="90"/>
                    <a:pt x="204" y="90"/>
                  </a:cubicBezTo>
                  <a:lnTo>
                    <a:pt x="202" y="93"/>
                  </a:lnTo>
                  <a:close/>
                  <a:moveTo>
                    <a:pt x="181" y="80"/>
                  </a:moveTo>
                  <a:cubicBezTo>
                    <a:pt x="191" y="87"/>
                    <a:pt x="191" y="87"/>
                    <a:pt x="191" y="87"/>
                  </a:cubicBezTo>
                  <a:cubicBezTo>
                    <a:pt x="194" y="83"/>
                    <a:pt x="194" y="83"/>
                    <a:pt x="194" y="83"/>
                  </a:cubicBezTo>
                  <a:cubicBezTo>
                    <a:pt x="183" y="77"/>
                    <a:pt x="183" y="77"/>
                    <a:pt x="183" y="77"/>
                  </a:cubicBezTo>
                  <a:lnTo>
                    <a:pt x="181" y="80"/>
                  </a:lnTo>
                  <a:close/>
                  <a:moveTo>
                    <a:pt x="161" y="68"/>
                  </a:moveTo>
                  <a:cubicBezTo>
                    <a:pt x="171" y="74"/>
                    <a:pt x="171" y="74"/>
                    <a:pt x="171" y="74"/>
                  </a:cubicBezTo>
                  <a:cubicBezTo>
                    <a:pt x="173" y="71"/>
                    <a:pt x="173" y="71"/>
                    <a:pt x="173" y="71"/>
                  </a:cubicBezTo>
                  <a:cubicBezTo>
                    <a:pt x="163" y="64"/>
                    <a:pt x="163" y="64"/>
                    <a:pt x="163" y="64"/>
                  </a:cubicBezTo>
                  <a:lnTo>
                    <a:pt x="161" y="68"/>
                  </a:lnTo>
                  <a:close/>
                  <a:moveTo>
                    <a:pt x="141" y="55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58"/>
                    <a:pt x="153" y="58"/>
                    <a:pt x="153" y="58"/>
                  </a:cubicBezTo>
                  <a:cubicBezTo>
                    <a:pt x="143" y="51"/>
                    <a:pt x="143" y="51"/>
                    <a:pt x="143" y="51"/>
                  </a:cubicBezTo>
                  <a:lnTo>
                    <a:pt x="141" y="55"/>
                  </a:lnTo>
                  <a:close/>
                  <a:moveTo>
                    <a:pt x="120" y="42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23" y="39"/>
                    <a:pt x="123" y="39"/>
                    <a:pt x="123" y="39"/>
                  </a:cubicBezTo>
                  <a:lnTo>
                    <a:pt x="120" y="42"/>
                  </a:lnTo>
                  <a:close/>
                  <a:moveTo>
                    <a:pt x="100" y="29"/>
                  </a:moveTo>
                  <a:cubicBezTo>
                    <a:pt x="110" y="36"/>
                    <a:pt x="110" y="36"/>
                    <a:pt x="110" y="36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02" y="26"/>
                    <a:pt x="102" y="26"/>
                    <a:pt x="102" y="26"/>
                  </a:cubicBezTo>
                  <a:lnTo>
                    <a:pt x="100" y="29"/>
                  </a:lnTo>
                  <a:close/>
                  <a:moveTo>
                    <a:pt x="80" y="16"/>
                  </a:moveTo>
                  <a:cubicBezTo>
                    <a:pt x="90" y="23"/>
                    <a:pt x="90" y="23"/>
                    <a:pt x="90" y="23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82" y="13"/>
                    <a:pt x="82" y="13"/>
                    <a:pt x="82" y="13"/>
                  </a:cubicBezTo>
                  <a:lnTo>
                    <a:pt x="80" y="16"/>
                  </a:lnTo>
                  <a:close/>
                  <a:moveTo>
                    <a:pt x="60" y="4"/>
                  </a:moveTo>
                  <a:cubicBezTo>
                    <a:pt x="61" y="5"/>
                    <a:pt x="62" y="5"/>
                    <a:pt x="63" y="6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4" y="2"/>
                    <a:pt x="62" y="1"/>
                    <a:pt x="61" y="0"/>
                  </a:cubicBezTo>
                  <a:cubicBezTo>
                    <a:pt x="60" y="4"/>
                    <a:pt x="60" y="4"/>
                    <a:pt x="60" y="4"/>
                  </a:cubicBezTo>
                  <a:close/>
                  <a:moveTo>
                    <a:pt x="41" y="11"/>
                  </a:moveTo>
                  <a:cubicBezTo>
                    <a:pt x="43" y="8"/>
                    <a:pt x="46" y="6"/>
                    <a:pt x="49" y="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4" y="2"/>
                    <a:pt x="40" y="5"/>
                    <a:pt x="38" y="9"/>
                  </a:cubicBezTo>
                  <a:cubicBezTo>
                    <a:pt x="41" y="11"/>
                    <a:pt x="41" y="11"/>
                    <a:pt x="41" y="11"/>
                  </a:cubicBezTo>
                  <a:close/>
                  <a:moveTo>
                    <a:pt x="28" y="31"/>
                  </a:moveTo>
                  <a:cubicBezTo>
                    <a:pt x="35" y="21"/>
                    <a:pt x="35" y="21"/>
                    <a:pt x="35" y="21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5" y="29"/>
                    <a:pt x="25" y="29"/>
                    <a:pt x="25" y="29"/>
                  </a:cubicBezTo>
                  <a:lnTo>
                    <a:pt x="28" y="31"/>
                  </a:lnTo>
                  <a:close/>
                  <a:moveTo>
                    <a:pt x="15" y="5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2" y="49"/>
                    <a:pt x="12" y="49"/>
                    <a:pt x="12" y="49"/>
                  </a:cubicBezTo>
                  <a:lnTo>
                    <a:pt x="15" y="51"/>
                  </a:lnTo>
                  <a:close/>
                  <a:moveTo>
                    <a:pt x="3" y="72"/>
                  </a:moveTo>
                  <a:cubicBezTo>
                    <a:pt x="4" y="70"/>
                    <a:pt x="4" y="69"/>
                    <a:pt x="5" y="67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1" y="67"/>
                    <a:pt x="0" y="69"/>
                    <a:pt x="0" y="70"/>
                  </a:cubicBezTo>
                  <a:cubicBezTo>
                    <a:pt x="3" y="72"/>
                    <a:pt x="3" y="72"/>
                    <a:pt x="3" y="72"/>
                  </a:cubicBezTo>
                  <a:close/>
                  <a:moveTo>
                    <a:pt x="11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7" y="88"/>
                    <a:pt x="5" y="85"/>
                    <a:pt x="4" y="8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" y="87"/>
                    <a:pt x="5" y="91"/>
                    <a:pt x="8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11" y="90"/>
                    <a:pt x="11" y="90"/>
                    <a:pt x="11" y="90"/>
                  </a:cubicBezTo>
                  <a:close/>
                  <a:moveTo>
                    <a:pt x="31" y="103"/>
                  </a:moveTo>
                  <a:cubicBezTo>
                    <a:pt x="21" y="96"/>
                    <a:pt x="21" y="96"/>
                    <a:pt x="21" y="96"/>
                  </a:cubicBezTo>
                  <a:cubicBezTo>
                    <a:pt x="19" y="100"/>
                    <a:pt x="19" y="100"/>
                    <a:pt x="19" y="100"/>
                  </a:cubicBezTo>
                  <a:cubicBezTo>
                    <a:pt x="29" y="106"/>
                    <a:pt x="29" y="106"/>
                    <a:pt x="29" y="106"/>
                  </a:cubicBezTo>
                  <a:lnTo>
                    <a:pt x="31" y="103"/>
                  </a:lnTo>
                  <a:close/>
                  <a:moveTo>
                    <a:pt x="51" y="116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9" y="119"/>
                    <a:pt x="49" y="119"/>
                    <a:pt x="49" y="119"/>
                  </a:cubicBezTo>
                  <a:lnTo>
                    <a:pt x="51" y="116"/>
                  </a:lnTo>
                  <a:close/>
                  <a:moveTo>
                    <a:pt x="72" y="129"/>
                  </a:moveTo>
                  <a:cubicBezTo>
                    <a:pt x="62" y="122"/>
                    <a:pt x="62" y="122"/>
                    <a:pt x="62" y="122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70" y="132"/>
                    <a:pt x="70" y="132"/>
                    <a:pt x="70" y="132"/>
                  </a:cubicBezTo>
                  <a:lnTo>
                    <a:pt x="72" y="129"/>
                  </a:lnTo>
                  <a:close/>
                  <a:moveTo>
                    <a:pt x="92" y="141"/>
                  </a:moveTo>
                  <a:cubicBezTo>
                    <a:pt x="82" y="135"/>
                    <a:pt x="82" y="135"/>
                    <a:pt x="82" y="135"/>
                  </a:cubicBezTo>
                  <a:cubicBezTo>
                    <a:pt x="80" y="138"/>
                    <a:pt x="80" y="138"/>
                    <a:pt x="80" y="138"/>
                  </a:cubicBezTo>
                  <a:cubicBezTo>
                    <a:pt x="90" y="145"/>
                    <a:pt x="90" y="145"/>
                    <a:pt x="90" y="145"/>
                  </a:cubicBezTo>
                  <a:lnTo>
                    <a:pt x="92" y="141"/>
                  </a:lnTo>
                  <a:close/>
                  <a:moveTo>
                    <a:pt x="112" y="154"/>
                  </a:moveTo>
                  <a:cubicBezTo>
                    <a:pt x="102" y="148"/>
                    <a:pt x="102" y="148"/>
                    <a:pt x="102" y="148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10" y="158"/>
                    <a:pt x="110" y="158"/>
                    <a:pt x="110" y="158"/>
                  </a:cubicBezTo>
                  <a:lnTo>
                    <a:pt x="112" y="154"/>
                  </a:lnTo>
                  <a:close/>
                  <a:moveTo>
                    <a:pt x="133" y="167"/>
                  </a:moveTo>
                  <a:cubicBezTo>
                    <a:pt x="122" y="161"/>
                    <a:pt x="122" y="161"/>
                    <a:pt x="122" y="161"/>
                  </a:cubicBezTo>
                  <a:cubicBezTo>
                    <a:pt x="120" y="164"/>
                    <a:pt x="120" y="164"/>
                    <a:pt x="120" y="164"/>
                  </a:cubicBezTo>
                  <a:cubicBezTo>
                    <a:pt x="130" y="170"/>
                    <a:pt x="130" y="170"/>
                    <a:pt x="130" y="170"/>
                  </a:cubicBezTo>
                  <a:lnTo>
                    <a:pt x="133" y="167"/>
                  </a:lnTo>
                  <a:close/>
                  <a:moveTo>
                    <a:pt x="153" y="180"/>
                  </a:moveTo>
                  <a:cubicBezTo>
                    <a:pt x="143" y="173"/>
                    <a:pt x="143" y="173"/>
                    <a:pt x="143" y="173"/>
                  </a:cubicBezTo>
                  <a:cubicBezTo>
                    <a:pt x="141" y="177"/>
                    <a:pt x="141" y="177"/>
                    <a:pt x="141" y="177"/>
                  </a:cubicBezTo>
                  <a:cubicBezTo>
                    <a:pt x="151" y="183"/>
                    <a:pt x="151" y="183"/>
                    <a:pt x="151" y="183"/>
                  </a:cubicBezTo>
                  <a:lnTo>
                    <a:pt x="153" y="180"/>
                  </a:lnTo>
                  <a:close/>
                  <a:moveTo>
                    <a:pt x="173" y="193"/>
                  </a:moveTo>
                  <a:cubicBezTo>
                    <a:pt x="163" y="186"/>
                    <a:pt x="163" y="186"/>
                    <a:pt x="163" y="186"/>
                  </a:cubicBezTo>
                  <a:cubicBezTo>
                    <a:pt x="161" y="190"/>
                    <a:pt x="161" y="190"/>
                    <a:pt x="161" y="190"/>
                  </a:cubicBezTo>
                  <a:cubicBezTo>
                    <a:pt x="171" y="196"/>
                    <a:pt x="171" y="196"/>
                    <a:pt x="171" y="196"/>
                  </a:cubicBezTo>
                  <a:lnTo>
                    <a:pt x="173" y="193"/>
                  </a:lnTo>
                  <a:close/>
                  <a:moveTo>
                    <a:pt x="193" y="205"/>
                  </a:moveTo>
                  <a:cubicBezTo>
                    <a:pt x="183" y="199"/>
                    <a:pt x="183" y="199"/>
                    <a:pt x="183" y="199"/>
                  </a:cubicBezTo>
                  <a:cubicBezTo>
                    <a:pt x="181" y="202"/>
                    <a:pt x="181" y="202"/>
                    <a:pt x="181" y="202"/>
                  </a:cubicBezTo>
                  <a:cubicBezTo>
                    <a:pt x="191" y="209"/>
                    <a:pt x="191" y="209"/>
                    <a:pt x="191" y="209"/>
                  </a:cubicBezTo>
                  <a:lnTo>
                    <a:pt x="193" y="205"/>
                  </a:lnTo>
                  <a:close/>
                  <a:moveTo>
                    <a:pt x="214" y="218"/>
                  </a:moveTo>
                  <a:cubicBezTo>
                    <a:pt x="204" y="212"/>
                    <a:pt x="204" y="212"/>
                    <a:pt x="204" y="212"/>
                  </a:cubicBezTo>
                  <a:cubicBezTo>
                    <a:pt x="201" y="215"/>
                    <a:pt x="201" y="215"/>
                    <a:pt x="201" y="215"/>
                  </a:cubicBezTo>
                  <a:cubicBezTo>
                    <a:pt x="212" y="222"/>
                    <a:pt x="212" y="222"/>
                    <a:pt x="212" y="222"/>
                  </a:cubicBezTo>
                  <a:lnTo>
                    <a:pt x="214" y="218"/>
                  </a:lnTo>
                  <a:close/>
                  <a:moveTo>
                    <a:pt x="234" y="231"/>
                  </a:moveTo>
                  <a:cubicBezTo>
                    <a:pt x="224" y="225"/>
                    <a:pt x="224" y="225"/>
                    <a:pt x="224" y="225"/>
                  </a:cubicBezTo>
                  <a:cubicBezTo>
                    <a:pt x="222" y="228"/>
                    <a:pt x="222" y="228"/>
                    <a:pt x="222" y="228"/>
                  </a:cubicBezTo>
                  <a:cubicBezTo>
                    <a:pt x="232" y="234"/>
                    <a:pt x="232" y="234"/>
                    <a:pt x="232" y="234"/>
                  </a:cubicBezTo>
                  <a:lnTo>
                    <a:pt x="234" y="231"/>
                  </a:lnTo>
                  <a:close/>
                  <a:moveTo>
                    <a:pt x="254" y="244"/>
                  </a:moveTo>
                  <a:cubicBezTo>
                    <a:pt x="244" y="237"/>
                    <a:pt x="244" y="237"/>
                    <a:pt x="244" y="237"/>
                  </a:cubicBezTo>
                  <a:cubicBezTo>
                    <a:pt x="242" y="241"/>
                    <a:pt x="242" y="241"/>
                    <a:pt x="242" y="241"/>
                  </a:cubicBezTo>
                  <a:cubicBezTo>
                    <a:pt x="252" y="247"/>
                    <a:pt x="252" y="247"/>
                    <a:pt x="252" y="247"/>
                  </a:cubicBezTo>
                  <a:lnTo>
                    <a:pt x="254" y="244"/>
                  </a:lnTo>
                  <a:close/>
                  <a:moveTo>
                    <a:pt x="275" y="257"/>
                  </a:moveTo>
                  <a:cubicBezTo>
                    <a:pt x="264" y="250"/>
                    <a:pt x="264" y="250"/>
                    <a:pt x="264" y="250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72" y="260"/>
                    <a:pt x="272" y="260"/>
                    <a:pt x="272" y="260"/>
                  </a:cubicBezTo>
                  <a:lnTo>
                    <a:pt x="275" y="257"/>
                  </a:lnTo>
                  <a:close/>
                  <a:moveTo>
                    <a:pt x="295" y="270"/>
                  </a:moveTo>
                  <a:cubicBezTo>
                    <a:pt x="285" y="263"/>
                    <a:pt x="285" y="263"/>
                    <a:pt x="285" y="263"/>
                  </a:cubicBezTo>
                  <a:cubicBezTo>
                    <a:pt x="283" y="266"/>
                    <a:pt x="283" y="266"/>
                    <a:pt x="283" y="266"/>
                  </a:cubicBezTo>
                  <a:cubicBezTo>
                    <a:pt x="293" y="273"/>
                    <a:pt x="293" y="273"/>
                    <a:pt x="293" y="273"/>
                  </a:cubicBezTo>
                  <a:lnTo>
                    <a:pt x="295" y="270"/>
                  </a:lnTo>
                  <a:close/>
                  <a:moveTo>
                    <a:pt x="315" y="282"/>
                  </a:moveTo>
                  <a:cubicBezTo>
                    <a:pt x="305" y="276"/>
                    <a:pt x="305" y="276"/>
                    <a:pt x="305" y="276"/>
                  </a:cubicBezTo>
                  <a:cubicBezTo>
                    <a:pt x="303" y="279"/>
                    <a:pt x="303" y="279"/>
                    <a:pt x="303" y="279"/>
                  </a:cubicBezTo>
                  <a:cubicBezTo>
                    <a:pt x="313" y="286"/>
                    <a:pt x="313" y="286"/>
                    <a:pt x="313" y="286"/>
                  </a:cubicBezTo>
                  <a:lnTo>
                    <a:pt x="315" y="282"/>
                  </a:lnTo>
                  <a:close/>
                </a:path>
              </a:pathLst>
            </a:custGeom>
            <a:solidFill>
              <a:srgbClr val="A072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306">
              <a:extLst>
                <a:ext uri="{FF2B5EF4-FFF2-40B4-BE49-F238E27FC236}">
                  <a16:creationId xmlns:a16="http://schemas.microsoft.com/office/drawing/2014/main" id="{E9C03518-AD2C-43F5-984F-37A8E7C85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80646" y="-11804645"/>
              <a:ext cx="220495" cy="219411"/>
            </a:xfrm>
            <a:custGeom>
              <a:avLst/>
              <a:gdLst>
                <a:gd name="T0" fmla="*/ 65 w 74"/>
                <a:gd name="T1" fmla="*/ 54 h 73"/>
                <a:gd name="T2" fmla="*/ 20 w 74"/>
                <a:gd name="T3" fmla="*/ 64 h 73"/>
                <a:gd name="T4" fmla="*/ 10 w 74"/>
                <a:gd name="T5" fmla="*/ 19 h 73"/>
                <a:gd name="T6" fmla="*/ 55 w 74"/>
                <a:gd name="T7" fmla="*/ 9 h 73"/>
                <a:gd name="T8" fmla="*/ 65 w 74"/>
                <a:gd name="T9" fmla="*/ 5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3">
                  <a:moveTo>
                    <a:pt x="65" y="54"/>
                  </a:moveTo>
                  <a:cubicBezTo>
                    <a:pt x="55" y="69"/>
                    <a:pt x="35" y="73"/>
                    <a:pt x="20" y="64"/>
                  </a:cubicBezTo>
                  <a:cubicBezTo>
                    <a:pt x="5" y="54"/>
                    <a:pt x="0" y="34"/>
                    <a:pt x="10" y="19"/>
                  </a:cubicBezTo>
                  <a:cubicBezTo>
                    <a:pt x="20" y="4"/>
                    <a:pt x="39" y="0"/>
                    <a:pt x="55" y="9"/>
                  </a:cubicBezTo>
                  <a:cubicBezTo>
                    <a:pt x="70" y="19"/>
                    <a:pt x="74" y="39"/>
                    <a:pt x="65" y="54"/>
                  </a:cubicBezTo>
                  <a:close/>
                </a:path>
              </a:pathLst>
            </a:custGeom>
            <a:solidFill>
              <a:srgbClr val="A07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6EE7497-9362-4600-99F7-510A932AEF0E}"/>
              </a:ext>
            </a:extLst>
          </p:cNvPr>
          <p:cNvGrpSpPr/>
          <p:nvPr/>
        </p:nvGrpSpPr>
        <p:grpSpPr>
          <a:xfrm>
            <a:off x="523620" y="1861728"/>
            <a:ext cx="5114159" cy="4214628"/>
            <a:chOff x="-17796430" y="-14623252"/>
            <a:chExt cx="13389919" cy="11034761"/>
          </a:xfrm>
        </p:grpSpPr>
        <p:sp>
          <p:nvSpPr>
            <p:cNvPr id="252" name="Freeform 94">
              <a:extLst>
                <a:ext uri="{FF2B5EF4-FFF2-40B4-BE49-F238E27FC236}">
                  <a16:creationId xmlns:a16="http://schemas.microsoft.com/office/drawing/2014/main" id="{1893E619-705D-4AFF-8BD9-AC83F651A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669480" y="-13408045"/>
              <a:ext cx="7757333" cy="8226281"/>
            </a:xfrm>
            <a:custGeom>
              <a:avLst/>
              <a:gdLst>
                <a:gd name="T0" fmla="*/ 1161 w 1161"/>
                <a:gd name="T1" fmla="*/ 1631 h 2437"/>
                <a:gd name="T2" fmla="*/ 493 w 1161"/>
                <a:gd name="T3" fmla="*/ 2437 h 2437"/>
                <a:gd name="T4" fmla="*/ 0 w 1161"/>
                <a:gd name="T5" fmla="*/ 807 h 2437"/>
                <a:gd name="T6" fmla="*/ 668 w 1161"/>
                <a:gd name="T7" fmla="*/ 0 h 2437"/>
                <a:gd name="T8" fmla="*/ 1161 w 1161"/>
                <a:gd name="T9" fmla="*/ 1631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1" h="2437">
                  <a:moveTo>
                    <a:pt x="1161" y="1631"/>
                  </a:moveTo>
                  <a:lnTo>
                    <a:pt x="493" y="2437"/>
                  </a:lnTo>
                  <a:lnTo>
                    <a:pt x="0" y="807"/>
                  </a:lnTo>
                  <a:lnTo>
                    <a:pt x="668" y="0"/>
                  </a:lnTo>
                  <a:lnTo>
                    <a:pt x="1161" y="16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Freeform 95">
              <a:extLst>
                <a:ext uri="{FF2B5EF4-FFF2-40B4-BE49-F238E27FC236}">
                  <a16:creationId xmlns:a16="http://schemas.microsoft.com/office/drawing/2014/main" id="{051D7DD1-FC7A-4678-96E7-E058C9E39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168360" y="-11814772"/>
              <a:ext cx="7757333" cy="8226281"/>
            </a:xfrm>
            <a:custGeom>
              <a:avLst/>
              <a:gdLst>
                <a:gd name="T0" fmla="*/ 1161 w 1161"/>
                <a:gd name="T1" fmla="*/ 1631 h 2437"/>
                <a:gd name="T2" fmla="*/ 493 w 1161"/>
                <a:gd name="T3" fmla="*/ 2437 h 2437"/>
                <a:gd name="T4" fmla="*/ 0 w 1161"/>
                <a:gd name="T5" fmla="*/ 807 h 2437"/>
                <a:gd name="T6" fmla="*/ 668 w 1161"/>
                <a:gd name="T7" fmla="*/ 0 h 2437"/>
                <a:gd name="T8" fmla="*/ 1161 w 1161"/>
                <a:gd name="T9" fmla="*/ 1631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1" h="2437">
                  <a:moveTo>
                    <a:pt x="1161" y="1631"/>
                  </a:moveTo>
                  <a:lnTo>
                    <a:pt x="493" y="2437"/>
                  </a:lnTo>
                  <a:lnTo>
                    <a:pt x="0" y="807"/>
                  </a:lnTo>
                  <a:lnTo>
                    <a:pt x="668" y="0"/>
                  </a:lnTo>
                  <a:lnTo>
                    <a:pt x="1161" y="16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 96">
              <a:extLst>
                <a:ext uri="{FF2B5EF4-FFF2-40B4-BE49-F238E27FC236}">
                  <a16:creationId xmlns:a16="http://schemas.microsoft.com/office/drawing/2014/main" id="{6ECBBC15-4949-4E37-B851-BC61F03EC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796430" y="-13424923"/>
              <a:ext cx="7757333" cy="8226281"/>
            </a:xfrm>
            <a:custGeom>
              <a:avLst/>
              <a:gdLst>
                <a:gd name="T0" fmla="*/ 1161 w 1161"/>
                <a:gd name="T1" fmla="*/ 1631 h 2437"/>
                <a:gd name="T2" fmla="*/ 493 w 1161"/>
                <a:gd name="T3" fmla="*/ 2437 h 2437"/>
                <a:gd name="T4" fmla="*/ 0 w 1161"/>
                <a:gd name="T5" fmla="*/ 807 h 2437"/>
                <a:gd name="T6" fmla="*/ 668 w 1161"/>
                <a:gd name="T7" fmla="*/ 0 h 2437"/>
                <a:gd name="T8" fmla="*/ 1161 w 1161"/>
                <a:gd name="T9" fmla="*/ 1631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1" h="2437">
                  <a:moveTo>
                    <a:pt x="1161" y="1631"/>
                  </a:moveTo>
                  <a:lnTo>
                    <a:pt x="493" y="2437"/>
                  </a:lnTo>
                  <a:lnTo>
                    <a:pt x="0" y="807"/>
                  </a:lnTo>
                  <a:lnTo>
                    <a:pt x="668" y="0"/>
                  </a:lnTo>
                  <a:lnTo>
                    <a:pt x="1161" y="1631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97">
              <a:extLst>
                <a:ext uri="{FF2B5EF4-FFF2-40B4-BE49-F238E27FC236}">
                  <a16:creationId xmlns:a16="http://schemas.microsoft.com/office/drawing/2014/main" id="{C974CB7B-4ABC-4707-AE62-18260D9D1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796430" y="-13424923"/>
              <a:ext cx="7757333" cy="8226281"/>
            </a:xfrm>
            <a:custGeom>
              <a:avLst/>
              <a:gdLst>
                <a:gd name="T0" fmla="*/ 1161 w 1161"/>
                <a:gd name="T1" fmla="*/ 1631 h 2437"/>
                <a:gd name="T2" fmla="*/ 493 w 1161"/>
                <a:gd name="T3" fmla="*/ 2437 h 2437"/>
                <a:gd name="T4" fmla="*/ 0 w 1161"/>
                <a:gd name="T5" fmla="*/ 807 h 2437"/>
                <a:gd name="T6" fmla="*/ 668 w 1161"/>
                <a:gd name="T7" fmla="*/ 0 h 2437"/>
                <a:gd name="T8" fmla="*/ 1161 w 1161"/>
                <a:gd name="T9" fmla="*/ 1631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1" h="2437">
                  <a:moveTo>
                    <a:pt x="1161" y="1631"/>
                  </a:moveTo>
                  <a:lnTo>
                    <a:pt x="493" y="2437"/>
                  </a:lnTo>
                  <a:lnTo>
                    <a:pt x="0" y="807"/>
                  </a:lnTo>
                  <a:lnTo>
                    <a:pt x="668" y="0"/>
                  </a:lnTo>
                  <a:lnTo>
                    <a:pt x="1161" y="16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98">
              <a:extLst>
                <a:ext uri="{FF2B5EF4-FFF2-40B4-BE49-F238E27FC236}">
                  <a16:creationId xmlns:a16="http://schemas.microsoft.com/office/drawing/2014/main" id="{7DDC714E-D8AA-433F-8114-D1D8782B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974594" y="-12321109"/>
              <a:ext cx="2632549" cy="1812685"/>
            </a:xfrm>
            <a:custGeom>
              <a:avLst/>
              <a:gdLst>
                <a:gd name="T0" fmla="*/ 383 w 394"/>
                <a:gd name="T1" fmla="*/ 0 h 537"/>
                <a:gd name="T2" fmla="*/ 0 w 394"/>
                <a:gd name="T3" fmla="*/ 464 h 537"/>
                <a:gd name="T4" fmla="*/ 21 w 394"/>
                <a:gd name="T5" fmla="*/ 537 h 537"/>
                <a:gd name="T6" fmla="*/ 394 w 394"/>
                <a:gd name="T7" fmla="*/ 87 h 537"/>
                <a:gd name="T8" fmla="*/ 383 w 394"/>
                <a:gd name="T9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537">
                  <a:moveTo>
                    <a:pt x="383" y="0"/>
                  </a:moveTo>
                  <a:lnTo>
                    <a:pt x="0" y="464"/>
                  </a:lnTo>
                  <a:lnTo>
                    <a:pt x="21" y="537"/>
                  </a:lnTo>
                  <a:lnTo>
                    <a:pt x="394" y="8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99">
              <a:extLst>
                <a:ext uri="{FF2B5EF4-FFF2-40B4-BE49-F238E27FC236}">
                  <a16:creationId xmlns:a16="http://schemas.microsoft.com/office/drawing/2014/main" id="{6E30C4E6-6957-4B4A-90BD-9362FE041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974594" y="-12321109"/>
              <a:ext cx="2632549" cy="1812685"/>
            </a:xfrm>
            <a:custGeom>
              <a:avLst/>
              <a:gdLst>
                <a:gd name="T0" fmla="*/ 383 w 394"/>
                <a:gd name="T1" fmla="*/ 0 h 537"/>
                <a:gd name="T2" fmla="*/ 0 w 394"/>
                <a:gd name="T3" fmla="*/ 464 h 537"/>
                <a:gd name="T4" fmla="*/ 21 w 394"/>
                <a:gd name="T5" fmla="*/ 537 h 537"/>
                <a:gd name="T6" fmla="*/ 394 w 394"/>
                <a:gd name="T7" fmla="*/ 87 h 537"/>
                <a:gd name="T8" fmla="*/ 383 w 394"/>
                <a:gd name="T9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537">
                  <a:moveTo>
                    <a:pt x="383" y="0"/>
                  </a:moveTo>
                  <a:lnTo>
                    <a:pt x="0" y="464"/>
                  </a:lnTo>
                  <a:lnTo>
                    <a:pt x="21" y="537"/>
                  </a:lnTo>
                  <a:lnTo>
                    <a:pt x="394" y="87"/>
                  </a:lnTo>
                  <a:lnTo>
                    <a:pt x="3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0">
              <a:extLst>
                <a:ext uri="{FF2B5EF4-FFF2-40B4-BE49-F238E27FC236}">
                  <a16:creationId xmlns:a16="http://schemas.microsoft.com/office/drawing/2014/main" id="{65FC103A-0DB7-4279-BB8A-20D39E6E1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212892" y="-11814772"/>
              <a:ext cx="1957708" cy="1289470"/>
            </a:xfrm>
            <a:custGeom>
              <a:avLst/>
              <a:gdLst>
                <a:gd name="T0" fmla="*/ 288 w 293"/>
                <a:gd name="T1" fmla="*/ 0 h 382"/>
                <a:gd name="T2" fmla="*/ 0 w 293"/>
                <a:gd name="T3" fmla="*/ 347 h 382"/>
                <a:gd name="T4" fmla="*/ 10 w 293"/>
                <a:gd name="T5" fmla="*/ 382 h 382"/>
                <a:gd name="T6" fmla="*/ 293 w 293"/>
                <a:gd name="T7" fmla="*/ 40 h 382"/>
                <a:gd name="T8" fmla="*/ 288 w 29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382">
                  <a:moveTo>
                    <a:pt x="288" y="0"/>
                  </a:moveTo>
                  <a:lnTo>
                    <a:pt x="0" y="347"/>
                  </a:lnTo>
                  <a:lnTo>
                    <a:pt x="10" y="382"/>
                  </a:lnTo>
                  <a:lnTo>
                    <a:pt x="293" y="4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1">
              <a:extLst>
                <a:ext uri="{FF2B5EF4-FFF2-40B4-BE49-F238E27FC236}">
                  <a16:creationId xmlns:a16="http://schemas.microsoft.com/office/drawing/2014/main" id="{5AF59DF2-4B27-4220-9387-054DE54B6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212892" y="-11814772"/>
              <a:ext cx="1957708" cy="1289470"/>
            </a:xfrm>
            <a:custGeom>
              <a:avLst/>
              <a:gdLst>
                <a:gd name="T0" fmla="*/ 288 w 293"/>
                <a:gd name="T1" fmla="*/ 0 h 382"/>
                <a:gd name="T2" fmla="*/ 0 w 293"/>
                <a:gd name="T3" fmla="*/ 347 h 382"/>
                <a:gd name="T4" fmla="*/ 10 w 293"/>
                <a:gd name="T5" fmla="*/ 382 h 382"/>
                <a:gd name="T6" fmla="*/ 293 w 293"/>
                <a:gd name="T7" fmla="*/ 40 h 382"/>
                <a:gd name="T8" fmla="*/ 288 w 29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382">
                  <a:moveTo>
                    <a:pt x="288" y="0"/>
                  </a:moveTo>
                  <a:lnTo>
                    <a:pt x="0" y="347"/>
                  </a:lnTo>
                  <a:lnTo>
                    <a:pt x="10" y="382"/>
                  </a:lnTo>
                  <a:lnTo>
                    <a:pt x="293" y="40"/>
                  </a:lnTo>
                  <a:lnTo>
                    <a:pt x="2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 102">
              <a:extLst>
                <a:ext uri="{FF2B5EF4-FFF2-40B4-BE49-F238E27FC236}">
                  <a16:creationId xmlns:a16="http://schemas.microsoft.com/office/drawing/2014/main" id="{9B8F41E7-4B26-4681-9DA5-74BF986E8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353205" y="-10069599"/>
              <a:ext cx="414259" cy="327431"/>
            </a:xfrm>
            <a:custGeom>
              <a:avLst/>
              <a:gdLst>
                <a:gd name="T0" fmla="*/ 51 w 62"/>
                <a:gd name="T1" fmla="*/ 0 h 97"/>
                <a:gd name="T2" fmla="*/ 0 w 62"/>
                <a:gd name="T3" fmla="*/ 62 h 97"/>
                <a:gd name="T4" fmla="*/ 10 w 62"/>
                <a:gd name="T5" fmla="*/ 97 h 97"/>
                <a:gd name="T6" fmla="*/ 62 w 62"/>
                <a:gd name="T7" fmla="*/ 34 h 97"/>
                <a:gd name="T8" fmla="*/ 51 w 62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7">
                  <a:moveTo>
                    <a:pt x="51" y="0"/>
                  </a:moveTo>
                  <a:lnTo>
                    <a:pt x="0" y="62"/>
                  </a:lnTo>
                  <a:lnTo>
                    <a:pt x="10" y="97"/>
                  </a:lnTo>
                  <a:lnTo>
                    <a:pt x="62" y="3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 103">
              <a:extLst>
                <a:ext uri="{FF2B5EF4-FFF2-40B4-BE49-F238E27FC236}">
                  <a16:creationId xmlns:a16="http://schemas.microsoft.com/office/drawing/2014/main" id="{6839C0C5-D247-4AB7-87C9-10C6F3AA4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353205" y="-10069599"/>
              <a:ext cx="414259" cy="327431"/>
            </a:xfrm>
            <a:custGeom>
              <a:avLst/>
              <a:gdLst>
                <a:gd name="T0" fmla="*/ 51 w 62"/>
                <a:gd name="T1" fmla="*/ 0 h 97"/>
                <a:gd name="T2" fmla="*/ 0 w 62"/>
                <a:gd name="T3" fmla="*/ 62 h 97"/>
                <a:gd name="T4" fmla="*/ 10 w 62"/>
                <a:gd name="T5" fmla="*/ 97 h 97"/>
                <a:gd name="T6" fmla="*/ 62 w 62"/>
                <a:gd name="T7" fmla="*/ 34 h 97"/>
                <a:gd name="T8" fmla="*/ 51 w 62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7">
                  <a:moveTo>
                    <a:pt x="51" y="0"/>
                  </a:moveTo>
                  <a:lnTo>
                    <a:pt x="0" y="62"/>
                  </a:lnTo>
                  <a:lnTo>
                    <a:pt x="10" y="97"/>
                  </a:lnTo>
                  <a:lnTo>
                    <a:pt x="62" y="34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4">
              <a:extLst>
                <a:ext uri="{FF2B5EF4-FFF2-40B4-BE49-F238E27FC236}">
                  <a16:creationId xmlns:a16="http://schemas.microsoft.com/office/drawing/2014/main" id="{02128CF2-8D57-4A0E-BA28-219822F62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159439" y="-9782675"/>
              <a:ext cx="300672" cy="222788"/>
            </a:xfrm>
            <a:custGeom>
              <a:avLst/>
              <a:gdLst>
                <a:gd name="T0" fmla="*/ 40 w 45"/>
                <a:gd name="T1" fmla="*/ 0 h 66"/>
                <a:gd name="T2" fmla="*/ 0 w 45"/>
                <a:gd name="T3" fmla="*/ 49 h 66"/>
                <a:gd name="T4" fmla="*/ 5 w 45"/>
                <a:gd name="T5" fmla="*/ 66 h 66"/>
                <a:gd name="T6" fmla="*/ 45 w 45"/>
                <a:gd name="T7" fmla="*/ 17 h 66"/>
                <a:gd name="T8" fmla="*/ 40 w 4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6">
                  <a:moveTo>
                    <a:pt x="40" y="0"/>
                  </a:moveTo>
                  <a:lnTo>
                    <a:pt x="0" y="49"/>
                  </a:lnTo>
                  <a:lnTo>
                    <a:pt x="5" y="66"/>
                  </a:lnTo>
                  <a:lnTo>
                    <a:pt x="45" y="1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5">
              <a:extLst>
                <a:ext uri="{FF2B5EF4-FFF2-40B4-BE49-F238E27FC236}">
                  <a16:creationId xmlns:a16="http://schemas.microsoft.com/office/drawing/2014/main" id="{D91B3F21-2DC9-40B9-91E6-C6E1416CB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159439" y="-9782675"/>
              <a:ext cx="300672" cy="222788"/>
            </a:xfrm>
            <a:custGeom>
              <a:avLst/>
              <a:gdLst>
                <a:gd name="T0" fmla="*/ 40 w 45"/>
                <a:gd name="T1" fmla="*/ 0 h 66"/>
                <a:gd name="T2" fmla="*/ 0 w 45"/>
                <a:gd name="T3" fmla="*/ 49 h 66"/>
                <a:gd name="T4" fmla="*/ 5 w 45"/>
                <a:gd name="T5" fmla="*/ 66 h 66"/>
                <a:gd name="T6" fmla="*/ 45 w 45"/>
                <a:gd name="T7" fmla="*/ 17 h 66"/>
                <a:gd name="T8" fmla="*/ 40 w 4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6">
                  <a:moveTo>
                    <a:pt x="40" y="0"/>
                  </a:moveTo>
                  <a:lnTo>
                    <a:pt x="0" y="49"/>
                  </a:lnTo>
                  <a:lnTo>
                    <a:pt x="5" y="66"/>
                  </a:lnTo>
                  <a:lnTo>
                    <a:pt x="45" y="17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6">
              <a:extLst>
                <a:ext uri="{FF2B5EF4-FFF2-40B4-BE49-F238E27FC236}">
                  <a16:creationId xmlns:a16="http://schemas.microsoft.com/office/drawing/2014/main" id="{41F133BD-F14B-45E3-91BF-832D4E0A5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31593" y="-10511800"/>
              <a:ext cx="414259" cy="324055"/>
            </a:xfrm>
            <a:custGeom>
              <a:avLst/>
              <a:gdLst>
                <a:gd name="T0" fmla="*/ 51 w 62"/>
                <a:gd name="T1" fmla="*/ 0 h 96"/>
                <a:gd name="T2" fmla="*/ 0 w 62"/>
                <a:gd name="T3" fmla="*/ 63 h 96"/>
                <a:gd name="T4" fmla="*/ 10 w 62"/>
                <a:gd name="T5" fmla="*/ 96 h 96"/>
                <a:gd name="T6" fmla="*/ 62 w 62"/>
                <a:gd name="T7" fmla="*/ 35 h 96"/>
                <a:gd name="T8" fmla="*/ 51 w 62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6">
                  <a:moveTo>
                    <a:pt x="51" y="0"/>
                  </a:moveTo>
                  <a:lnTo>
                    <a:pt x="0" y="63"/>
                  </a:lnTo>
                  <a:lnTo>
                    <a:pt x="10" y="96"/>
                  </a:lnTo>
                  <a:lnTo>
                    <a:pt x="62" y="3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7">
              <a:extLst>
                <a:ext uri="{FF2B5EF4-FFF2-40B4-BE49-F238E27FC236}">
                  <a16:creationId xmlns:a16="http://schemas.microsoft.com/office/drawing/2014/main" id="{5604D42A-C7E9-478B-8578-984E3ED2F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31593" y="-10511800"/>
              <a:ext cx="414259" cy="324055"/>
            </a:xfrm>
            <a:custGeom>
              <a:avLst/>
              <a:gdLst>
                <a:gd name="T0" fmla="*/ 51 w 62"/>
                <a:gd name="T1" fmla="*/ 0 h 96"/>
                <a:gd name="T2" fmla="*/ 0 w 62"/>
                <a:gd name="T3" fmla="*/ 63 h 96"/>
                <a:gd name="T4" fmla="*/ 10 w 62"/>
                <a:gd name="T5" fmla="*/ 96 h 96"/>
                <a:gd name="T6" fmla="*/ 62 w 62"/>
                <a:gd name="T7" fmla="*/ 35 h 96"/>
                <a:gd name="T8" fmla="*/ 51 w 62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6">
                  <a:moveTo>
                    <a:pt x="51" y="0"/>
                  </a:moveTo>
                  <a:lnTo>
                    <a:pt x="0" y="63"/>
                  </a:lnTo>
                  <a:lnTo>
                    <a:pt x="10" y="96"/>
                  </a:lnTo>
                  <a:lnTo>
                    <a:pt x="62" y="35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8">
              <a:extLst>
                <a:ext uri="{FF2B5EF4-FFF2-40B4-BE49-F238E27FC236}">
                  <a16:creationId xmlns:a16="http://schemas.microsoft.com/office/drawing/2014/main" id="{399C9654-AAE4-4586-A150-47DBD520D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437826" y="-10221500"/>
              <a:ext cx="307353" cy="219413"/>
            </a:xfrm>
            <a:custGeom>
              <a:avLst/>
              <a:gdLst>
                <a:gd name="T0" fmla="*/ 41 w 46"/>
                <a:gd name="T1" fmla="*/ 0 h 65"/>
                <a:gd name="T2" fmla="*/ 0 w 46"/>
                <a:gd name="T3" fmla="*/ 48 h 65"/>
                <a:gd name="T4" fmla="*/ 6 w 46"/>
                <a:gd name="T5" fmla="*/ 65 h 65"/>
                <a:gd name="T6" fmla="*/ 46 w 46"/>
                <a:gd name="T7" fmla="*/ 16 h 65"/>
                <a:gd name="T8" fmla="*/ 41 w 4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1" y="0"/>
                  </a:moveTo>
                  <a:lnTo>
                    <a:pt x="0" y="48"/>
                  </a:lnTo>
                  <a:lnTo>
                    <a:pt x="6" y="65"/>
                  </a:lnTo>
                  <a:lnTo>
                    <a:pt x="46" y="1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Freeform 109">
              <a:extLst>
                <a:ext uri="{FF2B5EF4-FFF2-40B4-BE49-F238E27FC236}">
                  <a16:creationId xmlns:a16="http://schemas.microsoft.com/office/drawing/2014/main" id="{A4B86981-1738-43D4-B0C5-46F890DB2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437826" y="-10221500"/>
              <a:ext cx="307353" cy="219413"/>
            </a:xfrm>
            <a:custGeom>
              <a:avLst/>
              <a:gdLst>
                <a:gd name="T0" fmla="*/ 41 w 46"/>
                <a:gd name="T1" fmla="*/ 0 h 65"/>
                <a:gd name="T2" fmla="*/ 0 w 46"/>
                <a:gd name="T3" fmla="*/ 48 h 65"/>
                <a:gd name="T4" fmla="*/ 6 w 46"/>
                <a:gd name="T5" fmla="*/ 65 h 65"/>
                <a:gd name="T6" fmla="*/ 46 w 46"/>
                <a:gd name="T7" fmla="*/ 16 h 65"/>
                <a:gd name="T8" fmla="*/ 41 w 4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1" y="0"/>
                  </a:moveTo>
                  <a:lnTo>
                    <a:pt x="0" y="48"/>
                  </a:lnTo>
                  <a:lnTo>
                    <a:pt x="6" y="65"/>
                  </a:lnTo>
                  <a:lnTo>
                    <a:pt x="46" y="16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Freeform 110">
              <a:extLst>
                <a:ext uri="{FF2B5EF4-FFF2-40B4-BE49-F238E27FC236}">
                  <a16:creationId xmlns:a16="http://schemas.microsoft.com/office/drawing/2014/main" id="{B0F55332-12D0-4AAE-9E7F-6488B4DC6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930025" y="-10940498"/>
              <a:ext cx="414259" cy="324055"/>
            </a:xfrm>
            <a:custGeom>
              <a:avLst/>
              <a:gdLst>
                <a:gd name="T0" fmla="*/ 52 w 62"/>
                <a:gd name="T1" fmla="*/ 0 h 96"/>
                <a:gd name="T2" fmla="*/ 0 w 62"/>
                <a:gd name="T3" fmla="*/ 62 h 96"/>
                <a:gd name="T4" fmla="*/ 11 w 62"/>
                <a:gd name="T5" fmla="*/ 96 h 96"/>
                <a:gd name="T6" fmla="*/ 62 w 62"/>
                <a:gd name="T7" fmla="*/ 34 h 96"/>
                <a:gd name="T8" fmla="*/ 52 w 62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6">
                  <a:moveTo>
                    <a:pt x="52" y="0"/>
                  </a:moveTo>
                  <a:lnTo>
                    <a:pt x="0" y="62"/>
                  </a:lnTo>
                  <a:lnTo>
                    <a:pt x="11" y="96"/>
                  </a:lnTo>
                  <a:lnTo>
                    <a:pt x="62" y="3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 111">
              <a:extLst>
                <a:ext uri="{FF2B5EF4-FFF2-40B4-BE49-F238E27FC236}">
                  <a16:creationId xmlns:a16="http://schemas.microsoft.com/office/drawing/2014/main" id="{BE949567-C067-4AAA-A894-2F7C3F978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930025" y="-10940498"/>
              <a:ext cx="414259" cy="324055"/>
            </a:xfrm>
            <a:custGeom>
              <a:avLst/>
              <a:gdLst>
                <a:gd name="T0" fmla="*/ 52 w 62"/>
                <a:gd name="T1" fmla="*/ 0 h 96"/>
                <a:gd name="T2" fmla="*/ 0 w 62"/>
                <a:gd name="T3" fmla="*/ 62 h 96"/>
                <a:gd name="T4" fmla="*/ 11 w 62"/>
                <a:gd name="T5" fmla="*/ 96 h 96"/>
                <a:gd name="T6" fmla="*/ 62 w 62"/>
                <a:gd name="T7" fmla="*/ 34 h 96"/>
                <a:gd name="T8" fmla="*/ 52 w 62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6">
                  <a:moveTo>
                    <a:pt x="52" y="0"/>
                  </a:moveTo>
                  <a:lnTo>
                    <a:pt x="0" y="62"/>
                  </a:lnTo>
                  <a:lnTo>
                    <a:pt x="11" y="96"/>
                  </a:lnTo>
                  <a:lnTo>
                    <a:pt x="62" y="3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 112">
              <a:extLst>
                <a:ext uri="{FF2B5EF4-FFF2-40B4-BE49-F238E27FC236}">
                  <a16:creationId xmlns:a16="http://schemas.microsoft.com/office/drawing/2014/main" id="{B408EE65-BBA6-4054-A1FC-3ABCA808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729577" y="-10653574"/>
              <a:ext cx="300672" cy="222788"/>
            </a:xfrm>
            <a:custGeom>
              <a:avLst/>
              <a:gdLst>
                <a:gd name="T0" fmla="*/ 40 w 45"/>
                <a:gd name="T1" fmla="*/ 0 h 66"/>
                <a:gd name="T2" fmla="*/ 0 w 45"/>
                <a:gd name="T3" fmla="*/ 48 h 66"/>
                <a:gd name="T4" fmla="*/ 5 w 45"/>
                <a:gd name="T5" fmla="*/ 66 h 66"/>
                <a:gd name="T6" fmla="*/ 45 w 45"/>
                <a:gd name="T7" fmla="*/ 17 h 66"/>
                <a:gd name="T8" fmla="*/ 40 w 4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6">
                  <a:moveTo>
                    <a:pt x="40" y="0"/>
                  </a:moveTo>
                  <a:lnTo>
                    <a:pt x="0" y="48"/>
                  </a:lnTo>
                  <a:lnTo>
                    <a:pt x="5" y="66"/>
                  </a:lnTo>
                  <a:lnTo>
                    <a:pt x="45" y="1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Freeform 113">
              <a:extLst>
                <a:ext uri="{FF2B5EF4-FFF2-40B4-BE49-F238E27FC236}">
                  <a16:creationId xmlns:a16="http://schemas.microsoft.com/office/drawing/2014/main" id="{9DFF821B-E646-43BB-9D16-CF4742AC9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729577" y="-10653574"/>
              <a:ext cx="300672" cy="222788"/>
            </a:xfrm>
            <a:custGeom>
              <a:avLst/>
              <a:gdLst>
                <a:gd name="T0" fmla="*/ 40 w 45"/>
                <a:gd name="T1" fmla="*/ 0 h 66"/>
                <a:gd name="T2" fmla="*/ 0 w 45"/>
                <a:gd name="T3" fmla="*/ 48 h 66"/>
                <a:gd name="T4" fmla="*/ 5 w 45"/>
                <a:gd name="T5" fmla="*/ 66 h 66"/>
                <a:gd name="T6" fmla="*/ 45 w 45"/>
                <a:gd name="T7" fmla="*/ 17 h 66"/>
                <a:gd name="T8" fmla="*/ 40 w 4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6">
                  <a:moveTo>
                    <a:pt x="40" y="0"/>
                  </a:moveTo>
                  <a:lnTo>
                    <a:pt x="0" y="48"/>
                  </a:lnTo>
                  <a:lnTo>
                    <a:pt x="5" y="66"/>
                  </a:lnTo>
                  <a:lnTo>
                    <a:pt x="45" y="17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Freeform 114">
              <a:extLst>
                <a:ext uri="{FF2B5EF4-FFF2-40B4-BE49-F238E27FC236}">
                  <a16:creationId xmlns:a16="http://schemas.microsoft.com/office/drawing/2014/main" id="{27F97AB0-D5D4-4084-8843-C44F5D427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55184" y="-11210544"/>
              <a:ext cx="146995" cy="182281"/>
            </a:xfrm>
            <a:custGeom>
              <a:avLst/>
              <a:gdLst>
                <a:gd name="T0" fmla="*/ 17 w 22"/>
                <a:gd name="T1" fmla="*/ 0 h 54"/>
                <a:gd name="T2" fmla="*/ 0 w 22"/>
                <a:gd name="T3" fmla="*/ 21 h 54"/>
                <a:gd name="T4" fmla="*/ 10 w 22"/>
                <a:gd name="T5" fmla="*/ 54 h 54"/>
                <a:gd name="T6" fmla="*/ 22 w 22"/>
                <a:gd name="T7" fmla="*/ 40 h 54"/>
                <a:gd name="T8" fmla="*/ 17 w 22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4">
                  <a:moveTo>
                    <a:pt x="17" y="0"/>
                  </a:moveTo>
                  <a:lnTo>
                    <a:pt x="0" y="21"/>
                  </a:lnTo>
                  <a:lnTo>
                    <a:pt x="10" y="54"/>
                  </a:lnTo>
                  <a:lnTo>
                    <a:pt x="22" y="4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Freeform 115">
              <a:extLst>
                <a:ext uri="{FF2B5EF4-FFF2-40B4-BE49-F238E27FC236}">
                  <a16:creationId xmlns:a16="http://schemas.microsoft.com/office/drawing/2014/main" id="{11585EA8-1EC5-4B9D-B850-D8C96B9EE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55184" y="-11210544"/>
              <a:ext cx="146995" cy="182281"/>
            </a:xfrm>
            <a:custGeom>
              <a:avLst/>
              <a:gdLst>
                <a:gd name="T0" fmla="*/ 17 w 22"/>
                <a:gd name="T1" fmla="*/ 0 h 54"/>
                <a:gd name="T2" fmla="*/ 0 w 22"/>
                <a:gd name="T3" fmla="*/ 21 h 54"/>
                <a:gd name="T4" fmla="*/ 10 w 22"/>
                <a:gd name="T5" fmla="*/ 54 h 54"/>
                <a:gd name="T6" fmla="*/ 22 w 22"/>
                <a:gd name="T7" fmla="*/ 40 h 54"/>
                <a:gd name="T8" fmla="*/ 17 w 22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4">
                  <a:moveTo>
                    <a:pt x="17" y="0"/>
                  </a:moveTo>
                  <a:lnTo>
                    <a:pt x="0" y="21"/>
                  </a:lnTo>
                  <a:lnTo>
                    <a:pt x="10" y="54"/>
                  </a:lnTo>
                  <a:lnTo>
                    <a:pt x="22" y="40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Freeform 116">
              <a:extLst>
                <a:ext uri="{FF2B5EF4-FFF2-40B4-BE49-F238E27FC236}">
                  <a16:creationId xmlns:a16="http://schemas.microsoft.com/office/drawing/2014/main" id="{5D0B03A5-5625-4A72-8CFA-2502DB621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17558" y="-8334552"/>
              <a:ext cx="414259" cy="324055"/>
            </a:xfrm>
            <a:custGeom>
              <a:avLst/>
              <a:gdLst>
                <a:gd name="T0" fmla="*/ 52 w 62"/>
                <a:gd name="T1" fmla="*/ 0 h 96"/>
                <a:gd name="T2" fmla="*/ 0 w 62"/>
                <a:gd name="T3" fmla="*/ 62 h 96"/>
                <a:gd name="T4" fmla="*/ 11 w 62"/>
                <a:gd name="T5" fmla="*/ 96 h 96"/>
                <a:gd name="T6" fmla="*/ 62 w 62"/>
                <a:gd name="T7" fmla="*/ 34 h 96"/>
                <a:gd name="T8" fmla="*/ 52 w 62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6">
                  <a:moveTo>
                    <a:pt x="52" y="0"/>
                  </a:moveTo>
                  <a:lnTo>
                    <a:pt x="0" y="62"/>
                  </a:lnTo>
                  <a:lnTo>
                    <a:pt x="11" y="96"/>
                  </a:lnTo>
                  <a:lnTo>
                    <a:pt x="62" y="3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Freeform 117">
              <a:extLst>
                <a:ext uri="{FF2B5EF4-FFF2-40B4-BE49-F238E27FC236}">
                  <a16:creationId xmlns:a16="http://schemas.microsoft.com/office/drawing/2014/main" id="{E162EEEB-24A7-4CC8-9912-CE497C8F9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17558" y="-8334552"/>
              <a:ext cx="414259" cy="324055"/>
            </a:xfrm>
            <a:custGeom>
              <a:avLst/>
              <a:gdLst>
                <a:gd name="T0" fmla="*/ 52 w 62"/>
                <a:gd name="T1" fmla="*/ 0 h 96"/>
                <a:gd name="T2" fmla="*/ 0 w 62"/>
                <a:gd name="T3" fmla="*/ 62 h 96"/>
                <a:gd name="T4" fmla="*/ 11 w 62"/>
                <a:gd name="T5" fmla="*/ 96 h 96"/>
                <a:gd name="T6" fmla="*/ 62 w 62"/>
                <a:gd name="T7" fmla="*/ 34 h 96"/>
                <a:gd name="T8" fmla="*/ 52 w 62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6">
                  <a:moveTo>
                    <a:pt x="52" y="0"/>
                  </a:moveTo>
                  <a:lnTo>
                    <a:pt x="0" y="62"/>
                  </a:lnTo>
                  <a:lnTo>
                    <a:pt x="11" y="96"/>
                  </a:lnTo>
                  <a:lnTo>
                    <a:pt x="62" y="3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Freeform 118">
              <a:extLst>
                <a:ext uri="{FF2B5EF4-FFF2-40B4-BE49-F238E27FC236}">
                  <a16:creationId xmlns:a16="http://schemas.microsoft.com/office/drawing/2014/main" id="{C2D4AC3E-A239-4072-B21F-998A2B896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595945" y="-8776753"/>
              <a:ext cx="414259" cy="327431"/>
            </a:xfrm>
            <a:custGeom>
              <a:avLst/>
              <a:gdLst>
                <a:gd name="T0" fmla="*/ 52 w 62"/>
                <a:gd name="T1" fmla="*/ 0 h 97"/>
                <a:gd name="T2" fmla="*/ 0 w 62"/>
                <a:gd name="T3" fmla="*/ 62 h 97"/>
                <a:gd name="T4" fmla="*/ 11 w 62"/>
                <a:gd name="T5" fmla="*/ 97 h 97"/>
                <a:gd name="T6" fmla="*/ 62 w 62"/>
                <a:gd name="T7" fmla="*/ 34 h 97"/>
                <a:gd name="T8" fmla="*/ 52 w 62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7">
                  <a:moveTo>
                    <a:pt x="52" y="0"/>
                  </a:moveTo>
                  <a:lnTo>
                    <a:pt x="0" y="62"/>
                  </a:lnTo>
                  <a:lnTo>
                    <a:pt x="11" y="97"/>
                  </a:lnTo>
                  <a:lnTo>
                    <a:pt x="62" y="3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Freeform 119">
              <a:extLst>
                <a:ext uri="{FF2B5EF4-FFF2-40B4-BE49-F238E27FC236}">
                  <a16:creationId xmlns:a16="http://schemas.microsoft.com/office/drawing/2014/main" id="{87460047-D743-4F09-AA8D-6DE387C53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595945" y="-8776753"/>
              <a:ext cx="414259" cy="327431"/>
            </a:xfrm>
            <a:custGeom>
              <a:avLst/>
              <a:gdLst>
                <a:gd name="T0" fmla="*/ 52 w 62"/>
                <a:gd name="T1" fmla="*/ 0 h 97"/>
                <a:gd name="T2" fmla="*/ 0 w 62"/>
                <a:gd name="T3" fmla="*/ 62 h 97"/>
                <a:gd name="T4" fmla="*/ 11 w 62"/>
                <a:gd name="T5" fmla="*/ 97 h 97"/>
                <a:gd name="T6" fmla="*/ 62 w 62"/>
                <a:gd name="T7" fmla="*/ 34 h 97"/>
                <a:gd name="T8" fmla="*/ 52 w 62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7">
                  <a:moveTo>
                    <a:pt x="52" y="0"/>
                  </a:moveTo>
                  <a:lnTo>
                    <a:pt x="0" y="62"/>
                  </a:lnTo>
                  <a:lnTo>
                    <a:pt x="11" y="97"/>
                  </a:lnTo>
                  <a:lnTo>
                    <a:pt x="62" y="3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Freeform 120">
              <a:extLst>
                <a:ext uri="{FF2B5EF4-FFF2-40B4-BE49-F238E27FC236}">
                  <a16:creationId xmlns:a16="http://schemas.microsoft.com/office/drawing/2014/main" id="{D5218791-3D12-4E2D-AC95-81C7EFCB5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87696" y="-9154818"/>
              <a:ext cx="293990" cy="276797"/>
            </a:xfrm>
            <a:custGeom>
              <a:avLst/>
              <a:gdLst>
                <a:gd name="T0" fmla="*/ 39 w 44"/>
                <a:gd name="T1" fmla="*/ 0 h 82"/>
                <a:gd name="T2" fmla="*/ 0 w 44"/>
                <a:gd name="T3" fmla="*/ 47 h 82"/>
                <a:gd name="T4" fmla="*/ 10 w 44"/>
                <a:gd name="T5" fmla="*/ 82 h 82"/>
                <a:gd name="T6" fmla="*/ 44 w 44"/>
                <a:gd name="T7" fmla="*/ 40 h 82"/>
                <a:gd name="T8" fmla="*/ 39 w 44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2">
                  <a:moveTo>
                    <a:pt x="39" y="0"/>
                  </a:moveTo>
                  <a:lnTo>
                    <a:pt x="0" y="47"/>
                  </a:lnTo>
                  <a:lnTo>
                    <a:pt x="10" y="82"/>
                  </a:lnTo>
                  <a:lnTo>
                    <a:pt x="44" y="4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Freeform 121">
              <a:extLst>
                <a:ext uri="{FF2B5EF4-FFF2-40B4-BE49-F238E27FC236}">
                  <a16:creationId xmlns:a16="http://schemas.microsoft.com/office/drawing/2014/main" id="{9763C222-2588-4D09-A56F-D59832BED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87696" y="-9154818"/>
              <a:ext cx="293990" cy="276797"/>
            </a:xfrm>
            <a:custGeom>
              <a:avLst/>
              <a:gdLst>
                <a:gd name="T0" fmla="*/ 39 w 44"/>
                <a:gd name="T1" fmla="*/ 0 h 82"/>
                <a:gd name="T2" fmla="*/ 0 w 44"/>
                <a:gd name="T3" fmla="*/ 47 h 82"/>
                <a:gd name="T4" fmla="*/ 10 w 44"/>
                <a:gd name="T5" fmla="*/ 82 h 82"/>
                <a:gd name="T6" fmla="*/ 44 w 44"/>
                <a:gd name="T7" fmla="*/ 40 h 82"/>
                <a:gd name="T8" fmla="*/ 39 w 44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2">
                  <a:moveTo>
                    <a:pt x="39" y="0"/>
                  </a:moveTo>
                  <a:lnTo>
                    <a:pt x="0" y="47"/>
                  </a:lnTo>
                  <a:lnTo>
                    <a:pt x="10" y="82"/>
                  </a:lnTo>
                  <a:lnTo>
                    <a:pt x="44" y="4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Freeform 122">
              <a:extLst>
                <a:ext uri="{FF2B5EF4-FFF2-40B4-BE49-F238E27FC236}">
                  <a16:creationId xmlns:a16="http://schemas.microsoft.com/office/drawing/2014/main" id="{6B88D709-288C-483C-BDDC-75446E099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019125" y="-9546385"/>
              <a:ext cx="300672" cy="219413"/>
            </a:xfrm>
            <a:custGeom>
              <a:avLst/>
              <a:gdLst>
                <a:gd name="T0" fmla="*/ 41 w 45"/>
                <a:gd name="T1" fmla="*/ 0 h 65"/>
                <a:gd name="T2" fmla="*/ 0 w 45"/>
                <a:gd name="T3" fmla="*/ 49 h 65"/>
                <a:gd name="T4" fmla="*/ 6 w 45"/>
                <a:gd name="T5" fmla="*/ 65 h 65"/>
                <a:gd name="T6" fmla="*/ 45 w 45"/>
                <a:gd name="T7" fmla="*/ 18 h 65"/>
                <a:gd name="T8" fmla="*/ 41 w 45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5">
                  <a:moveTo>
                    <a:pt x="41" y="0"/>
                  </a:moveTo>
                  <a:lnTo>
                    <a:pt x="0" y="49"/>
                  </a:lnTo>
                  <a:lnTo>
                    <a:pt x="6" y="65"/>
                  </a:lnTo>
                  <a:lnTo>
                    <a:pt x="45" y="1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Freeform 123">
              <a:extLst>
                <a:ext uri="{FF2B5EF4-FFF2-40B4-BE49-F238E27FC236}">
                  <a16:creationId xmlns:a16="http://schemas.microsoft.com/office/drawing/2014/main" id="{0EBE69B4-4664-4127-8E4D-F2E8F7868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019125" y="-9546385"/>
              <a:ext cx="300672" cy="219413"/>
            </a:xfrm>
            <a:custGeom>
              <a:avLst/>
              <a:gdLst>
                <a:gd name="T0" fmla="*/ 41 w 45"/>
                <a:gd name="T1" fmla="*/ 0 h 65"/>
                <a:gd name="T2" fmla="*/ 0 w 45"/>
                <a:gd name="T3" fmla="*/ 49 h 65"/>
                <a:gd name="T4" fmla="*/ 6 w 45"/>
                <a:gd name="T5" fmla="*/ 65 h 65"/>
                <a:gd name="T6" fmla="*/ 45 w 45"/>
                <a:gd name="T7" fmla="*/ 18 h 65"/>
                <a:gd name="T8" fmla="*/ 41 w 45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5">
                  <a:moveTo>
                    <a:pt x="41" y="0"/>
                  </a:moveTo>
                  <a:lnTo>
                    <a:pt x="0" y="49"/>
                  </a:lnTo>
                  <a:lnTo>
                    <a:pt x="6" y="65"/>
                  </a:lnTo>
                  <a:lnTo>
                    <a:pt x="45" y="1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Freeform 124">
              <a:extLst>
                <a:ext uri="{FF2B5EF4-FFF2-40B4-BE49-F238E27FC236}">
                  <a16:creationId xmlns:a16="http://schemas.microsoft.com/office/drawing/2014/main" id="{87C948CF-3102-48F3-A173-2A1CF640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90831" y="-9988585"/>
              <a:ext cx="300672" cy="222788"/>
            </a:xfrm>
            <a:custGeom>
              <a:avLst/>
              <a:gdLst>
                <a:gd name="T0" fmla="*/ 40 w 45"/>
                <a:gd name="T1" fmla="*/ 0 h 66"/>
                <a:gd name="T2" fmla="*/ 0 w 45"/>
                <a:gd name="T3" fmla="*/ 49 h 66"/>
                <a:gd name="T4" fmla="*/ 5 w 45"/>
                <a:gd name="T5" fmla="*/ 66 h 66"/>
                <a:gd name="T6" fmla="*/ 45 w 45"/>
                <a:gd name="T7" fmla="*/ 18 h 66"/>
                <a:gd name="T8" fmla="*/ 40 w 4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6">
                  <a:moveTo>
                    <a:pt x="40" y="0"/>
                  </a:moveTo>
                  <a:lnTo>
                    <a:pt x="0" y="49"/>
                  </a:lnTo>
                  <a:lnTo>
                    <a:pt x="5" y="66"/>
                  </a:lnTo>
                  <a:lnTo>
                    <a:pt x="45" y="1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Freeform 125">
              <a:extLst>
                <a:ext uri="{FF2B5EF4-FFF2-40B4-BE49-F238E27FC236}">
                  <a16:creationId xmlns:a16="http://schemas.microsoft.com/office/drawing/2014/main" id="{363492C2-3D2F-4A19-B18A-3BD7A129B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90831" y="-9988585"/>
              <a:ext cx="300672" cy="222788"/>
            </a:xfrm>
            <a:custGeom>
              <a:avLst/>
              <a:gdLst>
                <a:gd name="T0" fmla="*/ 40 w 45"/>
                <a:gd name="T1" fmla="*/ 0 h 66"/>
                <a:gd name="T2" fmla="*/ 0 w 45"/>
                <a:gd name="T3" fmla="*/ 49 h 66"/>
                <a:gd name="T4" fmla="*/ 5 w 45"/>
                <a:gd name="T5" fmla="*/ 66 h 66"/>
                <a:gd name="T6" fmla="*/ 45 w 45"/>
                <a:gd name="T7" fmla="*/ 18 h 66"/>
                <a:gd name="T8" fmla="*/ 40 w 4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6">
                  <a:moveTo>
                    <a:pt x="40" y="0"/>
                  </a:moveTo>
                  <a:lnTo>
                    <a:pt x="0" y="49"/>
                  </a:lnTo>
                  <a:lnTo>
                    <a:pt x="5" y="66"/>
                  </a:lnTo>
                  <a:lnTo>
                    <a:pt x="45" y="18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Freeform 126">
              <a:extLst>
                <a:ext uri="{FF2B5EF4-FFF2-40B4-BE49-F238E27FC236}">
                  <a16:creationId xmlns:a16="http://schemas.microsoft.com/office/drawing/2014/main" id="{A612D0E9-7D42-4CD3-A473-31BDC0810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589264" y="-10417284"/>
              <a:ext cx="300672" cy="222788"/>
            </a:xfrm>
            <a:custGeom>
              <a:avLst/>
              <a:gdLst>
                <a:gd name="T0" fmla="*/ 40 w 45"/>
                <a:gd name="T1" fmla="*/ 0 h 66"/>
                <a:gd name="T2" fmla="*/ 0 w 45"/>
                <a:gd name="T3" fmla="*/ 49 h 66"/>
                <a:gd name="T4" fmla="*/ 5 w 45"/>
                <a:gd name="T5" fmla="*/ 66 h 66"/>
                <a:gd name="T6" fmla="*/ 45 w 45"/>
                <a:gd name="T7" fmla="*/ 17 h 66"/>
                <a:gd name="T8" fmla="*/ 40 w 4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6">
                  <a:moveTo>
                    <a:pt x="40" y="0"/>
                  </a:moveTo>
                  <a:lnTo>
                    <a:pt x="0" y="49"/>
                  </a:lnTo>
                  <a:lnTo>
                    <a:pt x="5" y="66"/>
                  </a:lnTo>
                  <a:lnTo>
                    <a:pt x="45" y="1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Freeform 127">
              <a:extLst>
                <a:ext uri="{FF2B5EF4-FFF2-40B4-BE49-F238E27FC236}">
                  <a16:creationId xmlns:a16="http://schemas.microsoft.com/office/drawing/2014/main" id="{2C03C281-FF72-42F5-9A57-0AE705380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589264" y="-10417284"/>
              <a:ext cx="300672" cy="222788"/>
            </a:xfrm>
            <a:custGeom>
              <a:avLst/>
              <a:gdLst>
                <a:gd name="T0" fmla="*/ 40 w 45"/>
                <a:gd name="T1" fmla="*/ 0 h 66"/>
                <a:gd name="T2" fmla="*/ 0 w 45"/>
                <a:gd name="T3" fmla="*/ 49 h 66"/>
                <a:gd name="T4" fmla="*/ 5 w 45"/>
                <a:gd name="T5" fmla="*/ 66 h 66"/>
                <a:gd name="T6" fmla="*/ 45 w 45"/>
                <a:gd name="T7" fmla="*/ 17 h 66"/>
                <a:gd name="T8" fmla="*/ 40 w 4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6">
                  <a:moveTo>
                    <a:pt x="40" y="0"/>
                  </a:moveTo>
                  <a:lnTo>
                    <a:pt x="0" y="49"/>
                  </a:lnTo>
                  <a:lnTo>
                    <a:pt x="5" y="66"/>
                  </a:lnTo>
                  <a:lnTo>
                    <a:pt x="45" y="17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128">
              <a:extLst>
                <a:ext uri="{FF2B5EF4-FFF2-40B4-BE49-F238E27FC236}">
                  <a16:creationId xmlns:a16="http://schemas.microsoft.com/office/drawing/2014/main" id="{15575A69-6280-47FA-979C-8BC57B9E0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872130" y="-9303343"/>
              <a:ext cx="300672" cy="222788"/>
            </a:xfrm>
            <a:custGeom>
              <a:avLst/>
              <a:gdLst>
                <a:gd name="T0" fmla="*/ 40 w 45"/>
                <a:gd name="T1" fmla="*/ 0 h 66"/>
                <a:gd name="T2" fmla="*/ 0 w 45"/>
                <a:gd name="T3" fmla="*/ 49 h 66"/>
                <a:gd name="T4" fmla="*/ 5 w 45"/>
                <a:gd name="T5" fmla="*/ 66 h 66"/>
                <a:gd name="T6" fmla="*/ 45 w 45"/>
                <a:gd name="T7" fmla="*/ 17 h 66"/>
                <a:gd name="T8" fmla="*/ 40 w 4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6">
                  <a:moveTo>
                    <a:pt x="40" y="0"/>
                  </a:moveTo>
                  <a:lnTo>
                    <a:pt x="0" y="49"/>
                  </a:lnTo>
                  <a:lnTo>
                    <a:pt x="5" y="66"/>
                  </a:lnTo>
                  <a:lnTo>
                    <a:pt x="45" y="1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 129">
              <a:extLst>
                <a:ext uri="{FF2B5EF4-FFF2-40B4-BE49-F238E27FC236}">
                  <a16:creationId xmlns:a16="http://schemas.microsoft.com/office/drawing/2014/main" id="{725E91CE-2919-4A59-BD04-3A8E59A1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872130" y="-9303343"/>
              <a:ext cx="300672" cy="222788"/>
            </a:xfrm>
            <a:custGeom>
              <a:avLst/>
              <a:gdLst>
                <a:gd name="T0" fmla="*/ 40 w 45"/>
                <a:gd name="T1" fmla="*/ 0 h 66"/>
                <a:gd name="T2" fmla="*/ 0 w 45"/>
                <a:gd name="T3" fmla="*/ 49 h 66"/>
                <a:gd name="T4" fmla="*/ 5 w 45"/>
                <a:gd name="T5" fmla="*/ 66 h 66"/>
                <a:gd name="T6" fmla="*/ 45 w 45"/>
                <a:gd name="T7" fmla="*/ 17 h 66"/>
                <a:gd name="T8" fmla="*/ 40 w 4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6">
                  <a:moveTo>
                    <a:pt x="40" y="0"/>
                  </a:moveTo>
                  <a:lnTo>
                    <a:pt x="0" y="49"/>
                  </a:lnTo>
                  <a:lnTo>
                    <a:pt x="5" y="66"/>
                  </a:lnTo>
                  <a:lnTo>
                    <a:pt x="45" y="17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 130">
              <a:extLst>
                <a:ext uri="{FF2B5EF4-FFF2-40B4-BE49-F238E27FC236}">
                  <a16:creationId xmlns:a16="http://schemas.microsoft.com/office/drawing/2014/main" id="{A2E509FE-CDBB-4329-A463-50B046F4F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143836" y="-9742168"/>
              <a:ext cx="300672" cy="219413"/>
            </a:xfrm>
            <a:custGeom>
              <a:avLst/>
              <a:gdLst>
                <a:gd name="T0" fmla="*/ 39 w 45"/>
                <a:gd name="T1" fmla="*/ 0 h 65"/>
                <a:gd name="T2" fmla="*/ 0 w 45"/>
                <a:gd name="T3" fmla="*/ 48 h 65"/>
                <a:gd name="T4" fmla="*/ 4 w 45"/>
                <a:gd name="T5" fmla="*/ 65 h 65"/>
                <a:gd name="T6" fmla="*/ 45 w 45"/>
                <a:gd name="T7" fmla="*/ 17 h 65"/>
                <a:gd name="T8" fmla="*/ 39 w 45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5">
                  <a:moveTo>
                    <a:pt x="39" y="0"/>
                  </a:moveTo>
                  <a:lnTo>
                    <a:pt x="0" y="48"/>
                  </a:lnTo>
                  <a:lnTo>
                    <a:pt x="4" y="65"/>
                  </a:lnTo>
                  <a:lnTo>
                    <a:pt x="45" y="1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 131">
              <a:extLst>
                <a:ext uri="{FF2B5EF4-FFF2-40B4-BE49-F238E27FC236}">
                  <a16:creationId xmlns:a16="http://schemas.microsoft.com/office/drawing/2014/main" id="{E87AF978-71A7-48AD-A3E0-2471EFA94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143836" y="-9742168"/>
              <a:ext cx="300672" cy="219413"/>
            </a:xfrm>
            <a:custGeom>
              <a:avLst/>
              <a:gdLst>
                <a:gd name="T0" fmla="*/ 39 w 45"/>
                <a:gd name="T1" fmla="*/ 0 h 65"/>
                <a:gd name="T2" fmla="*/ 0 w 45"/>
                <a:gd name="T3" fmla="*/ 48 h 65"/>
                <a:gd name="T4" fmla="*/ 4 w 45"/>
                <a:gd name="T5" fmla="*/ 65 h 65"/>
                <a:gd name="T6" fmla="*/ 45 w 45"/>
                <a:gd name="T7" fmla="*/ 17 h 65"/>
                <a:gd name="T8" fmla="*/ 39 w 45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5">
                  <a:moveTo>
                    <a:pt x="39" y="0"/>
                  </a:moveTo>
                  <a:lnTo>
                    <a:pt x="0" y="48"/>
                  </a:lnTo>
                  <a:lnTo>
                    <a:pt x="4" y="65"/>
                  </a:lnTo>
                  <a:lnTo>
                    <a:pt x="45" y="17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 132">
              <a:extLst>
                <a:ext uri="{FF2B5EF4-FFF2-40B4-BE49-F238E27FC236}">
                  <a16:creationId xmlns:a16="http://schemas.microsoft.com/office/drawing/2014/main" id="{C91BD21B-890B-4B9D-973E-86A212755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442269" y="-10170866"/>
              <a:ext cx="300672" cy="219413"/>
            </a:xfrm>
            <a:custGeom>
              <a:avLst/>
              <a:gdLst>
                <a:gd name="T0" fmla="*/ 40 w 45"/>
                <a:gd name="T1" fmla="*/ 0 h 65"/>
                <a:gd name="T2" fmla="*/ 0 w 45"/>
                <a:gd name="T3" fmla="*/ 47 h 65"/>
                <a:gd name="T4" fmla="*/ 5 w 45"/>
                <a:gd name="T5" fmla="*/ 65 h 65"/>
                <a:gd name="T6" fmla="*/ 45 w 45"/>
                <a:gd name="T7" fmla="*/ 16 h 65"/>
                <a:gd name="T8" fmla="*/ 40 w 45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5">
                  <a:moveTo>
                    <a:pt x="40" y="0"/>
                  </a:moveTo>
                  <a:lnTo>
                    <a:pt x="0" y="47"/>
                  </a:lnTo>
                  <a:lnTo>
                    <a:pt x="5" y="65"/>
                  </a:lnTo>
                  <a:lnTo>
                    <a:pt x="45" y="1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Freeform 133">
              <a:extLst>
                <a:ext uri="{FF2B5EF4-FFF2-40B4-BE49-F238E27FC236}">
                  <a16:creationId xmlns:a16="http://schemas.microsoft.com/office/drawing/2014/main" id="{C09FC020-A573-43A6-95BF-D74997EAA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442269" y="-10170866"/>
              <a:ext cx="300672" cy="219413"/>
            </a:xfrm>
            <a:custGeom>
              <a:avLst/>
              <a:gdLst>
                <a:gd name="T0" fmla="*/ 40 w 45"/>
                <a:gd name="T1" fmla="*/ 0 h 65"/>
                <a:gd name="T2" fmla="*/ 0 w 45"/>
                <a:gd name="T3" fmla="*/ 47 h 65"/>
                <a:gd name="T4" fmla="*/ 5 w 45"/>
                <a:gd name="T5" fmla="*/ 65 h 65"/>
                <a:gd name="T6" fmla="*/ 45 w 45"/>
                <a:gd name="T7" fmla="*/ 16 h 65"/>
                <a:gd name="T8" fmla="*/ 40 w 45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5">
                  <a:moveTo>
                    <a:pt x="40" y="0"/>
                  </a:moveTo>
                  <a:lnTo>
                    <a:pt x="0" y="47"/>
                  </a:lnTo>
                  <a:lnTo>
                    <a:pt x="5" y="65"/>
                  </a:lnTo>
                  <a:lnTo>
                    <a:pt x="45" y="16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Freeform 134">
              <a:extLst>
                <a:ext uri="{FF2B5EF4-FFF2-40B4-BE49-F238E27FC236}">
                  <a16:creationId xmlns:a16="http://schemas.microsoft.com/office/drawing/2014/main" id="{DF2628D2-DBEE-4C71-AF13-67F0E4588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18454" y="-9043424"/>
              <a:ext cx="300672" cy="219413"/>
            </a:xfrm>
            <a:custGeom>
              <a:avLst/>
              <a:gdLst>
                <a:gd name="T0" fmla="*/ 41 w 45"/>
                <a:gd name="T1" fmla="*/ 0 h 65"/>
                <a:gd name="T2" fmla="*/ 0 w 45"/>
                <a:gd name="T3" fmla="*/ 49 h 65"/>
                <a:gd name="T4" fmla="*/ 6 w 45"/>
                <a:gd name="T5" fmla="*/ 65 h 65"/>
                <a:gd name="T6" fmla="*/ 45 w 45"/>
                <a:gd name="T7" fmla="*/ 18 h 65"/>
                <a:gd name="T8" fmla="*/ 41 w 45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5">
                  <a:moveTo>
                    <a:pt x="41" y="0"/>
                  </a:moveTo>
                  <a:lnTo>
                    <a:pt x="0" y="49"/>
                  </a:lnTo>
                  <a:lnTo>
                    <a:pt x="6" y="65"/>
                  </a:lnTo>
                  <a:lnTo>
                    <a:pt x="45" y="1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 135">
              <a:extLst>
                <a:ext uri="{FF2B5EF4-FFF2-40B4-BE49-F238E27FC236}">
                  <a16:creationId xmlns:a16="http://schemas.microsoft.com/office/drawing/2014/main" id="{25AC4189-32F4-43CA-B53B-EE96BE09B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18454" y="-9043424"/>
              <a:ext cx="300672" cy="219413"/>
            </a:xfrm>
            <a:custGeom>
              <a:avLst/>
              <a:gdLst>
                <a:gd name="T0" fmla="*/ 41 w 45"/>
                <a:gd name="T1" fmla="*/ 0 h 65"/>
                <a:gd name="T2" fmla="*/ 0 w 45"/>
                <a:gd name="T3" fmla="*/ 49 h 65"/>
                <a:gd name="T4" fmla="*/ 6 w 45"/>
                <a:gd name="T5" fmla="*/ 65 h 65"/>
                <a:gd name="T6" fmla="*/ 45 w 45"/>
                <a:gd name="T7" fmla="*/ 18 h 65"/>
                <a:gd name="T8" fmla="*/ 41 w 45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5">
                  <a:moveTo>
                    <a:pt x="41" y="0"/>
                  </a:moveTo>
                  <a:lnTo>
                    <a:pt x="0" y="49"/>
                  </a:lnTo>
                  <a:lnTo>
                    <a:pt x="6" y="65"/>
                  </a:lnTo>
                  <a:lnTo>
                    <a:pt x="45" y="1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Freeform 136">
              <a:extLst>
                <a:ext uri="{FF2B5EF4-FFF2-40B4-BE49-F238E27FC236}">
                  <a16:creationId xmlns:a16="http://schemas.microsoft.com/office/drawing/2014/main" id="{4ADD9A7B-5057-40CD-9194-794A6DCD3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990160" y="-9482249"/>
              <a:ext cx="300672" cy="219413"/>
            </a:xfrm>
            <a:custGeom>
              <a:avLst/>
              <a:gdLst>
                <a:gd name="T0" fmla="*/ 40 w 45"/>
                <a:gd name="T1" fmla="*/ 0 h 65"/>
                <a:gd name="T2" fmla="*/ 0 w 45"/>
                <a:gd name="T3" fmla="*/ 48 h 65"/>
                <a:gd name="T4" fmla="*/ 5 w 45"/>
                <a:gd name="T5" fmla="*/ 65 h 65"/>
                <a:gd name="T6" fmla="*/ 45 w 45"/>
                <a:gd name="T7" fmla="*/ 16 h 65"/>
                <a:gd name="T8" fmla="*/ 40 w 45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5">
                  <a:moveTo>
                    <a:pt x="40" y="0"/>
                  </a:moveTo>
                  <a:lnTo>
                    <a:pt x="0" y="48"/>
                  </a:lnTo>
                  <a:lnTo>
                    <a:pt x="5" y="65"/>
                  </a:lnTo>
                  <a:lnTo>
                    <a:pt x="45" y="1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Freeform 137">
              <a:extLst>
                <a:ext uri="{FF2B5EF4-FFF2-40B4-BE49-F238E27FC236}">
                  <a16:creationId xmlns:a16="http://schemas.microsoft.com/office/drawing/2014/main" id="{93CDB34F-0355-4D4B-B49C-C4C4C5030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990160" y="-9482249"/>
              <a:ext cx="300672" cy="219413"/>
            </a:xfrm>
            <a:custGeom>
              <a:avLst/>
              <a:gdLst>
                <a:gd name="T0" fmla="*/ 40 w 45"/>
                <a:gd name="T1" fmla="*/ 0 h 65"/>
                <a:gd name="T2" fmla="*/ 0 w 45"/>
                <a:gd name="T3" fmla="*/ 48 h 65"/>
                <a:gd name="T4" fmla="*/ 5 w 45"/>
                <a:gd name="T5" fmla="*/ 65 h 65"/>
                <a:gd name="T6" fmla="*/ 45 w 45"/>
                <a:gd name="T7" fmla="*/ 16 h 65"/>
                <a:gd name="T8" fmla="*/ 40 w 45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5">
                  <a:moveTo>
                    <a:pt x="40" y="0"/>
                  </a:moveTo>
                  <a:lnTo>
                    <a:pt x="0" y="48"/>
                  </a:lnTo>
                  <a:lnTo>
                    <a:pt x="5" y="65"/>
                  </a:lnTo>
                  <a:lnTo>
                    <a:pt x="45" y="16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Freeform 138">
              <a:extLst>
                <a:ext uri="{FF2B5EF4-FFF2-40B4-BE49-F238E27FC236}">
                  <a16:creationId xmlns:a16="http://schemas.microsoft.com/office/drawing/2014/main" id="{C2E08E0A-E9A5-4DEA-AE81-31C18FDAB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88592" y="-9914323"/>
              <a:ext cx="300672" cy="222788"/>
            </a:xfrm>
            <a:custGeom>
              <a:avLst/>
              <a:gdLst>
                <a:gd name="T0" fmla="*/ 40 w 45"/>
                <a:gd name="T1" fmla="*/ 0 h 66"/>
                <a:gd name="T2" fmla="*/ 0 w 45"/>
                <a:gd name="T3" fmla="*/ 48 h 66"/>
                <a:gd name="T4" fmla="*/ 5 w 45"/>
                <a:gd name="T5" fmla="*/ 66 h 66"/>
                <a:gd name="T6" fmla="*/ 45 w 45"/>
                <a:gd name="T7" fmla="*/ 17 h 66"/>
                <a:gd name="T8" fmla="*/ 40 w 4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6">
                  <a:moveTo>
                    <a:pt x="40" y="0"/>
                  </a:moveTo>
                  <a:lnTo>
                    <a:pt x="0" y="48"/>
                  </a:lnTo>
                  <a:lnTo>
                    <a:pt x="5" y="66"/>
                  </a:lnTo>
                  <a:lnTo>
                    <a:pt x="45" y="1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Freeform 139">
              <a:extLst>
                <a:ext uri="{FF2B5EF4-FFF2-40B4-BE49-F238E27FC236}">
                  <a16:creationId xmlns:a16="http://schemas.microsoft.com/office/drawing/2014/main" id="{BD2006D8-4DAB-4D66-B226-C31655FED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88592" y="-9914323"/>
              <a:ext cx="300672" cy="222788"/>
            </a:xfrm>
            <a:custGeom>
              <a:avLst/>
              <a:gdLst>
                <a:gd name="T0" fmla="*/ 40 w 45"/>
                <a:gd name="T1" fmla="*/ 0 h 66"/>
                <a:gd name="T2" fmla="*/ 0 w 45"/>
                <a:gd name="T3" fmla="*/ 48 h 66"/>
                <a:gd name="T4" fmla="*/ 5 w 45"/>
                <a:gd name="T5" fmla="*/ 66 h 66"/>
                <a:gd name="T6" fmla="*/ 45 w 45"/>
                <a:gd name="T7" fmla="*/ 17 h 66"/>
                <a:gd name="T8" fmla="*/ 40 w 4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6">
                  <a:moveTo>
                    <a:pt x="40" y="0"/>
                  </a:moveTo>
                  <a:lnTo>
                    <a:pt x="0" y="48"/>
                  </a:lnTo>
                  <a:lnTo>
                    <a:pt x="5" y="66"/>
                  </a:lnTo>
                  <a:lnTo>
                    <a:pt x="45" y="17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Freeform 140">
              <a:extLst>
                <a:ext uri="{FF2B5EF4-FFF2-40B4-BE49-F238E27FC236}">
                  <a16:creationId xmlns:a16="http://schemas.microsoft.com/office/drawing/2014/main" id="{F72E46E7-9AEB-4B32-A0C5-B4D2836C0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551414" y="-8773377"/>
              <a:ext cx="300672" cy="222788"/>
            </a:xfrm>
            <a:custGeom>
              <a:avLst/>
              <a:gdLst>
                <a:gd name="T0" fmla="*/ 40 w 45"/>
                <a:gd name="T1" fmla="*/ 0 h 66"/>
                <a:gd name="T2" fmla="*/ 0 w 45"/>
                <a:gd name="T3" fmla="*/ 49 h 66"/>
                <a:gd name="T4" fmla="*/ 5 w 45"/>
                <a:gd name="T5" fmla="*/ 66 h 66"/>
                <a:gd name="T6" fmla="*/ 45 w 45"/>
                <a:gd name="T7" fmla="*/ 17 h 66"/>
                <a:gd name="T8" fmla="*/ 40 w 4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6">
                  <a:moveTo>
                    <a:pt x="40" y="0"/>
                  </a:moveTo>
                  <a:lnTo>
                    <a:pt x="0" y="49"/>
                  </a:lnTo>
                  <a:lnTo>
                    <a:pt x="5" y="66"/>
                  </a:lnTo>
                  <a:lnTo>
                    <a:pt x="45" y="1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Freeform 141">
              <a:extLst>
                <a:ext uri="{FF2B5EF4-FFF2-40B4-BE49-F238E27FC236}">
                  <a16:creationId xmlns:a16="http://schemas.microsoft.com/office/drawing/2014/main" id="{9D3BAC76-13F0-40D6-BEA4-4C27900A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551414" y="-8773377"/>
              <a:ext cx="300672" cy="222788"/>
            </a:xfrm>
            <a:custGeom>
              <a:avLst/>
              <a:gdLst>
                <a:gd name="T0" fmla="*/ 40 w 45"/>
                <a:gd name="T1" fmla="*/ 0 h 66"/>
                <a:gd name="T2" fmla="*/ 0 w 45"/>
                <a:gd name="T3" fmla="*/ 49 h 66"/>
                <a:gd name="T4" fmla="*/ 5 w 45"/>
                <a:gd name="T5" fmla="*/ 66 h 66"/>
                <a:gd name="T6" fmla="*/ 45 w 45"/>
                <a:gd name="T7" fmla="*/ 17 h 66"/>
                <a:gd name="T8" fmla="*/ 40 w 4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6">
                  <a:moveTo>
                    <a:pt x="40" y="0"/>
                  </a:moveTo>
                  <a:lnTo>
                    <a:pt x="0" y="49"/>
                  </a:lnTo>
                  <a:lnTo>
                    <a:pt x="5" y="66"/>
                  </a:lnTo>
                  <a:lnTo>
                    <a:pt x="45" y="17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Freeform 142">
              <a:extLst>
                <a:ext uri="{FF2B5EF4-FFF2-40B4-BE49-F238E27FC236}">
                  <a16:creationId xmlns:a16="http://schemas.microsoft.com/office/drawing/2014/main" id="{7D88C6E9-A153-457E-9ED5-A84C8C6D3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829801" y="-9212202"/>
              <a:ext cx="300672" cy="219413"/>
            </a:xfrm>
            <a:custGeom>
              <a:avLst/>
              <a:gdLst>
                <a:gd name="T0" fmla="*/ 40 w 45"/>
                <a:gd name="T1" fmla="*/ 0 h 65"/>
                <a:gd name="T2" fmla="*/ 0 w 45"/>
                <a:gd name="T3" fmla="*/ 47 h 65"/>
                <a:gd name="T4" fmla="*/ 5 w 45"/>
                <a:gd name="T5" fmla="*/ 65 h 65"/>
                <a:gd name="T6" fmla="*/ 45 w 45"/>
                <a:gd name="T7" fmla="*/ 17 h 65"/>
                <a:gd name="T8" fmla="*/ 40 w 45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5">
                  <a:moveTo>
                    <a:pt x="40" y="0"/>
                  </a:moveTo>
                  <a:lnTo>
                    <a:pt x="0" y="47"/>
                  </a:lnTo>
                  <a:lnTo>
                    <a:pt x="5" y="65"/>
                  </a:lnTo>
                  <a:lnTo>
                    <a:pt x="45" y="1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Freeform 143">
              <a:extLst>
                <a:ext uri="{FF2B5EF4-FFF2-40B4-BE49-F238E27FC236}">
                  <a16:creationId xmlns:a16="http://schemas.microsoft.com/office/drawing/2014/main" id="{BFB95E62-E618-4BC1-9C15-EC51D3E9B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829801" y="-9212202"/>
              <a:ext cx="300672" cy="219413"/>
            </a:xfrm>
            <a:custGeom>
              <a:avLst/>
              <a:gdLst>
                <a:gd name="T0" fmla="*/ 40 w 45"/>
                <a:gd name="T1" fmla="*/ 0 h 65"/>
                <a:gd name="T2" fmla="*/ 0 w 45"/>
                <a:gd name="T3" fmla="*/ 47 h 65"/>
                <a:gd name="T4" fmla="*/ 5 w 45"/>
                <a:gd name="T5" fmla="*/ 65 h 65"/>
                <a:gd name="T6" fmla="*/ 45 w 45"/>
                <a:gd name="T7" fmla="*/ 17 h 65"/>
                <a:gd name="T8" fmla="*/ 40 w 45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5">
                  <a:moveTo>
                    <a:pt x="40" y="0"/>
                  </a:moveTo>
                  <a:lnTo>
                    <a:pt x="0" y="47"/>
                  </a:lnTo>
                  <a:lnTo>
                    <a:pt x="5" y="65"/>
                  </a:lnTo>
                  <a:lnTo>
                    <a:pt x="45" y="17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Freeform 144">
              <a:extLst>
                <a:ext uri="{FF2B5EF4-FFF2-40B4-BE49-F238E27FC236}">
                  <a16:creationId xmlns:a16="http://schemas.microsoft.com/office/drawing/2014/main" id="{B5F685A6-E833-4C3E-BC80-5662494EB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128234" y="-9644276"/>
              <a:ext cx="300672" cy="219413"/>
            </a:xfrm>
            <a:custGeom>
              <a:avLst/>
              <a:gdLst>
                <a:gd name="T0" fmla="*/ 40 w 45"/>
                <a:gd name="T1" fmla="*/ 0 h 65"/>
                <a:gd name="T2" fmla="*/ 0 w 45"/>
                <a:gd name="T3" fmla="*/ 48 h 65"/>
                <a:gd name="T4" fmla="*/ 6 w 45"/>
                <a:gd name="T5" fmla="*/ 65 h 65"/>
                <a:gd name="T6" fmla="*/ 45 w 45"/>
                <a:gd name="T7" fmla="*/ 18 h 65"/>
                <a:gd name="T8" fmla="*/ 40 w 45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5">
                  <a:moveTo>
                    <a:pt x="40" y="0"/>
                  </a:moveTo>
                  <a:lnTo>
                    <a:pt x="0" y="48"/>
                  </a:lnTo>
                  <a:lnTo>
                    <a:pt x="6" y="65"/>
                  </a:lnTo>
                  <a:lnTo>
                    <a:pt x="45" y="1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Freeform 145">
              <a:extLst>
                <a:ext uri="{FF2B5EF4-FFF2-40B4-BE49-F238E27FC236}">
                  <a16:creationId xmlns:a16="http://schemas.microsoft.com/office/drawing/2014/main" id="{D99636A1-1A41-4F5B-A562-B77136DE3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128234" y="-9644276"/>
              <a:ext cx="300672" cy="219413"/>
            </a:xfrm>
            <a:custGeom>
              <a:avLst/>
              <a:gdLst>
                <a:gd name="T0" fmla="*/ 40 w 45"/>
                <a:gd name="T1" fmla="*/ 0 h 65"/>
                <a:gd name="T2" fmla="*/ 0 w 45"/>
                <a:gd name="T3" fmla="*/ 48 h 65"/>
                <a:gd name="T4" fmla="*/ 6 w 45"/>
                <a:gd name="T5" fmla="*/ 65 h 65"/>
                <a:gd name="T6" fmla="*/ 45 w 45"/>
                <a:gd name="T7" fmla="*/ 18 h 65"/>
                <a:gd name="T8" fmla="*/ 40 w 45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5">
                  <a:moveTo>
                    <a:pt x="40" y="0"/>
                  </a:moveTo>
                  <a:lnTo>
                    <a:pt x="0" y="48"/>
                  </a:lnTo>
                  <a:lnTo>
                    <a:pt x="6" y="65"/>
                  </a:lnTo>
                  <a:lnTo>
                    <a:pt x="45" y="18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Freeform 146">
              <a:extLst>
                <a:ext uri="{FF2B5EF4-FFF2-40B4-BE49-F238E27FC236}">
                  <a16:creationId xmlns:a16="http://schemas.microsoft.com/office/drawing/2014/main" id="{A7B9BB7B-A8C0-4CB1-B3E3-491F98048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411100" y="-8530336"/>
              <a:ext cx="300672" cy="219413"/>
            </a:xfrm>
            <a:custGeom>
              <a:avLst/>
              <a:gdLst>
                <a:gd name="T0" fmla="*/ 40 w 45"/>
                <a:gd name="T1" fmla="*/ 0 h 65"/>
                <a:gd name="T2" fmla="*/ 0 w 45"/>
                <a:gd name="T3" fmla="*/ 48 h 65"/>
                <a:gd name="T4" fmla="*/ 6 w 45"/>
                <a:gd name="T5" fmla="*/ 65 h 65"/>
                <a:gd name="T6" fmla="*/ 45 w 45"/>
                <a:gd name="T7" fmla="*/ 18 h 65"/>
                <a:gd name="T8" fmla="*/ 40 w 45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5">
                  <a:moveTo>
                    <a:pt x="40" y="0"/>
                  </a:moveTo>
                  <a:lnTo>
                    <a:pt x="0" y="48"/>
                  </a:lnTo>
                  <a:lnTo>
                    <a:pt x="6" y="65"/>
                  </a:lnTo>
                  <a:lnTo>
                    <a:pt x="45" y="1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Freeform 147">
              <a:extLst>
                <a:ext uri="{FF2B5EF4-FFF2-40B4-BE49-F238E27FC236}">
                  <a16:creationId xmlns:a16="http://schemas.microsoft.com/office/drawing/2014/main" id="{A0DEB4BF-6D6B-4674-AEA9-AA33F4279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411100" y="-8530336"/>
              <a:ext cx="300672" cy="219413"/>
            </a:xfrm>
            <a:custGeom>
              <a:avLst/>
              <a:gdLst>
                <a:gd name="T0" fmla="*/ 40 w 45"/>
                <a:gd name="T1" fmla="*/ 0 h 65"/>
                <a:gd name="T2" fmla="*/ 0 w 45"/>
                <a:gd name="T3" fmla="*/ 48 h 65"/>
                <a:gd name="T4" fmla="*/ 6 w 45"/>
                <a:gd name="T5" fmla="*/ 65 h 65"/>
                <a:gd name="T6" fmla="*/ 45 w 45"/>
                <a:gd name="T7" fmla="*/ 18 h 65"/>
                <a:gd name="T8" fmla="*/ 40 w 45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5">
                  <a:moveTo>
                    <a:pt x="40" y="0"/>
                  </a:moveTo>
                  <a:lnTo>
                    <a:pt x="0" y="48"/>
                  </a:lnTo>
                  <a:lnTo>
                    <a:pt x="6" y="65"/>
                  </a:lnTo>
                  <a:lnTo>
                    <a:pt x="45" y="18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Freeform 148">
              <a:extLst>
                <a:ext uri="{FF2B5EF4-FFF2-40B4-BE49-F238E27FC236}">
                  <a16:creationId xmlns:a16="http://schemas.microsoft.com/office/drawing/2014/main" id="{EEEA1DDA-5044-49EA-AF4C-252DA286F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689488" y="-8972537"/>
              <a:ext cx="307353" cy="222788"/>
            </a:xfrm>
            <a:custGeom>
              <a:avLst/>
              <a:gdLst>
                <a:gd name="T0" fmla="*/ 41 w 46"/>
                <a:gd name="T1" fmla="*/ 0 h 66"/>
                <a:gd name="T2" fmla="*/ 0 w 46"/>
                <a:gd name="T3" fmla="*/ 49 h 66"/>
                <a:gd name="T4" fmla="*/ 6 w 46"/>
                <a:gd name="T5" fmla="*/ 66 h 66"/>
                <a:gd name="T6" fmla="*/ 46 w 46"/>
                <a:gd name="T7" fmla="*/ 18 h 66"/>
                <a:gd name="T8" fmla="*/ 41 w 4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6">
                  <a:moveTo>
                    <a:pt x="41" y="0"/>
                  </a:moveTo>
                  <a:lnTo>
                    <a:pt x="0" y="49"/>
                  </a:lnTo>
                  <a:lnTo>
                    <a:pt x="6" y="66"/>
                  </a:lnTo>
                  <a:lnTo>
                    <a:pt x="46" y="1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Freeform 149">
              <a:extLst>
                <a:ext uri="{FF2B5EF4-FFF2-40B4-BE49-F238E27FC236}">
                  <a16:creationId xmlns:a16="http://schemas.microsoft.com/office/drawing/2014/main" id="{ECE53451-0FF3-45D8-BBE7-0872A7A16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689488" y="-8972537"/>
              <a:ext cx="307353" cy="222788"/>
            </a:xfrm>
            <a:custGeom>
              <a:avLst/>
              <a:gdLst>
                <a:gd name="T0" fmla="*/ 41 w 46"/>
                <a:gd name="T1" fmla="*/ 0 h 66"/>
                <a:gd name="T2" fmla="*/ 0 w 46"/>
                <a:gd name="T3" fmla="*/ 49 h 66"/>
                <a:gd name="T4" fmla="*/ 6 w 46"/>
                <a:gd name="T5" fmla="*/ 66 h 66"/>
                <a:gd name="T6" fmla="*/ 46 w 46"/>
                <a:gd name="T7" fmla="*/ 18 h 66"/>
                <a:gd name="T8" fmla="*/ 41 w 4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6">
                  <a:moveTo>
                    <a:pt x="41" y="0"/>
                  </a:moveTo>
                  <a:lnTo>
                    <a:pt x="0" y="49"/>
                  </a:lnTo>
                  <a:lnTo>
                    <a:pt x="6" y="66"/>
                  </a:lnTo>
                  <a:lnTo>
                    <a:pt x="46" y="1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" name="Freeform 150">
              <a:extLst>
                <a:ext uri="{FF2B5EF4-FFF2-40B4-BE49-F238E27FC236}">
                  <a16:creationId xmlns:a16="http://schemas.microsoft.com/office/drawing/2014/main" id="{9D56F476-2D23-4A18-B9ED-36119EBF6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981239" y="-9401235"/>
              <a:ext cx="300672" cy="222788"/>
            </a:xfrm>
            <a:custGeom>
              <a:avLst/>
              <a:gdLst>
                <a:gd name="T0" fmla="*/ 40 w 45"/>
                <a:gd name="T1" fmla="*/ 0 h 66"/>
                <a:gd name="T2" fmla="*/ 0 w 45"/>
                <a:gd name="T3" fmla="*/ 49 h 66"/>
                <a:gd name="T4" fmla="*/ 5 w 45"/>
                <a:gd name="T5" fmla="*/ 66 h 66"/>
                <a:gd name="T6" fmla="*/ 45 w 45"/>
                <a:gd name="T7" fmla="*/ 17 h 66"/>
                <a:gd name="T8" fmla="*/ 40 w 4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6">
                  <a:moveTo>
                    <a:pt x="40" y="0"/>
                  </a:moveTo>
                  <a:lnTo>
                    <a:pt x="0" y="49"/>
                  </a:lnTo>
                  <a:lnTo>
                    <a:pt x="5" y="66"/>
                  </a:lnTo>
                  <a:lnTo>
                    <a:pt x="45" y="1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" name="Freeform 151">
              <a:extLst>
                <a:ext uri="{FF2B5EF4-FFF2-40B4-BE49-F238E27FC236}">
                  <a16:creationId xmlns:a16="http://schemas.microsoft.com/office/drawing/2014/main" id="{58FF8158-04C3-4161-BA5B-2533AABDD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981239" y="-9401235"/>
              <a:ext cx="300672" cy="222788"/>
            </a:xfrm>
            <a:custGeom>
              <a:avLst/>
              <a:gdLst>
                <a:gd name="T0" fmla="*/ 40 w 45"/>
                <a:gd name="T1" fmla="*/ 0 h 66"/>
                <a:gd name="T2" fmla="*/ 0 w 45"/>
                <a:gd name="T3" fmla="*/ 49 h 66"/>
                <a:gd name="T4" fmla="*/ 5 w 45"/>
                <a:gd name="T5" fmla="*/ 66 h 66"/>
                <a:gd name="T6" fmla="*/ 45 w 45"/>
                <a:gd name="T7" fmla="*/ 17 h 66"/>
                <a:gd name="T8" fmla="*/ 40 w 4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6">
                  <a:moveTo>
                    <a:pt x="40" y="0"/>
                  </a:moveTo>
                  <a:lnTo>
                    <a:pt x="0" y="49"/>
                  </a:lnTo>
                  <a:lnTo>
                    <a:pt x="5" y="66"/>
                  </a:lnTo>
                  <a:lnTo>
                    <a:pt x="45" y="17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" name="Freeform 152">
              <a:extLst>
                <a:ext uri="{FF2B5EF4-FFF2-40B4-BE49-F238E27FC236}">
                  <a16:creationId xmlns:a16="http://schemas.microsoft.com/office/drawing/2014/main" id="{C63E1117-41C0-4F9A-8D05-7FEED230D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580379" y="-9860313"/>
              <a:ext cx="1242777" cy="2032097"/>
            </a:xfrm>
            <a:custGeom>
              <a:avLst/>
              <a:gdLst>
                <a:gd name="T0" fmla="*/ 6 w 186"/>
                <a:gd name="T1" fmla="*/ 0 h 602"/>
                <a:gd name="T2" fmla="*/ 0 w 186"/>
                <a:gd name="T3" fmla="*/ 7 h 602"/>
                <a:gd name="T4" fmla="*/ 181 w 186"/>
                <a:gd name="T5" fmla="*/ 602 h 602"/>
                <a:gd name="T6" fmla="*/ 186 w 186"/>
                <a:gd name="T7" fmla="*/ 595 h 602"/>
                <a:gd name="T8" fmla="*/ 118 w 186"/>
                <a:gd name="T9" fmla="*/ 368 h 602"/>
                <a:gd name="T10" fmla="*/ 117 w 186"/>
                <a:gd name="T11" fmla="*/ 367 h 602"/>
                <a:gd name="T12" fmla="*/ 6 w 186"/>
                <a:gd name="T1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602">
                  <a:moveTo>
                    <a:pt x="6" y="0"/>
                  </a:moveTo>
                  <a:lnTo>
                    <a:pt x="0" y="7"/>
                  </a:lnTo>
                  <a:lnTo>
                    <a:pt x="181" y="602"/>
                  </a:lnTo>
                  <a:lnTo>
                    <a:pt x="186" y="595"/>
                  </a:lnTo>
                  <a:lnTo>
                    <a:pt x="118" y="368"/>
                  </a:lnTo>
                  <a:lnTo>
                    <a:pt x="117" y="36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1" name="Freeform 153">
              <a:extLst>
                <a:ext uri="{FF2B5EF4-FFF2-40B4-BE49-F238E27FC236}">
                  <a16:creationId xmlns:a16="http://schemas.microsoft.com/office/drawing/2014/main" id="{ED266A38-7B51-43A0-AC48-7431C6AB0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580379" y="-9860313"/>
              <a:ext cx="1242777" cy="2032097"/>
            </a:xfrm>
            <a:custGeom>
              <a:avLst/>
              <a:gdLst>
                <a:gd name="T0" fmla="*/ 6 w 186"/>
                <a:gd name="T1" fmla="*/ 0 h 602"/>
                <a:gd name="T2" fmla="*/ 0 w 186"/>
                <a:gd name="T3" fmla="*/ 7 h 602"/>
                <a:gd name="T4" fmla="*/ 181 w 186"/>
                <a:gd name="T5" fmla="*/ 602 h 602"/>
                <a:gd name="T6" fmla="*/ 186 w 186"/>
                <a:gd name="T7" fmla="*/ 595 h 602"/>
                <a:gd name="T8" fmla="*/ 118 w 186"/>
                <a:gd name="T9" fmla="*/ 368 h 602"/>
                <a:gd name="T10" fmla="*/ 117 w 186"/>
                <a:gd name="T11" fmla="*/ 367 h 602"/>
                <a:gd name="T12" fmla="*/ 6 w 186"/>
                <a:gd name="T1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602">
                  <a:moveTo>
                    <a:pt x="6" y="0"/>
                  </a:moveTo>
                  <a:lnTo>
                    <a:pt x="0" y="7"/>
                  </a:lnTo>
                  <a:lnTo>
                    <a:pt x="181" y="602"/>
                  </a:lnTo>
                  <a:lnTo>
                    <a:pt x="186" y="595"/>
                  </a:lnTo>
                  <a:lnTo>
                    <a:pt x="118" y="368"/>
                  </a:lnTo>
                  <a:lnTo>
                    <a:pt x="117" y="367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Freeform 154">
              <a:extLst>
                <a:ext uri="{FF2B5EF4-FFF2-40B4-BE49-F238E27FC236}">
                  <a16:creationId xmlns:a16="http://schemas.microsoft.com/office/drawing/2014/main" id="{F4C0FED4-5DD7-46BF-AFDF-60B8419E7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110428" y="-7618930"/>
              <a:ext cx="1095782" cy="1792431"/>
            </a:xfrm>
            <a:custGeom>
              <a:avLst/>
              <a:gdLst>
                <a:gd name="T0" fmla="*/ 5 w 164"/>
                <a:gd name="T1" fmla="*/ 0 h 531"/>
                <a:gd name="T2" fmla="*/ 0 w 164"/>
                <a:gd name="T3" fmla="*/ 6 h 531"/>
                <a:gd name="T4" fmla="*/ 158 w 164"/>
                <a:gd name="T5" fmla="*/ 531 h 531"/>
                <a:gd name="T6" fmla="*/ 164 w 164"/>
                <a:gd name="T7" fmla="*/ 524 h 531"/>
                <a:gd name="T8" fmla="*/ 5 w 164"/>
                <a:gd name="T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531">
                  <a:moveTo>
                    <a:pt x="5" y="0"/>
                  </a:moveTo>
                  <a:lnTo>
                    <a:pt x="0" y="6"/>
                  </a:lnTo>
                  <a:lnTo>
                    <a:pt x="158" y="531"/>
                  </a:lnTo>
                  <a:lnTo>
                    <a:pt x="164" y="52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Freeform 155">
              <a:extLst>
                <a:ext uri="{FF2B5EF4-FFF2-40B4-BE49-F238E27FC236}">
                  <a16:creationId xmlns:a16="http://schemas.microsoft.com/office/drawing/2014/main" id="{D67D4CBD-A483-4654-B857-2D37013F4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110428" y="-7618930"/>
              <a:ext cx="1095782" cy="1792431"/>
            </a:xfrm>
            <a:custGeom>
              <a:avLst/>
              <a:gdLst>
                <a:gd name="T0" fmla="*/ 5 w 164"/>
                <a:gd name="T1" fmla="*/ 0 h 531"/>
                <a:gd name="T2" fmla="*/ 0 w 164"/>
                <a:gd name="T3" fmla="*/ 6 h 531"/>
                <a:gd name="T4" fmla="*/ 158 w 164"/>
                <a:gd name="T5" fmla="*/ 531 h 531"/>
                <a:gd name="T6" fmla="*/ 164 w 164"/>
                <a:gd name="T7" fmla="*/ 524 h 531"/>
                <a:gd name="T8" fmla="*/ 5 w 164"/>
                <a:gd name="T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531">
                  <a:moveTo>
                    <a:pt x="5" y="0"/>
                  </a:moveTo>
                  <a:lnTo>
                    <a:pt x="0" y="6"/>
                  </a:lnTo>
                  <a:lnTo>
                    <a:pt x="158" y="531"/>
                  </a:lnTo>
                  <a:lnTo>
                    <a:pt x="164" y="524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4" name="Freeform 156">
              <a:extLst>
                <a:ext uri="{FF2B5EF4-FFF2-40B4-BE49-F238E27FC236}">
                  <a16:creationId xmlns:a16="http://schemas.microsoft.com/office/drawing/2014/main" id="{D4F1BFAF-7F6A-4436-892A-CFCF362B27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852085" y="-10251880"/>
              <a:ext cx="1196006" cy="1957835"/>
            </a:xfrm>
            <a:custGeom>
              <a:avLst/>
              <a:gdLst>
                <a:gd name="T0" fmla="*/ 162 w 179"/>
                <a:gd name="T1" fmla="*/ 516 h 580"/>
                <a:gd name="T2" fmla="*/ 156 w 179"/>
                <a:gd name="T3" fmla="*/ 522 h 580"/>
                <a:gd name="T4" fmla="*/ 174 w 179"/>
                <a:gd name="T5" fmla="*/ 580 h 580"/>
                <a:gd name="T6" fmla="*/ 179 w 179"/>
                <a:gd name="T7" fmla="*/ 573 h 580"/>
                <a:gd name="T8" fmla="*/ 162 w 179"/>
                <a:gd name="T9" fmla="*/ 516 h 580"/>
                <a:gd name="T10" fmla="*/ 140 w 179"/>
                <a:gd name="T11" fmla="*/ 445 h 580"/>
                <a:gd name="T12" fmla="*/ 135 w 179"/>
                <a:gd name="T13" fmla="*/ 451 h 580"/>
                <a:gd name="T14" fmla="*/ 153 w 179"/>
                <a:gd name="T15" fmla="*/ 512 h 580"/>
                <a:gd name="T16" fmla="*/ 159 w 179"/>
                <a:gd name="T17" fmla="*/ 505 h 580"/>
                <a:gd name="T18" fmla="*/ 140 w 179"/>
                <a:gd name="T19" fmla="*/ 445 h 580"/>
                <a:gd name="T20" fmla="*/ 117 w 179"/>
                <a:gd name="T21" fmla="*/ 367 h 580"/>
                <a:gd name="T22" fmla="*/ 111 w 179"/>
                <a:gd name="T23" fmla="*/ 374 h 580"/>
                <a:gd name="T24" fmla="*/ 131 w 179"/>
                <a:gd name="T25" fmla="*/ 440 h 580"/>
                <a:gd name="T26" fmla="*/ 137 w 179"/>
                <a:gd name="T27" fmla="*/ 433 h 580"/>
                <a:gd name="T28" fmla="*/ 117 w 179"/>
                <a:gd name="T29" fmla="*/ 367 h 580"/>
                <a:gd name="T30" fmla="*/ 93 w 179"/>
                <a:gd name="T31" fmla="*/ 287 h 580"/>
                <a:gd name="T32" fmla="*/ 87 w 179"/>
                <a:gd name="T33" fmla="*/ 294 h 580"/>
                <a:gd name="T34" fmla="*/ 108 w 179"/>
                <a:gd name="T35" fmla="*/ 363 h 580"/>
                <a:gd name="T36" fmla="*/ 114 w 179"/>
                <a:gd name="T37" fmla="*/ 356 h 580"/>
                <a:gd name="T38" fmla="*/ 93 w 179"/>
                <a:gd name="T39" fmla="*/ 287 h 580"/>
                <a:gd name="T40" fmla="*/ 71 w 179"/>
                <a:gd name="T41" fmla="*/ 214 h 580"/>
                <a:gd name="T42" fmla="*/ 65 w 179"/>
                <a:gd name="T43" fmla="*/ 221 h 580"/>
                <a:gd name="T44" fmla="*/ 84 w 179"/>
                <a:gd name="T45" fmla="*/ 282 h 580"/>
                <a:gd name="T46" fmla="*/ 89 w 179"/>
                <a:gd name="T47" fmla="*/ 276 h 580"/>
                <a:gd name="T48" fmla="*/ 71 w 179"/>
                <a:gd name="T49" fmla="*/ 214 h 580"/>
                <a:gd name="T50" fmla="*/ 47 w 179"/>
                <a:gd name="T51" fmla="*/ 138 h 580"/>
                <a:gd name="T52" fmla="*/ 42 w 179"/>
                <a:gd name="T53" fmla="*/ 145 h 580"/>
                <a:gd name="T54" fmla="*/ 62 w 179"/>
                <a:gd name="T55" fmla="*/ 210 h 580"/>
                <a:gd name="T56" fmla="*/ 67 w 179"/>
                <a:gd name="T57" fmla="*/ 204 h 580"/>
                <a:gd name="T58" fmla="*/ 47 w 179"/>
                <a:gd name="T59" fmla="*/ 138 h 580"/>
                <a:gd name="T60" fmla="*/ 28 w 179"/>
                <a:gd name="T61" fmla="*/ 74 h 580"/>
                <a:gd name="T62" fmla="*/ 23 w 179"/>
                <a:gd name="T63" fmla="*/ 81 h 580"/>
                <a:gd name="T64" fmla="*/ 38 w 179"/>
                <a:gd name="T65" fmla="*/ 133 h 580"/>
                <a:gd name="T66" fmla="*/ 44 w 179"/>
                <a:gd name="T67" fmla="*/ 126 h 580"/>
                <a:gd name="T68" fmla="*/ 28 w 179"/>
                <a:gd name="T69" fmla="*/ 74 h 580"/>
                <a:gd name="T70" fmla="*/ 6 w 179"/>
                <a:gd name="T71" fmla="*/ 0 h 580"/>
                <a:gd name="T72" fmla="*/ 0 w 179"/>
                <a:gd name="T73" fmla="*/ 7 h 580"/>
                <a:gd name="T74" fmla="*/ 19 w 179"/>
                <a:gd name="T75" fmla="*/ 70 h 580"/>
                <a:gd name="T76" fmla="*/ 25 w 179"/>
                <a:gd name="T77" fmla="*/ 63 h 580"/>
                <a:gd name="T78" fmla="*/ 6 w 179"/>
                <a:gd name="T7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9" h="580">
                  <a:moveTo>
                    <a:pt x="162" y="516"/>
                  </a:moveTo>
                  <a:lnTo>
                    <a:pt x="156" y="522"/>
                  </a:lnTo>
                  <a:lnTo>
                    <a:pt x="174" y="580"/>
                  </a:lnTo>
                  <a:lnTo>
                    <a:pt x="179" y="573"/>
                  </a:lnTo>
                  <a:lnTo>
                    <a:pt x="162" y="516"/>
                  </a:lnTo>
                  <a:close/>
                  <a:moveTo>
                    <a:pt x="140" y="445"/>
                  </a:moveTo>
                  <a:lnTo>
                    <a:pt x="135" y="451"/>
                  </a:lnTo>
                  <a:lnTo>
                    <a:pt x="153" y="512"/>
                  </a:lnTo>
                  <a:lnTo>
                    <a:pt x="159" y="505"/>
                  </a:lnTo>
                  <a:lnTo>
                    <a:pt x="140" y="445"/>
                  </a:lnTo>
                  <a:close/>
                  <a:moveTo>
                    <a:pt x="117" y="367"/>
                  </a:moveTo>
                  <a:lnTo>
                    <a:pt x="111" y="374"/>
                  </a:lnTo>
                  <a:lnTo>
                    <a:pt x="131" y="440"/>
                  </a:lnTo>
                  <a:lnTo>
                    <a:pt x="137" y="433"/>
                  </a:lnTo>
                  <a:lnTo>
                    <a:pt x="117" y="367"/>
                  </a:lnTo>
                  <a:close/>
                  <a:moveTo>
                    <a:pt x="93" y="287"/>
                  </a:moveTo>
                  <a:lnTo>
                    <a:pt x="87" y="294"/>
                  </a:lnTo>
                  <a:lnTo>
                    <a:pt x="108" y="363"/>
                  </a:lnTo>
                  <a:lnTo>
                    <a:pt x="114" y="356"/>
                  </a:lnTo>
                  <a:lnTo>
                    <a:pt x="93" y="287"/>
                  </a:lnTo>
                  <a:close/>
                  <a:moveTo>
                    <a:pt x="71" y="214"/>
                  </a:moveTo>
                  <a:lnTo>
                    <a:pt x="65" y="221"/>
                  </a:lnTo>
                  <a:lnTo>
                    <a:pt x="84" y="282"/>
                  </a:lnTo>
                  <a:lnTo>
                    <a:pt x="89" y="276"/>
                  </a:lnTo>
                  <a:lnTo>
                    <a:pt x="71" y="214"/>
                  </a:lnTo>
                  <a:close/>
                  <a:moveTo>
                    <a:pt x="47" y="138"/>
                  </a:moveTo>
                  <a:lnTo>
                    <a:pt x="42" y="145"/>
                  </a:lnTo>
                  <a:lnTo>
                    <a:pt x="62" y="210"/>
                  </a:lnTo>
                  <a:lnTo>
                    <a:pt x="67" y="204"/>
                  </a:lnTo>
                  <a:lnTo>
                    <a:pt x="47" y="138"/>
                  </a:lnTo>
                  <a:close/>
                  <a:moveTo>
                    <a:pt x="28" y="74"/>
                  </a:moveTo>
                  <a:lnTo>
                    <a:pt x="23" y="81"/>
                  </a:lnTo>
                  <a:lnTo>
                    <a:pt x="38" y="133"/>
                  </a:lnTo>
                  <a:lnTo>
                    <a:pt x="44" y="126"/>
                  </a:lnTo>
                  <a:lnTo>
                    <a:pt x="28" y="74"/>
                  </a:lnTo>
                  <a:close/>
                  <a:moveTo>
                    <a:pt x="6" y="0"/>
                  </a:moveTo>
                  <a:lnTo>
                    <a:pt x="0" y="7"/>
                  </a:lnTo>
                  <a:lnTo>
                    <a:pt x="19" y="70"/>
                  </a:lnTo>
                  <a:lnTo>
                    <a:pt x="25" y="6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Freeform 157">
              <a:extLst>
                <a:ext uri="{FF2B5EF4-FFF2-40B4-BE49-F238E27FC236}">
                  <a16:creationId xmlns:a16="http://schemas.microsoft.com/office/drawing/2014/main" id="{023F1863-8453-45EF-9F6E-D5850D0BDD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852085" y="-10251880"/>
              <a:ext cx="1196006" cy="1957835"/>
            </a:xfrm>
            <a:custGeom>
              <a:avLst/>
              <a:gdLst>
                <a:gd name="T0" fmla="*/ 162 w 179"/>
                <a:gd name="T1" fmla="*/ 516 h 580"/>
                <a:gd name="T2" fmla="*/ 156 w 179"/>
                <a:gd name="T3" fmla="*/ 522 h 580"/>
                <a:gd name="T4" fmla="*/ 174 w 179"/>
                <a:gd name="T5" fmla="*/ 580 h 580"/>
                <a:gd name="T6" fmla="*/ 179 w 179"/>
                <a:gd name="T7" fmla="*/ 573 h 580"/>
                <a:gd name="T8" fmla="*/ 162 w 179"/>
                <a:gd name="T9" fmla="*/ 516 h 580"/>
                <a:gd name="T10" fmla="*/ 140 w 179"/>
                <a:gd name="T11" fmla="*/ 445 h 580"/>
                <a:gd name="T12" fmla="*/ 135 w 179"/>
                <a:gd name="T13" fmla="*/ 451 h 580"/>
                <a:gd name="T14" fmla="*/ 153 w 179"/>
                <a:gd name="T15" fmla="*/ 512 h 580"/>
                <a:gd name="T16" fmla="*/ 159 w 179"/>
                <a:gd name="T17" fmla="*/ 505 h 580"/>
                <a:gd name="T18" fmla="*/ 140 w 179"/>
                <a:gd name="T19" fmla="*/ 445 h 580"/>
                <a:gd name="T20" fmla="*/ 117 w 179"/>
                <a:gd name="T21" fmla="*/ 367 h 580"/>
                <a:gd name="T22" fmla="*/ 111 w 179"/>
                <a:gd name="T23" fmla="*/ 374 h 580"/>
                <a:gd name="T24" fmla="*/ 131 w 179"/>
                <a:gd name="T25" fmla="*/ 440 h 580"/>
                <a:gd name="T26" fmla="*/ 137 w 179"/>
                <a:gd name="T27" fmla="*/ 433 h 580"/>
                <a:gd name="T28" fmla="*/ 117 w 179"/>
                <a:gd name="T29" fmla="*/ 367 h 580"/>
                <a:gd name="T30" fmla="*/ 93 w 179"/>
                <a:gd name="T31" fmla="*/ 287 h 580"/>
                <a:gd name="T32" fmla="*/ 87 w 179"/>
                <a:gd name="T33" fmla="*/ 294 h 580"/>
                <a:gd name="T34" fmla="*/ 108 w 179"/>
                <a:gd name="T35" fmla="*/ 363 h 580"/>
                <a:gd name="T36" fmla="*/ 114 w 179"/>
                <a:gd name="T37" fmla="*/ 356 h 580"/>
                <a:gd name="T38" fmla="*/ 93 w 179"/>
                <a:gd name="T39" fmla="*/ 287 h 580"/>
                <a:gd name="T40" fmla="*/ 71 w 179"/>
                <a:gd name="T41" fmla="*/ 214 h 580"/>
                <a:gd name="T42" fmla="*/ 65 w 179"/>
                <a:gd name="T43" fmla="*/ 221 h 580"/>
                <a:gd name="T44" fmla="*/ 84 w 179"/>
                <a:gd name="T45" fmla="*/ 282 h 580"/>
                <a:gd name="T46" fmla="*/ 89 w 179"/>
                <a:gd name="T47" fmla="*/ 276 h 580"/>
                <a:gd name="T48" fmla="*/ 71 w 179"/>
                <a:gd name="T49" fmla="*/ 214 h 580"/>
                <a:gd name="T50" fmla="*/ 47 w 179"/>
                <a:gd name="T51" fmla="*/ 138 h 580"/>
                <a:gd name="T52" fmla="*/ 42 w 179"/>
                <a:gd name="T53" fmla="*/ 145 h 580"/>
                <a:gd name="T54" fmla="*/ 62 w 179"/>
                <a:gd name="T55" fmla="*/ 210 h 580"/>
                <a:gd name="T56" fmla="*/ 67 w 179"/>
                <a:gd name="T57" fmla="*/ 204 h 580"/>
                <a:gd name="T58" fmla="*/ 47 w 179"/>
                <a:gd name="T59" fmla="*/ 138 h 580"/>
                <a:gd name="T60" fmla="*/ 28 w 179"/>
                <a:gd name="T61" fmla="*/ 74 h 580"/>
                <a:gd name="T62" fmla="*/ 23 w 179"/>
                <a:gd name="T63" fmla="*/ 81 h 580"/>
                <a:gd name="T64" fmla="*/ 38 w 179"/>
                <a:gd name="T65" fmla="*/ 133 h 580"/>
                <a:gd name="T66" fmla="*/ 44 w 179"/>
                <a:gd name="T67" fmla="*/ 126 h 580"/>
                <a:gd name="T68" fmla="*/ 28 w 179"/>
                <a:gd name="T69" fmla="*/ 74 h 580"/>
                <a:gd name="T70" fmla="*/ 6 w 179"/>
                <a:gd name="T71" fmla="*/ 0 h 580"/>
                <a:gd name="T72" fmla="*/ 0 w 179"/>
                <a:gd name="T73" fmla="*/ 7 h 580"/>
                <a:gd name="T74" fmla="*/ 19 w 179"/>
                <a:gd name="T75" fmla="*/ 70 h 580"/>
                <a:gd name="T76" fmla="*/ 25 w 179"/>
                <a:gd name="T77" fmla="*/ 63 h 580"/>
                <a:gd name="T78" fmla="*/ 6 w 179"/>
                <a:gd name="T7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9" h="580">
                  <a:moveTo>
                    <a:pt x="162" y="516"/>
                  </a:moveTo>
                  <a:lnTo>
                    <a:pt x="156" y="522"/>
                  </a:lnTo>
                  <a:lnTo>
                    <a:pt x="174" y="580"/>
                  </a:lnTo>
                  <a:lnTo>
                    <a:pt x="179" y="573"/>
                  </a:lnTo>
                  <a:lnTo>
                    <a:pt x="162" y="516"/>
                  </a:lnTo>
                  <a:moveTo>
                    <a:pt x="140" y="445"/>
                  </a:moveTo>
                  <a:lnTo>
                    <a:pt x="135" y="451"/>
                  </a:lnTo>
                  <a:lnTo>
                    <a:pt x="153" y="512"/>
                  </a:lnTo>
                  <a:lnTo>
                    <a:pt x="159" y="505"/>
                  </a:lnTo>
                  <a:lnTo>
                    <a:pt x="140" y="445"/>
                  </a:lnTo>
                  <a:moveTo>
                    <a:pt x="117" y="367"/>
                  </a:moveTo>
                  <a:lnTo>
                    <a:pt x="111" y="374"/>
                  </a:lnTo>
                  <a:lnTo>
                    <a:pt x="131" y="440"/>
                  </a:lnTo>
                  <a:lnTo>
                    <a:pt x="137" y="433"/>
                  </a:lnTo>
                  <a:lnTo>
                    <a:pt x="117" y="367"/>
                  </a:lnTo>
                  <a:moveTo>
                    <a:pt x="93" y="287"/>
                  </a:moveTo>
                  <a:lnTo>
                    <a:pt x="87" y="294"/>
                  </a:lnTo>
                  <a:lnTo>
                    <a:pt x="108" y="363"/>
                  </a:lnTo>
                  <a:lnTo>
                    <a:pt x="114" y="356"/>
                  </a:lnTo>
                  <a:lnTo>
                    <a:pt x="93" y="287"/>
                  </a:lnTo>
                  <a:moveTo>
                    <a:pt x="71" y="214"/>
                  </a:moveTo>
                  <a:lnTo>
                    <a:pt x="65" y="221"/>
                  </a:lnTo>
                  <a:lnTo>
                    <a:pt x="84" y="282"/>
                  </a:lnTo>
                  <a:lnTo>
                    <a:pt x="89" y="276"/>
                  </a:lnTo>
                  <a:lnTo>
                    <a:pt x="71" y="214"/>
                  </a:lnTo>
                  <a:moveTo>
                    <a:pt x="47" y="138"/>
                  </a:moveTo>
                  <a:lnTo>
                    <a:pt x="42" y="145"/>
                  </a:lnTo>
                  <a:lnTo>
                    <a:pt x="62" y="210"/>
                  </a:lnTo>
                  <a:lnTo>
                    <a:pt x="67" y="204"/>
                  </a:lnTo>
                  <a:lnTo>
                    <a:pt x="47" y="138"/>
                  </a:lnTo>
                  <a:moveTo>
                    <a:pt x="28" y="74"/>
                  </a:moveTo>
                  <a:lnTo>
                    <a:pt x="23" y="81"/>
                  </a:lnTo>
                  <a:lnTo>
                    <a:pt x="38" y="133"/>
                  </a:lnTo>
                  <a:lnTo>
                    <a:pt x="44" y="126"/>
                  </a:lnTo>
                  <a:lnTo>
                    <a:pt x="28" y="74"/>
                  </a:lnTo>
                  <a:moveTo>
                    <a:pt x="6" y="0"/>
                  </a:moveTo>
                  <a:lnTo>
                    <a:pt x="0" y="7"/>
                  </a:lnTo>
                  <a:lnTo>
                    <a:pt x="19" y="70"/>
                  </a:lnTo>
                  <a:lnTo>
                    <a:pt x="25" y="63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Freeform 158">
              <a:extLst>
                <a:ext uri="{FF2B5EF4-FFF2-40B4-BE49-F238E27FC236}">
                  <a16:creationId xmlns:a16="http://schemas.microsoft.com/office/drawing/2014/main" id="{B23BB572-EE8C-4886-A471-26A3FE1B3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143836" y="-10680579"/>
              <a:ext cx="1189324" cy="1957835"/>
            </a:xfrm>
            <a:custGeom>
              <a:avLst/>
              <a:gdLst>
                <a:gd name="T0" fmla="*/ 161 w 178"/>
                <a:gd name="T1" fmla="*/ 516 h 580"/>
                <a:gd name="T2" fmla="*/ 155 w 178"/>
                <a:gd name="T3" fmla="*/ 522 h 580"/>
                <a:gd name="T4" fmla="*/ 173 w 178"/>
                <a:gd name="T5" fmla="*/ 580 h 580"/>
                <a:gd name="T6" fmla="*/ 178 w 178"/>
                <a:gd name="T7" fmla="*/ 573 h 580"/>
                <a:gd name="T8" fmla="*/ 161 w 178"/>
                <a:gd name="T9" fmla="*/ 516 h 580"/>
                <a:gd name="T10" fmla="*/ 140 w 178"/>
                <a:gd name="T11" fmla="*/ 445 h 580"/>
                <a:gd name="T12" fmla="*/ 134 w 178"/>
                <a:gd name="T13" fmla="*/ 451 h 580"/>
                <a:gd name="T14" fmla="*/ 152 w 178"/>
                <a:gd name="T15" fmla="*/ 512 h 580"/>
                <a:gd name="T16" fmla="*/ 158 w 178"/>
                <a:gd name="T17" fmla="*/ 505 h 580"/>
                <a:gd name="T18" fmla="*/ 140 w 178"/>
                <a:gd name="T19" fmla="*/ 445 h 580"/>
                <a:gd name="T20" fmla="*/ 116 w 178"/>
                <a:gd name="T21" fmla="*/ 367 h 580"/>
                <a:gd name="T22" fmla="*/ 110 w 178"/>
                <a:gd name="T23" fmla="*/ 374 h 580"/>
                <a:gd name="T24" fmla="*/ 130 w 178"/>
                <a:gd name="T25" fmla="*/ 440 h 580"/>
                <a:gd name="T26" fmla="*/ 136 w 178"/>
                <a:gd name="T27" fmla="*/ 433 h 580"/>
                <a:gd name="T28" fmla="*/ 116 w 178"/>
                <a:gd name="T29" fmla="*/ 367 h 580"/>
                <a:gd name="T30" fmla="*/ 92 w 178"/>
                <a:gd name="T31" fmla="*/ 287 h 580"/>
                <a:gd name="T32" fmla="*/ 86 w 178"/>
                <a:gd name="T33" fmla="*/ 294 h 580"/>
                <a:gd name="T34" fmla="*/ 107 w 178"/>
                <a:gd name="T35" fmla="*/ 362 h 580"/>
                <a:gd name="T36" fmla="*/ 113 w 178"/>
                <a:gd name="T37" fmla="*/ 355 h 580"/>
                <a:gd name="T38" fmla="*/ 92 w 178"/>
                <a:gd name="T39" fmla="*/ 287 h 580"/>
                <a:gd name="T40" fmla="*/ 70 w 178"/>
                <a:gd name="T41" fmla="*/ 214 h 580"/>
                <a:gd name="T42" fmla="*/ 65 w 178"/>
                <a:gd name="T43" fmla="*/ 221 h 580"/>
                <a:gd name="T44" fmla="*/ 83 w 178"/>
                <a:gd name="T45" fmla="*/ 282 h 580"/>
                <a:gd name="T46" fmla="*/ 88 w 178"/>
                <a:gd name="T47" fmla="*/ 276 h 580"/>
                <a:gd name="T48" fmla="*/ 70 w 178"/>
                <a:gd name="T49" fmla="*/ 214 h 580"/>
                <a:gd name="T50" fmla="*/ 46 w 178"/>
                <a:gd name="T51" fmla="*/ 137 h 580"/>
                <a:gd name="T52" fmla="*/ 41 w 178"/>
                <a:gd name="T53" fmla="*/ 145 h 580"/>
                <a:gd name="T54" fmla="*/ 61 w 178"/>
                <a:gd name="T55" fmla="*/ 210 h 580"/>
                <a:gd name="T56" fmla="*/ 67 w 178"/>
                <a:gd name="T57" fmla="*/ 204 h 580"/>
                <a:gd name="T58" fmla="*/ 46 w 178"/>
                <a:gd name="T59" fmla="*/ 137 h 580"/>
                <a:gd name="T60" fmla="*/ 27 w 178"/>
                <a:gd name="T61" fmla="*/ 74 h 580"/>
                <a:gd name="T62" fmla="*/ 22 w 178"/>
                <a:gd name="T63" fmla="*/ 81 h 580"/>
                <a:gd name="T64" fmla="*/ 38 w 178"/>
                <a:gd name="T65" fmla="*/ 133 h 580"/>
                <a:gd name="T66" fmla="*/ 43 w 178"/>
                <a:gd name="T67" fmla="*/ 126 h 580"/>
                <a:gd name="T68" fmla="*/ 27 w 178"/>
                <a:gd name="T69" fmla="*/ 74 h 580"/>
                <a:gd name="T70" fmla="*/ 5 w 178"/>
                <a:gd name="T71" fmla="*/ 0 h 580"/>
                <a:gd name="T72" fmla="*/ 0 w 178"/>
                <a:gd name="T73" fmla="*/ 7 h 580"/>
                <a:gd name="T74" fmla="*/ 19 w 178"/>
                <a:gd name="T75" fmla="*/ 70 h 580"/>
                <a:gd name="T76" fmla="*/ 24 w 178"/>
                <a:gd name="T77" fmla="*/ 63 h 580"/>
                <a:gd name="T78" fmla="*/ 5 w 178"/>
                <a:gd name="T7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8" h="580">
                  <a:moveTo>
                    <a:pt x="161" y="516"/>
                  </a:moveTo>
                  <a:lnTo>
                    <a:pt x="155" y="522"/>
                  </a:lnTo>
                  <a:lnTo>
                    <a:pt x="173" y="580"/>
                  </a:lnTo>
                  <a:lnTo>
                    <a:pt x="178" y="573"/>
                  </a:lnTo>
                  <a:lnTo>
                    <a:pt x="161" y="516"/>
                  </a:lnTo>
                  <a:close/>
                  <a:moveTo>
                    <a:pt x="140" y="445"/>
                  </a:moveTo>
                  <a:lnTo>
                    <a:pt x="134" y="451"/>
                  </a:lnTo>
                  <a:lnTo>
                    <a:pt x="152" y="512"/>
                  </a:lnTo>
                  <a:lnTo>
                    <a:pt x="158" y="505"/>
                  </a:lnTo>
                  <a:lnTo>
                    <a:pt x="140" y="445"/>
                  </a:lnTo>
                  <a:close/>
                  <a:moveTo>
                    <a:pt x="116" y="367"/>
                  </a:moveTo>
                  <a:lnTo>
                    <a:pt x="110" y="374"/>
                  </a:lnTo>
                  <a:lnTo>
                    <a:pt x="130" y="440"/>
                  </a:lnTo>
                  <a:lnTo>
                    <a:pt x="136" y="433"/>
                  </a:lnTo>
                  <a:lnTo>
                    <a:pt x="116" y="367"/>
                  </a:lnTo>
                  <a:close/>
                  <a:moveTo>
                    <a:pt x="92" y="287"/>
                  </a:moveTo>
                  <a:lnTo>
                    <a:pt x="86" y="294"/>
                  </a:lnTo>
                  <a:lnTo>
                    <a:pt x="107" y="362"/>
                  </a:lnTo>
                  <a:lnTo>
                    <a:pt x="113" y="355"/>
                  </a:lnTo>
                  <a:lnTo>
                    <a:pt x="92" y="287"/>
                  </a:lnTo>
                  <a:close/>
                  <a:moveTo>
                    <a:pt x="70" y="214"/>
                  </a:moveTo>
                  <a:lnTo>
                    <a:pt x="65" y="221"/>
                  </a:lnTo>
                  <a:lnTo>
                    <a:pt x="83" y="282"/>
                  </a:lnTo>
                  <a:lnTo>
                    <a:pt x="88" y="276"/>
                  </a:lnTo>
                  <a:lnTo>
                    <a:pt x="70" y="214"/>
                  </a:lnTo>
                  <a:close/>
                  <a:moveTo>
                    <a:pt x="46" y="137"/>
                  </a:moveTo>
                  <a:lnTo>
                    <a:pt x="41" y="145"/>
                  </a:lnTo>
                  <a:lnTo>
                    <a:pt x="61" y="210"/>
                  </a:lnTo>
                  <a:lnTo>
                    <a:pt x="67" y="204"/>
                  </a:lnTo>
                  <a:lnTo>
                    <a:pt x="46" y="137"/>
                  </a:lnTo>
                  <a:close/>
                  <a:moveTo>
                    <a:pt x="27" y="74"/>
                  </a:moveTo>
                  <a:lnTo>
                    <a:pt x="22" y="81"/>
                  </a:lnTo>
                  <a:lnTo>
                    <a:pt x="38" y="133"/>
                  </a:lnTo>
                  <a:lnTo>
                    <a:pt x="43" y="126"/>
                  </a:lnTo>
                  <a:lnTo>
                    <a:pt x="27" y="74"/>
                  </a:lnTo>
                  <a:close/>
                  <a:moveTo>
                    <a:pt x="5" y="0"/>
                  </a:moveTo>
                  <a:lnTo>
                    <a:pt x="0" y="7"/>
                  </a:lnTo>
                  <a:lnTo>
                    <a:pt x="19" y="70"/>
                  </a:lnTo>
                  <a:lnTo>
                    <a:pt x="24" y="6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Freeform 159">
              <a:extLst>
                <a:ext uri="{FF2B5EF4-FFF2-40B4-BE49-F238E27FC236}">
                  <a16:creationId xmlns:a16="http://schemas.microsoft.com/office/drawing/2014/main" id="{C3D6E8C0-208F-4934-92B2-B4B02CEC6B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143836" y="-10680579"/>
              <a:ext cx="1189324" cy="1957835"/>
            </a:xfrm>
            <a:custGeom>
              <a:avLst/>
              <a:gdLst>
                <a:gd name="T0" fmla="*/ 161 w 178"/>
                <a:gd name="T1" fmla="*/ 516 h 580"/>
                <a:gd name="T2" fmla="*/ 155 w 178"/>
                <a:gd name="T3" fmla="*/ 522 h 580"/>
                <a:gd name="T4" fmla="*/ 173 w 178"/>
                <a:gd name="T5" fmla="*/ 580 h 580"/>
                <a:gd name="T6" fmla="*/ 178 w 178"/>
                <a:gd name="T7" fmla="*/ 573 h 580"/>
                <a:gd name="T8" fmla="*/ 161 w 178"/>
                <a:gd name="T9" fmla="*/ 516 h 580"/>
                <a:gd name="T10" fmla="*/ 140 w 178"/>
                <a:gd name="T11" fmla="*/ 445 h 580"/>
                <a:gd name="T12" fmla="*/ 134 w 178"/>
                <a:gd name="T13" fmla="*/ 451 h 580"/>
                <a:gd name="T14" fmla="*/ 152 w 178"/>
                <a:gd name="T15" fmla="*/ 512 h 580"/>
                <a:gd name="T16" fmla="*/ 158 w 178"/>
                <a:gd name="T17" fmla="*/ 505 h 580"/>
                <a:gd name="T18" fmla="*/ 140 w 178"/>
                <a:gd name="T19" fmla="*/ 445 h 580"/>
                <a:gd name="T20" fmla="*/ 116 w 178"/>
                <a:gd name="T21" fmla="*/ 367 h 580"/>
                <a:gd name="T22" fmla="*/ 110 w 178"/>
                <a:gd name="T23" fmla="*/ 374 h 580"/>
                <a:gd name="T24" fmla="*/ 130 w 178"/>
                <a:gd name="T25" fmla="*/ 440 h 580"/>
                <a:gd name="T26" fmla="*/ 136 w 178"/>
                <a:gd name="T27" fmla="*/ 433 h 580"/>
                <a:gd name="T28" fmla="*/ 116 w 178"/>
                <a:gd name="T29" fmla="*/ 367 h 580"/>
                <a:gd name="T30" fmla="*/ 92 w 178"/>
                <a:gd name="T31" fmla="*/ 287 h 580"/>
                <a:gd name="T32" fmla="*/ 86 w 178"/>
                <a:gd name="T33" fmla="*/ 294 h 580"/>
                <a:gd name="T34" fmla="*/ 107 w 178"/>
                <a:gd name="T35" fmla="*/ 362 h 580"/>
                <a:gd name="T36" fmla="*/ 113 w 178"/>
                <a:gd name="T37" fmla="*/ 355 h 580"/>
                <a:gd name="T38" fmla="*/ 92 w 178"/>
                <a:gd name="T39" fmla="*/ 287 h 580"/>
                <a:gd name="T40" fmla="*/ 70 w 178"/>
                <a:gd name="T41" fmla="*/ 214 h 580"/>
                <a:gd name="T42" fmla="*/ 65 w 178"/>
                <a:gd name="T43" fmla="*/ 221 h 580"/>
                <a:gd name="T44" fmla="*/ 83 w 178"/>
                <a:gd name="T45" fmla="*/ 282 h 580"/>
                <a:gd name="T46" fmla="*/ 88 w 178"/>
                <a:gd name="T47" fmla="*/ 276 h 580"/>
                <a:gd name="T48" fmla="*/ 70 w 178"/>
                <a:gd name="T49" fmla="*/ 214 h 580"/>
                <a:gd name="T50" fmla="*/ 46 w 178"/>
                <a:gd name="T51" fmla="*/ 137 h 580"/>
                <a:gd name="T52" fmla="*/ 41 w 178"/>
                <a:gd name="T53" fmla="*/ 145 h 580"/>
                <a:gd name="T54" fmla="*/ 61 w 178"/>
                <a:gd name="T55" fmla="*/ 210 h 580"/>
                <a:gd name="T56" fmla="*/ 67 w 178"/>
                <a:gd name="T57" fmla="*/ 204 h 580"/>
                <a:gd name="T58" fmla="*/ 46 w 178"/>
                <a:gd name="T59" fmla="*/ 137 h 580"/>
                <a:gd name="T60" fmla="*/ 27 w 178"/>
                <a:gd name="T61" fmla="*/ 74 h 580"/>
                <a:gd name="T62" fmla="*/ 22 w 178"/>
                <a:gd name="T63" fmla="*/ 81 h 580"/>
                <a:gd name="T64" fmla="*/ 38 w 178"/>
                <a:gd name="T65" fmla="*/ 133 h 580"/>
                <a:gd name="T66" fmla="*/ 43 w 178"/>
                <a:gd name="T67" fmla="*/ 126 h 580"/>
                <a:gd name="T68" fmla="*/ 27 w 178"/>
                <a:gd name="T69" fmla="*/ 74 h 580"/>
                <a:gd name="T70" fmla="*/ 5 w 178"/>
                <a:gd name="T71" fmla="*/ 0 h 580"/>
                <a:gd name="T72" fmla="*/ 0 w 178"/>
                <a:gd name="T73" fmla="*/ 7 h 580"/>
                <a:gd name="T74" fmla="*/ 19 w 178"/>
                <a:gd name="T75" fmla="*/ 70 h 580"/>
                <a:gd name="T76" fmla="*/ 24 w 178"/>
                <a:gd name="T77" fmla="*/ 63 h 580"/>
                <a:gd name="T78" fmla="*/ 5 w 178"/>
                <a:gd name="T7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8" h="580">
                  <a:moveTo>
                    <a:pt x="161" y="516"/>
                  </a:moveTo>
                  <a:lnTo>
                    <a:pt x="155" y="522"/>
                  </a:lnTo>
                  <a:lnTo>
                    <a:pt x="173" y="580"/>
                  </a:lnTo>
                  <a:lnTo>
                    <a:pt x="178" y="573"/>
                  </a:lnTo>
                  <a:lnTo>
                    <a:pt x="161" y="516"/>
                  </a:lnTo>
                  <a:moveTo>
                    <a:pt x="140" y="445"/>
                  </a:moveTo>
                  <a:lnTo>
                    <a:pt x="134" y="451"/>
                  </a:lnTo>
                  <a:lnTo>
                    <a:pt x="152" y="512"/>
                  </a:lnTo>
                  <a:lnTo>
                    <a:pt x="158" y="505"/>
                  </a:lnTo>
                  <a:lnTo>
                    <a:pt x="140" y="445"/>
                  </a:lnTo>
                  <a:moveTo>
                    <a:pt x="116" y="367"/>
                  </a:moveTo>
                  <a:lnTo>
                    <a:pt x="110" y="374"/>
                  </a:lnTo>
                  <a:lnTo>
                    <a:pt x="130" y="440"/>
                  </a:lnTo>
                  <a:lnTo>
                    <a:pt x="136" y="433"/>
                  </a:lnTo>
                  <a:lnTo>
                    <a:pt x="116" y="367"/>
                  </a:lnTo>
                  <a:moveTo>
                    <a:pt x="92" y="287"/>
                  </a:moveTo>
                  <a:lnTo>
                    <a:pt x="86" y="294"/>
                  </a:lnTo>
                  <a:lnTo>
                    <a:pt x="107" y="362"/>
                  </a:lnTo>
                  <a:lnTo>
                    <a:pt x="113" y="355"/>
                  </a:lnTo>
                  <a:lnTo>
                    <a:pt x="92" y="287"/>
                  </a:lnTo>
                  <a:moveTo>
                    <a:pt x="70" y="214"/>
                  </a:moveTo>
                  <a:lnTo>
                    <a:pt x="65" y="221"/>
                  </a:lnTo>
                  <a:lnTo>
                    <a:pt x="83" y="282"/>
                  </a:lnTo>
                  <a:lnTo>
                    <a:pt x="88" y="276"/>
                  </a:lnTo>
                  <a:lnTo>
                    <a:pt x="70" y="214"/>
                  </a:lnTo>
                  <a:moveTo>
                    <a:pt x="46" y="137"/>
                  </a:moveTo>
                  <a:lnTo>
                    <a:pt x="41" y="145"/>
                  </a:lnTo>
                  <a:lnTo>
                    <a:pt x="61" y="210"/>
                  </a:lnTo>
                  <a:lnTo>
                    <a:pt x="67" y="204"/>
                  </a:lnTo>
                  <a:lnTo>
                    <a:pt x="46" y="137"/>
                  </a:lnTo>
                  <a:moveTo>
                    <a:pt x="27" y="74"/>
                  </a:moveTo>
                  <a:lnTo>
                    <a:pt x="22" y="81"/>
                  </a:lnTo>
                  <a:lnTo>
                    <a:pt x="38" y="133"/>
                  </a:lnTo>
                  <a:lnTo>
                    <a:pt x="43" y="126"/>
                  </a:lnTo>
                  <a:lnTo>
                    <a:pt x="27" y="74"/>
                  </a:lnTo>
                  <a:moveTo>
                    <a:pt x="5" y="0"/>
                  </a:moveTo>
                  <a:lnTo>
                    <a:pt x="0" y="7"/>
                  </a:lnTo>
                  <a:lnTo>
                    <a:pt x="19" y="70"/>
                  </a:lnTo>
                  <a:lnTo>
                    <a:pt x="24" y="63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Freeform 160">
              <a:extLst>
                <a:ext uri="{FF2B5EF4-FFF2-40B4-BE49-F238E27FC236}">
                  <a16:creationId xmlns:a16="http://schemas.microsoft.com/office/drawing/2014/main" id="{81B297C8-C506-4F13-AF5C-F5B0EB050D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448950" y="-11105901"/>
              <a:ext cx="587980" cy="1005922"/>
            </a:xfrm>
            <a:custGeom>
              <a:avLst/>
              <a:gdLst>
                <a:gd name="T0" fmla="*/ 87 w 88"/>
                <a:gd name="T1" fmla="*/ 293 h 298"/>
                <a:gd name="T2" fmla="*/ 86 w 88"/>
                <a:gd name="T3" fmla="*/ 293 h 298"/>
                <a:gd name="T4" fmla="*/ 88 w 88"/>
                <a:gd name="T5" fmla="*/ 298 h 298"/>
                <a:gd name="T6" fmla="*/ 87 w 88"/>
                <a:gd name="T7" fmla="*/ 293 h 298"/>
                <a:gd name="T8" fmla="*/ 70 w 88"/>
                <a:gd name="T9" fmla="*/ 215 h 298"/>
                <a:gd name="T10" fmla="*/ 65 w 88"/>
                <a:gd name="T11" fmla="*/ 221 h 298"/>
                <a:gd name="T12" fmla="*/ 83 w 88"/>
                <a:gd name="T13" fmla="*/ 283 h 298"/>
                <a:gd name="T14" fmla="*/ 85 w 88"/>
                <a:gd name="T15" fmla="*/ 279 h 298"/>
                <a:gd name="T16" fmla="*/ 82 w 88"/>
                <a:gd name="T17" fmla="*/ 255 h 298"/>
                <a:gd name="T18" fmla="*/ 70 w 88"/>
                <a:gd name="T19" fmla="*/ 215 h 298"/>
                <a:gd name="T20" fmla="*/ 47 w 88"/>
                <a:gd name="T21" fmla="*/ 137 h 298"/>
                <a:gd name="T22" fmla="*/ 41 w 88"/>
                <a:gd name="T23" fmla="*/ 144 h 298"/>
                <a:gd name="T24" fmla="*/ 61 w 88"/>
                <a:gd name="T25" fmla="*/ 211 h 298"/>
                <a:gd name="T26" fmla="*/ 67 w 88"/>
                <a:gd name="T27" fmla="*/ 203 h 298"/>
                <a:gd name="T28" fmla="*/ 47 w 88"/>
                <a:gd name="T29" fmla="*/ 137 h 298"/>
                <a:gd name="T30" fmla="*/ 28 w 88"/>
                <a:gd name="T31" fmla="*/ 75 h 298"/>
                <a:gd name="T32" fmla="*/ 22 w 88"/>
                <a:gd name="T33" fmla="*/ 81 h 298"/>
                <a:gd name="T34" fmla="*/ 38 w 88"/>
                <a:gd name="T35" fmla="*/ 133 h 298"/>
                <a:gd name="T36" fmla="*/ 44 w 88"/>
                <a:gd name="T37" fmla="*/ 126 h 298"/>
                <a:gd name="T38" fmla="*/ 28 w 88"/>
                <a:gd name="T39" fmla="*/ 75 h 298"/>
                <a:gd name="T40" fmla="*/ 5 w 88"/>
                <a:gd name="T41" fmla="*/ 0 h 298"/>
                <a:gd name="T42" fmla="*/ 0 w 88"/>
                <a:gd name="T43" fmla="*/ 7 h 298"/>
                <a:gd name="T44" fmla="*/ 19 w 88"/>
                <a:gd name="T45" fmla="*/ 70 h 298"/>
                <a:gd name="T46" fmla="*/ 25 w 88"/>
                <a:gd name="T47" fmla="*/ 63 h 298"/>
                <a:gd name="T48" fmla="*/ 5 w 88"/>
                <a:gd name="T4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298">
                  <a:moveTo>
                    <a:pt x="87" y="293"/>
                  </a:moveTo>
                  <a:lnTo>
                    <a:pt x="86" y="293"/>
                  </a:lnTo>
                  <a:lnTo>
                    <a:pt x="88" y="298"/>
                  </a:lnTo>
                  <a:lnTo>
                    <a:pt x="87" y="293"/>
                  </a:lnTo>
                  <a:close/>
                  <a:moveTo>
                    <a:pt x="70" y="215"/>
                  </a:moveTo>
                  <a:lnTo>
                    <a:pt x="65" y="221"/>
                  </a:lnTo>
                  <a:lnTo>
                    <a:pt x="83" y="283"/>
                  </a:lnTo>
                  <a:lnTo>
                    <a:pt x="85" y="279"/>
                  </a:lnTo>
                  <a:lnTo>
                    <a:pt x="82" y="255"/>
                  </a:lnTo>
                  <a:lnTo>
                    <a:pt x="70" y="215"/>
                  </a:lnTo>
                  <a:close/>
                  <a:moveTo>
                    <a:pt x="47" y="137"/>
                  </a:moveTo>
                  <a:lnTo>
                    <a:pt x="41" y="144"/>
                  </a:lnTo>
                  <a:lnTo>
                    <a:pt x="61" y="211"/>
                  </a:lnTo>
                  <a:lnTo>
                    <a:pt x="67" y="203"/>
                  </a:lnTo>
                  <a:lnTo>
                    <a:pt x="47" y="137"/>
                  </a:lnTo>
                  <a:close/>
                  <a:moveTo>
                    <a:pt x="28" y="75"/>
                  </a:moveTo>
                  <a:lnTo>
                    <a:pt x="22" y="81"/>
                  </a:lnTo>
                  <a:lnTo>
                    <a:pt x="38" y="133"/>
                  </a:lnTo>
                  <a:lnTo>
                    <a:pt x="44" y="126"/>
                  </a:lnTo>
                  <a:lnTo>
                    <a:pt x="28" y="75"/>
                  </a:lnTo>
                  <a:close/>
                  <a:moveTo>
                    <a:pt x="5" y="0"/>
                  </a:moveTo>
                  <a:lnTo>
                    <a:pt x="0" y="7"/>
                  </a:lnTo>
                  <a:lnTo>
                    <a:pt x="19" y="70"/>
                  </a:lnTo>
                  <a:lnTo>
                    <a:pt x="25" y="6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Freeform 161">
              <a:extLst>
                <a:ext uri="{FF2B5EF4-FFF2-40B4-BE49-F238E27FC236}">
                  <a16:creationId xmlns:a16="http://schemas.microsoft.com/office/drawing/2014/main" id="{7857B418-0753-4642-AF62-53BF42A270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448950" y="-11105901"/>
              <a:ext cx="587980" cy="1005922"/>
            </a:xfrm>
            <a:custGeom>
              <a:avLst/>
              <a:gdLst>
                <a:gd name="T0" fmla="*/ 87 w 88"/>
                <a:gd name="T1" fmla="*/ 293 h 298"/>
                <a:gd name="T2" fmla="*/ 86 w 88"/>
                <a:gd name="T3" fmla="*/ 293 h 298"/>
                <a:gd name="T4" fmla="*/ 88 w 88"/>
                <a:gd name="T5" fmla="*/ 298 h 298"/>
                <a:gd name="T6" fmla="*/ 87 w 88"/>
                <a:gd name="T7" fmla="*/ 293 h 298"/>
                <a:gd name="T8" fmla="*/ 70 w 88"/>
                <a:gd name="T9" fmla="*/ 215 h 298"/>
                <a:gd name="T10" fmla="*/ 65 w 88"/>
                <a:gd name="T11" fmla="*/ 221 h 298"/>
                <a:gd name="T12" fmla="*/ 83 w 88"/>
                <a:gd name="T13" fmla="*/ 283 h 298"/>
                <a:gd name="T14" fmla="*/ 85 w 88"/>
                <a:gd name="T15" fmla="*/ 279 h 298"/>
                <a:gd name="T16" fmla="*/ 82 w 88"/>
                <a:gd name="T17" fmla="*/ 255 h 298"/>
                <a:gd name="T18" fmla="*/ 70 w 88"/>
                <a:gd name="T19" fmla="*/ 215 h 298"/>
                <a:gd name="T20" fmla="*/ 47 w 88"/>
                <a:gd name="T21" fmla="*/ 137 h 298"/>
                <a:gd name="T22" fmla="*/ 41 w 88"/>
                <a:gd name="T23" fmla="*/ 144 h 298"/>
                <a:gd name="T24" fmla="*/ 61 w 88"/>
                <a:gd name="T25" fmla="*/ 211 h 298"/>
                <a:gd name="T26" fmla="*/ 67 w 88"/>
                <a:gd name="T27" fmla="*/ 203 h 298"/>
                <a:gd name="T28" fmla="*/ 47 w 88"/>
                <a:gd name="T29" fmla="*/ 137 h 298"/>
                <a:gd name="T30" fmla="*/ 28 w 88"/>
                <a:gd name="T31" fmla="*/ 75 h 298"/>
                <a:gd name="T32" fmla="*/ 22 w 88"/>
                <a:gd name="T33" fmla="*/ 81 h 298"/>
                <a:gd name="T34" fmla="*/ 38 w 88"/>
                <a:gd name="T35" fmla="*/ 133 h 298"/>
                <a:gd name="T36" fmla="*/ 44 w 88"/>
                <a:gd name="T37" fmla="*/ 126 h 298"/>
                <a:gd name="T38" fmla="*/ 28 w 88"/>
                <a:gd name="T39" fmla="*/ 75 h 298"/>
                <a:gd name="T40" fmla="*/ 5 w 88"/>
                <a:gd name="T41" fmla="*/ 0 h 298"/>
                <a:gd name="T42" fmla="*/ 0 w 88"/>
                <a:gd name="T43" fmla="*/ 7 h 298"/>
                <a:gd name="T44" fmla="*/ 19 w 88"/>
                <a:gd name="T45" fmla="*/ 70 h 298"/>
                <a:gd name="T46" fmla="*/ 25 w 88"/>
                <a:gd name="T47" fmla="*/ 63 h 298"/>
                <a:gd name="T48" fmla="*/ 5 w 88"/>
                <a:gd name="T4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298">
                  <a:moveTo>
                    <a:pt x="87" y="293"/>
                  </a:moveTo>
                  <a:lnTo>
                    <a:pt x="86" y="293"/>
                  </a:lnTo>
                  <a:lnTo>
                    <a:pt x="88" y="298"/>
                  </a:lnTo>
                  <a:lnTo>
                    <a:pt x="87" y="293"/>
                  </a:lnTo>
                  <a:moveTo>
                    <a:pt x="70" y="215"/>
                  </a:moveTo>
                  <a:lnTo>
                    <a:pt x="65" y="221"/>
                  </a:lnTo>
                  <a:lnTo>
                    <a:pt x="83" y="283"/>
                  </a:lnTo>
                  <a:lnTo>
                    <a:pt x="85" y="279"/>
                  </a:lnTo>
                  <a:lnTo>
                    <a:pt x="82" y="255"/>
                  </a:lnTo>
                  <a:lnTo>
                    <a:pt x="70" y="215"/>
                  </a:lnTo>
                  <a:moveTo>
                    <a:pt x="47" y="137"/>
                  </a:moveTo>
                  <a:lnTo>
                    <a:pt x="41" y="144"/>
                  </a:lnTo>
                  <a:lnTo>
                    <a:pt x="61" y="211"/>
                  </a:lnTo>
                  <a:lnTo>
                    <a:pt x="67" y="203"/>
                  </a:lnTo>
                  <a:lnTo>
                    <a:pt x="47" y="137"/>
                  </a:lnTo>
                  <a:moveTo>
                    <a:pt x="28" y="75"/>
                  </a:moveTo>
                  <a:lnTo>
                    <a:pt x="22" y="81"/>
                  </a:lnTo>
                  <a:lnTo>
                    <a:pt x="38" y="133"/>
                  </a:lnTo>
                  <a:lnTo>
                    <a:pt x="44" y="126"/>
                  </a:lnTo>
                  <a:lnTo>
                    <a:pt x="28" y="75"/>
                  </a:lnTo>
                  <a:moveTo>
                    <a:pt x="5" y="0"/>
                  </a:moveTo>
                  <a:lnTo>
                    <a:pt x="0" y="7"/>
                  </a:lnTo>
                  <a:lnTo>
                    <a:pt x="19" y="70"/>
                  </a:lnTo>
                  <a:lnTo>
                    <a:pt x="25" y="63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Freeform 162">
              <a:extLst>
                <a:ext uri="{FF2B5EF4-FFF2-40B4-BE49-F238E27FC236}">
                  <a16:creationId xmlns:a16="http://schemas.microsoft.com/office/drawing/2014/main" id="{057BD5F0-A1CC-4A9B-BFFA-27410ECBC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540290" y="-11308436"/>
              <a:ext cx="2385330" cy="1485254"/>
            </a:xfrm>
            <a:custGeom>
              <a:avLst/>
              <a:gdLst>
                <a:gd name="T0" fmla="*/ 356 w 357"/>
                <a:gd name="T1" fmla="*/ 0 h 440"/>
                <a:gd name="T2" fmla="*/ 0 w 357"/>
                <a:gd name="T3" fmla="*/ 429 h 440"/>
                <a:gd name="T4" fmla="*/ 4 w 357"/>
                <a:gd name="T5" fmla="*/ 440 h 440"/>
                <a:gd name="T6" fmla="*/ 103 w 357"/>
                <a:gd name="T7" fmla="*/ 320 h 440"/>
                <a:gd name="T8" fmla="*/ 103 w 357"/>
                <a:gd name="T9" fmla="*/ 320 h 440"/>
                <a:gd name="T10" fmla="*/ 109 w 357"/>
                <a:gd name="T11" fmla="*/ 313 h 440"/>
                <a:gd name="T12" fmla="*/ 313 w 357"/>
                <a:gd name="T13" fmla="*/ 67 h 440"/>
                <a:gd name="T14" fmla="*/ 313 w 357"/>
                <a:gd name="T15" fmla="*/ 67 h 440"/>
                <a:gd name="T16" fmla="*/ 318 w 357"/>
                <a:gd name="T17" fmla="*/ 60 h 440"/>
                <a:gd name="T18" fmla="*/ 357 w 357"/>
                <a:gd name="T19" fmla="*/ 13 h 440"/>
                <a:gd name="T20" fmla="*/ 356 w 357"/>
                <a:gd name="T2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7" h="440">
                  <a:moveTo>
                    <a:pt x="356" y="0"/>
                  </a:moveTo>
                  <a:lnTo>
                    <a:pt x="0" y="429"/>
                  </a:lnTo>
                  <a:lnTo>
                    <a:pt x="4" y="440"/>
                  </a:lnTo>
                  <a:lnTo>
                    <a:pt x="103" y="320"/>
                  </a:lnTo>
                  <a:lnTo>
                    <a:pt x="103" y="320"/>
                  </a:lnTo>
                  <a:lnTo>
                    <a:pt x="109" y="313"/>
                  </a:lnTo>
                  <a:lnTo>
                    <a:pt x="313" y="67"/>
                  </a:lnTo>
                  <a:lnTo>
                    <a:pt x="313" y="67"/>
                  </a:lnTo>
                  <a:lnTo>
                    <a:pt x="318" y="60"/>
                  </a:lnTo>
                  <a:lnTo>
                    <a:pt x="357" y="13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Freeform 163">
              <a:extLst>
                <a:ext uri="{FF2B5EF4-FFF2-40B4-BE49-F238E27FC236}">
                  <a16:creationId xmlns:a16="http://schemas.microsoft.com/office/drawing/2014/main" id="{A0E5DDD3-41D6-4FB1-B864-F9F6BE7A8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540290" y="-11308436"/>
              <a:ext cx="2385330" cy="1485254"/>
            </a:xfrm>
            <a:custGeom>
              <a:avLst/>
              <a:gdLst>
                <a:gd name="T0" fmla="*/ 356 w 357"/>
                <a:gd name="T1" fmla="*/ 0 h 440"/>
                <a:gd name="T2" fmla="*/ 0 w 357"/>
                <a:gd name="T3" fmla="*/ 429 h 440"/>
                <a:gd name="T4" fmla="*/ 4 w 357"/>
                <a:gd name="T5" fmla="*/ 440 h 440"/>
                <a:gd name="T6" fmla="*/ 103 w 357"/>
                <a:gd name="T7" fmla="*/ 320 h 440"/>
                <a:gd name="T8" fmla="*/ 103 w 357"/>
                <a:gd name="T9" fmla="*/ 320 h 440"/>
                <a:gd name="T10" fmla="*/ 109 w 357"/>
                <a:gd name="T11" fmla="*/ 313 h 440"/>
                <a:gd name="T12" fmla="*/ 313 w 357"/>
                <a:gd name="T13" fmla="*/ 67 h 440"/>
                <a:gd name="T14" fmla="*/ 313 w 357"/>
                <a:gd name="T15" fmla="*/ 67 h 440"/>
                <a:gd name="T16" fmla="*/ 318 w 357"/>
                <a:gd name="T17" fmla="*/ 60 h 440"/>
                <a:gd name="T18" fmla="*/ 357 w 357"/>
                <a:gd name="T19" fmla="*/ 13 h 440"/>
                <a:gd name="T20" fmla="*/ 356 w 357"/>
                <a:gd name="T2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7" h="440">
                  <a:moveTo>
                    <a:pt x="356" y="0"/>
                  </a:moveTo>
                  <a:lnTo>
                    <a:pt x="0" y="429"/>
                  </a:lnTo>
                  <a:lnTo>
                    <a:pt x="4" y="440"/>
                  </a:lnTo>
                  <a:lnTo>
                    <a:pt x="103" y="320"/>
                  </a:lnTo>
                  <a:lnTo>
                    <a:pt x="103" y="320"/>
                  </a:lnTo>
                  <a:lnTo>
                    <a:pt x="109" y="313"/>
                  </a:lnTo>
                  <a:lnTo>
                    <a:pt x="313" y="67"/>
                  </a:lnTo>
                  <a:lnTo>
                    <a:pt x="313" y="67"/>
                  </a:lnTo>
                  <a:lnTo>
                    <a:pt x="318" y="60"/>
                  </a:lnTo>
                  <a:lnTo>
                    <a:pt x="357" y="13"/>
                  </a:ln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Freeform 164">
              <a:extLst>
                <a:ext uri="{FF2B5EF4-FFF2-40B4-BE49-F238E27FC236}">
                  <a16:creationId xmlns:a16="http://schemas.microsoft.com/office/drawing/2014/main" id="{8BC0CF0D-985D-4387-9B55-7719AD1EE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852085" y="-10251880"/>
              <a:ext cx="40090" cy="23629"/>
            </a:xfrm>
            <a:custGeom>
              <a:avLst/>
              <a:gdLst>
                <a:gd name="T0" fmla="*/ 6 w 6"/>
                <a:gd name="T1" fmla="*/ 0 h 7"/>
                <a:gd name="T2" fmla="*/ 0 w 6"/>
                <a:gd name="T3" fmla="*/ 7 h 7"/>
                <a:gd name="T4" fmla="*/ 6 w 6"/>
                <a:gd name="T5" fmla="*/ 0 h 7"/>
                <a:gd name="T6" fmla="*/ 6 w 6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6" y="0"/>
                  </a:moveTo>
                  <a:lnTo>
                    <a:pt x="0" y="7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Freeform 165">
              <a:extLst>
                <a:ext uri="{FF2B5EF4-FFF2-40B4-BE49-F238E27FC236}">
                  <a16:creationId xmlns:a16="http://schemas.microsoft.com/office/drawing/2014/main" id="{056E4B99-DF48-4853-B669-D0E12435B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852085" y="-10251880"/>
              <a:ext cx="40090" cy="23629"/>
            </a:xfrm>
            <a:custGeom>
              <a:avLst/>
              <a:gdLst>
                <a:gd name="T0" fmla="*/ 6 w 6"/>
                <a:gd name="T1" fmla="*/ 0 h 7"/>
                <a:gd name="T2" fmla="*/ 0 w 6"/>
                <a:gd name="T3" fmla="*/ 7 h 7"/>
                <a:gd name="T4" fmla="*/ 6 w 6"/>
                <a:gd name="T5" fmla="*/ 0 h 7"/>
                <a:gd name="T6" fmla="*/ 6 w 6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6" y="0"/>
                  </a:moveTo>
                  <a:lnTo>
                    <a:pt x="0" y="7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166">
              <a:extLst>
                <a:ext uri="{FF2B5EF4-FFF2-40B4-BE49-F238E27FC236}">
                  <a16:creationId xmlns:a16="http://schemas.microsoft.com/office/drawing/2014/main" id="{1E41B868-FFE8-4688-8326-9ADC3011A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448950" y="-11105901"/>
              <a:ext cx="33408" cy="23629"/>
            </a:xfrm>
            <a:custGeom>
              <a:avLst/>
              <a:gdLst>
                <a:gd name="T0" fmla="*/ 5 w 5"/>
                <a:gd name="T1" fmla="*/ 0 h 7"/>
                <a:gd name="T2" fmla="*/ 0 w 5"/>
                <a:gd name="T3" fmla="*/ 7 h 7"/>
                <a:gd name="T4" fmla="*/ 5 w 5"/>
                <a:gd name="T5" fmla="*/ 0 h 7"/>
                <a:gd name="T6" fmla="*/ 5 w 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lnTo>
                    <a:pt x="0" y="7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2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Freeform 167">
              <a:extLst>
                <a:ext uri="{FF2B5EF4-FFF2-40B4-BE49-F238E27FC236}">
                  <a16:creationId xmlns:a16="http://schemas.microsoft.com/office/drawing/2014/main" id="{C5490A85-0F30-48CF-9BC5-DA8E914C7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448950" y="-11105901"/>
              <a:ext cx="33408" cy="23629"/>
            </a:xfrm>
            <a:custGeom>
              <a:avLst/>
              <a:gdLst>
                <a:gd name="T0" fmla="*/ 5 w 5"/>
                <a:gd name="T1" fmla="*/ 0 h 7"/>
                <a:gd name="T2" fmla="*/ 0 w 5"/>
                <a:gd name="T3" fmla="*/ 7 h 7"/>
                <a:gd name="T4" fmla="*/ 5 w 5"/>
                <a:gd name="T5" fmla="*/ 0 h 7"/>
                <a:gd name="T6" fmla="*/ 5 w 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lnTo>
                    <a:pt x="0" y="7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Freeform 168">
              <a:extLst>
                <a:ext uri="{FF2B5EF4-FFF2-40B4-BE49-F238E27FC236}">
                  <a16:creationId xmlns:a16="http://schemas.microsoft.com/office/drawing/2014/main" id="{5BD1AFB7-DF07-4431-84A7-4468C01B6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57647" y="-8972537"/>
              <a:ext cx="1783986" cy="1120692"/>
            </a:xfrm>
            <a:custGeom>
              <a:avLst/>
              <a:gdLst>
                <a:gd name="T0" fmla="*/ 266 w 267"/>
                <a:gd name="T1" fmla="*/ 0 h 332"/>
                <a:gd name="T2" fmla="*/ 210 w 267"/>
                <a:gd name="T3" fmla="*/ 67 h 332"/>
                <a:gd name="T4" fmla="*/ 214 w 267"/>
                <a:gd name="T5" fmla="*/ 78 h 332"/>
                <a:gd name="T6" fmla="*/ 208 w 267"/>
                <a:gd name="T7" fmla="*/ 85 h 332"/>
                <a:gd name="T8" fmla="*/ 205 w 267"/>
                <a:gd name="T9" fmla="*/ 74 h 332"/>
                <a:gd name="T10" fmla="*/ 105 w 267"/>
                <a:gd name="T11" fmla="*/ 194 h 332"/>
                <a:gd name="T12" fmla="*/ 108 w 267"/>
                <a:gd name="T13" fmla="*/ 205 h 332"/>
                <a:gd name="T14" fmla="*/ 103 w 267"/>
                <a:gd name="T15" fmla="*/ 212 h 332"/>
                <a:gd name="T16" fmla="*/ 100 w 267"/>
                <a:gd name="T17" fmla="*/ 201 h 332"/>
                <a:gd name="T18" fmla="*/ 0 w 267"/>
                <a:gd name="T19" fmla="*/ 322 h 332"/>
                <a:gd name="T20" fmla="*/ 3 w 267"/>
                <a:gd name="T21" fmla="*/ 332 h 332"/>
                <a:gd name="T22" fmla="*/ 267 w 267"/>
                <a:gd name="T23" fmla="*/ 14 h 332"/>
                <a:gd name="T24" fmla="*/ 266 w 267"/>
                <a:gd name="T2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332">
                  <a:moveTo>
                    <a:pt x="266" y="0"/>
                  </a:moveTo>
                  <a:lnTo>
                    <a:pt x="210" y="67"/>
                  </a:lnTo>
                  <a:lnTo>
                    <a:pt x="214" y="78"/>
                  </a:lnTo>
                  <a:lnTo>
                    <a:pt x="208" y="85"/>
                  </a:lnTo>
                  <a:lnTo>
                    <a:pt x="205" y="74"/>
                  </a:lnTo>
                  <a:lnTo>
                    <a:pt x="105" y="194"/>
                  </a:lnTo>
                  <a:lnTo>
                    <a:pt x="108" y="205"/>
                  </a:lnTo>
                  <a:lnTo>
                    <a:pt x="103" y="212"/>
                  </a:lnTo>
                  <a:lnTo>
                    <a:pt x="100" y="201"/>
                  </a:lnTo>
                  <a:lnTo>
                    <a:pt x="0" y="322"/>
                  </a:lnTo>
                  <a:lnTo>
                    <a:pt x="3" y="332"/>
                  </a:lnTo>
                  <a:lnTo>
                    <a:pt x="267" y="14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169">
              <a:extLst>
                <a:ext uri="{FF2B5EF4-FFF2-40B4-BE49-F238E27FC236}">
                  <a16:creationId xmlns:a16="http://schemas.microsoft.com/office/drawing/2014/main" id="{F3E4DFED-3506-4741-81BA-BDAB73CBF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57647" y="-8972537"/>
              <a:ext cx="1783986" cy="1120692"/>
            </a:xfrm>
            <a:custGeom>
              <a:avLst/>
              <a:gdLst>
                <a:gd name="T0" fmla="*/ 266 w 267"/>
                <a:gd name="T1" fmla="*/ 0 h 332"/>
                <a:gd name="T2" fmla="*/ 210 w 267"/>
                <a:gd name="T3" fmla="*/ 67 h 332"/>
                <a:gd name="T4" fmla="*/ 214 w 267"/>
                <a:gd name="T5" fmla="*/ 78 h 332"/>
                <a:gd name="T6" fmla="*/ 208 w 267"/>
                <a:gd name="T7" fmla="*/ 85 h 332"/>
                <a:gd name="T8" fmla="*/ 205 w 267"/>
                <a:gd name="T9" fmla="*/ 74 h 332"/>
                <a:gd name="T10" fmla="*/ 105 w 267"/>
                <a:gd name="T11" fmla="*/ 194 h 332"/>
                <a:gd name="T12" fmla="*/ 108 w 267"/>
                <a:gd name="T13" fmla="*/ 205 h 332"/>
                <a:gd name="T14" fmla="*/ 103 w 267"/>
                <a:gd name="T15" fmla="*/ 212 h 332"/>
                <a:gd name="T16" fmla="*/ 100 w 267"/>
                <a:gd name="T17" fmla="*/ 201 h 332"/>
                <a:gd name="T18" fmla="*/ 0 w 267"/>
                <a:gd name="T19" fmla="*/ 322 h 332"/>
                <a:gd name="T20" fmla="*/ 3 w 267"/>
                <a:gd name="T21" fmla="*/ 332 h 332"/>
                <a:gd name="T22" fmla="*/ 267 w 267"/>
                <a:gd name="T23" fmla="*/ 14 h 332"/>
                <a:gd name="T24" fmla="*/ 266 w 267"/>
                <a:gd name="T2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332">
                  <a:moveTo>
                    <a:pt x="266" y="0"/>
                  </a:moveTo>
                  <a:lnTo>
                    <a:pt x="210" y="67"/>
                  </a:lnTo>
                  <a:lnTo>
                    <a:pt x="214" y="78"/>
                  </a:lnTo>
                  <a:lnTo>
                    <a:pt x="208" y="85"/>
                  </a:lnTo>
                  <a:lnTo>
                    <a:pt x="205" y="74"/>
                  </a:lnTo>
                  <a:lnTo>
                    <a:pt x="105" y="194"/>
                  </a:lnTo>
                  <a:lnTo>
                    <a:pt x="108" y="205"/>
                  </a:lnTo>
                  <a:lnTo>
                    <a:pt x="103" y="212"/>
                  </a:lnTo>
                  <a:lnTo>
                    <a:pt x="100" y="201"/>
                  </a:lnTo>
                  <a:lnTo>
                    <a:pt x="0" y="322"/>
                  </a:lnTo>
                  <a:lnTo>
                    <a:pt x="3" y="332"/>
                  </a:lnTo>
                  <a:lnTo>
                    <a:pt x="267" y="14"/>
                  </a:lnTo>
                  <a:lnTo>
                    <a:pt x="2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Freeform 170">
              <a:extLst>
                <a:ext uri="{FF2B5EF4-FFF2-40B4-BE49-F238E27FC236}">
                  <a16:creationId xmlns:a16="http://schemas.microsoft.com/office/drawing/2014/main" id="{44E6E550-A4A4-453D-966D-C1644E6C8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689488" y="-8317675"/>
              <a:ext cx="53453" cy="60760"/>
            </a:xfrm>
            <a:custGeom>
              <a:avLst/>
              <a:gdLst>
                <a:gd name="T0" fmla="*/ 5 w 8"/>
                <a:gd name="T1" fmla="*/ 0 h 18"/>
                <a:gd name="T2" fmla="*/ 0 w 8"/>
                <a:gd name="T3" fmla="*/ 7 h 18"/>
                <a:gd name="T4" fmla="*/ 3 w 8"/>
                <a:gd name="T5" fmla="*/ 18 h 18"/>
                <a:gd name="T6" fmla="*/ 8 w 8"/>
                <a:gd name="T7" fmla="*/ 11 h 18"/>
                <a:gd name="T8" fmla="*/ 5 w 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8">
                  <a:moveTo>
                    <a:pt x="5" y="0"/>
                  </a:moveTo>
                  <a:lnTo>
                    <a:pt x="0" y="7"/>
                  </a:lnTo>
                  <a:lnTo>
                    <a:pt x="3" y="18"/>
                  </a:lnTo>
                  <a:lnTo>
                    <a:pt x="8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2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9" name="Freeform 171">
              <a:extLst>
                <a:ext uri="{FF2B5EF4-FFF2-40B4-BE49-F238E27FC236}">
                  <a16:creationId xmlns:a16="http://schemas.microsoft.com/office/drawing/2014/main" id="{D4BC8C80-496F-427A-8AEC-A3761639E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689488" y="-8317675"/>
              <a:ext cx="53453" cy="60760"/>
            </a:xfrm>
            <a:custGeom>
              <a:avLst/>
              <a:gdLst>
                <a:gd name="T0" fmla="*/ 5 w 8"/>
                <a:gd name="T1" fmla="*/ 0 h 18"/>
                <a:gd name="T2" fmla="*/ 0 w 8"/>
                <a:gd name="T3" fmla="*/ 7 h 18"/>
                <a:gd name="T4" fmla="*/ 3 w 8"/>
                <a:gd name="T5" fmla="*/ 18 h 18"/>
                <a:gd name="T6" fmla="*/ 8 w 8"/>
                <a:gd name="T7" fmla="*/ 11 h 18"/>
                <a:gd name="T8" fmla="*/ 5 w 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8">
                  <a:moveTo>
                    <a:pt x="5" y="0"/>
                  </a:moveTo>
                  <a:lnTo>
                    <a:pt x="0" y="7"/>
                  </a:lnTo>
                  <a:lnTo>
                    <a:pt x="3" y="18"/>
                  </a:lnTo>
                  <a:lnTo>
                    <a:pt x="8" y="11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0" name="Freeform 172">
              <a:extLst>
                <a:ext uri="{FF2B5EF4-FFF2-40B4-BE49-F238E27FC236}">
                  <a16:creationId xmlns:a16="http://schemas.microsoft.com/office/drawing/2014/main" id="{2179DB96-FB0E-43DC-BF03-76254F9AB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987920" y="-8746373"/>
              <a:ext cx="60134" cy="60760"/>
            </a:xfrm>
            <a:custGeom>
              <a:avLst/>
              <a:gdLst>
                <a:gd name="T0" fmla="*/ 5 w 9"/>
                <a:gd name="T1" fmla="*/ 0 h 18"/>
                <a:gd name="T2" fmla="*/ 0 w 9"/>
                <a:gd name="T3" fmla="*/ 7 h 18"/>
                <a:gd name="T4" fmla="*/ 3 w 9"/>
                <a:gd name="T5" fmla="*/ 18 h 18"/>
                <a:gd name="T6" fmla="*/ 9 w 9"/>
                <a:gd name="T7" fmla="*/ 11 h 18"/>
                <a:gd name="T8" fmla="*/ 5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5" y="0"/>
                  </a:moveTo>
                  <a:lnTo>
                    <a:pt x="0" y="7"/>
                  </a:lnTo>
                  <a:lnTo>
                    <a:pt x="3" y="18"/>
                  </a:lnTo>
                  <a:lnTo>
                    <a:pt x="9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2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1" name="Freeform 173">
              <a:extLst>
                <a:ext uri="{FF2B5EF4-FFF2-40B4-BE49-F238E27FC236}">
                  <a16:creationId xmlns:a16="http://schemas.microsoft.com/office/drawing/2014/main" id="{B3971651-F4C1-44F7-BAD9-8C0468E1B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987920" y="-8746373"/>
              <a:ext cx="60134" cy="60760"/>
            </a:xfrm>
            <a:custGeom>
              <a:avLst/>
              <a:gdLst>
                <a:gd name="T0" fmla="*/ 5 w 9"/>
                <a:gd name="T1" fmla="*/ 0 h 18"/>
                <a:gd name="T2" fmla="*/ 0 w 9"/>
                <a:gd name="T3" fmla="*/ 7 h 18"/>
                <a:gd name="T4" fmla="*/ 3 w 9"/>
                <a:gd name="T5" fmla="*/ 18 h 18"/>
                <a:gd name="T6" fmla="*/ 9 w 9"/>
                <a:gd name="T7" fmla="*/ 11 h 18"/>
                <a:gd name="T8" fmla="*/ 5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5" y="0"/>
                  </a:moveTo>
                  <a:lnTo>
                    <a:pt x="0" y="7"/>
                  </a:lnTo>
                  <a:lnTo>
                    <a:pt x="3" y="18"/>
                  </a:lnTo>
                  <a:lnTo>
                    <a:pt x="9" y="11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Freeform 174">
              <a:extLst>
                <a:ext uri="{FF2B5EF4-FFF2-40B4-BE49-F238E27FC236}">
                  <a16:creationId xmlns:a16="http://schemas.microsoft.com/office/drawing/2014/main" id="{C760E670-5D1F-481D-B570-9A73DD505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034691" y="-7456902"/>
              <a:ext cx="2659275" cy="1606775"/>
            </a:xfrm>
            <a:custGeom>
              <a:avLst/>
              <a:gdLst>
                <a:gd name="T0" fmla="*/ 398 w 398"/>
                <a:gd name="T1" fmla="*/ 0 h 476"/>
                <a:gd name="T2" fmla="*/ 376 w 398"/>
                <a:gd name="T3" fmla="*/ 10 h 476"/>
                <a:gd name="T4" fmla="*/ 0 w 398"/>
                <a:gd name="T5" fmla="*/ 465 h 476"/>
                <a:gd name="T6" fmla="*/ 3 w 398"/>
                <a:gd name="T7" fmla="*/ 476 h 476"/>
                <a:gd name="T8" fmla="*/ 398 w 398"/>
                <a:gd name="T9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476">
                  <a:moveTo>
                    <a:pt x="398" y="0"/>
                  </a:moveTo>
                  <a:lnTo>
                    <a:pt x="376" y="10"/>
                  </a:lnTo>
                  <a:lnTo>
                    <a:pt x="0" y="465"/>
                  </a:lnTo>
                  <a:lnTo>
                    <a:pt x="3" y="47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3" name="Freeform 175">
              <a:extLst>
                <a:ext uri="{FF2B5EF4-FFF2-40B4-BE49-F238E27FC236}">
                  <a16:creationId xmlns:a16="http://schemas.microsoft.com/office/drawing/2014/main" id="{56846104-DE33-447B-84D5-CF368E7FF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034691" y="-7456902"/>
              <a:ext cx="2659275" cy="1606775"/>
            </a:xfrm>
            <a:custGeom>
              <a:avLst/>
              <a:gdLst>
                <a:gd name="T0" fmla="*/ 398 w 398"/>
                <a:gd name="T1" fmla="*/ 0 h 476"/>
                <a:gd name="T2" fmla="*/ 376 w 398"/>
                <a:gd name="T3" fmla="*/ 10 h 476"/>
                <a:gd name="T4" fmla="*/ 0 w 398"/>
                <a:gd name="T5" fmla="*/ 465 h 476"/>
                <a:gd name="T6" fmla="*/ 3 w 398"/>
                <a:gd name="T7" fmla="*/ 476 h 476"/>
                <a:gd name="T8" fmla="*/ 398 w 398"/>
                <a:gd name="T9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476">
                  <a:moveTo>
                    <a:pt x="398" y="0"/>
                  </a:moveTo>
                  <a:lnTo>
                    <a:pt x="376" y="10"/>
                  </a:lnTo>
                  <a:lnTo>
                    <a:pt x="0" y="465"/>
                  </a:lnTo>
                  <a:lnTo>
                    <a:pt x="3" y="476"/>
                  </a:lnTo>
                  <a:lnTo>
                    <a:pt x="3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4" name="Freeform 176">
              <a:extLst>
                <a:ext uri="{FF2B5EF4-FFF2-40B4-BE49-F238E27FC236}">
                  <a16:creationId xmlns:a16="http://schemas.microsoft.com/office/drawing/2014/main" id="{7D985A1F-9C9F-4A9D-A6CF-EF2C29D9DB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958991" y="-10150613"/>
              <a:ext cx="2084658" cy="1299597"/>
            </a:xfrm>
            <a:custGeom>
              <a:avLst/>
              <a:gdLst>
                <a:gd name="T0" fmla="*/ 100 w 312"/>
                <a:gd name="T1" fmla="*/ 252 h 385"/>
                <a:gd name="T2" fmla="*/ 0 w 312"/>
                <a:gd name="T3" fmla="*/ 373 h 385"/>
                <a:gd name="T4" fmla="*/ 3 w 312"/>
                <a:gd name="T5" fmla="*/ 385 h 385"/>
                <a:gd name="T6" fmla="*/ 103 w 312"/>
                <a:gd name="T7" fmla="*/ 264 h 385"/>
                <a:gd name="T8" fmla="*/ 100 w 312"/>
                <a:gd name="T9" fmla="*/ 252 h 385"/>
                <a:gd name="T10" fmla="*/ 205 w 312"/>
                <a:gd name="T11" fmla="*/ 125 h 385"/>
                <a:gd name="T12" fmla="*/ 105 w 312"/>
                <a:gd name="T13" fmla="*/ 246 h 385"/>
                <a:gd name="T14" fmla="*/ 109 w 312"/>
                <a:gd name="T15" fmla="*/ 257 h 385"/>
                <a:gd name="T16" fmla="*/ 208 w 312"/>
                <a:gd name="T17" fmla="*/ 137 h 385"/>
                <a:gd name="T18" fmla="*/ 205 w 312"/>
                <a:gd name="T19" fmla="*/ 125 h 385"/>
                <a:gd name="T20" fmla="*/ 309 w 312"/>
                <a:gd name="T21" fmla="*/ 0 h 385"/>
                <a:gd name="T22" fmla="*/ 210 w 312"/>
                <a:gd name="T23" fmla="*/ 119 h 385"/>
                <a:gd name="T24" fmla="*/ 214 w 312"/>
                <a:gd name="T25" fmla="*/ 130 h 385"/>
                <a:gd name="T26" fmla="*/ 312 w 312"/>
                <a:gd name="T27" fmla="*/ 10 h 385"/>
                <a:gd name="T28" fmla="*/ 309 w 312"/>
                <a:gd name="T29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2" h="385">
                  <a:moveTo>
                    <a:pt x="100" y="252"/>
                  </a:moveTo>
                  <a:lnTo>
                    <a:pt x="0" y="373"/>
                  </a:lnTo>
                  <a:lnTo>
                    <a:pt x="3" y="385"/>
                  </a:lnTo>
                  <a:lnTo>
                    <a:pt x="103" y="264"/>
                  </a:lnTo>
                  <a:lnTo>
                    <a:pt x="100" y="252"/>
                  </a:lnTo>
                  <a:close/>
                  <a:moveTo>
                    <a:pt x="205" y="125"/>
                  </a:moveTo>
                  <a:lnTo>
                    <a:pt x="105" y="246"/>
                  </a:lnTo>
                  <a:lnTo>
                    <a:pt x="109" y="257"/>
                  </a:lnTo>
                  <a:lnTo>
                    <a:pt x="208" y="137"/>
                  </a:lnTo>
                  <a:lnTo>
                    <a:pt x="205" y="125"/>
                  </a:lnTo>
                  <a:close/>
                  <a:moveTo>
                    <a:pt x="309" y="0"/>
                  </a:moveTo>
                  <a:lnTo>
                    <a:pt x="210" y="119"/>
                  </a:lnTo>
                  <a:lnTo>
                    <a:pt x="214" y="130"/>
                  </a:lnTo>
                  <a:lnTo>
                    <a:pt x="312" y="1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Freeform 177">
              <a:extLst>
                <a:ext uri="{FF2B5EF4-FFF2-40B4-BE49-F238E27FC236}">
                  <a16:creationId xmlns:a16="http://schemas.microsoft.com/office/drawing/2014/main" id="{D9C144E4-CFFC-43FB-BDBB-9EB4589C8C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958991" y="-10150613"/>
              <a:ext cx="2084658" cy="1299597"/>
            </a:xfrm>
            <a:custGeom>
              <a:avLst/>
              <a:gdLst>
                <a:gd name="T0" fmla="*/ 100 w 312"/>
                <a:gd name="T1" fmla="*/ 252 h 385"/>
                <a:gd name="T2" fmla="*/ 0 w 312"/>
                <a:gd name="T3" fmla="*/ 373 h 385"/>
                <a:gd name="T4" fmla="*/ 3 w 312"/>
                <a:gd name="T5" fmla="*/ 385 h 385"/>
                <a:gd name="T6" fmla="*/ 103 w 312"/>
                <a:gd name="T7" fmla="*/ 264 h 385"/>
                <a:gd name="T8" fmla="*/ 100 w 312"/>
                <a:gd name="T9" fmla="*/ 252 h 385"/>
                <a:gd name="T10" fmla="*/ 205 w 312"/>
                <a:gd name="T11" fmla="*/ 125 h 385"/>
                <a:gd name="T12" fmla="*/ 105 w 312"/>
                <a:gd name="T13" fmla="*/ 246 h 385"/>
                <a:gd name="T14" fmla="*/ 109 w 312"/>
                <a:gd name="T15" fmla="*/ 257 h 385"/>
                <a:gd name="T16" fmla="*/ 208 w 312"/>
                <a:gd name="T17" fmla="*/ 137 h 385"/>
                <a:gd name="T18" fmla="*/ 205 w 312"/>
                <a:gd name="T19" fmla="*/ 125 h 385"/>
                <a:gd name="T20" fmla="*/ 309 w 312"/>
                <a:gd name="T21" fmla="*/ 0 h 385"/>
                <a:gd name="T22" fmla="*/ 210 w 312"/>
                <a:gd name="T23" fmla="*/ 119 h 385"/>
                <a:gd name="T24" fmla="*/ 214 w 312"/>
                <a:gd name="T25" fmla="*/ 130 h 385"/>
                <a:gd name="T26" fmla="*/ 312 w 312"/>
                <a:gd name="T27" fmla="*/ 10 h 385"/>
                <a:gd name="T28" fmla="*/ 309 w 312"/>
                <a:gd name="T29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2" h="385">
                  <a:moveTo>
                    <a:pt x="100" y="252"/>
                  </a:moveTo>
                  <a:lnTo>
                    <a:pt x="0" y="373"/>
                  </a:lnTo>
                  <a:lnTo>
                    <a:pt x="3" y="385"/>
                  </a:lnTo>
                  <a:lnTo>
                    <a:pt x="103" y="264"/>
                  </a:lnTo>
                  <a:lnTo>
                    <a:pt x="100" y="252"/>
                  </a:lnTo>
                  <a:moveTo>
                    <a:pt x="205" y="125"/>
                  </a:moveTo>
                  <a:lnTo>
                    <a:pt x="105" y="246"/>
                  </a:lnTo>
                  <a:lnTo>
                    <a:pt x="109" y="257"/>
                  </a:lnTo>
                  <a:lnTo>
                    <a:pt x="208" y="137"/>
                  </a:lnTo>
                  <a:lnTo>
                    <a:pt x="205" y="125"/>
                  </a:lnTo>
                  <a:moveTo>
                    <a:pt x="309" y="0"/>
                  </a:moveTo>
                  <a:lnTo>
                    <a:pt x="210" y="119"/>
                  </a:lnTo>
                  <a:lnTo>
                    <a:pt x="214" y="130"/>
                  </a:lnTo>
                  <a:lnTo>
                    <a:pt x="312" y="10"/>
                  </a:lnTo>
                  <a:lnTo>
                    <a:pt x="3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6" name="Freeform 178">
              <a:extLst>
                <a:ext uri="{FF2B5EF4-FFF2-40B4-BE49-F238E27FC236}">
                  <a16:creationId xmlns:a16="http://schemas.microsoft.com/office/drawing/2014/main" id="{E1877230-4646-46F4-AED9-E7A63DE0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90831" y="-9320221"/>
              <a:ext cx="60134" cy="60760"/>
            </a:xfrm>
            <a:custGeom>
              <a:avLst/>
              <a:gdLst>
                <a:gd name="T0" fmla="*/ 5 w 9"/>
                <a:gd name="T1" fmla="*/ 0 h 18"/>
                <a:gd name="T2" fmla="*/ 0 w 9"/>
                <a:gd name="T3" fmla="*/ 6 h 18"/>
                <a:gd name="T4" fmla="*/ 3 w 9"/>
                <a:gd name="T5" fmla="*/ 18 h 18"/>
                <a:gd name="T6" fmla="*/ 9 w 9"/>
                <a:gd name="T7" fmla="*/ 11 h 18"/>
                <a:gd name="T8" fmla="*/ 5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5" y="0"/>
                  </a:moveTo>
                  <a:lnTo>
                    <a:pt x="0" y="6"/>
                  </a:lnTo>
                  <a:lnTo>
                    <a:pt x="3" y="18"/>
                  </a:lnTo>
                  <a:lnTo>
                    <a:pt x="9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2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Freeform 179">
              <a:extLst>
                <a:ext uri="{FF2B5EF4-FFF2-40B4-BE49-F238E27FC236}">
                  <a16:creationId xmlns:a16="http://schemas.microsoft.com/office/drawing/2014/main" id="{C547BAD5-3491-498D-AB90-779ADB1AD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90831" y="-9320221"/>
              <a:ext cx="60134" cy="60760"/>
            </a:xfrm>
            <a:custGeom>
              <a:avLst/>
              <a:gdLst>
                <a:gd name="T0" fmla="*/ 5 w 9"/>
                <a:gd name="T1" fmla="*/ 0 h 18"/>
                <a:gd name="T2" fmla="*/ 0 w 9"/>
                <a:gd name="T3" fmla="*/ 6 h 18"/>
                <a:gd name="T4" fmla="*/ 3 w 9"/>
                <a:gd name="T5" fmla="*/ 18 h 18"/>
                <a:gd name="T6" fmla="*/ 9 w 9"/>
                <a:gd name="T7" fmla="*/ 11 h 18"/>
                <a:gd name="T8" fmla="*/ 5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5" y="0"/>
                  </a:moveTo>
                  <a:lnTo>
                    <a:pt x="0" y="6"/>
                  </a:lnTo>
                  <a:lnTo>
                    <a:pt x="3" y="18"/>
                  </a:lnTo>
                  <a:lnTo>
                    <a:pt x="9" y="11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Freeform 180">
              <a:extLst>
                <a:ext uri="{FF2B5EF4-FFF2-40B4-BE49-F238E27FC236}">
                  <a16:creationId xmlns:a16="http://schemas.microsoft.com/office/drawing/2014/main" id="{1A7117DE-EFE1-41B6-9ABD-40D4DD2EA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589264" y="-9748919"/>
              <a:ext cx="60134" cy="60760"/>
            </a:xfrm>
            <a:custGeom>
              <a:avLst/>
              <a:gdLst>
                <a:gd name="T0" fmla="*/ 5 w 9"/>
                <a:gd name="T1" fmla="*/ 0 h 18"/>
                <a:gd name="T2" fmla="*/ 0 w 9"/>
                <a:gd name="T3" fmla="*/ 6 h 18"/>
                <a:gd name="T4" fmla="*/ 3 w 9"/>
                <a:gd name="T5" fmla="*/ 18 h 18"/>
                <a:gd name="T6" fmla="*/ 9 w 9"/>
                <a:gd name="T7" fmla="*/ 11 h 18"/>
                <a:gd name="T8" fmla="*/ 5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5" y="0"/>
                  </a:moveTo>
                  <a:lnTo>
                    <a:pt x="0" y="6"/>
                  </a:lnTo>
                  <a:lnTo>
                    <a:pt x="3" y="18"/>
                  </a:lnTo>
                  <a:lnTo>
                    <a:pt x="9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2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Freeform 181">
              <a:extLst>
                <a:ext uri="{FF2B5EF4-FFF2-40B4-BE49-F238E27FC236}">
                  <a16:creationId xmlns:a16="http://schemas.microsoft.com/office/drawing/2014/main" id="{572A1180-DA47-4FD6-B1DF-D0B833CEF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589264" y="-9748919"/>
              <a:ext cx="60134" cy="60760"/>
            </a:xfrm>
            <a:custGeom>
              <a:avLst/>
              <a:gdLst>
                <a:gd name="T0" fmla="*/ 5 w 9"/>
                <a:gd name="T1" fmla="*/ 0 h 18"/>
                <a:gd name="T2" fmla="*/ 0 w 9"/>
                <a:gd name="T3" fmla="*/ 6 h 18"/>
                <a:gd name="T4" fmla="*/ 3 w 9"/>
                <a:gd name="T5" fmla="*/ 18 h 18"/>
                <a:gd name="T6" fmla="*/ 9 w 9"/>
                <a:gd name="T7" fmla="*/ 11 h 18"/>
                <a:gd name="T8" fmla="*/ 5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5" y="0"/>
                  </a:moveTo>
                  <a:lnTo>
                    <a:pt x="0" y="6"/>
                  </a:lnTo>
                  <a:lnTo>
                    <a:pt x="3" y="18"/>
                  </a:lnTo>
                  <a:lnTo>
                    <a:pt x="9" y="11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Freeform 182">
              <a:extLst>
                <a:ext uri="{FF2B5EF4-FFF2-40B4-BE49-F238E27FC236}">
                  <a16:creationId xmlns:a16="http://schemas.microsoft.com/office/drawing/2014/main" id="{1F945D01-EC5C-4108-9588-5A8B98143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94378" y="-10164115"/>
              <a:ext cx="26726" cy="47258"/>
            </a:xfrm>
            <a:custGeom>
              <a:avLst/>
              <a:gdLst>
                <a:gd name="T0" fmla="*/ 2 w 4"/>
                <a:gd name="T1" fmla="*/ 0 h 14"/>
                <a:gd name="T2" fmla="*/ 0 w 4"/>
                <a:gd name="T3" fmla="*/ 4 h 14"/>
                <a:gd name="T4" fmla="*/ 3 w 4"/>
                <a:gd name="T5" fmla="*/ 14 h 14"/>
                <a:gd name="T6" fmla="*/ 4 w 4"/>
                <a:gd name="T7" fmla="*/ 14 h 14"/>
                <a:gd name="T8" fmla="*/ 2 w 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4">
                  <a:moveTo>
                    <a:pt x="2" y="0"/>
                  </a:moveTo>
                  <a:lnTo>
                    <a:pt x="0" y="4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1" name="Freeform 183">
              <a:extLst>
                <a:ext uri="{FF2B5EF4-FFF2-40B4-BE49-F238E27FC236}">
                  <a16:creationId xmlns:a16="http://schemas.microsoft.com/office/drawing/2014/main" id="{C5FB947F-10F3-40A1-B176-1F6590D88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94378" y="-10164115"/>
              <a:ext cx="26726" cy="47258"/>
            </a:xfrm>
            <a:custGeom>
              <a:avLst/>
              <a:gdLst>
                <a:gd name="T0" fmla="*/ 2 w 4"/>
                <a:gd name="T1" fmla="*/ 0 h 14"/>
                <a:gd name="T2" fmla="*/ 0 w 4"/>
                <a:gd name="T3" fmla="*/ 4 h 14"/>
                <a:gd name="T4" fmla="*/ 3 w 4"/>
                <a:gd name="T5" fmla="*/ 14 h 14"/>
                <a:gd name="T6" fmla="*/ 4 w 4"/>
                <a:gd name="T7" fmla="*/ 14 h 14"/>
                <a:gd name="T8" fmla="*/ 2 w 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4">
                  <a:moveTo>
                    <a:pt x="2" y="0"/>
                  </a:moveTo>
                  <a:lnTo>
                    <a:pt x="0" y="4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Freeform 184">
              <a:extLst>
                <a:ext uri="{FF2B5EF4-FFF2-40B4-BE49-F238E27FC236}">
                  <a16:creationId xmlns:a16="http://schemas.microsoft.com/office/drawing/2014/main" id="{0D3D5097-BFF1-49EF-BD72-ADBC769B29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798633" y="-9840060"/>
              <a:ext cx="2011160" cy="1255715"/>
            </a:xfrm>
            <a:custGeom>
              <a:avLst/>
              <a:gdLst>
                <a:gd name="T0" fmla="*/ 100 w 301"/>
                <a:gd name="T1" fmla="*/ 241 h 372"/>
                <a:gd name="T2" fmla="*/ 0 w 301"/>
                <a:gd name="T3" fmla="*/ 361 h 372"/>
                <a:gd name="T4" fmla="*/ 1 w 301"/>
                <a:gd name="T5" fmla="*/ 362 h 372"/>
                <a:gd name="T6" fmla="*/ 4 w 301"/>
                <a:gd name="T7" fmla="*/ 372 h 372"/>
                <a:gd name="T8" fmla="*/ 103 w 301"/>
                <a:gd name="T9" fmla="*/ 252 h 372"/>
                <a:gd name="T10" fmla="*/ 100 w 301"/>
                <a:gd name="T11" fmla="*/ 241 h 372"/>
                <a:gd name="T12" fmla="*/ 205 w 301"/>
                <a:gd name="T13" fmla="*/ 113 h 372"/>
                <a:gd name="T14" fmla="*/ 106 w 301"/>
                <a:gd name="T15" fmla="*/ 234 h 372"/>
                <a:gd name="T16" fmla="*/ 109 w 301"/>
                <a:gd name="T17" fmla="*/ 245 h 372"/>
                <a:gd name="T18" fmla="*/ 208 w 301"/>
                <a:gd name="T19" fmla="*/ 125 h 372"/>
                <a:gd name="T20" fmla="*/ 205 w 301"/>
                <a:gd name="T21" fmla="*/ 113 h 372"/>
                <a:gd name="T22" fmla="*/ 299 w 301"/>
                <a:gd name="T23" fmla="*/ 0 h 372"/>
                <a:gd name="T24" fmla="*/ 211 w 301"/>
                <a:gd name="T25" fmla="*/ 106 h 372"/>
                <a:gd name="T26" fmla="*/ 214 w 301"/>
                <a:gd name="T27" fmla="*/ 118 h 372"/>
                <a:gd name="T28" fmla="*/ 301 w 301"/>
                <a:gd name="T29" fmla="*/ 13 h 372"/>
                <a:gd name="T30" fmla="*/ 299 w 301"/>
                <a:gd name="T31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372">
                  <a:moveTo>
                    <a:pt x="100" y="241"/>
                  </a:moveTo>
                  <a:lnTo>
                    <a:pt x="0" y="361"/>
                  </a:lnTo>
                  <a:lnTo>
                    <a:pt x="1" y="362"/>
                  </a:lnTo>
                  <a:lnTo>
                    <a:pt x="4" y="372"/>
                  </a:lnTo>
                  <a:lnTo>
                    <a:pt x="103" y="252"/>
                  </a:lnTo>
                  <a:lnTo>
                    <a:pt x="100" y="241"/>
                  </a:lnTo>
                  <a:close/>
                  <a:moveTo>
                    <a:pt x="205" y="113"/>
                  </a:moveTo>
                  <a:lnTo>
                    <a:pt x="106" y="234"/>
                  </a:lnTo>
                  <a:lnTo>
                    <a:pt x="109" y="245"/>
                  </a:lnTo>
                  <a:lnTo>
                    <a:pt x="208" y="125"/>
                  </a:lnTo>
                  <a:lnTo>
                    <a:pt x="205" y="113"/>
                  </a:lnTo>
                  <a:close/>
                  <a:moveTo>
                    <a:pt x="299" y="0"/>
                  </a:moveTo>
                  <a:lnTo>
                    <a:pt x="211" y="106"/>
                  </a:lnTo>
                  <a:lnTo>
                    <a:pt x="214" y="118"/>
                  </a:lnTo>
                  <a:lnTo>
                    <a:pt x="301" y="13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3" name="Freeform 185">
              <a:extLst>
                <a:ext uri="{FF2B5EF4-FFF2-40B4-BE49-F238E27FC236}">
                  <a16:creationId xmlns:a16="http://schemas.microsoft.com/office/drawing/2014/main" id="{3CFB8304-C690-4C66-98A1-09D9DE998C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798633" y="-9840060"/>
              <a:ext cx="2011160" cy="1255715"/>
            </a:xfrm>
            <a:custGeom>
              <a:avLst/>
              <a:gdLst>
                <a:gd name="T0" fmla="*/ 100 w 301"/>
                <a:gd name="T1" fmla="*/ 241 h 372"/>
                <a:gd name="T2" fmla="*/ 0 w 301"/>
                <a:gd name="T3" fmla="*/ 361 h 372"/>
                <a:gd name="T4" fmla="*/ 1 w 301"/>
                <a:gd name="T5" fmla="*/ 362 h 372"/>
                <a:gd name="T6" fmla="*/ 4 w 301"/>
                <a:gd name="T7" fmla="*/ 372 h 372"/>
                <a:gd name="T8" fmla="*/ 103 w 301"/>
                <a:gd name="T9" fmla="*/ 252 h 372"/>
                <a:gd name="T10" fmla="*/ 100 w 301"/>
                <a:gd name="T11" fmla="*/ 241 h 372"/>
                <a:gd name="T12" fmla="*/ 205 w 301"/>
                <a:gd name="T13" fmla="*/ 113 h 372"/>
                <a:gd name="T14" fmla="*/ 106 w 301"/>
                <a:gd name="T15" fmla="*/ 234 h 372"/>
                <a:gd name="T16" fmla="*/ 109 w 301"/>
                <a:gd name="T17" fmla="*/ 245 h 372"/>
                <a:gd name="T18" fmla="*/ 208 w 301"/>
                <a:gd name="T19" fmla="*/ 125 h 372"/>
                <a:gd name="T20" fmla="*/ 205 w 301"/>
                <a:gd name="T21" fmla="*/ 113 h 372"/>
                <a:gd name="T22" fmla="*/ 299 w 301"/>
                <a:gd name="T23" fmla="*/ 0 h 372"/>
                <a:gd name="T24" fmla="*/ 211 w 301"/>
                <a:gd name="T25" fmla="*/ 106 h 372"/>
                <a:gd name="T26" fmla="*/ 214 w 301"/>
                <a:gd name="T27" fmla="*/ 118 h 372"/>
                <a:gd name="T28" fmla="*/ 301 w 301"/>
                <a:gd name="T29" fmla="*/ 13 h 372"/>
                <a:gd name="T30" fmla="*/ 299 w 301"/>
                <a:gd name="T31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372">
                  <a:moveTo>
                    <a:pt x="100" y="241"/>
                  </a:moveTo>
                  <a:lnTo>
                    <a:pt x="0" y="361"/>
                  </a:lnTo>
                  <a:lnTo>
                    <a:pt x="1" y="362"/>
                  </a:lnTo>
                  <a:lnTo>
                    <a:pt x="4" y="372"/>
                  </a:lnTo>
                  <a:lnTo>
                    <a:pt x="103" y="252"/>
                  </a:lnTo>
                  <a:lnTo>
                    <a:pt x="100" y="241"/>
                  </a:lnTo>
                  <a:moveTo>
                    <a:pt x="205" y="113"/>
                  </a:moveTo>
                  <a:lnTo>
                    <a:pt x="106" y="234"/>
                  </a:lnTo>
                  <a:lnTo>
                    <a:pt x="109" y="245"/>
                  </a:lnTo>
                  <a:lnTo>
                    <a:pt x="208" y="125"/>
                  </a:lnTo>
                  <a:lnTo>
                    <a:pt x="205" y="113"/>
                  </a:lnTo>
                  <a:moveTo>
                    <a:pt x="299" y="0"/>
                  </a:moveTo>
                  <a:lnTo>
                    <a:pt x="211" y="106"/>
                  </a:lnTo>
                  <a:lnTo>
                    <a:pt x="214" y="118"/>
                  </a:lnTo>
                  <a:lnTo>
                    <a:pt x="301" y="13"/>
                  </a:lnTo>
                  <a:lnTo>
                    <a:pt x="29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Freeform 186">
              <a:extLst>
                <a:ext uri="{FF2B5EF4-FFF2-40B4-BE49-F238E27FC236}">
                  <a16:creationId xmlns:a16="http://schemas.microsoft.com/office/drawing/2014/main" id="{D867ECF5-69D2-4AA2-A542-8E7A4DE1F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98633" y="-8621476"/>
              <a:ext cx="6682" cy="3376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Freeform 187">
              <a:extLst>
                <a:ext uri="{FF2B5EF4-FFF2-40B4-BE49-F238E27FC236}">
                  <a16:creationId xmlns:a16="http://schemas.microsoft.com/office/drawing/2014/main" id="{0BEE3BB5-9D86-493B-9BAD-9A319E76B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98633" y="-8621476"/>
              <a:ext cx="6682" cy="3376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Freeform 188">
              <a:extLst>
                <a:ext uri="{FF2B5EF4-FFF2-40B4-BE49-F238E27FC236}">
                  <a16:creationId xmlns:a16="http://schemas.microsoft.com/office/drawing/2014/main" id="{70559400-D974-49D3-9DD5-BC2C0FD38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130473" y="-9050175"/>
              <a:ext cx="60134" cy="60760"/>
            </a:xfrm>
            <a:custGeom>
              <a:avLst/>
              <a:gdLst>
                <a:gd name="T0" fmla="*/ 6 w 9"/>
                <a:gd name="T1" fmla="*/ 0 h 18"/>
                <a:gd name="T2" fmla="*/ 0 w 9"/>
                <a:gd name="T3" fmla="*/ 7 h 18"/>
                <a:gd name="T4" fmla="*/ 3 w 9"/>
                <a:gd name="T5" fmla="*/ 18 h 18"/>
                <a:gd name="T6" fmla="*/ 9 w 9"/>
                <a:gd name="T7" fmla="*/ 11 h 18"/>
                <a:gd name="T8" fmla="*/ 6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6" y="0"/>
                  </a:moveTo>
                  <a:lnTo>
                    <a:pt x="0" y="7"/>
                  </a:lnTo>
                  <a:lnTo>
                    <a:pt x="3" y="18"/>
                  </a:lnTo>
                  <a:lnTo>
                    <a:pt x="9" y="1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Freeform 189">
              <a:extLst>
                <a:ext uri="{FF2B5EF4-FFF2-40B4-BE49-F238E27FC236}">
                  <a16:creationId xmlns:a16="http://schemas.microsoft.com/office/drawing/2014/main" id="{61F3540A-6D44-4A72-809E-A02B8DAD1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130473" y="-9050175"/>
              <a:ext cx="60134" cy="60760"/>
            </a:xfrm>
            <a:custGeom>
              <a:avLst/>
              <a:gdLst>
                <a:gd name="T0" fmla="*/ 6 w 9"/>
                <a:gd name="T1" fmla="*/ 0 h 18"/>
                <a:gd name="T2" fmla="*/ 0 w 9"/>
                <a:gd name="T3" fmla="*/ 7 h 18"/>
                <a:gd name="T4" fmla="*/ 3 w 9"/>
                <a:gd name="T5" fmla="*/ 18 h 18"/>
                <a:gd name="T6" fmla="*/ 9 w 9"/>
                <a:gd name="T7" fmla="*/ 11 h 18"/>
                <a:gd name="T8" fmla="*/ 6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6" y="0"/>
                  </a:moveTo>
                  <a:lnTo>
                    <a:pt x="0" y="7"/>
                  </a:lnTo>
                  <a:lnTo>
                    <a:pt x="3" y="18"/>
                  </a:lnTo>
                  <a:lnTo>
                    <a:pt x="9" y="11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Freeform 190">
              <a:extLst>
                <a:ext uri="{FF2B5EF4-FFF2-40B4-BE49-F238E27FC236}">
                  <a16:creationId xmlns:a16="http://schemas.microsoft.com/office/drawing/2014/main" id="{B43BF3C1-B205-4DBC-8F1D-80501C2BC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428905" y="-9482249"/>
              <a:ext cx="60134" cy="64136"/>
            </a:xfrm>
            <a:custGeom>
              <a:avLst/>
              <a:gdLst>
                <a:gd name="T0" fmla="*/ 6 w 9"/>
                <a:gd name="T1" fmla="*/ 0 h 19"/>
                <a:gd name="T2" fmla="*/ 0 w 9"/>
                <a:gd name="T3" fmla="*/ 7 h 19"/>
                <a:gd name="T4" fmla="*/ 3 w 9"/>
                <a:gd name="T5" fmla="*/ 19 h 19"/>
                <a:gd name="T6" fmla="*/ 9 w 9"/>
                <a:gd name="T7" fmla="*/ 12 h 19"/>
                <a:gd name="T8" fmla="*/ 6 w 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9">
                  <a:moveTo>
                    <a:pt x="6" y="0"/>
                  </a:moveTo>
                  <a:lnTo>
                    <a:pt x="0" y="7"/>
                  </a:lnTo>
                  <a:lnTo>
                    <a:pt x="3" y="19"/>
                  </a:lnTo>
                  <a:lnTo>
                    <a:pt x="9" y="1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9" name="Freeform 191">
              <a:extLst>
                <a:ext uri="{FF2B5EF4-FFF2-40B4-BE49-F238E27FC236}">
                  <a16:creationId xmlns:a16="http://schemas.microsoft.com/office/drawing/2014/main" id="{BC3E40EF-B97E-4395-BA40-3F5867DA1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428905" y="-9482249"/>
              <a:ext cx="60134" cy="64136"/>
            </a:xfrm>
            <a:custGeom>
              <a:avLst/>
              <a:gdLst>
                <a:gd name="T0" fmla="*/ 6 w 9"/>
                <a:gd name="T1" fmla="*/ 0 h 19"/>
                <a:gd name="T2" fmla="*/ 0 w 9"/>
                <a:gd name="T3" fmla="*/ 7 h 19"/>
                <a:gd name="T4" fmla="*/ 3 w 9"/>
                <a:gd name="T5" fmla="*/ 19 h 19"/>
                <a:gd name="T6" fmla="*/ 9 w 9"/>
                <a:gd name="T7" fmla="*/ 12 h 19"/>
                <a:gd name="T8" fmla="*/ 6 w 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9">
                  <a:moveTo>
                    <a:pt x="6" y="0"/>
                  </a:moveTo>
                  <a:lnTo>
                    <a:pt x="0" y="7"/>
                  </a:lnTo>
                  <a:lnTo>
                    <a:pt x="3" y="19"/>
                  </a:lnTo>
                  <a:lnTo>
                    <a:pt x="9" y="12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Freeform 192">
              <a:extLst>
                <a:ext uri="{FF2B5EF4-FFF2-40B4-BE49-F238E27FC236}">
                  <a16:creationId xmlns:a16="http://schemas.microsoft.com/office/drawing/2014/main" id="{E1C463EB-8A6E-4715-B0D5-84FD8FAF0F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644956" y="-9532882"/>
              <a:ext cx="1937663" cy="1211832"/>
            </a:xfrm>
            <a:custGeom>
              <a:avLst/>
              <a:gdLst>
                <a:gd name="T0" fmla="*/ 100 w 290"/>
                <a:gd name="T1" fmla="*/ 227 h 359"/>
                <a:gd name="T2" fmla="*/ 0 w 290"/>
                <a:gd name="T3" fmla="*/ 347 h 359"/>
                <a:gd name="T4" fmla="*/ 4 w 290"/>
                <a:gd name="T5" fmla="*/ 359 h 359"/>
                <a:gd name="T6" fmla="*/ 104 w 290"/>
                <a:gd name="T7" fmla="*/ 238 h 359"/>
                <a:gd name="T8" fmla="*/ 100 w 290"/>
                <a:gd name="T9" fmla="*/ 227 h 359"/>
                <a:gd name="T10" fmla="*/ 205 w 290"/>
                <a:gd name="T11" fmla="*/ 100 h 359"/>
                <a:gd name="T12" fmla="*/ 106 w 290"/>
                <a:gd name="T13" fmla="*/ 220 h 359"/>
                <a:gd name="T14" fmla="*/ 109 w 290"/>
                <a:gd name="T15" fmla="*/ 232 h 359"/>
                <a:gd name="T16" fmla="*/ 209 w 290"/>
                <a:gd name="T17" fmla="*/ 111 h 359"/>
                <a:gd name="T18" fmla="*/ 205 w 290"/>
                <a:gd name="T19" fmla="*/ 100 h 359"/>
                <a:gd name="T20" fmla="*/ 288 w 290"/>
                <a:gd name="T21" fmla="*/ 0 h 359"/>
                <a:gd name="T22" fmla="*/ 211 w 290"/>
                <a:gd name="T23" fmla="*/ 93 h 359"/>
                <a:gd name="T24" fmla="*/ 215 w 290"/>
                <a:gd name="T25" fmla="*/ 105 h 359"/>
                <a:gd name="T26" fmla="*/ 290 w 290"/>
                <a:gd name="T27" fmla="*/ 14 h 359"/>
                <a:gd name="T28" fmla="*/ 288 w 290"/>
                <a:gd name="T2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" h="359">
                  <a:moveTo>
                    <a:pt x="100" y="227"/>
                  </a:moveTo>
                  <a:lnTo>
                    <a:pt x="0" y="347"/>
                  </a:lnTo>
                  <a:lnTo>
                    <a:pt x="4" y="359"/>
                  </a:lnTo>
                  <a:lnTo>
                    <a:pt x="104" y="238"/>
                  </a:lnTo>
                  <a:lnTo>
                    <a:pt x="100" y="227"/>
                  </a:lnTo>
                  <a:close/>
                  <a:moveTo>
                    <a:pt x="205" y="100"/>
                  </a:moveTo>
                  <a:lnTo>
                    <a:pt x="106" y="220"/>
                  </a:lnTo>
                  <a:lnTo>
                    <a:pt x="109" y="232"/>
                  </a:lnTo>
                  <a:lnTo>
                    <a:pt x="209" y="111"/>
                  </a:lnTo>
                  <a:lnTo>
                    <a:pt x="205" y="100"/>
                  </a:lnTo>
                  <a:close/>
                  <a:moveTo>
                    <a:pt x="288" y="0"/>
                  </a:moveTo>
                  <a:lnTo>
                    <a:pt x="211" y="93"/>
                  </a:lnTo>
                  <a:lnTo>
                    <a:pt x="215" y="105"/>
                  </a:lnTo>
                  <a:lnTo>
                    <a:pt x="290" y="1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1" name="Freeform 193">
              <a:extLst>
                <a:ext uri="{FF2B5EF4-FFF2-40B4-BE49-F238E27FC236}">
                  <a16:creationId xmlns:a16="http://schemas.microsoft.com/office/drawing/2014/main" id="{3DE16A55-7F80-442A-8828-18DE5DB816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644956" y="-9532882"/>
              <a:ext cx="1937663" cy="1211832"/>
            </a:xfrm>
            <a:custGeom>
              <a:avLst/>
              <a:gdLst>
                <a:gd name="T0" fmla="*/ 100 w 290"/>
                <a:gd name="T1" fmla="*/ 227 h 359"/>
                <a:gd name="T2" fmla="*/ 0 w 290"/>
                <a:gd name="T3" fmla="*/ 347 h 359"/>
                <a:gd name="T4" fmla="*/ 4 w 290"/>
                <a:gd name="T5" fmla="*/ 359 h 359"/>
                <a:gd name="T6" fmla="*/ 104 w 290"/>
                <a:gd name="T7" fmla="*/ 238 h 359"/>
                <a:gd name="T8" fmla="*/ 100 w 290"/>
                <a:gd name="T9" fmla="*/ 227 h 359"/>
                <a:gd name="T10" fmla="*/ 205 w 290"/>
                <a:gd name="T11" fmla="*/ 100 h 359"/>
                <a:gd name="T12" fmla="*/ 106 w 290"/>
                <a:gd name="T13" fmla="*/ 220 h 359"/>
                <a:gd name="T14" fmla="*/ 109 w 290"/>
                <a:gd name="T15" fmla="*/ 232 h 359"/>
                <a:gd name="T16" fmla="*/ 209 w 290"/>
                <a:gd name="T17" fmla="*/ 111 h 359"/>
                <a:gd name="T18" fmla="*/ 205 w 290"/>
                <a:gd name="T19" fmla="*/ 100 h 359"/>
                <a:gd name="T20" fmla="*/ 288 w 290"/>
                <a:gd name="T21" fmla="*/ 0 h 359"/>
                <a:gd name="T22" fmla="*/ 211 w 290"/>
                <a:gd name="T23" fmla="*/ 93 h 359"/>
                <a:gd name="T24" fmla="*/ 215 w 290"/>
                <a:gd name="T25" fmla="*/ 105 h 359"/>
                <a:gd name="T26" fmla="*/ 290 w 290"/>
                <a:gd name="T27" fmla="*/ 14 h 359"/>
                <a:gd name="T28" fmla="*/ 288 w 290"/>
                <a:gd name="T2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" h="359">
                  <a:moveTo>
                    <a:pt x="100" y="227"/>
                  </a:moveTo>
                  <a:lnTo>
                    <a:pt x="0" y="347"/>
                  </a:lnTo>
                  <a:lnTo>
                    <a:pt x="4" y="359"/>
                  </a:lnTo>
                  <a:lnTo>
                    <a:pt x="104" y="238"/>
                  </a:lnTo>
                  <a:lnTo>
                    <a:pt x="100" y="227"/>
                  </a:lnTo>
                  <a:moveTo>
                    <a:pt x="205" y="100"/>
                  </a:moveTo>
                  <a:lnTo>
                    <a:pt x="106" y="220"/>
                  </a:lnTo>
                  <a:lnTo>
                    <a:pt x="109" y="232"/>
                  </a:lnTo>
                  <a:lnTo>
                    <a:pt x="209" y="111"/>
                  </a:lnTo>
                  <a:lnTo>
                    <a:pt x="205" y="100"/>
                  </a:lnTo>
                  <a:moveTo>
                    <a:pt x="288" y="0"/>
                  </a:moveTo>
                  <a:lnTo>
                    <a:pt x="211" y="93"/>
                  </a:lnTo>
                  <a:lnTo>
                    <a:pt x="215" y="105"/>
                  </a:lnTo>
                  <a:lnTo>
                    <a:pt x="290" y="14"/>
                  </a:lnTo>
                  <a:lnTo>
                    <a:pt x="2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2" name="Freeform 194">
              <a:extLst>
                <a:ext uri="{FF2B5EF4-FFF2-40B4-BE49-F238E27FC236}">
                  <a16:creationId xmlns:a16="http://schemas.microsoft.com/office/drawing/2014/main" id="{2850D459-91E6-4CB6-BEA7-D06D08E25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976796" y="-8790255"/>
              <a:ext cx="60134" cy="60760"/>
            </a:xfrm>
            <a:custGeom>
              <a:avLst/>
              <a:gdLst>
                <a:gd name="T0" fmla="*/ 6 w 9"/>
                <a:gd name="T1" fmla="*/ 0 h 18"/>
                <a:gd name="T2" fmla="*/ 0 w 9"/>
                <a:gd name="T3" fmla="*/ 7 h 18"/>
                <a:gd name="T4" fmla="*/ 4 w 9"/>
                <a:gd name="T5" fmla="*/ 18 h 18"/>
                <a:gd name="T6" fmla="*/ 9 w 9"/>
                <a:gd name="T7" fmla="*/ 12 h 18"/>
                <a:gd name="T8" fmla="*/ 6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6" y="0"/>
                  </a:moveTo>
                  <a:lnTo>
                    <a:pt x="0" y="7"/>
                  </a:lnTo>
                  <a:lnTo>
                    <a:pt x="4" y="18"/>
                  </a:lnTo>
                  <a:lnTo>
                    <a:pt x="9" y="1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Freeform 195">
              <a:extLst>
                <a:ext uri="{FF2B5EF4-FFF2-40B4-BE49-F238E27FC236}">
                  <a16:creationId xmlns:a16="http://schemas.microsoft.com/office/drawing/2014/main" id="{26844A59-87D4-4A3F-A3A6-603597F64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976796" y="-8790255"/>
              <a:ext cx="60134" cy="60760"/>
            </a:xfrm>
            <a:custGeom>
              <a:avLst/>
              <a:gdLst>
                <a:gd name="T0" fmla="*/ 6 w 9"/>
                <a:gd name="T1" fmla="*/ 0 h 18"/>
                <a:gd name="T2" fmla="*/ 0 w 9"/>
                <a:gd name="T3" fmla="*/ 7 h 18"/>
                <a:gd name="T4" fmla="*/ 4 w 9"/>
                <a:gd name="T5" fmla="*/ 18 h 18"/>
                <a:gd name="T6" fmla="*/ 9 w 9"/>
                <a:gd name="T7" fmla="*/ 12 h 18"/>
                <a:gd name="T8" fmla="*/ 6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6" y="0"/>
                  </a:moveTo>
                  <a:lnTo>
                    <a:pt x="0" y="7"/>
                  </a:lnTo>
                  <a:lnTo>
                    <a:pt x="4" y="18"/>
                  </a:lnTo>
                  <a:lnTo>
                    <a:pt x="9" y="12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Freeform 196">
              <a:extLst>
                <a:ext uri="{FF2B5EF4-FFF2-40B4-BE49-F238E27FC236}">
                  <a16:creationId xmlns:a16="http://schemas.microsoft.com/office/drawing/2014/main" id="{54D5001F-38F9-4A6A-919E-0C604BE68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75229" y="-9218954"/>
              <a:ext cx="66816" cy="60760"/>
            </a:xfrm>
            <a:custGeom>
              <a:avLst/>
              <a:gdLst>
                <a:gd name="T0" fmla="*/ 6 w 10"/>
                <a:gd name="T1" fmla="*/ 0 h 18"/>
                <a:gd name="T2" fmla="*/ 0 w 10"/>
                <a:gd name="T3" fmla="*/ 7 h 18"/>
                <a:gd name="T4" fmla="*/ 4 w 10"/>
                <a:gd name="T5" fmla="*/ 18 h 18"/>
                <a:gd name="T6" fmla="*/ 10 w 10"/>
                <a:gd name="T7" fmla="*/ 12 h 18"/>
                <a:gd name="T8" fmla="*/ 6 w 1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8">
                  <a:moveTo>
                    <a:pt x="6" y="0"/>
                  </a:moveTo>
                  <a:lnTo>
                    <a:pt x="0" y="7"/>
                  </a:lnTo>
                  <a:lnTo>
                    <a:pt x="4" y="18"/>
                  </a:lnTo>
                  <a:lnTo>
                    <a:pt x="10" y="1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Freeform 197">
              <a:extLst>
                <a:ext uri="{FF2B5EF4-FFF2-40B4-BE49-F238E27FC236}">
                  <a16:creationId xmlns:a16="http://schemas.microsoft.com/office/drawing/2014/main" id="{0DDD8021-C15A-4C34-AA14-00DCC7D6D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75229" y="-9218954"/>
              <a:ext cx="66816" cy="60760"/>
            </a:xfrm>
            <a:custGeom>
              <a:avLst/>
              <a:gdLst>
                <a:gd name="T0" fmla="*/ 6 w 10"/>
                <a:gd name="T1" fmla="*/ 0 h 18"/>
                <a:gd name="T2" fmla="*/ 0 w 10"/>
                <a:gd name="T3" fmla="*/ 7 h 18"/>
                <a:gd name="T4" fmla="*/ 4 w 10"/>
                <a:gd name="T5" fmla="*/ 18 h 18"/>
                <a:gd name="T6" fmla="*/ 10 w 10"/>
                <a:gd name="T7" fmla="*/ 12 h 18"/>
                <a:gd name="T8" fmla="*/ 6 w 1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8">
                  <a:moveTo>
                    <a:pt x="6" y="0"/>
                  </a:moveTo>
                  <a:lnTo>
                    <a:pt x="0" y="7"/>
                  </a:lnTo>
                  <a:lnTo>
                    <a:pt x="4" y="18"/>
                  </a:lnTo>
                  <a:lnTo>
                    <a:pt x="10" y="12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6" name="Freeform 198">
              <a:extLst>
                <a:ext uri="{FF2B5EF4-FFF2-40B4-BE49-F238E27FC236}">
                  <a16:creationId xmlns:a16="http://schemas.microsoft.com/office/drawing/2014/main" id="{949AC1E6-2A67-46F7-8FBF-33639763BF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497961" y="-9245958"/>
              <a:ext cx="1857484" cy="1164574"/>
            </a:xfrm>
            <a:custGeom>
              <a:avLst/>
              <a:gdLst>
                <a:gd name="T0" fmla="*/ 100 w 278"/>
                <a:gd name="T1" fmla="*/ 214 h 345"/>
                <a:gd name="T2" fmla="*/ 0 w 278"/>
                <a:gd name="T3" fmla="*/ 334 h 345"/>
                <a:gd name="T4" fmla="*/ 4 w 278"/>
                <a:gd name="T5" fmla="*/ 345 h 345"/>
                <a:gd name="T6" fmla="*/ 103 w 278"/>
                <a:gd name="T7" fmla="*/ 224 h 345"/>
                <a:gd name="T8" fmla="*/ 100 w 278"/>
                <a:gd name="T9" fmla="*/ 214 h 345"/>
                <a:gd name="T10" fmla="*/ 205 w 278"/>
                <a:gd name="T11" fmla="*/ 87 h 345"/>
                <a:gd name="T12" fmla="*/ 106 w 278"/>
                <a:gd name="T13" fmla="*/ 207 h 345"/>
                <a:gd name="T14" fmla="*/ 109 w 278"/>
                <a:gd name="T15" fmla="*/ 218 h 345"/>
                <a:gd name="T16" fmla="*/ 208 w 278"/>
                <a:gd name="T17" fmla="*/ 97 h 345"/>
                <a:gd name="T18" fmla="*/ 205 w 278"/>
                <a:gd name="T19" fmla="*/ 87 h 345"/>
                <a:gd name="T20" fmla="*/ 276 w 278"/>
                <a:gd name="T21" fmla="*/ 0 h 345"/>
                <a:gd name="T22" fmla="*/ 211 w 278"/>
                <a:gd name="T23" fmla="*/ 80 h 345"/>
                <a:gd name="T24" fmla="*/ 214 w 278"/>
                <a:gd name="T25" fmla="*/ 91 h 345"/>
                <a:gd name="T26" fmla="*/ 278 w 278"/>
                <a:gd name="T27" fmla="*/ 13 h 345"/>
                <a:gd name="T28" fmla="*/ 276 w 278"/>
                <a:gd name="T2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" h="345">
                  <a:moveTo>
                    <a:pt x="100" y="214"/>
                  </a:moveTo>
                  <a:lnTo>
                    <a:pt x="0" y="334"/>
                  </a:lnTo>
                  <a:lnTo>
                    <a:pt x="4" y="345"/>
                  </a:lnTo>
                  <a:lnTo>
                    <a:pt x="103" y="224"/>
                  </a:lnTo>
                  <a:lnTo>
                    <a:pt x="100" y="214"/>
                  </a:lnTo>
                  <a:close/>
                  <a:moveTo>
                    <a:pt x="205" y="87"/>
                  </a:moveTo>
                  <a:lnTo>
                    <a:pt x="106" y="207"/>
                  </a:lnTo>
                  <a:lnTo>
                    <a:pt x="109" y="218"/>
                  </a:lnTo>
                  <a:lnTo>
                    <a:pt x="208" y="97"/>
                  </a:lnTo>
                  <a:lnTo>
                    <a:pt x="205" y="87"/>
                  </a:lnTo>
                  <a:close/>
                  <a:moveTo>
                    <a:pt x="276" y="0"/>
                  </a:moveTo>
                  <a:lnTo>
                    <a:pt x="211" y="80"/>
                  </a:lnTo>
                  <a:lnTo>
                    <a:pt x="214" y="91"/>
                  </a:lnTo>
                  <a:lnTo>
                    <a:pt x="278" y="13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7" name="Freeform 199">
              <a:extLst>
                <a:ext uri="{FF2B5EF4-FFF2-40B4-BE49-F238E27FC236}">
                  <a16:creationId xmlns:a16="http://schemas.microsoft.com/office/drawing/2014/main" id="{FCF7962A-C016-4CA2-BAC4-4648416D7E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497961" y="-9245958"/>
              <a:ext cx="1857484" cy="1164574"/>
            </a:xfrm>
            <a:custGeom>
              <a:avLst/>
              <a:gdLst>
                <a:gd name="T0" fmla="*/ 100 w 278"/>
                <a:gd name="T1" fmla="*/ 214 h 345"/>
                <a:gd name="T2" fmla="*/ 0 w 278"/>
                <a:gd name="T3" fmla="*/ 334 h 345"/>
                <a:gd name="T4" fmla="*/ 4 w 278"/>
                <a:gd name="T5" fmla="*/ 345 h 345"/>
                <a:gd name="T6" fmla="*/ 103 w 278"/>
                <a:gd name="T7" fmla="*/ 224 h 345"/>
                <a:gd name="T8" fmla="*/ 100 w 278"/>
                <a:gd name="T9" fmla="*/ 214 h 345"/>
                <a:gd name="T10" fmla="*/ 205 w 278"/>
                <a:gd name="T11" fmla="*/ 87 h 345"/>
                <a:gd name="T12" fmla="*/ 106 w 278"/>
                <a:gd name="T13" fmla="*/ 207 h 345"/>
                <a:gd name="T14" fmla="*/ 109 w 278"/>
                <a:gd name="T15" fmla="*/ 218 h 345"/>
                <a:gd name="T16" fmla="*/ 208 w 278"/>
                <a:gd name="T17" fmla="*/ 97 h 345"/>
                <a:gd name="T18" fmla="*/ 205 w 278"/>
                <a:gd name="T19" fmla="*/ 87 h 345"/>
                <a:gd name="T20" fmla="*/ 276 w 278"/>
                <a:gd name="T21" fmla="*/ 0 h 345"/>
                <a:gd name="T22" fmla="*/ 211 w 278"/>
                <a:gd name="T23" fmla="*/ 80 h 345"/>
                <a:gd name="T24" fmla="*/ 214 w 278"/>
                <a:gd name="T25" fmla="*/ 91 h 345"/>
                <a:gd name="T26" fmla="*/ 278 w 278"/>
                <a:gd name="T27" fmla="*/ 13 h 345"/>
                <a:gd name="T28" fmla="*/ 276 w 278"/>
                <a:gd name="T2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" h="345">
                  <a:moveTo>
                    <a:pt x="100" y="214"/>
                  </a:moveTo>
                  <a:lnTo>
                    <a:pt x="0" y="334"/>
                  </a:lnTo>
                  <a:lnTo>
                    <a:pt x="4" y="345"/>
                  </a:lnTo>
                  <a:lnTo>
                    <a:pt x="103" y="224"/>
                  </a:lnTo>
                  <a:lnTo>
                    <a:pt x="100" y="214"/>
                  </a:lnTo>
                  <a:moveTo>
                    <a:pt x="205" y="87"/>
                  </a:moveTo>
                  <a:lnTo>
                    <a:pt x="106" y="207"/>
                  </a:lnTo>
                  <a:lnTo>
                    <a:pt x="109" y="218"/>
                  </a:lnTo>
                  <a:lnTo>
                    <a:pt x="208" y="97"/>
                  </a:lnTo>
                  <a:lnTo>
                    <a:pt x="205" y="87"/>
                  </a:lnTo>
                  <a:moveTo>
                    <a:pt x="276" y="0"/>
                  </a:moveTo>
                  <a:lnTo>
                    <a:pt x="211" y="80"/>
                  </a:lnTo>
                  <a:lnTo>
                    <a:pt x="214" y="91"/>
                  </a:lnTo>
                  <a:lnTo>
                    <a:pt x="278" y="13"/>
                  </a:lnTo>
                  <a:lnTo>
                    <a:pt x="2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" name="Freeform 200">
              <a:extLst>
                <a:ext uri="{FF2B5EF4-FFF2-40B4-BE49-F238E27FC236}">
                  <a16:creationId xmlns:a16="http://schemas.microsoft.com/office/drawing/2014/main" id="{D8C14336-CCF4-491D-BE4D-3D009FC67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829801" y="-8547214"/>
              <a:ext cx="60134" cy="57385"/>
            </a:xfrm>
            <a:custGeom>
              <a:avLst/>
              <a:gdLst>
                <a:gd name="T0" fmla="*/ 6 w 9"/>
                <a:gd name="T1" fmla="*/ 0 h 17"/>
                <a:gd name="T2" fmla="*/ 0 w 9"/>
                <a:gd name="T3" fmla="*/ 7 h 17"/>
                <a:gd name="T4" fmla="*/ 3 w 9"/>
                <a:gd name="T5" fmla="*/ 17 h 17"/>
                <a:gd name="T6" fmla="*/ 9 w 9"/>
                <a:gd name="T7" fmla="*/ 11 h 17"/>
                <a:gd name="T8" fmla="*/ 6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6" y="0"/>
                  </a:moveTo>
                  <a:lnTo>
                    <a:pt x="0" y="7"/>
                  </a:lnTo>
                  <a:lnTo>
                    <a:pt x="3" y="17"/>
                  </a:lnTo>
                  <a:lnTo>
                    <a:pt x="9" y="1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Freeform 201">
              <a:extLst>
                <a:ext uri="{FF2B5EF4-FFF2-40B4-BE49-F238E27FC236}">
                  <a16:creationId xmlns:a16="http://schemas.microsoft.com/office/drawing/2014/main" id="{5D1EA45A-C71D-46AC-8CF8-449F2C2A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829801" y="-8547214"/>
              <a:ext cx="60134" cy="57385"/>
            </a:xfrm>
            <a:custGeom>
              <a:avLst/>
              <a:gdLst>
                <a:gd name="T0" fmla="*/ 6 w 9"/>
                <a:gd name="T1" fmla="*/ 0 h 17"/>
                <a:gd name="T2" fmla="*/ 0 w 9"/>
                <a:gd name="T3" fmla="*/ 7 h 17"/>
                <a:gd name="T4" fmla="*/ 3 w 9"/>
                <a:gd name="T5" fmla="*/ 17 h 17"/>
                <a:gd name="T6" fmla="*/ 9 w 9"/>
                <a:gd name="T7" fmla="*/ 11 h 17"/>
                <a:gd name="T8" fmla="*/ 6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6" y="0"/>
                  </a:moveTo>
                  <a:lnTo>
                    <a:pt x="0" y="7"/>
                  </a:lnTo>
                  <a:lnTo>
                    <a:pt x="3" y="17"/>
                  </a:lnTo>
                  <a:lnTo>
                    <a:pt x="9" y="11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0" name="Freeform 202">
              <a:extLst>
                <a:ext uri="{FF2B5EF4-FFF2-40B4-BE49-F238E27FC236}">
                  <a16:creationId xmlns:a16="http://schemas.microsoft.com/office/drawing/2014/main" id="{3DE18D7C-05A2-4B1E-8D3F-361C47E55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128234" y="-8975912"/>
              <a:ext cx="60134" cy="57385"/>
            </a:xfrm>
            <a:custGeom>
              <a:avLst/>
              <a:gdLst>
                <a:gd name="T0" fmla="*/ 6 w 9"/>
                <a:gd name="T1" fmla="*/ 0 h 17"/>
                <a:gd name="T2" fmla="*/ 0 w 9"/>
                <a:gd name="T3" fmla="*/ 7 h 17"/>
                <a:gd name="T4" fmla="*/ 3 w 9"/>
                <a:gd name="T5" fmla="*/ 17 h 17"/>
                <a:gd name="T6" fmla="*/ 9 w 9"/>
                <a:gd name="T7" fmla="*/ 11 h 17"/>
                <a:gd name="T8" fmla="*/ 6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6" y="0"/>
                  </a:moveTo>
                  <a:lnTo>
                    <a:pt x="0" y="7"/>
                  </a:lnTo>
                  <a:lnTo>
                    <a:pt x="3" y="17"/>
                  </a:lnTo>
                  <a:lnTo>
                    <a:pt x="9" y="1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1" name="Freeform 203">
              <a:extLst>
                <a:ext uri="{FF2B5EF4-FFF2-40B4-BE49-F238E27FC236}">
                  <a16:creationId xmlns:a16="http://schemas.microsoft.com/office/drawing/2014/main" id="{25D0DC7B-05C8-4B7A-B6E7-D6F9C2FA9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128234" y="-8975912"/>
              <a:ext cx="60134" cy="57385"/>
            </a:xfrm>
            <a:custGeom>
              <a:avLst/>
              <a:gdLst>
                <a:gd name="T0" fmla="*/ 6 w 9"/>
                <a:gd name="T1" fmla="*/ 0 h 17"/>
                <a:gd name="T2" fmla="*/ 0 w 9"/>
                <a:gd name="T3" fmla="*/ 7 h 17"/>
                <a:gd name="T4" fmla="*/ 3 w 9"/>
                <a:gd name="T5" fmla="*/ 17 h 17"/>
                <a:gd name="T6" fmla="*/ 9 w 9"/>
                <a:gd name="T7" fmla="*/ 11 h 17"/>
                <a:gd name="T8" fmla="*/ 6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6" y="0"/>
                  </a:moveTo>
                  <a:lnTo>
                    <a:pt x="0" y="7"/>
                  </a:lnTo>
                  <a:lnTo>
                    <a:pt x="3" y="17"/>
                  </a:lnTo>
                  <a:lnTo>
                    <a:pt x="9" y="11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2" name="Freeform 204">
              <a:extLst>
                <a:ext uri="{FF2B5EF4-FFF2-40B4-BE49-F238E27FC236}">
                  <a16:creationId xmlns:a16="http://schemas.microsoft.com/office/drawing/2014/main" id="{EC8417B4-0A93-4E89-9478-43CD531CA8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386613" y="-11011385"/>
              <a:ext cx="2305151" cy="1437996"/>
            </a:xfrm>
            <a:custGeom>
              <a:avLst/>
              <a:gdLst>
                <a:gd name="T0" fmla="*/ 99 w 345"/>
                <a:gd name="T1" fmla="*/ 295 h 426"/>
                <a:gd name="T2" fmla="*/ 0 w 345"/>
                <a:gd name="T3" fmla="*/ 415 h 426"/>
                <a:gd name="T4" fmla="*/ 3 w 345"/>
                <a:gd name="T5" fmla="*/ 426 h 426"/>
                <a:gd name="T6" fmla="*/ 103 w 345"/>
                <a:gd name="T7" fmla="*/ 306 h 426"/>
                <a:gd name="T8" fmla="*/ 99 w 345"/>
                <a:gd name="T9" fmla="*/ 295 h 426"/>
                <a:gd name="T10" fmla="*/ 205 w 345"/>
                <a:gd name="T11" fmla="*/ 168 h 426"/>
                <a:gd name="T12" fmla="*/ 105 w 345"/>
                <a:gd name="T13" fmla="*/ 288 h 426"/>
                <a:gd name="T14" fmla="*/ 108 w 345"/>
                <a:gd name="T15" fmla="*/ 299 h 426"/>
                <a:gd name="T16" fmla="*/ 208 w 345"/>
                <a:gd name="T17" fmla="*/ 179 h 426"/>
                <a:gd name="T18" fmla="*/ 205 w 345"/>
                <a:gd name="T19" fmla="*/ 168 h 426"/>
                <a:gd name="T20" fmla="*/ 309 w 345"/>
                <a:gd name="T21" fmla="*/ 42 h 426"/>
                <a:gd name="T22" fmla="*/ 210 w 345"/>
                <a:gd name="T23" fmla="*/ 161 h 426"/>
                <a:gd name="T24" fmla="*/ 213 w 345"/>
                <a:gd name="T25" fmla="*/ 172 h 426"/>
                <a:gd name="T26" fmla="*/ 312 w 345"/>
                <a:gd name="T27" fmla="*/ 53 h 426"/>
                <a:gd name="T28" fmla="*/ 309 w 345"/>
                <a:gd name="T29" fmla="*/ 42 h 426"/>
                <a:gd name="T30" fmla="*/ 344 w 345"/>
                <a:gd name="T31" fmla="*/ 0 h 426"/>
                <a:gd name="T32" fmla="*/ 315 w 345"/>
                <a:gd name="T33" fmla="*/ 35 h 426"/>
                <a:gd name="T34" fmla="*/ 318 w 345"/>
                <a:gd name="T35" fmla="*/ 47 h 426"/>
                <a:gd name="T36" fmla="*/ 345 w 345"/>
                <a:gd name="T37" fmla="*/ 13 h 426"/>
                <a:gd name="T38" fmla="*/ 344 w 345"/>
                <a:gd name="T39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5" h="426">
                  <a:moveTo>
                    <a:pt x="99" y="295"/>
                  </a:moveTo>
                  <a:lnTo>
                    <a:pt x="0" y="415"/>
                  </a:lnTo>
                  <a:lnTo>
                    <a:pt x="3" y="426"/>
                  </a:lnTo>
                  <a:lnTo>
                    <a:pt x="103" y="306"/>
                  </a:lnTo>
                  <a:lnTo>
                    <a:pt x="99" y="295"/>
                  </a:lnTo>
                  <a:close/>
                  <a:moveTo>
                    <a:pt x="205" y="168"/>
                  </a:moveTo>
                  <a:lnTo>
                    <a:pt x="105" y="288"/>
                  </a:lnTo>
                  <a:lnTo>
                    <a:pt x="108" y="299"/>
                  </a:lnTo>
                  <a:lnTo>
                    <a:pt x="208" y="179"/>
                  </a:lnTo>
                  <a:lnTo>
                    <a:pt x="205" y="168"/>
                  </a:lnTo>
                  <a:close/>
                  <a:moveTo>
                    <a:pt x="309" y="42"/>
                  </a:moveTo>
                  <a:lnTo>
                    <a:pt x="210" y="161"/>
                  </a:lnTo>
                  <a:lnTo>
                    <a:pt x="213" y="172"/>
                  </a:lnTo>
                  <a:lnTo>
                    <a:pt x="312" y="53"/>
                  </a:lnTo>
                  <a:lnTo>
                    <a:pt x="309" y="42"/>
                  </a:lnTo>
                  <a:close/>
                  <a:moveTo>
                    <a:pt x="344" y="0"/>
                  </a:moveTo>
                  <a:lnTo>
                    <a:pt x="315" y="35"/>
                  </a:lnTo>
                  <a:lnTo>
                    <a:pt x="318" y="47"/>
                  </a:lnTo>
                  <a:lnTo>
                    <a:pt x="345" y="13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206">
              <a:extLst>
                <a:ext uri="{FF2B5EF4-FFF2-40B4-BE49-F238E27FC236}">
                  <a16:creationId xmlns:a16="http://schemas.microsoft.com/office/drawing/2014/main" id="{0F3B3F18-FB28-4ECA-8D5F-9D4C2813F4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386615" y="-11011385"/>
              <a:ext cx="2305153" cy="1437996"/>
            </a:xfrm>
            <a:custGeom>
              <a:avLst/>
              <a:gdLst>
                <a:gd name="T0" fmla="*/ 99 w 345"/>
                <a:gd name="T1" fmla="*/ 295 h 426"/>
                <a:gd name="T2" fmla="*/ 0 w 345"/>
                <a:gd name="T3" fmla="*/ 415 h 426"/>
                <a:gd name="T4" fmla="*/ 3 w 345"/>
                <a:gd name="T5" fmla="*/ 426 h 426"/>
                <a:gd name="T6" fmla="*/ 103 w 345"/>
                <a:gd name="T7" fmla="*/ 306 h 426"/>
                <a:gd name="T8" fmla="*/ 99 w 345"/>
                <a:gd name="T9" fmla="*/ 295 h 426"/>
                <a:gd name="T10" fmla="*/ 205 w 345"/>
                <a:gd name="T11" fmla="*/ 168 h 426"/>
                <a:gd name="T12" fmla="*/ 105 w 345"/>
                <a:gd name="T13" fmla="*/ 288 h 426"/>
                <a:gd name="T14" fmla="*/ 108 w 345"/>
                <a:gd name="T15" fmla="*/ 299 h 426"/>
                <a:gd name="T16" fmla="*/ 208 w 345"/>
                <a:gd name="T17" fmla="*/ 179 h 426"/>
                <a:gd name="T18" fmla="*/ 205 w 345"/>
                <a:gd name="T19" fmla="*/ 168 h 426"/>
                <a:gd name="T20" fmla="*/ 309 w 345"/>
                <a:gd name="T21" fmla="*/ 42 h 426"/>
                <a:gd name="T22" fmla="*/ 210 w 345"/>
                <a:gd name="T23" fmla="*/ 161 h 426"/>
                <a:gd name="T24" fmla="*/ 213 w 345"/>
                <a:gd name="T25" fmla="*/ 172 h 426"/>
                <a:gd name="T26" fmla="*/ 312 w 345"/>
                <a:gd name="T27" fmla="*/ 53 h 426"/>
                <a:gd name="T28" fmla="*/ 309 w 345"/>
                <a:gd name="T29" fmla="*/ 42 h 426"/>
                <a:gd name="T30" fmla="*/ 344 w 345"/>
                <a:gd name="T31" fmla="*/ 0 h 426"/>
                <a:gd name="T32" fmla="*/ 315 w 345"/>
                <a:gd name="T33" fmla="*/ 35 h 426"/>
                <a:gd name="T34" fmla="*/ 318 w 345"/>
                <a:gd name="T35" fmla="*/ 47 h 426"/>
                <a:gd name="T36" fmla="*/ 345 w 345"/>
                <a:gd name="T37" fmla="*/ 13 h 426"/>
                <a:gd name="T38" fmla="*/ 344 w 345"/>
                <a:gd name="T39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5" h="426">
                  <a:moveTo>
                    <a:pt x="99" y="295"/>
                  </a:moveTo>
                  <a:lnTo>
                    <a:pt x="0" y="415"/>
                  </a:lnTo>
                  <a:lnTo>
                    <a:pt x="3" y="426"/>
                  </a:lnTo>
                  <a:lnTo>
                    <a:pt x="103" y="306"/>
                  </a:lnTo>
                  <a:lnTo>
                    <a:pt x="99" y="295"/>
                  </a:lnTo>
                  <a:moveTo>
                    <a:pt x="205" y="168"/>
                  </a:moveTo>
                  <a:lnTo>
                    <a:pt x="105" y="288"/>
                  </a:lnTo>
                  <a:lnTo>
                    <a:pt x="108" y="299"/>
                  </a:lnTo>
                  <a:lnTo>
                    <a:pt x="208" y="179"/>
                  </a:lnTo>
                  <a:lnTo>
                    <a:pt x="205" y="168"/>
                  </a:lnTo>
                  <a:moveTo>
                    <a:pt x="309" y="42"/>
                  </a:moveTo>
                  <a:lnTo>
                    <a:pt x="210" y="161"/>
                  </a:lnTo>
                  <a:lnTo>
                    <a:pt x="213" y="172"/>
                  </a:lnTo>
                  <a:lnTo>
                    <a:pt x="312" y="53"/>
                  </a:lnTo>
                  <a:lnTo>
                    <a:pt x="309" y="42"/>
                  </a:lnTo>
                  <a:moveTo>
                    <a:pt x="344" y="0"/>
                  </a:moveTo>
                  <a:lnTo>
                    <a:pt x="315" y="35"/>
                  </a:lnTo>
                  <a:lnTo>
                    <a:pt x="318" y="47"/>
                  </a:lnTo>
                  <a:lnTo>
                    <a:pt x="345" y="13"/>
                  </a:lnTo>
                  <a:lnTo>
                    <a:pt x="3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207">
              <a:extLst>
                <a:ext uri="{FF2B5EF4-FFF2-40B4-BE49-F238E27FC236}">
                  <a16:creationId xmlns:a16="http://schemas.microsoft.com/office/drawing/2014/main" id="{B252FEC2-0BC6-446A-88C6-BD37DBD74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25135" y="-10039219"/>
              <a:ext cx="60136" cy="60760"/>
            </a:xfrm>
            <a:custGeom>
              <a:avLst/>
              <a:gdLst>
                <a:gd name="T0" fmla="*/ 6 w 9"/>
                <a:gd name="T1" fmla="*/ 0 h 18"/>
                <a:gd name="T2" fmla="*/ 0 w 9"/>
                <a:gd name="T3" fmla="*/ 7 h 18"/>
                <a:gd name="T4" fmla="*/ 4 w 9"/>
                <a:gd name="T5" fmla="*/ 18 h 18"/>
                <a:gd name="T6" fmla="*/ 9 w 9"/>
                <a:gd name="T7" fmla="*/ 11 h 18"/>
                <a:gd name="T8" fmla="*/ 6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6" y="0"/>
                  </a:moveTo>
                  <a:lnTo>
                    <a:pt x="0" y="7"/>
                  </a:lnTo>
                  <a:lnTo>
                    <a:pt x="4" y="18"/>
                  </a:lnTo>
                  <a:lnTo>
                    <a:pt x="9" y="1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208">
              <a:extLst>
                <a:ext uri="{FF2B5EF4-FFF2-40B4-BE49-F238E27FC236}">
                  <a16:creationId xmlns:a16="http://schemas.microsoft.com/office/drawing/2014/main" id="{F4D01E45-1465-4EBE-9FE6-FDFD0A627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25135" y="-10039219"/>
              <a:ext cx="60136" cy="60760"/>
            </a:xfrm>
            <a:custGeom>
              <a:avLst/>
              <a:gdLst>
                <a:gd name="T0" fmla="*/ 6 w 9"/>
                <a:gd name="T1" fmla="*/ 0 h 18"/>
                <a:gd name="T2" fmla="*/ 0 w 9"/>
                <a:gd name="T3" fmla="*/ 7 h 18"/>
                <a:gd name="T4" fmla="*/ 4 w 9"/>
                <a:gd name="T5" fmla="*/ 18 h 18"/>
                <a:gd name="T6" fmla="*/ 9 w 9"/>
                <a:gd name="T7" fmla="*/ 11 h 18"/>
                <a:gd name="T8" fmla="*/ 6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6" y="0"/>
                  </a:moveTo>
                  <a:lnTo>
                    <a:pt x="0" y="7"/>
                  </a:lnTo>
                  <a:lnTo>
                    <a:pt x="4" y="18"/>
                  </a:lnTo>
                  <a:lnTo>
                    <a:pt x="9" y="11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209">
              <a:extLst>
                <a:ext uri="{FF2B5EF4-FFF2-40B4-BE49-F238E27FC236}">
                  <a16:creationId xmlns:a16="http://schemas.microsoft.com/office/drawing/2014/main" id="{08266959-F172-462D-9E67-BBA55F69E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016886" y="-10467916"/>
              <a:ext cx="53452" cy="60760"/>
            </a:xfrm>
            <a:custGeom>
              <a:avLst/>
              <a:gdLst>
                <a:gd name="T0" fmla="*/ 5 w 8"/>
                <a:gd name="T1" fmla="*/ 0 h 18"/>
                <a:gd name="T2" fmla="*/ 0 w 8"/>
                <a:gd name="T3" fmla="*/ 7 h 18"/>
                <a:gd name="T4" fmla="*/ 3 w 8"/>
                <a:gd name="T5" fmla="*/ 18 h 18"/>
                <a:gd name="T6" fmla="*/ 8 w 8"/>
                <a:gd name="T7" fmla="*/ 11 h 18"/>
                <a:gd name="T8" fmla="*/ 5 w 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8">
                  <a:moveTo>
                    <a:pt x="5" y="0"/>
                  </a:moveTo>
                  <a:lnTo>
                    <a:pt x="0" y="7"/>
                  </a:lnTo>
                  <a:lnTo>
                    <a:pt x="3" y="18"/>
                  </a:lnTo>
                  <a:lnTo>
                    <a:pt x="8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2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210">
              <a:extLst>
                <a:ext uri="{FF2B5EF4-FFF2-40B4-BE49-F238E27FC236}">
                  <a16:creationId xmlns:a16="http://schemas.microsoft.com/office/drawing/2014/main" id="{A77C4FCF-2706-45F8-828A-7203D8AAB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016886" y="-10467916"/>
              <a:ext cx="53452" cy="60760"/>
            </a:xfrm>
            <a:custGeom>
              <a:avLst/>
              <a:gdLst>
                <a:gd name="T0" fmla="*/ 5 w 8"/>
                <a:gd name="T1" fmla="*/ 0 h 18"/>
                <a:gd name="T2" fmla="*/ 0 w 8"/>
                <a:gd name="T3" fmla="*/ 7 h 18"/>
                <a:gd name="T4" fmla="*/ 3 w 8"/>
                <a:gd name="T5" fmla="*/ 18 h 18"/>
                <a:gd name="T6" fmla="*/ 8 w 8"/>
                <a:gd name="T7" fmla="*/ 11 h 18"/>
                <a:gd name="T8" fmla="*/ 5 w 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8">
                  <a:moveTo>
                    <a:pt x="5" y="0"/>
                  </a:moveTo>
                  <a:lnTo>
                    <a:pt x="0" y="7"/>
                  </a:lnTo>
                  <a:lnTo>
                    <a:pt x="3" y="18"/>
                  </a:lnTo>
                  <a:lnTo>
                    <a:pt x="8" y="11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211">
              <a:extLst>
                <a:ext uri="{FF2B5EF4-FFF2-40B4-BE49-F238E27FC236}">
                  <a16:creationId xmlns:a16="http://schemas.microsoft.com/office/drawing/2014/main" id="{22568BE4-B561-4FCE-8B9A-F12902FF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322000" y="-10893238"/>
              <a:ext cx="60136" cy="60760"/>
            </a:xfrm>
            <a:custGeom>
              <a:avLst/>
              <a:gdLst>
                <a:gd name="T0" fmla="*/ 6 w 9"/>
                <a:gd name="T1" fmla="*/ 0 h 18"/>
                <a:gd name="T2" fmla="*/ 0 w 9"/>
                <a:gd name="T3" fmla="*/ 7 h 18"/>
                <a:gd name="T4" fmla="*/ 3 w 9"/>
                <a:gd name="T5" fmla="*/ 18 h 18"/>
                <a:gd name="T6" fmla="*/ 9 w 9"/>
                <a:gd name="T7" fmla="*/ 12 h 18"/>
                <a:gd name="T8" fmla="*/ 6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6" y="0"/>
                  </a:moveTo>
                  <a:lnTo>
                    <a:pt x="0" y="7"/>
                  </a:lnTo>
                  <a:lnTo>
                    <a:pt x="3" y="18"/>
                  </a:lnTo>
                  <a:lnTo>
                    <a:pt x="9" y="1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12">
              <a:extLst>
                <a:ext uri="{FF2B5EF4-FFF2-40B4-BE49-F238E27FC236}">
                  <a16:creationId xmlns:a16="http://schemas.microsoft.com/office/drawing/2014/main" id="{176223AD-22E6-433D-9453-7045C959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322000" y="-10893238"/>
              <a:ext cx="60136" cy="60760"/>
            </a:xfrm>
            <a:custGeom>
              <a:avLst/>
              <a:gdLst>
                <a:gd name="T0" fmla="*/ 6 w 9"/>
                <a:gd name="T1" fmla="*/ 0 h 18"/>
                <a:gd name="T2" fmla="*/ 0 w 9"/>
                <a:gd name="T3" fmla="*/ 7 h 18"/>
                <a:gd name="T4" fmla="*/ 3 w 9"/>
                <a:gd name="T5" fmla="*/ 18 h 18"/>
                <a:gd name="T6" fmla="*/ 9 w 9"/>
                <a:gd name="T7" fmla="*/ 12 h 18"/>
                <a:gd name="T8" fmla="*/ 6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6" y="0"/>
                  </a:moveTo>
                  <a:lnTo>
                    <a:pt x="0" y="7"/>
                  </a:lnTo>
                  <a:lnTo>
                    <a:pt x="3" y="18"/>
                  </a:lnTo>
                  <a:lnTo>
                    <a:pt x="9" y="12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13">
              <a:extLst>
                <a:ext uri="{FF2B5EF4-FFF2-40B4-BE49-F238E27FC236}">
                  <a16:creationId xmlns:a16="http://schemas.microsoft.com/office/drawing/2014/main" id="{6A70EB20-75BE-4AF7-A293-A4253916BA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259663" y="-10758215"/>
              <a:ext cx="2245017" cy="1400863"/>
            </a:xfrm>
            <a:custGeom>
              <a:avLst/>
              <a:gdLst>
                <a:gd name="T0" fmla="*/ 99 w 336"/>
                <a:gd name="T1" fmla="*/ 283 h 415"/>
                <a:gd name="T2" fmla="*/ 0 w 336"/>
                <a:gd name="T3" fmla="*/ 403 h 415"/>
                <a:gd name="T4" fmla="*/ 3 w 336"/>
                <a:gd name="T5" fmla="*/ 415 h 415"/>
                <a:gd name="T6" fmla="*/ 103 w 336"/>
                <a:gd name="T7" fmla="*/ 295 h 415"/>
                <a:gd name="T8" fmla="*/ 99 w 336"/>
                <a:gd name="T9" fmla="*/ 283 h 415"/>
                <a:gd name="T10" fmla="*/ 205 w 336"/>
                <a:gd name="T11" fmla="*/ 156 h 415"/>
                <a:gd name="T12" fmla="*/ 105 w 336"/>
                <a:gd name="T13" fmla="*/ 276 h 415"/>
                <a:gd name="T14" fmla="*/ 108 w 336"/>
                <a:gd name="T15" fmla="*/ 288 h 415"/>
                <a:gd name="T16" fmla="*/ 208 w 336"/>
                <a:gd name="T17" fmla="*/ 168 h 415"/>
                <a:gd name="T18" fmla="*/ 205 w 336"/>
                <a:gd name="T19" fmla="*/ 156 h 415"/>
                <a:gd name="T20" fmla="*/ 309 w 336"/>
                <a:gd name="T21" fmla="*/ 30 h 415"/>
                <a:gd name="T22" fmla="*/ 210 w 336"/>
                <a:gd name="T23" fmla="*/ 149 h 415"/>
                <a:gd name="T24" fmla="*/ 213 w 336"/>
                <a:gd name="T25" fmla="*/ 160 h 415"/>
                <a:gd name="T26" fmla="*/ 312 w 336"/>
                <a:gd name="T27" fmla="*/ 41 h 415"/>
                <a:gd name="T28" fmla="*/ 309 w 336"/>
                <a:gd name="T29" fmla="*/ 30 h 415"/>
                <a:gd name="T30" fmla="*/ 334 w 336"/>
                <a:gd name="T31" fmla="*/ 0 h 415"/>
                <a:gd name="T32" fmla="*/ 315 w 336"/>
                <a:gd name="T33" fmla="*/ 23 h 415"/>
                <a:gd name="T34" fmla="*/ 318 w 336"/>
                <a:gd name="T35" fmla="*/ 34 h 415"/>
                <a:gd name="T36" fmla="*/ 336 w 336"/>
                <a:gd name="T37" fmla="*/ 13 h 415"/>
                <a:gd name="T38" fmla="*/ 334 w 336"/>
                <a:gd name="T39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415">
                  <a:moveTo>
                    <a:pt x="99" y="283"/>
                  </a:moveTo>
                  <a:lnTo>
                    <a:pt x="0" y="403"/>
                  </a:lnTo>
                  <a:lnTo>
                    <a:pt x="3" y="415"/>
                  </a:lnTo>
                  <a:lnTo>
                    <a:pt x="103" y="295"/>
                  </a:lnTo>
                  <a:lnTo>
                    <a:pt x="99" y="283"/>
                  </a:lnTo>
                  <a:close/>
                  <a:moveTo>
                    <a:pt x="205" y="156"/>
                  </a:moveTo>
                  <a:lnTo>
                    <a:pt x="105" y="276"/>
                  </a:lnTo>
                  <a:lnTo>
                    <a:pt x="108" y="288"/>
                  </a:lnTo>
                  <a:lnTo>
                    <a:pt x="208" y="168"/>
                  </a:lnTo>
                  <a:lnTo>
                    <a:pt x="205" y="156"/>
                  </a:lnTo>
                  <a:close/>
                  <a:moveTo>
                    <a:pt x="309" y="30"/>
                  </a:moveTo>
                  <a:lnTo>
                    <a:pt x="210" y="149"/>
                  </a:lnTo>
                  <a:lnTo>
                    <a:pt x="213" y="160"/>
                  </a:lnTo>
                  <a:lnTo>
                    <a:pt x="312" y="41"/>
                  </a:lnTo>
                  <a:lnTo>
                    <a:pt x="309" y="30"/>
                  </a:lnTo>
                  <a:close/>
                  <a:moveTo>
                    <a:pt x="334" y="0"/>
                  </a:moveTo>
                  <a:lnTo>
                    <a:pt x="315" y="23"/>
                  </a:lnTo>
                  <a:lnTo>
                    <a:pt x="318" y="34"/>
                  </a:lnTo>
                  <a:lnTo>
                    <a:pt x="336" y="13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14">
              <a:extLst>
                <a:ext uri="{FF2B5EF4-FFF2-40B4-BE49-F238E27FC236}">
                  <a16:creationId xmlns:a16="http://schemas.microsoft.com/office/drawing/2014/main" id="{012AFE8F-62B9-4DDA-BB70-4D64430A68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259663" y="-10758215"/>
              <a:ext cx="2245017" cy="1400863"/>
            </a:xfrm>
            <a:custGeom>
              <a:avLst/>
              <a:gdLst>
                <a:gd name="T0" fmla="*/ 99 w 336"/>
                <a:gd name="T1" fmla="*/ 283 h 415"/>
                <a:gd name="T2" fmla="*/ 0 w 336"/>
                <a:gd name="T3" fmla="*/ 403 h 415"/>
                <a:gd name="T4" fmla="*/ 3 w 336"/>
                <a:gd name="T5" fmla="*/ 415 h 415"/>
                <a:gd name="T6" fmla="*/ 103 w 336"/>
                <a:gd name="T7" fmla="*/ 295 h 415"/>
                <a:gd name="T8" fmla="*/ 99 w 336"/>
                <a:gd name="T9" fmla="*/ 283 h 415"/>
                <a:gd name="T10" fmla="*/ 205 w 336"/>
                <a:gd name="T11" fmla="*/ 156 h 415"/>
                <a:gd name="T12" fmla="*/ 105 w 336"/>
                <a:gd name="T13" fmla="*/ 276 h 415"/>
                <a:gd name="T14" fmla="*/ 108 w 336"/>
                <a:gd name="T15" fmla="*/ 288 h 415"/>
                <a:gd name="T16" fmla="*/ 208 w 336"/>
                <a:gd name="T17" fmla="*/ 168 h 415"/>
                <a:gd name="T18" fmla="*/ 205 w 336"/>
                <a:gd name="T19" fmla="*/ 156 h 415"/>
                <a:gd name="T20" fmla="*/ 309 w 336"/>
                <a:gd name="T21" fmla="*/ 30 h 415"/>
                <a:gd name="T22" fmla="*/ 210 w 336"/>
                <a:gd name="T23" fmla="*/ 149 h 415"/>
                <a:gd name="T24" fmla="*/ 213 w 336"/>
                <a:gd name="T25" fmla="*/ 160 h 415"/>
                <a:gd name="T26" fmla="*/ 312 w 336"/>
                <a:gd name="T27" fmla="*/ 41 h 415"/>
                <a:gd name="T28" fmla="*/ 309 w 336"/>
                <a:gd name="T29" fmla="*/ 30 h 415"/>
                <a:gd name="T30" fmla="*/ 334 w 336"/>
                <a:gd name="T31" fmla="*/ 0 h 415"/>
                <a:gd name="T32" fmla="*/ 315 w 336"/>
                <a:gd name="T33" fmla="*/ 23 h 415"/>
                <a:gd name="T34" fmla="*/ 318 w 336"/>
                <a:gd name="T35" fmla="*/ 34 h 415"/>
                <a:gd name="T36" fmla="*/ 336 w 336"/>
                <a:gd name="T37" fmla="*/ 13 h 415"/>
                <a:gd name="T38" fmla="*/ 334 w 336"/>
                <a:gd name="T39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415">
                  <a:moveTo>
                    <a:pt x="99" y="283"/>
                  </a:moveTo>
                  <a:lnTo>
                    <a:pt x="0" y="403"/>
                  </a:lnTo>
                  <a:lnTo>
                    <a:pt x="3" y="415"/>
                  </a:lnTo>
                  <a:lnTo>
                    <a:pt x="103" y="295"/>
                  </a:lnTo>
                  <a:lnTo>
                    <a:pt x="99" y="283"/>
                  </a:lnTo>
                  <a:moveTo>
                    <a:pt x="205" y="156"/>
                  </a:moveTo>
                  <a:lnTo>
                    <a:pt x="105" y="276"/>
                  </a:lnTo>
                  <a:lnTo>
                    <a:pt x="108" y="288"/>
                  </a:lnTo>
                  <a:lnTo>
                    <a:pt x="208" y="168"/>
                  </a:lnTo>
                  <a:lnTo>
                    <a:pt x="205" y="156"/>
                  </a:lnTo>
                  <a:moveTo>
                    <a:pt x="309" y="30"/>
                  </a:moveTo>
                  <a:lnTo>
                    <a:pt x="210" y="149"/>
                  </a:lnTo>
                  <a:lnTo>
                    <a:pt x="213" y="160"/>
                  </a:lnTo>
                  <a:lnTo>
                    <a:pt x="312" y="41"/>
                  </a:lnTo>
                  <a:lnTo>
                    <a:pt x="309" y="30"/>
                  </a:lnTo>
                  <a:moveTo>
                    <a:pt x="334" y="0"/>
                  </a:moveTo>
                  <a:lnTo>
                    <a:pt x="315" y="23"/>
                  </a:lnTo>
                  <a:lnTo>
                    <a:pt x="318" y="34"/>
                  </a:lnTo>
                  <a:lnTo>
                    <a:pt x="336" y="13"/>
                  </a:lnTo>
                  <a:lnTo>
                    <a:pt x="3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15">
              <a:extLst>
                <a:ext uri="{FF2B5EF4-FFF2-40B4-BE49-F238E27FC236}">
                  <a16:creationId xmlns:a16="http://schemas.microsoft.com/office/drawing/2014/main" id="{E73EDAE9-5BBA-408F-BD87-948F620E5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598187" y="-9826556"/>
              <a:ext cx="60136" cy="64135"/>
            </a:xfrm>
            <a:custGeom>
              <a:avLst/>
              <a:gdLst>
                <a:gd name="T0" fmla="*/ 6 w 9"/>
                <a:gd name="T1" fmla="*/ 0 h 19"/>
                <a:gd name="T2" fmla="*/ 0 w 9"/>
                <a:gd name="T3" fmla="*/ 7 h 19"/>
                <a:gd name="T4" fmla="*/ 4 w 9"/>
                <a:gd name="T5" fmla="*/ 19 h 19"/>
                <a:gd name="T6" fmla="*/ 9 w 9"/>
                <a:gd name="T7" fmla="*/ 12 h 19"/>
                <a:gd name="T8" fmla="*/ 6 w 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9">
                  <a:moveTo>
                    <a:pt x="6" y="0"/>
                  </a:moveTo>
                  <a:lnTo>
                    <a:pt x="0" y="7"/>
                  </a:lnTo>
                  <a:lnTo>
                    <a:pt x="4" y="19"/>
                  </a:lnTo>
                  <a:lnTo>
                    <a:pt x="9" y="1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16">
              <a:extLst>
                <a:ext uri="{FF2B5EF4-FFF2-40B4-BE49-F238E27FC236}">
                  <a16:creationId xmlns:a16="http://schemas.microsoft.com/office/drawing/2014/main" id="{199D69C3-305A-4834-95B6-4089B2CF1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598187" y="-9826556"/>
              <a:ext cx="60136" cy="64135"/>
            </a:xfrm>
            <a:custGeom>
              <a:avLst/>
              <a:gdLst>
                <a:gd name="T0" fmla="*/ 6 w 9"/>
                <a:gd name="T1" fmla="*/ 0 h 19"/>
                <a:gd name="T2" fmla="*/ 0 w 9"/>
                <a:gd name="T3" fmla="*/ 7 h 19"/>
                <a:gd name="T4" fmla="*/ 4 w 9"/>
                <a:gd name="T5" fmla="*/ 19 h 19"/>
                <a:gd name="T6" fmla="*/ 9 w 9"/>
                <a:gd name="T7" fmla="*/ 12 h 19"/>
                <a:gd name="T8" fmla="*/ 6 w 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9">
                  <a:moveTo>
                    <a:pt x="6" y="0"/>
                  </a:moveTo>
                  <a:lnTo>
                    <a:pt x="0" y="7"/>
                  </a:lnTo>
                  <a:lnTo>
                    <a:pt x="4" y="19"/>
                  </a:lnTo>
                  <a:lnTo>
                    <a:pt x="9" y="12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17">
              <a:extLst>
                <a:ext uri="{FF2B5EF4-FFF2-40B4-BE49-F238E27FC236}">
                  <a16:creationId xmlns:a16="http://schemas.microsoft.com/office/drawing/2014/main" id="{DC2539A8-6B5E-436C-868E-A4BB77F60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889937" y="-10255255"/>
              <a:ext cx="53452" cy="64135"/>
            </a:xfrm>
            <a:custGeom>
              <a:avLst/>
              <a:gdLst>
                <a:gd name="T0" fmla="*/ 5 w 8"/>
                <a:gd name="T1" fmla="*/ 0 h 19"/>
                <a:gd name="T2" fmla="*/ 0 w 8"/>
                <a:gd name="T3" fmla="*/ 7 h 19"/>
                <a:gd name="T4" fmla="*/ 3 w 8"/>
                <a:gd name="T5" fmla="*/ 19 h 19"/>
                <a:gd name="T6" fmla="*/ 8 w 8"/>
                <a:gd name="T7" fmla="*/ 11 h 19"/>
                <a:gd name="T8" fmla="*/ 5 w 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9">
                  <a:moveTo>
                    <a:pt x="5" y="0"/>
                  </a:moveTo>
                  <a:lnTo>
                    <a:pt x="0" y="7"/>
                  </a:lnTo>
                  <a:lnTo>
                    <a:pt x="3" y="19"/>
                  </a:lnTo>
                  <a:lnTo>
                    <a:pt x="8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2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18">
              <a:extLst>
                <a:ext uri="{FF2B5EF4-FFF2-40B4-BE49-F238E27FC236}">
                  <a16:creationId xmlns:a16="http://schemas.microsoft.com/office/drawing/2014/main" id="{D74981B1-304A-4F19-BA55-5DAEA538F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889937" y="-10255255"/>
              <a:ext cx="53452" cy="64135"/>
            </a:xfrm>
            <a:custGeom>
              <a:avLst/>
              <a:gdLst>
                <a:gd name="T0" fmla="*/ 5 w 8"/>
                <a:gd name="T1" fmla="*/ 0 h 19"/>
                <a:gd name="T2" fmla="*/ 0 w 8"/>
                <a:gd name="T3" fmla="*/ 7 h 19"/>
                <a:gd name="T4" fmla="*/ 3 w 8"/>
                <a:gd name="T5" fmla="*/ 19 h 19"/>
                <a:gd name="T6" fmla="*/ 8 w 8"/>
                <a:gd name="T7" fmla="*/ 11 h 19"/>
                <a:gd name="T8" fmla="*/ 5 w 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9">
                  <a:moveTo>
                    <a:pt x="5" y="0"/>
                  </a:moveTo>
                  <a:lnTo>
                    <a:pt x="0" y="7"/>
                  </a:lnTo>
                  <a:lnTo>
                    <a:pt x="3" y="19"/>
                  </a:lnTo>
                  <a:lnTo>
                    <a:pt x="8" y="11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219">
              <a:extLst>
                <a:ext uri="{FF2B5EF4-FFF2-40B4-BE49-F238E27FC236}">
                  <a16:creationId xmlns:a16="http://schemas.microsoft.com/office/drawing/2014/main" id="{75932D15-B8A5-4474-9112-4036B230B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195052" y="-10680578"/>
              <a:ext cx="60136" cy="60760"/>
            </a:xfrm>
            <a:custGeom>
              <a:avLst/>
              <a:gdLst>
                <a:gd name="T0" fmla="*/ 6 w 9"/>
                <a:gd name="T1" fmla="*/ 0 h 18"/>
                <a:gd name="T2" fmla="*/ 0 w 9"/>
                <a:gd name="T3" fmla="*/ 7 h 18"/>
                <a:gd name="T4" fmla="*/ 3 w 9"/>
                <a:gd name="T5" fmla="*/ 18 h 18"/>
                <a:gd name="T6" fmla="*/ 9 w 9"/>
                <a:gd name="T7" fmla="*/ 11 h 18"/>
                <a:gd name="T8" fmla="*/ 6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6" y="0"/>
                  </a:moveTo>
                  <a:lnTo>
                    <a:pt x="0" y="7"/>
                  </a:lnTo>
                  <a:lnTo>
                    <a:pt x="3" y="18"/>
                  </a:lnTo>
                  <a:lnTo>
                    <a:pt x="9" y="1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20">
              <a:extLst>
                <a:ext uri="{FF2B5EF4-FFF2-40B4-BE49-F238E27FC236}">
                  <a16:creationId xmlns:a16="http://schemas.microsoft.com/office/drawing/2014/main" id="{99CA9222-72AC-42B0-A37B-97F2E0DE3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195052" y="-10680578"/>
              <a:ext cx="60136" cy="60760"/>
            </a:xfrm>
            <a:custGeom>
              <a:avLst/>
              <a:gdLst>
                <a:gd name="T0" fmla="*/ 6 w 9"/>
                <a:gd name="T1" fmla="*/ 0 h 18"/>
                <a:gd name="T2" fmla="*/ 0 w 9"/>
                <a:gd name="T3" fmla="*/ 7 h 18"/>
                <a:gd name="T4" fmla="*/ 3 w 9"/>
                <a:gd name="T5" fmla="*/ 18 h 18"/>
                <a:gd name="T6" fmla="*/ 9 w 9"/>
                <a:gd name="T7" fmla="*/ 11 h 18"/>
                <a:gd name="T8" fmla="*/ 6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6" y="0"/>
                  </a:moveTo>
                  <a:lnTo>
                    <a:pt x="0" y="7"/>
                  </a:lnTo>
                  <a:lnTo>
                    <a:pt x="3" y="18"/>
                  </a:lnTo>
                  <a:lnTo>
                    <a:pt x="9" y="11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221">
              <a:extLst>
                <a:ext uri="{FF2B5EF4-FFF2-40B4-BE49-F238E27FC236}">
                  <a16:creationId xmlns:a16="http://schemas.microsoft.com/office/drawing/2014/main" id="{E22CDA50-B4FB-4482-A45B-808B65E314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105988" y="-10451039"/>
              <a:ext cx="2164837" cy="1353605"/>
            </a:xfrm>
            <a:custGeom>
              <a:avLst/>
              <a:gdLst>
                <a:gd name="T0" fmla="*/ 100 w 324"/>
                <a:gd name="T1" fmla="*/ 269 h 401"/>
                <a:gd name="T2" fmla="*/ 0 w 324"/>
                <a:gd name="T3" fmla="*/ 390 h 401"/>
                <a:gd name="T4" fmla="*/ 4 w 324"/>
                <a:gd name="T5" fmla="*/ 401 h 401"/>
                <a:gd name="T6" fmla="*/ 103 w 324"/>
                <a:gd name="T7" fmla="*/ 280 h 401"/>
                <a:gd name="T8" fmla="*/ 100 w 324"/>
                <a:gd name="T9" fmla="*/ 269 h 401"/>
                <a:gd name="T10" fmla="*/ 205 w 324"/>
                <a:gd name="T11" fmla="*/ 142 h 401"/>
                <a:gd name="T12" fmla="*/ 105 w 324"/>
                <a:gd name="T13" fmla="*/ 263 h 401"/>
                <a:gd name="T14" fmla="*/ 109 w 324"/>
                <a:gd name="T15" fmla="*/ 273 h 401"/>
                <a:gd name="T16" fmla="*/ 209 w 324"/>
                <a:gd name="T17" fmla="*/ 153 h 401"/>
                <a:gd name="T18" fmla="*/ 205 w 324"/>
                <a:gd name="T19" fmla="*/ 142 h 401"/>
                <a:gd name="T20" fmla="*/ 309 w 324"/>
                <a:gd name="T21" fmla="*/ 17 h 401"/>
                <a:gd name="T22" fmla="*/ 211 w 324"/>
                <a:gd name="T23" fmla="*/ 136 h 401"/>
                <a:gd name="T24" fmla="*/ 214 w 324"/>
                <a:gd name="T25" fmla="*/ 146 h 401"/>
                <a:gd name="T26" fmla="*/ 313 w 324"/>
                <a:gd name="T27" fmla="*/ 27 h 401"/>
                <a:gd name="T28" fmla="*/ 309 w 324"/>
                <a:gd name="T29" fmla="*/ 17 h 401"/>
                <a:gd name="T30" fmla="*/ 322 w 324"/>
                <a:gd name="T31" fmla="*/ 0 h 401"/>
                <a:gd name="T32" fmla="*/ 315 w 324"/>
                <a:gd name="T33" fmla="*/ 9 h 401"/>
                <a:gd name="T34" fmla="*/ 318 w 324"/>
                <a:gd name="T35" fmla="*/ 21 h 401"/>
                <a:gd name="T36" fmla="*/ 324 w 324"/>
                <a:gd name="T37" fmla="*/ 13 h 401"/>
                <a:gd name="T38" fmla="*/ 322 w 324"/>
                <a:gd name="T3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4" h="401">
                  <a:moveTo>
                    <a:pt x="100" y="269"/>
                  </a:moveTo>
                  <a:lnTo>
                    <a:pt x="0" y="390"/>
                  </a:lnTo>
                  <a:lnTo>
                    <a:pt x="4" y="401"/>
                  </a:lnTo>
                  <a:lnTo>
                    <a:pt x="103" y="280"/>
                  </a:lnTo>
                  <a:lnTo>
                    <a:pt x="100" y="269"/>
                  </a:lnTo>
                  <a:close/>
                  <a:moveTo>
                    <a:pt x="205" y="142"/>
                  </a:moveTo>
                  <a:lnTo>
                    <a:pt x="105" y="263"/>
                  </a:lnTo>
                  <a:lnTo>
                    <a:pt x="109" y="273"/>
                  </a:lnTo>
                  <a:lnTo>
                    <a:pt x="209" y="153"/>
                  </a:lnTo>
                  <a:lnTo>
                    <a:pt x="205" y="142"/>
                  </a:lnTo>
                  <a:close/>
                  <a:moveTo>
                    <a:pt x="309" y="17"/>
                  </a:moveTo>
                  <a:lnTo>
                    <a:pt x="211" y="136"/>
                  </a:lnTo>
                  <a:lnTo>
                    <a:pt x="214" y="146"/>
                  </a:lnTo>
                  <a:lnTo>
                    <a:pt x="313" y="27"/>
                  </a:lnTo>
                  <a:lnTo>
                    <a:pt x="309" y="17"/>
                  </a:lnTo>
                  <a:close/>
                  <a:moveTo>
                    <a:pt x="322" y="0"/>
                  </a:moveTo>
                  <a:lnTo>
                    <a:pt x="315" y="9"/>
                  </a:lnTo>
                  <a:lnTo>
                    <a:pt x="318" y="21"/>
                  </a:lnTo>
                  <a:lnTo>
                    <a:pt x="324" y="1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222">
              <a:extLst>
                <a:ext uri="{FF2B5EF4-FFF2-40B4-BE49-F238E27FC236}">
                  <a16:creationId xmlns:a16="http://schemas.microsoft.com/office/drawing/2014/main" id="{DCE29420-F22B-42F1-8428-1FD1E50316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105988" y="-10451039"/>
              <a:ext cx="2164837" cy="1353605"/>
            </a:xfrm>
            <a:custGeom>
              <a:avLst/>
              <a:gdLst>
                <a:gd name="T0" fmla="*/ 100 w 324"/>
                <a:gd name="T1" fmla="*/ 269 h 401"/>
                <a:gd name="T2" fmla="*/ 0 w 324"/>
                <a:gd name="T3" fmla="*/ 390 h 401"/>
                <a:gd name="T4" fmla="*/ 4 w 324"/>
                <a:gd name="T5" fmla="*/ 401 h 401"/>
                <a:gd name="T6" fmla="*/ 103 w 324"/>
                <a:gd name="T7" fmla="*/ 280 h 401"/>
                <a:gd name="T8" fmla="*/ 100 w 324"/>
                <a:gd name="T9" fmla="*/ 269 h 401"/>
                <a:gd name="T10" fmla="*/ 205 w 324"/>
                <a:gd name="T11" fmla="*/ 142 h 401"/>
                <a:gd name="T12" fmla="*/ 105 w 324"/>
                <a:gd name="T13" fmla="*/ 263 h 401"/>
                <a:gd name="T14" fmla="*/ 109 w 324"/>
                <a:gd name="T15" fmla="*/ 273 h 401"/>
                <a:gd name="T16" fmla="*/ 209 w 324"/>
                <a:gd name="T17" fmla="*/ 153 h 401"/>
                <a:gd name="T18" fmla="*/ 205 w 324"/>
                <a:gd name="T19" fmla="*/ 142 h 401"/>
                <a:gd name="T20" fmla="*/ 309 w 324"/>
                <a:gd name="T21" fmla="*/ 17 h 401"/>
                <a:gd name="T22" fmla="*/ 211 w 324"/>
                <a:gd name="T23" fmla="*/ 136 h 401"/>
                <a:gd name="T24" fmla="*/ 214 w 324"/>
                <a:gd name="T25" fmla="*/ 146 h 401"/>
                <a:gd name="T26" fmla="*/ 313 w 324"/>
                <a:gd name="T27" fmla="*/ 27 h 401"/>
                <a:gd name="T28" fmla="*/ 309 w 324"/>
                <a:gd name="T29" fmla="*/ 17 h 401"/>
                <a:gd name="T30" fmla="*/ 322 w 324"/>
                <a:gd name="T31" fmla="*/ 0 h 401"/>
                <a:gd name="T32" fmla="*/ 315 w 324"/>
                <a:gd name="T33" fmla="*/ 9 h 401"/>
                <a:gd name="T34" fmla="*/ 318 w 324"/>
                <a:gd name="T35" fmla="*/ 21 h 401"/>
                <a:gd name="T36" fmla="*/ 324 w 324"/>
                <a:gd name="T37" fmla="*/ 13 h 401"/>
                <a:gd name="T38" fmla="*/ 322 w 324"/>
                <a:gd name="T3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4" h="401">
                  <a:moveTo>
                    <a:pt x="100" y="269"/>
                  </a:moveTo>
                  <a:lnTo>
                    <a:pt x="0" y="390"/>
                  </a:lnTo>
                  <a:lnTo>
                    <a:pt x="4" y="401"/>
                  </a:lnTo>
                  <a:lnTo>
                    <a:pt x="103" y="280"/>
                  </a:lnTo>
                  <a:lnTo>
                    <a:pt x="100" y="269"/>
                  </a:lnTo>
                  <a:moveTo>
                    <a:pt x="205" y="142"/>
                  </a:moveTo>
                  <a:lnTo>
                    <a:pt x="105" y="263"/>
                  </a:lnTo>
                  <a:lnTo>
                    <a:pt x="109" y="273"/>
                  </a:lnTo>
                  <a:lnTo>
                    <a:pt x="209" y="153"/>
                  </a:lnTo>
                  <a:lnTo>
                    <a:pt x="205" y="142"/>
                  </a:lnTo>
                  <a:moveTo>
                    <a:pt x="309" y="17"/>
                  </a:moveTo>
                  <a:lnTo>
                    <a:pt x="211" y="136"/>
                  </a:lnTo>
                  <a:lnTo>
                    <a:pt x="214" y="146"/>
                  </a:lnTo>
                  <a:lnTo>
                    <a:pt x="313" y="27"/>
                  </a:lnTo>
                  <a:lnTo>
                    <a:pt x="309" y="17"/>
                  </a:lnTo>
                  <a:moveTo>
                    <a:pt x="322" y="0"/>
                  </a:moveTo>
                  <a:lnTo>
                    <a:pt x="315" y="9"/>
                  </a:lnTo>
                  <a:lnTo>
                    <a:pt x="318" y="21"/>
                  </a:lnTo>
                  <a:lnTo>
                    <a:pt x="324" y="13"/>
                  </a:lnTo>
                  <a:lnTo>
                    <a:pt x="3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223">
              <a:extLst>
                <a:ext uri="{FF2B5EF4-FFF2-40B4-BE49-F238E27FC236}">
                  <a16:creationId xmlns:a16="http://schemas.microsoft.com/office/drawing/2014/main" id="{EE7EDB40-55E6-4E52-B205-15F1B0179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437828" y="-9563261"/>
              <a:ext cx="60136" cy="57383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6 h 17"/>
                <a:gd name="T4" fmla="*/ 3 w 9"/>
                <a:gd name="T5" fmla="*/ 17 h 17"/>
                <a:gd name="T6" fmla="*/ 9 w 9"/>
                <a:gd name="T7" fmla="*/ 1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lnTo>
                    <a:pt x="0" y="6"/>
                  </a:lnTo>
                  <a:lnTo>
                    <a:pt x="3" y="17"/>
                  </a:lnTo>
                  <a:lnTo>
                    <a:pt x="9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2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224">
              <a:extLst>
                <a:ext uri="{FF2B5EF4-FFF2-40B4-BE49-F238E27FC236}">
                  <a16:creationId xmlns:a16="http://schemas.microsoft.com/office/drawing/2014/main" id="{419CDBAA-9AC4-4E31-9668-CECEBB15D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437828" y="-9563261"/>
              <a:ext cx="60136" cy="57383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6 h 17"/>
                <a:gd name="T4" fmla="*/ 3 w 9"/>
                <a:gd name="T5" fmla="*/ 17 h 17"/>
                <a:gd name="T6" fmla="*/ 9 w 9"/>
                <a:gd name="T7" fmla="*/ 1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lnTo>
                    <a:pt x="0" y="6"/>
                  </a:lnTo>
                  <a:lnTo>
                    <a:pt x="3" y="17"/>
                  </a:lnTo>
                  <a:lnTo>
                    <a:pt x="9" y="1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225">
              <a:extLst>
                <a:ext uri="{FF2B5EF4-FFF2-40B4-BE49-F238E27FC236}">
                  <a16:creationId xmlns:a16="http://schemas.microsoft.com/office/drawing/2014/main" id="{59D1F9FE-4EF6-4EF6-BB0B-2D729F85C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736259" y="-9991960"/>
              <a:ext cx="60136" cy="57383"/>
            </a:xfrm>
            <a:custGeom>
              <a:avLst/>
              <a:gdLst>
                <a:gd name="T0" fmla="*/ 6 w 9"/>
                <a:gd name="T1" fmla="*/ 0 h 17"/>
                <a:gd name="T2" fmla="*/ 0 w 9"/>
                <a:gd name="T3" fmla="*/ 6 h 17"/>
                <a:gd name="T4" fmla="*/ 4 w 9"/>
                <a:gd name="T5" fmla="*/ 17 h 17"/>
                <a:gd name="T6" fmla="*/ 9 w 9"/>
                <a:gd name="T7" fmla="*/ 10 h 17"/>
                <a:gd name="T8" fmla="*/ 6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6" y="0"/>
                  </a:moveTo>
                  <a:lnTo>
                    <a:pt x="0" y="6"/>
                  </a:lnTo>
                  <a:lnTo>
                    <a:pt x="4" y="17"/>
                  </a:lnTo>
                  <a:lnTo>
                    <a:pt x="9" y="1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226">
              <a:extLst>
                <a:ext uri="{FF2B5EF4-FFF2-40B4-BE49-F238E27FC236}">
                  <a16:creationId xmlns:a16="http://schemas.microsoft.com/office/drawing/2014/main" id="{176F2C2C-7D14-4C42-9452-E4149B243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736259" y="-9991960"/>
              <a:ext cx="60136" cy="57383"/>
            </a:xfrm>
            <a:custGeom>
              <a:avLst/>
              <a:gdLst>
                <a:gd name="T0" fmla="*/ 6 w 9"/>
                <a:gd name="T1" fmla="*/ 0 h 17"/>
                <a:gd name="T2" fmla="*/ 0 w 9"/>
                <a:gd name="T3" fmla="*/ 6 h 17"/>
                <a:gd name="T4" fmla="*/ 4 w 9"/>
                <a:gd name="T5" fmla="*/ 17 h 17"/>
                <a:gd name="T6" fmla="*/ 9 w 9"/>
                <a:gd name="T7" fmla="*/ 10 h 17"/>
                <a:gd name="T8" fmla="*/ 6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6" y="0"/>
                  </a:moveTo>
                  <a:lnTo>
                    <a:pt x="0" y="6"/>
                  </a:lnTo>
                  <a:lnTo>
                    <a:pt x="4" y="17"/>
                  </a:lnTo>
                  <a:lnTo>
                    <a:pt x="9" y="10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227">
              <a:extLst>
                <a:ext uri="{FF2B5EF4-FFF2-40B4-BE49-F238E27FC236}">
                  <a16:creationId xmlns:a16="http://schemas.microsoft.com/office/drawing/2014/main" id="{D2462B80-99FD-40CE-B56D-E517BD1E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041373" y="-10420658"/>
              <a:ext cx="60136" cy="60760"/>
            </a:xfrm>
            <a:custGeom>
              <a:avLst/>
              <a:gdLst>
                <a:gd name="T0" fmla="*/ 6 w 9"/>
                <a:gd name="T1" fmla="*/ 0 h 18"/>
                <a:gd name="T2" fmla="*/ 0 w 9"/>
                <a:gd name="T3" fmla="*/ 8 h 18"/>
                <a:gd name="T4" fmla="*/ 4 w 9"/>
                <a:gd name="T5" fmla="*/ 18 h 18"/>
                <a:gd name="T6" fmla="*/ 9 w 9"/>
                <a:gd name="T7" fmla="*/ 12 h 18"/>
                <a:gd name="T8" fmla="*/ 6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6" y="0"/>
                  </a:moveTo>
                  <a:lnTo>
                    <a:pt x="0" y="8"/>
                  </a:lnTo>
                  <a:lnTo>
                    <a:pt x="4" y="18"/>
                  </a:lnTo>
                  <a:lnTo>
                    <a:pt x="9" y="1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228">
              <a:extLst>
                <a:ext uri="{FF2B5EF4-FFF2-40B4-BE49-F238E27FC236}">
                  <a16:creationId xmlns:a16="http://schemas.microsoft.com/office/drawing/2014/main" id="{CD57E031-A493-44E5-811D-0163DDAFA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041373" y="-10420658"/>
              <a:ext cx="60136" cy="60760"/>
            </a:xfrm>
            <a:custGeom>
              <a:avLst/>
              <a:gdLst>
                <a:gd name="T0" fmla="*/ 6 w 9"/>
                <a:gd name="T1" fmla="*/ 0 h 18"/>
                <a:gd name="T2" fmla="*/ 0 w 9"/>
                <a:gd name="T3" fmla="*/ 8 h 18"/>
                <a:gd name="T4" fmla="*/ 4 w 9"/>
                <a:gd name="T5" fmla="*/ 18 h 18"/>
                <a:gd name="T6" fmla="*/ 9 w 9"/>
                <a:gd name="T7" fmla="*/ 12 h 18"/>
                <a:gd name="T8" fmla="*/ 6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6" y="0"/>
                  </a:moveTo>
                  <a:lnTo>
                    <a:pt x="0" y="8"/>
                  </a:lnTo>
                  <a:lnTo>
                    <a:pt x="4" y="18"/>
                  </a:lnTo>
                  <a:lnTo>
                    <a:pt x="9" y="12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229">
              <a:extLst>
                <a:ext uri="{FF2B5EF4-FFF2-40B4-BE49-F238E27FC236}">
                  <a16:creationId xmlns:a16="http://schemas.microsoft.com/office/drawing/2014/main" id="{24EFBBC5-9B66-4172-BEFE-60DC5041D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535811" y="-7186855"/>
              <a:ext cx="187085" cy="189033"/>
            </a:xfrm>
            <a:custGeom>
              <a:avLst/>
              <a:gdLst>
                <a:gd name="T0" fmla="*/ 56 w 64"/>
                <a:gd name="T1" fmla="*/ 18 h 64"/>
                <a:gd name="T2" fmla="*/ 46 w 64"/>
                <a:gd name="T3" fmla="*/ 56 h 64"/>
                <a:gd name="T4" fmla="*/ 8 w 64"/>
                <a:gd name="T5" fmla="*/ 47 h 64"/>
                <a:gd name="T6" fmla="*/ 17 w 64"/>
                <a:gd name="T7" fmla="*/ 8 h 64"/>
                <a:gd name="T8" fmla="*/ 56 w 64"/>
                <a:gd name="T9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56" y="18"/>
                  </a:moveTo>
                  <a:cubicBezTo>
                    <a:pt x="64" y="31"/>
                    <a:pt x="59" y="48"/>
                    <a:pt x="46" y="56"/>
                  </a:cubicBezTo>
                  <a:cubicBezTo>
                    <a:pt x="33" y="64"/>
                    <a:pt x="16" y="60"/>
                    <a:pt x="8" y="47"/>
                  </a:cubicBezTo>
                  <a:cubicBezTo>
                    <a:pt x="0" y="33"/>
                    <a:pt x="4" y="16"/>
                    <a:pt x="17" y="8"/>
                  </a:cubicBezTo>
                  <a:cubicBezTo>
                    <a:pt x="31" y="0"/>
                    <a:pt x="48" y="5"/>
                    <a:pt x="56" y="18"/>
                  </a:cubicBezTo>
                  <a:close/>
                </a:path>
              </a:pathLst>
            </a:custGeom>
            <a:solidFill>
              <a:srgbClr val="07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230">
              <a:extLst>
                <a:ext uri="{FF2B5EF4-FFF2-40B4-BE49-F238E27FC236}">
                  <a16:creationId xmlns:a16="http://schemas.microsoft.com/office/drawing/2014/main" id="{E2163822-41F7-4722-A73B-2C4E60DC2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61867" y="-6727776"/>
              <a:ext cx="180405" cy="185656"/>
            </a:xfrm>
            <a:custGeom>
              <a:avLst/>
              <a:gdLst>
                <a:gd name="T0" fmla="*/ 55 w 63"/>
                <a:gd name="T1" fmla="*/ 17 h 63"/>
                <a:gd name="T2" fmla="*/ 46 w 63"/>
                <a:gd name="T3" fmla="*/ 55 h 63"/>
                <a:gd name="T4" fmla="*/ 8 w 63"/>
                <a:gd name="T5" fmla="*/ 46 h 63"/>
                <a:gd name="T6" fmla="*/ 17 w 63"/>
                <a:gd name="T7" fmla="*/ 8 h 63"/>
                <a:gd name="T8" fmla="*/ 55 w 63"/>
                <a:gd name="T9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55" y="17"/>
                  </a:moveTo>
                  <a:cubicBezTo>
                    <a:pt x="63" y="30"/>
                    <a:pt x="59" y="48"/>
                    <a:pt x="46" y="55"/>
                  </a:cubicBezTo>
                  <a:cubicBezTo>
                    <a:pt x="33" y="63"/>
                    <a:pt x="16" y="59"/>
                    <a:pt x="8" y="46"/>
                  </a:cubicBezTo>
                  <a:cubicBezTo>
                    <a:pt x="0" y="33"/>
                    <a:pt x="4" y="16"/>
                    <a:pt x="17" y="8"/>
                  </a:cubicBezTo>
                  <a:cubicBezTo>
                    <a:pt x="30" y="0"/>
                    <a:pt x="47" y="4"/>
                    <a:pt x="55" y="17"/>
                  </a:cubicBez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231">
              <a:extLst>
                <a:ext uri="{FF2B5EF4-FFF2-40B4-BE49-F238E27FC236}">
                  <a16:creationId xmlns:a16="http://schemas.microsoft.com/office/drawing/2014/main" id="{C73A9AC2-22B1-4455-9762-7D1BCDA9D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034693" y="-6346337"/>
              <a:ext cx="180405" cy="185656"/>
            </a:xfrm>
            <a:custGeom>
              <a:avLst/>
              <a:gdLst>
                <a:gd name="T0" fmla="*/ 55 w 63"/>
                <a:gd name="T1" fmla="*/ 17 h 63"/>
                <a:gd name="T2" fmla="*/ 46 w 63"/>
                <a:gd name="T3" fmla="*/ 55 h 63"/>
                <a:gd name="T4" fmla="*/ 8 w 63"/>
                <a:gd name="T5" fmla="*/ 46 h 63"/>
                <a:gd name="T6" fmla="*/ 17 w 63"/>
                <a:gd name="T7" fmla="*/ 8 h 63"/>
                <a:gd name="T8" fmla="*/ 55 w 63"/>
                <a:gd name="T9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55" y="17"/>
                  </a:moveTo>
                  <a:cubicBezTo>
                    <a:pt x="63" y="30"/>
                    <a:pt x="59" y="47"/>
                    <a:pt x="46" y="55"/>
                  </a:cubicBezTo>
                  <a:cubicBezTo>
                    <a:pt x="33" y="63"/>
                    <a:pt x="16" y="59"/>
                    <a:pt x="8" y="46"/>
                  </a:cubicBezTo>
                  <a:cubicBezTo>
                    <a:pt x="0" y="33"/>
                    <a:pt x="4" y="15"/>
                    <a:pt x="17" y="8"/>
                  </a:cubicBezTo>
                  <a:cubicBezTo>
                    <a:pt x="30" y="0"/>
                    <a:pt x="48" y="4"/>
                    <a:pt x="55" y="17"/>
                  </a:cubicBezTo>
                  <a:close/>
                </a:path>
              </a:pathLst>
            </a:custGeom>
            <a:solidFill>
              <a:srgbClr val="42A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232">
              <a:extLst>
                <a:ext uri="{FF2B5EF4-FFF2-40B4-BE49-F238E27FC236}">
                  <a16:creationId xmlns:a16="http://schemas.microsoft.com/office/drawing/2014/main" id="{84326284-D9F8-42E1-9622-AB610C6E5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72992" y="-7173352"/>
              <a:ext cx="187085" cy="189033"/>
            </a:xfrm>
            <a:custGeom>
              <a:avLst/>
              <a:gdLst>
                <a:gd name="T0" fmla="*/ 56 w 64"/>
                <a:gd name="T1" fmla="*/ 17 h 63"/>
                <a:gd name="T2" fmla="*/ 46 w 64"/>
                <a:gd name="T3" fmla="*/ 55 h 63"/>
                <a:gd name="T4" fmla="*/ 8 w 64"/>
                <a:gd name="T5" fmla="*/ 46 h 63"/>
                <a:gd name="T6" fmla="*/ 18 w 64"/>
                <a:gd name="T7" fmla="*/ 8 h 63"/>
                <a:gd name="T8" fmla="*/ 56 w 64"/>
                <a:gd name="T9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3">
                  <a:moveTo>
                    <a:pt x="56" y="17"/>
                  </a:moveTo>
                  <a:cubicBezTo>
                    <a:pt x="64" y="30"/>
                    <a:pt x="60" y="47"/>
                    <a:pt x="46" y="55"/>
                  </a:cubicBezTo>
                  <a:cubicBezTo>
                    <a:pt x="33" y="63"/>
                    <a:pt x="16" y="59"/>
                    <a:pt x="8" y="46"/>
                  </a:cubicBezTo>
                  <a:cubicBezTo>
                    <a:pt x="0" y="33"/>
                    <a:pt x="4" y="16"/>
                    <a:pt x="18" y="8"/>
                  </a:cubicBezTo>
                  <a:cubicBezTo>
                    <a:pt x="31" y="0"/>
                    <a:pt x="48" y="4"/>
                    <a:pt x="56" y="17"/>
                  </a:cubicBezTo>
                  <a:close/>
                </a:path>
              </a:pathLst>
            </a:custGeom>
            <a:solidFill>
              <a:srgbClr val="07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233">
              <a:extLst>
                <a:ext uri="{FF2B5EF4-FFF2-40B4-BE49-F238E27FC236}">
                  <a16:creationId xmlns:a16="http://schemas.microsoft.com/office/drawing/2014/main" id="{723F9D2F-1B3D-49AB-8485-DB427A982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961193" y="-7959863"/>
              <a:ext cx="187085" cy="192406"/>
            </a:xfrm>
            <a:custGeom>
              <a:avLst/>
              <a:gdLst>
                <a:gd name="T0" fmla="*/ 55 w 63"/>
                <a:gd name="T1" fmla="*/ 18 h 64"/>
                <a:gd name="T2" fmla="*/ 46 w 63"/>
                <a:gd name="T3" fmla="*/ 56 h 64"/>
                <a:gd name="T4" fmla="*/ 7 w 63"/>
                <a:gd name="T5" fmla="*/ 46 h 64"/>
                <a:gd name="T6" fmla="*/ 17 w 63"/>
                <a:gd name="T7" fmla="*/ 8 h 64"/>
                <a:gd name="T8" fmla="*/ 55 w 63"/>
                <a:gd name="T9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4">
                  <a:moveTo>
                    <a:pt x="55" y="18"/>
                  </a:moveTo>
                  <a:cubicBezTo>
                    <a:pt x="63" y="31"/>
                    <a:pt x="59" y="48"/>
                    <a:pt x="46" y="56"/>
                  </a:cubicBezTo>
                  <a:cubicBezTo>
                    <a:pt x="33" y="64"/>
                    <a:pt x="15" y="60"/>
                    <a:pt x="7" y="46"/>
                  </a:cubicBezTo>
                  <a:cubicBezTo>
                    <a:pt x="0" y="33"/>
                    <a:pt x="4" y="16"/>
                    <a:pt x="17" y="8"/>
                  </a:cubicBezTo>
                  <a:cubicBezTo>
                    <a:pt x="30" y="0"/>
                    <a:pt x="47" y="4"/>
                    <a:pt x="55" y="18"/>
                  </a:cubicBez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234">
              <a:extLst>
                <a:ext uri="{FF2B5EF4-FFF2-40B4-BE49-F238E27FC236}">
                  <a16:creationId xmlns:a16="http://schemas.microsoft.com/office/drawing/2014/main" id="{675A0C91-7B54-43EC-8FF5-6F461B752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627114" y="-7558168"/>
              <a:ext cx="187085" cy="189033"/>
            </a:xfrm>
            <a:custGeom>
              <a:avLst/>
              <a:gdLst>
                <a:gd name="T0" fmla="*/ 56 w 64"/>
                <a:gd name="T1" fmla="*/ 18 h 64"/>
                <a:gd name="T2" fmla="*/ 46 w 64"/>
                <a:gd name="T3" fmla="*/ 56 h 64"/>
                <a:gd name="T4" fmla="*/ 8 w 64"/>
                <a:gd name="T5" fmla="*/ 47 h 64"/>
                <a:gd name="T6" fmla="*/ 18 w 64"/>
                <a:gd name="T7" fmla="*/ 8 h 64"/>
                <a:gd name="T8" fmla="*/ 56 w 64"/>
                <a:gd name="T9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56" y="18"/>
                  </a:moveTo>
                  <a:cubicBezTo>
                    <a:pt x="64" y="31"/>
                    <a:pt x="60" y="48"/>
                    <a:pt x="46" y="56"/>
                  </a:cubicBezTo>
                  <a:cubicBezTo>
                    <a:pt x="33" y="64"/>
                    <a:pt x="16" y="60"/>
                    <a:pt x="8" y="47"/>
                  </a:cubicBezTo>
                  <a:cubicBezTo>
                    <a:pt x="0" y="33"/>
                    <a:pt x="4" y="16"/>
                    <a:pt x="18" y="8"/>
                  </a:cubicBezTo>
                  <a:cubicBezTo>
                    <a:pt x="31" y="0"/>
                    <a:pt x="48" y="5"/>
                    <a:pt x="56" y="18"/>
                  </a:cubicBezTo>
                  <a:close/>
                </a:path>
              </a:pathLst>
            </a:custGeom>
            <a:solidFill>
              <a:srgbClr val="42A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235">
              <a:extLst>
                <a:ext uri="{FF2B5EF4-FFF2-40B4-BE49-F238E27FC236}">
                  <a16:creationId xmlns:a16="http://schemas.microsoft.com/office/drawing/2014/main" id="{B209232E-6C3A-41A6-9BA0-8F270E7B0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524653" y="-8037500"/>
              <a:ext cx="187085" cy="185656"/>
            </a:xfrm>
            <a:custGeom>
              <a:avLst/>
              <a:gdLst>
                <a:gd name="T0" fmla="*/ 56 w 64"/>
                <a:gd name="T1" fmla="*/ 17 h 63"/>
                <a:gd name="T2" fmla="*/ 46 w 64"/>
                <a:gd name="T3" fmla="*/ 55 h 63"/>
                <a:gd name="T4" fmla="*/ 8 w 64"/>
                <a:gd name="T5" fmla="*/ 46 h 63"/>
                <a:gd name="T6" fmla="*/ 18 w 64"/>
                <a:gd name="T7" fmla="*/ 8 h 63"/>
                <a:gd name="T8" fmla="*/ 56 w 64"/>
                <a:gd name="T9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3">
                  <a:moveTo>
                    <a:pt x="56" y="17"/>
                  </a:moveTo>
                  <a:cubicBezTo>
                    <a:pt x="64" y="30"/>
                    <a:pt x="60" y="47"/>
                    <a:pt x="46" y="55"/>
                  </a:cubicBezTo>
                  <a:cubicBezTo>
                    <a:pt x="33" y="63"/>
                    <a:pt x="16" y="59"/>
                    <a:pt x="8" y="46"/>
                  </a:cubicBezTo>
                  <a:cubicBezTo>
                    <a:pt x="0" y="33"/>
                    <a:pt x="4" y="16"/>
                    <a:pt x="18" y="8"/>
                  </a:cubicBezTo>
                  <a:cubicBezTo>
                    <a:pt x="31" y="0"/>
                    <a:pt x="48" y="4"/>
                    <a:pt x="56" y="17"/>
                  </a:cubicBezTo>
                  <a:close/>
                </a:path>
              </a:pathLst>
            </a:custGeom>
            <a:solidFill>
              <a:srgbClr val="07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236">
              <a:extLst>
                <a:ext uri="{FF2B5EF4-FFF2-40B4-BE49-F238E27FC236}">
                  <a16:creationId xmlns:a16="http://schemas.microsoft.com/office/drawing/2014/main" id="{1059A117-1AE2-4A6D-AD3B-61740FE30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992364" y="-8381809"/>
              <a:ext cx="187085" cy="189033"/>
            </a:xfrm>
            <a:custGeom>
              <a:avLst/>
              <a:gdLst>
                <a:gd name="T0" fmla="*/ 55 w 63"/>
                <a:gd name="T1" fmla="*/ 17 h 63"/>
                <a:gd name="T2" fmla="*/ 46 w 63"/>
                <a:gd name="T3" fmla="*/ 56 h 63"/>
                <a:gd name="T4" fmla="*/ 8 w 63"/>
                <a:gd name="T5" fmla="*/ 46 h 63"/>
                <a:gd name="T6" fmla="*/ 17 w 63"/>
                <a:gd name="T7" fmla="*/ 8 h 63"/>
                <a:gd name="T8" fmla="*/ 55 w 63"/>
                <a:gd name="T9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55" y="17"/>
                  </a:moveTo>
                  <a:cubicBezTo>
                    <a:pt x="63" y="30"/>
                    <a:pt x="59" y="48"/>
                    <a:pt x="46" y="56"/>
                  </a:cubicBezTo>
                  <a:cubicBezTo>
                    <a:pt x="33" y="63"/>
                    <a:pt x="16" y="59"/>
                    <a:pt x="8" y="46"/>
                  </a:cubicBezTo>
                  <a:cubicBezTo>
                    <a:pt x="0" y="33"/>
                    <a:pt x="4" y="16"/>
                    <a:pt x="17" y="8"/>
                  </a:cubicBezTo>
                  <a:cubicBezTo>
                    <a:pt x="30" y="0"/>
                    <a:pt x="47" y="4"/>
                    <a:pt x="55" y="17"/>
                  </a:cubicBez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237">
              <a:extLst>
                <a:ext uri="{FF2B5EF4-FFF2-40B4-BE49-F238E27FC236}">
                  <a16:creationId xmlns:a16="http://schemas.microsoft.com/office/drawing/2014/main" id="{120163F6-C606-4C36-B040-A7DA6D321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411063" y="-7537914"/>
              <a:ext cx="187085" cy="189033"/>
            </a:xfrm>
            <a:custGeom>
              <a:avLst/>
              <a:gdLst>
                <a:gd name="T0" fmla="*/ 56 w 64"/>
                <a:gd name="T1" fmla="*/ 18 h 64"/>
                <a:gd name="T2" fmla="*/ 46 w 64"/>
                <a:gd name="T3" fmla="*/ 56 h 64"/>
                <a:gd name="T4" fmla="*/ 8 w 64"/>
                <a:gd name="T5" fmla="*/ 47 h 64"/>
                <a:gd name="T6" fmla="*/ 17 w 64"/>
                <a:gd name="T7" fmla="*/ 8 h 64"/>
                <a:gd name="T8" fmla="*/ 56 w 64"/>
                <a:gd name="T9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56" y="18"/>
                  </a:moveTo>
                  <a:cubicBezTo>
                    <a:pt x="64" y="31"/>
                    <a:pt x="59" y="48"/>
                    <a:pt x="46" y="56"/>
                  </a:cubicBezTo>
                  <a:cubicBezTo>
                    <a:pt x="33" y="64"/>
                    <a:pt x="16" y="60"/>
                    <a:pt x="8" y="47"/>
                  </a:cubicBezTo>
                  <a:cubicBezTo>
                    <a:pt x="0" y="33"/>
                    <a:pt x="4" y="16"/>
                    <a:pt x="17" y="8"/>
                  </a:cubicBezTo>
                  <a:cubicBezTo>
                    <a:pt x="31" y="0"/>
                    <a:pt x="48" y="5"/>
                    <a:pt x="56" y="18"/>
                  </a:cubicBezTo>
                  <a:close/>
                </a:path>
              </a:pathLst>
            </a:custGeom>
            <a:solidFill>
              <a:srgbClr val="42A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238">
              <a:extLst>
                <a:ext uri="{FF2B5EF4-FFF2-40B4-BE49-F238E27FC236}">
                  <a16:creationId xmlns:a16="http://schemas.microsoft.com/office/drawing/2014/main" id="{63108CCC-3433-47AC-A4D1-1064D09B3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163846" y="-9347224"/>
              <a:ext cx="187085" cy="189033"/>
            </a:xfrm>
            <a:custGeom>
              <a:avLst/>
              <a:gdLst>
                <a:gd name="T0" fmla="*/ 55 w 63"/>
                <a:gd name="T1" fmla="*/ 17 h 63"/>
                <a:gd name="T2" fmla="*/ 46 w 63"/>
                <a:gd name="T3" fmla="*/ 55 h 63"/>
                <a:gd name="T4" fmla="*/ 8 w 63"/>
                <a:gd name="T5" fmla="*/ 46 h 63"/>
                <a:gd name="T6" fmla="*/ 17 w 63"/>
                <a:gd name="T7" fmla="*/ 8 h 63"/>
                <a:gd name="T8" fmla="*/ 55 w 63"/>
                <a:gd name="T9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55" y="17"/>
                  </a:moveTo>
                  <a:cubicBezTo>
                    <a:pt x="63" y="30"/>
                    <a:pt x="59" y="47"/>
                    <a:pt x="46" y="55"/>
                  </a:cubicBezTo>
                  <a:cubicBezTo>
                    <a:pt x="33" y="63"/>
                    <a:pt x="16" y="59"/>
                    <a:pt x="8" y="46"/>
                  </a:cubicBezTo>
                  <a:cubicBezTo>
                    <a:pt x="0" y="33"/>
                    <a:pt x="4" y="16"/>
                    <a:pt x="17" y="8"/>
                  </a:cubicBezTo>
                  <a:cubicBezTo>
                    <a:pt x="30" y="0"/>
                    <a:pt x="47" y="4"/>
                    <a:pt x="55" y="17"/>
                  </a:cubicBezTo>
                  <a:close/>
                </a:path>
              </a:pathLst>
            </a:custGeom>
            <a:solidFill>
              <a:srgbClr val="07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239">
              <a:extLst>
                <a:ext uri="{FF2B5EF4-FFF2-40B4-BE49-F238E27FC236}">
                  <a16:creationId xmlns:a16="http://schemas.microsoft.com/office/drawing/2014/main" id="{0452B9B9-F3C6-4A2D-BC21-EA98A3D11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889899" y="-8891522"/>
              <a:ext cx="187085" cy="192406"/>
            </a:xfrm>
            <a:custGeom>
              <a:avLst/>
              <a:gdLst>
                <a:gd name="T0" fmla="*/ 55 w 63"/>
                <a:gd name="T1" fmla="*/ 17 h 64"/>
                <a:gd name="T2" fmla="*/ 46 w 63"/>
                <a:gd name="T3" fmla="*/ 56 h 64"/>
                <a:gd name="T4" fmla="*/ 7 w 63"/>
                <a:gd name="T5" fmla="*/ 46 h 64"/>
                <a:gd name="T6" fmla="*/ 17 w 63"/>
                <a:gd name="T7" fmla="*/ 8 h 64"/>
                <a:gd name="T8" fmla="*/ 55 w 63"/>
                <a:gd name="T9" fmla="*/ 1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4">
                  <a:moveTo>
                    <a:pt x="55" y="17"/>
                  </a:moveTo>
                  <a:cubicBezTo>
                    <a:pt x="63" y="31"/>
                    <a:pt x="59" y="48"/>
                    <a:pt x="46" y="56"/>
                  </a:cubicBezTo>
                  <a:cubicBezTo>
                    <a:pt x="33" y="64"/>
                    <a:pt x="15" y="59"/>
                    <a:pt x="7" y="46"/>
                  </a:cubicBezTo>
                  <a:cubicBezTo>
                    <a:pt x="0" y="33"/>
                    <a:pt x="4" y="16"/>
                    <a:pt x="17" y="8"/>
                  </a:cubicBezTo>
                  <a:cubicBezTo>
                    <a:pt x="30" y="0"/>
                    <a:pt x="47" y="4"/>
                    <a:pt x="55" y="17"/>
                  </a:cubicBez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240">
              <a:extLst>
                <a:ext uri="{FF2B5EF4-FFF2-40B4-BE49-F238E27FC236}">
                  <a16:creationId xmlns:a16="http://schemas.microsoft.com/office/drawing/2014/main" id="{8AF3769E-F02D-461B-B8EF-41665C3E2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602593" y="-8408814"/>
              <a:ext cx="187085" cy="192406"/>
            </a:xfrm>
            <a:custGeom>
              <a:avLst/>
              <a:gdLst>
                <a:gd name="T0" fmla="*/ 56 w 64"/>
                <a:gd name="T1" fmla="*/ 17 h 64"/>
                <a:gd name="T2" fmla="*/ 47 w 64"/>
                <a:gd name="T3" fmla="*/ 56 h 64"/>
                <a:gd name="T4" fmla="*/ 8 w 64"/>
                <a:gd name="T5" fmla="*/ 46 h 64"/>
                <a:gd name="T6" fmla="*/ 18 w 64"/>
                <a:gd name="T7" fmla="*/ 8 h 64"/>
                <a:gd name="T8" fmla="*/ 56 w 64"/>
                <a:gd name="T9" fmla="*/ 1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56" y="17"/>
                  </a:moveTo>
                  <a:cubicBezTo>
                    <a:pt x="64" y="31"/>
                    <a:pt x="60" y="48"/>
                    <a:pt x="47" y="56"/>
                  </a:cubicBezTo>
                  <a:cubicBezTo>
                    <a:pt x="33" y="64"/>
                    <a:pt x="16" y="59"/>
                    <a:pt x="8" y="46"/>
                  </a:cubicBezTo>
                  <a:cubicBezTo>
                    <a:pt x="0" y="33"/>
                    <a:pt x="5" y="16"/>
                    <a:pt x="18" y="8"/>
                  </a:cubicBezTo>
                  <a:cubicBezTo>
                    <a:pt x="31" y="0"/>
                    <a:pt x="48" y="4"/>
                    <a:pt x="56" y="17"/>
                  </a:cubicBezTo>
                  <a:close/>
                </a:path>
              </a:pathLst>
            </a:custGeom>
            <a:solidFill>
              <a:srgbClr val="42A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241">
              <a:extLst>
                <a:ext uri="{FF2B5EF4-FFF2-40B4-BE49-F238E27FC236}">
                  <a16:creationId xmlns:a16="http://schemas.microsoft.com/office/drawing/2014/main" id="{7FB81CF8-9D0C-4926-8713-CFC95FED5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154962" y="-7841717"/>
              <a:ext cx="287311" cy="1127443"/>
            </a:xfrm>
            <a:custGeom>
              <a:avLst/>
              <a:gdLst>
                <a:gd name="T0" fmla="*/ 1 w 43"/>
                <a:gd name="T1" fmla="*/ 334 h 334"/>
                <a:gd name="T2" fmla="*/ 43 w 43"/>
                <a:gd name="T3" fmla="*/ 1 h 334"/>
                <a:gd name="T4" fmla="*/ 41 w 43"/>
                <a:gd name="T5" fmla="*/ 0 h 334"/>
                <a:gd name="T6" fmla="*/ 0 w 43"/>
                <a:gd name="T7" fmla="*/ 333 h 334"/>
                <a:gd name="T8" fmla="*/ 1 w 43"/>
                <a:gd name="T9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34">
                  <a:moveTo>
                    <a:pt x="1" y="334"/>
                  </a:moveTo>
                  <a:lnTo>
                    <a:pt x="43" y="1"/>
                  </a:lnTo>
                  <a:lnTo>
                    <a:pt x="41" y="0"/>
                  </a:lnTo>
                  <a:lnTo>
                    <a:pt x="0" y="333"/>
                  </a:lnTo>
                  <a:lnTo>
                    <a:pt x="1" y="334"/>
                  </a:ln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242">
              <a:extLst>
                <a:ext uri="{FF2B5EF4-FFF2-40B4-BE49-F238E27FC236}">
                  <a16:creationId xmlns:a16="http://schemas.microsoft.com/office/drawing/2014/main" id="{91DCA6DE-DD38-4EF1-BBE0-77C52CAE1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154962" y="-7841717"/>
              <a:ext cx="287311" cy="1127443"/>
            </a:xfrm>
            <a:custGeom>
              <a:avLst/>
              <a:gdLst>
                <a:gd name="T0" fmla="*/ 1 w 43"/>
                <a:gd name="T1" fmla="*/ 334 h 334"/>
                <a:gd name="T2" fmla="*/ 43 w 43"/>
                <a:gd name="T3" fmla="*/ 1 h 334"/>
                <a:gd name="T4" fmla="*/ 41 w 43"/>
                <a:gd name="T5" fmla="*/ 0 h 334"/>
                <a:gd name="T6" fmla="*/ 0 w 43"/>
                <a:gd name="T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34">
                  <a:moveTo>
                    <a:pt x="1" y="334"/>
                  </a:moveTo>
                  <a:lnTo>
                    <a:pt x="43" y="1"/>
                  </a:lnTo>
                  <a:lnTo>
                    <a:pt x="41" y="0"/>
                  </a:lnTo>
                  <a:lnTo>
                    <a:pt x="0" y="3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243">
              <a:extLst>
                <a:ext uri="{FF2B5EF4-FFF2-40B4-BE49-F238E27FC236}">
                  <a16:creationId xmlns:a16="http://schemas.microsoft.com/office/drawing/2014/main" id="{4B9324D9-30F8-4783-A979-9D3C1F8DD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27562" y="-8290669"/>
              <a:ext cx="935423" cy="405069"/>
            </a:xfrm>
            <a:custGeom>
              <a:avLst/>
              <a:gdLst>
                <a:gd name="T0" fmla="*/ 0 w 140"/>
                <a:gd name="T1" fmla="*/ 120 h 120"/>
                <a:gd name="T2" fmla="*/ 140 w 140"/>
                <a:gd name="T3" fmla="*/ 3 h 120"/>
                <a:gd name="T4" fmla="*/ 139 w 140"/>
                <a:gd name="T5" fmla="*/ 0 h 120"/>
                <a:gd name="T6" fmla="*/ 0 w 140"/>
                <a:gd name="T7" fmla="*/ 117 h 120"/>
                <a:gd name="T8" fmla="*/ 0 w 140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20">
                  <a:moveTo>
                    <a:pt x="0" y="120"/>
                  </a:moveTo>
                  <a:lnTo>
                    <a:pt x="140" y="3"/>
                  </a:lnTo>
                  <a:lnTo>
                    <a:pt x="139" y="0"/>
                  </a:lnTo>
                  <a:lnTo>
                    <a:pt x="0" y="117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244">
              <a:extLst>
                <a:ext uri="{FF2B5EF4-FFF2-40B4-BE49-F238E27FC236}">
                  <a16:creationId xmlns:a16="http://schemas.microsoft.com/office/drawing/2014/main" id="{13587FD9-A2FB-43E4-828D-D05FF01CB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27562" y="-8290669"/>
              <a:ext cx="935423" cy="405069"/>
            </a:xfrm>
            <a:custGeom>
              <a:avLst/>
              <a:gdLst>
                <a:gd name="T0" fmla="*/ 0 w 140"/>
                <a:gd name="T1" fmla="*/ 120 h 120"/>
                <a:gd name="T2" fmla="*/ 140 w 140"/>
                <a:gd name="T3" fmla="*/ 3 h 120"/>
                <a:gd name="T4" fmla="*/ 139 w 140"/>
                <a:gd name="T5" fmla="*/ 0 h 120"/>
                <a:gd name="T6" fmla="*/ 0 w 140"/>
                <a:gd name="T7" fmla="*/ 1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20">
                  <a:moveTo>
                    <a:pt x="0" y="120"/>
                  </a:moveTo>
                  <a:lnTo>
                    <a:pt x="140" y="3"/>
                  </a:lnTo>
                  <a:lnTo>
                    <a:pt x="139" y="0"/>
                  </a:lnTo>
                  <a:lnTo>
                    <a:pt x="0" y="1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245">
              <a:extLst>
                <a:ext uri="{FF2B5EF4-FFF2-40B4-BE49-F238E27FC236}">
                  <a16:creationId xmlns:a16="http://schemas.microsoft.com/office/drawing/2014/main" id="{D4AE3815-71BF-4E38-8EA7-A1C61E9EE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898822" y="-8800380"/>
              <a:ext cx="1102465" cy="519839"/>
            </a:xfrm>
            <a:custGeom>
              <a:avLst/>
              <a:gdLst>
                <a:gd name="T0" fmla="*/ 164 w 165"/>
                <a:gd name="T1" fmla="*/ 0 h 154"/>
                <a:gd name="T2" fmla="*/ 0 w 165"/>
                <a:gd name="T3" fmla="*/ 151 h 154"/>
                <a:gd name="T4" fmla="*/ 1 w 165"/>
                <a:gd name="T5" fmla="*/ 154 h 154"/>
                <a:gd name="T6" fmla="*/ 165 w 165"/>
                <a:gd name="T7" fmla="*/ 3 h 154"/>
                <a:gd name="T8" fmla="*/ 164 w 165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54">
                  <a:moveTo>
                    <a:pt x="164" y="0"/>
                  </a:moveTo>
                  <a:lnTo>
                    <a:pt x="0" y="151"/>
                  </a:lnTo>
                  <a:lnTo>
                    <a:pt x="1" y="154"/>
                  </a:lnTo>
                  <a:lnTo>
                    <a:pt x="165" y="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id="{2C127402-59AC-4528-8CAF-C201BAFF9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898822" y="-8800380"/>
              <a:ext cx="1102465" cy="519839"/>
            </a:xfrm>
            <a:custGeom>
              <a:avLst/>
              <a:gdLst>
                <a:gd name="T0" fmla="*/ 164 w 165"/>
                <a:gd name="T1" fmla="*/ 0 h 154"/>
                <a:gd name="T2" fmla="*/ 0 w 165"/>
                <a:gd name="T3" fmla="*/ 151 h 154"/>
                <a:gd name="T4" fmla="*/ 1 w 165"/>
                <a:gd name="T5" fmla="*/ 154 h 154"/>
                <a:gd name="T6" fmla="*/ 165 w 165"/>
                <a:gd name="T7" fmla="*/ 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154">
                  <a:moveTo>
                    <a:pt x="164" y="0"/>
                  </a:moveTo>
                  <a:lnTo>
                    <a:pt x="0" y="151"/>
                  </a:lnTo>
                  <a:lnTo>
                    <a:pt x="1" y="154"/>
                  </a:lnTo>
                  <a:lnTo>
                    <a:pt x="165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247">
              <a:extLst>
                <a:ext uri="{FF2B5EF4-FFF2-40B4-BE49-F238E27FC236}">
                  <a16:creationId xmlns:a16="http://schemas.microsoft.com/office/drawing/2014/main" id="{7A2180DC-1801-4FAE-9FD1-EBAC4E8E4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442269" y="-7099089"/>
              <a:ext cx="1262824" cy="27005"/>
            </a:xfrm>
            <a:custGeom>
              <a:avLst/>
              <a:gdLst>
                <a:gd name="T0" fmla="*/ 0 w 189"/>
                <a:gd name="T1" fmla="*/ 4 h 8"/>
                <a:gd name="T2" fmla="*/ 189 w 189"/>
                <a:gd name="T3" fmla="*/ 8 h 8"/>
                <a:gd name="T4" fmla="*/ 189 w 189"/>
                <a:gd name="T5" fmla="*/ 5 h 8"/>
                <a:gd name="T6" fmla="*/ 0 w 189"/>
                <a:gd name="T7" fmla="*/ 0 h 8"/>
                <a:gd name="T8" fmla="*/ 0 w 189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8">
                  <a:moveTo>
                    <a:pt x="0" y="4"/>
                  </a:moveTo>
                  <a:lnTo>
                    <a:pt x="189" y="8"/>
                  </a:lnTo>
                  <a:lnTo>
                    <a:pt x="189" y="5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7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248">
              <a:extLst>
                <a:ext uri="{FF2B5EF4-FFF2-40B4-BE49-F238E27FC236}">
                  <a16:creationId xmlns:a16="http://schemas.microsoft.com/office/drawing/2014/main" id="{D1BE1C4E-A2B6-475F-9FD2-38A4D7DEA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442269" y="-7099089"/>
              <a:ext cx="1262824" cy="27005"/>
            </a:xfrm>
            <a:custGeom>
              <a:avLst/>
              <a:gdLst>
                <a:gd name="T0" fmla="*/ 0 w 189"/>
                <a:gd name="T1" fmla="*/ 4 h 8"/>
                <a:gd name="T2" fmla="*/ 189 w 189"/>
                <a:gd name="T3" fmla="*/ 8 h 8"/>
                <a:gd name="T4" fmla="*/ 189 w 189"/>
                <a:gd name="T5" fmla="*/ 5 h 8"/>
                <a:gd name="T6" fmla="*/ 0 w 18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8">
                  <a:moveTo>
                    <a:pt x="0" y="4"/>
                  </a:moveTo>
                  <a:lnTo>
                    <a:pt x="189" y="8"/>
                  </a:lnTo>
                  <a:lnTo>
                    <a:pt x="189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249">
              <a:extLst>
                <a:ext uri="{FF2B5EF4-FFF2-40B4-BE49-F238E27FC236}">
                  <a16:creationId xmlns:a16="http://schemas.microsoft.com/office/drawing/2014/main" id="{990F7151-7026-42AD-B262-87260C7A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179449" y="-7949735"/>
              <a:ext cx="755023" cy="874273"/>
            </a:xfrm>
            <a:custGeom>
              <a:avLst/>
              <a:gdLst>
                <a:gd name="T0" fmla="*/ 111 w 113"/>
                <a:gd name="T1" fmla="*/ 0 h 259"/>
                <a:gd name="T2" fmla="*/ 0 w 113"/>
                <a:gd name="T3" fmla="*/ 257 h 259"/>
                <a:gd name="T4" fmla="*/ 1 w 113"/>
                <a:gd name="T5" fmla="*/ 259 h 259"/>
                <a:gd name="T6" fmla="*/ 113 w 113"/>
                <a:gd name="T7" fmla="*/ 3 h 259"/>
                <a:gd name="T8" fmla="*/ 111 w 113"/>
                <a:gd name="T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59">
                  <a:moveTo>
                    <a:pt x="111" y="0"/>
                  </a:moveTo>
                  <a:lnTo>
                    <a:pt x="0" y="257"/>
                  </a:lnTo>
                  <a:lnTo>
                    <a:pt x="1" y="259"/>
                  </a:lnTo>
                  <a:lnTo>
                    <a:pt x="113" y="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7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250">
              <a:extLst>
                <a:ext uri="{FF2B5EF4-FFF2-40B4-BE49-F238E27FC236}">
                  <a16:creationId xmlns:a16="http://schemas.microsoft.com/office/drawing/2014/main" id="{43D1B312-F39F-4CB1-BA78-F8BD310CA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179449" y="-7949735"/>
              <a:ext cx="755023" cy="874273"/>
            </a:xfrm>
            <a:custGeom>
              <a:avLst/>
              <a:gdLst>
                <a:gd name="T0" fmla="*/ 111 w 113"/>
                <a:gd name="T1" fmla="*/ 0 h 259"/>
                <a:gd name="T2" fmla="*/ 0 w 113"/>
                <a:gd name="T3" fmla="*/ 257 h 259"/>
                <a:gd name="T4" fmla="*/ 1 w 113"/>
                <a:gd name="T5" fmla="*/ 259 h 259"/>
                <a:gd name="T6" fmla="*/ 113 w 113"/>
                <a:gd name="T7" fmla="*/ 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259">
                  <a:moveTo>
                    <a:pt x="111" y="0"/>
                  </a:moveTo>
                  <a:lnTo>
                    <a:pt x="0" y="257"/>
                  </a:lnTo>
                  <a:lnTo>
                    <a:pt x="1" y="259"/>
                  </a:lnTo>
                  <a:lnTo>
                    <a:pt x="11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251">
              <a:extLst>
                <a:ext uri="{FF2B5EF4-FFF2-40B4-BE49-F238E27FC236}">
                  <a16:creationId xmlns:a16="http://schemas.microsoft.com/office/drawing/2014/main" id="{E4AB0AE1-5200-4777-9E74-68871E4B1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437790" y="-9256084"/>
              <a:ext cx="374169" cy="1313099"/>
            </a:xfrm>
            <a:custGeom>
              <a:avLst/>
              <a:gdLst>
                <a:gd name="T0" fmla="*/ 54 w 56"/>
                <a:gd name="T1" fmla="*/ 0 h 389"/>
                <a:gd name="T2" fmla="*/ 0 w 56"/>
                <a:gd name="T3" fmla="*/ 388 h 389"/>
                <a:gd name="T4" fmla="*/ 2 w 56"/>
                <a:gd name="T5" fmla="*/ 389 h 389"/>
                <a:gd name="T6" fmla="*/ 56 w 56"/>
                <a:gd name="T7" fmla="*/ 1 h 389"/>
                <a:gd name="T8" fmla="*/ 54 w 56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89">
                  <a:moveTo>
                    <a:pt x="54" y="0"/>
                  </a:moveTo>
                  <a:lnTo>
                    <a:pt x="0" y="388"/>
                  </a:lnTo>
                  <a:lnTo>
                    <a:pt x="2" y="389"/>
                  </a:lnTo>
                  <a:lnTo>
                    <a:pt x="56" y="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7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252">
              <a:extLst>
                <a:ext uri="{FF2B5EF4-FFF2-40B4-BE49-F238E27FC236}">
                  <a16:creationId xmlns:a16="http://schemas.microsoft.com/office/drawing/2014/main" id="{37657907-C742-4F1D-B033-1284618C9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437790" y="-9256084"/>
              <a:ext cx="374169" cy="1313099"/>
            </a:xfrm>
            <a:custGeom>
              <a:avLst/>
              <a:gdLst>
                <a:gd name="T0" fmla="*/ 54 w 56"/>
                <a:gd name="T1" fmla="*/ 0 h 389"/>
                <a:gd name="T2" fmla="*/ 0 w 56"/>
                <a:gd name="T3" fmla="*/ 388 h 389"/>
                <a:gd name="T4" fmla="*/ 2 w 56"/>
                <a:gd name="T5" fmla="*/ 389 h 389"/>
                <a:gd name="T6" fmla="*/ 56 w 56"/>
                <a:gd name="T7" fmla="*/ 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389">
                  <a:moveTo>
                    <a:pt x="54" y="0"/>
                  </a:moveTo>
                  <a:lnTo>
                    <a:pt x="0" y="388"/>
                  </a:lnTo>
                  <a:lnTo>
                    <a:pt x="2" y="389"/>
                  </a:lnTo>
                  <a:lnTo>
                    <a:pt x="56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253">
              <a:extLst>
                <a:ext uri="{FF2B5EF4-FFF2-40B4-BE49-F238E27FC236}">
                  <a16:creationId xmlns:a16="http://schemas.microsoft.com/office/drawing/2014/main" id="{F799D269-B9AC-410D-A9A4-FF67AA995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324205" y="-8317674"/>
              <a:ext cx="821838" cy="877650"/>
            </a:xfrm>
            <a:custGeom>
              <a:avLst/>
              <a:gdLst>
                <a:gd name="T0" fmla="*/ 122 w 123"/>
                <a:gd name="T1" fmla="*/ 0 h 260"/>
                <a:gd name="T2" fmla="*/ 0 w 123"/>
                <a:gd name="T3" fmla="*/ 258 h 260"/>
                <a:gd name="T4" fmla="*/ 1 w 123"/>
                <a:gd name="T5" fmla="*/ 260 h 260"/>
                <a:gd name="T6" fmla="*/ 123 w 123"/>
                <a:gd name="T7" fmla="*/ 2 h 260"/>
                <a:gd name="T8" fmla="*/ 122 w 123"/>
                <a:gd name="T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260">
                  <a:moveTo>
                    <a:pt x="122" y="0"/>
                  </a:moveTo>
                  <a:lnTo>
                    <a:pt x="0" y="258"/>
                  </a:lnTo>
                  <a:lnTo>
                    <a:pt x="1" y="260"/>
                  </a:lnTo>
                  <a:lnTo>
                    <a:pt x="123" y="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42A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254">
              <a:extLst>
                <a:ext uri="{FF2B5EF4-FFF2-40B4-BE49-F238E27FC236}">
                  <a16:creationId xmlns:a16="http://schemas.microsoft.com/office/drawing/2014/main" id="{E70E9D53-9936-487F-88D8-79949EE3E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324205" y="-8317674"/>
              <a:ext cx="821838" cy="877650"/>
            </a:xfrm>
            <a:custGeom>
              <a:avLst/>
              <a:gdLst>
                <a:gd name="T0" fmla="*/ 122 w 123"/>
                <a:gd name="T1" fmla="*/ 0 h 260"/>
                <a:gd name="T2" fmla="*/ 0 w 123"/>
                <a:gd name="T3" fmla="*/ 258 h 260"/>
                <a:gd name="T4" fmla="*/ 1 w 123"/>
                <a:gd name="T5" fmla="*/ 260 h 260"/>
                <a:gd name="T6" fmla="*/ 123 w 123"/>
                <a:gd name="T7" fmla="*/ 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260">
                  <a:moveTo>
                    <a:pt x="122" y="0"/>
                  </a:moveTo>
                  <a:lnTo>
                    <a:pt x="0" y="258"/>
                  </a:lnTo>
                  <a:lnTo>
                    <a:pt x="1" y="260"/>
                  </a:lnTo>
                  <a:lnTo>
                    <a:pt x="123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255">
              <a:extLst>
                <a:ext uri="{FF2B5EF4-FFF2-40B4-BE49-F238E27FC236}">
                  <a16:creationId xmlns:a16="http://schemas.microsoft.com/office/drawing/2014/main" id="{A0BEAEB0-12A4-42FE-B241-8E857192A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540255" y="-7480531"/>
              <a:ext cx="1222734" cy="43882"/>
            </a:xfrm>
            <a:custGeom>
              <a:avLst/>
              <a:gdLst>
                <a:gd name="T0" fmla="*/ 0 w 183"/>
                <a:gd name="T1" fmla="*/ 4 h 13"/>
                <a:gd name="T2" fmla="*/ 183 w 183"/>
                <a:gd name="T3" fmla="*/ 13 h 13"/>
                <a:gd name="T4" fmla="*/ 183 w 183"/>
                <a:gd name="T5" fmla="*/ 9 h 13"/>
                <a:gd name="T6" fmla="*/ 0 w 183"/>
                <a:gd name="T7" fmla="*/ 0 h 13"/>
                <a:gd name="T8" fmla="*/ 0 w 183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3">
                  <a:moveTo>
                    <a:pt x="0" y="4"/>
                  </a:moveTo>
                  <a:lnTo>
                    <a:pt x="183" y="13"/>
                  </a:lnTo>
                  <a:lnTo>
                    <a:pt x="183" y="9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2A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256">
              <a:extLst>
                <a:ext uri="{FF2B5EF4-FFF2-40B4-BE49-F238E27FC236}">
                  <a16:creationId xmlns:a16="http://schemas.microsoft.com/office/drawing/2014/main" id="{41277F7E-3B9E-4529-89E5-FB8767E25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540255" y="-7480531"/>
              <a:ext cx="1222734" cy="43882"/>
            </a:xfrm>
            <a:custGeom>
              <a:avLst/>
              <a:gdLst>
                <a:gd name="T0" fmla="*/ 0 w 183"/>
                <a:gd name="T1" fmla="*/ 4 h 13"/>
                <a:gd name="T2" fmla="*/ 183 w 183"/>
                <a:gd name="T3" fmla="*/ 13 h 13"/>
                <a:gd name="T4" fmla="*/ 183 w 183"/>
                <a:gd name="T5" fmla="*/ 9 h 13"/>
                <a:gd name="T6" fmla="*/ 0 w 183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13">
                  <a:moveTo>
                    <a:pt x="0" y="4"/>
                  </a:moveTo>
                  <a:lnTo>
                    <a:pt x="183" y="13"/>
                  </a:lnTo>
                  <a:lnTo>
                    <a:pt x="183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257">
              <a:extLst>
                <a:ext uri="{FF2B5EF4-FFF2-40B4-BE49-F238E27FC236}">
                  <a16:creationId xmlns:a16="http://schemas.microsoft.com/office/drawing/2014/main" id="{0AB7CCF5-2408-4E30-BC12-2C6514AC2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947830" y="-7477154"/>
              <a:ext cx="414259" cy="1225334"/>
            </a:xfrm>
            <a:custGeom>
              <a:avLst/>
              <a:gdLst>
                <a:gd name="T0" fmla="*/ 2 w 62"/>
                <a:gd name="T1" fmla="*/ 363 h 363"/>
                <a:gd name="T2" fmla="*/ 62 w 62"/>
                <a:gd name="T3" fmla="*/ 1 h 363"/>
                <a:gd name="T4" fmla="*/ 60 w 62"/>
                <a:gd name="T5" fmla="*/ 0 h 363"/>
                <a:gd name="T6" fmla="*/ 0 w 62"/>
                <a:gd name="T7" fmla="*/ 362 h 363"/>
                <a:gd name="T8" fmla="*/ 2 w 62"/>
                <a:gd name="T9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63">
                  <a:moveTo>
                    <a:pt x="2" y="363"/>
                  </a:moveTo>
                  <a:lnTo>
                    <a:pt x="62" y="1"/>
                  </a:lnTo>
                  <a:lnTo>
                    <a:pt x="60" y="0"/>
                  </a:lnTo>
                  <a:lnTo>
                    <a:pt x="0" y="362"/>
                  </a:lnTo>
                  <a:lnTo>
                    <a:pt x="2" y="363"/>
                  </a:lnTo>
                  <a:close/>
                </a:path>
              </a:pathLst>
            </a:custGeom>
            <a:solidFill>
              <a:srgbClr val="42A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258">
              <a:extLst>
                <a:ext uri="{FF2B5EF4-FFF2-40B4-BE49-F238E27FC236}">
                  <a16:creationId xmlns:a16="http://schemas.microsoft.com/office/drawing/2014/main" id="{21E6EF9E-FEC1-4997-8D54-3C5C79D56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947830" y="-7477154"/>
              <a:ext cx="414259" cy="1225334"/>
            </a:xfrm>
            <a:custGeom>
              <a:avLst/>
              <a:gdLst>
                <a:gd name="T0" fmla="*/ 2 w 62"/>
                <a:gd name="T1" fmla="*/ 363 h 363"/>
                <a:gd name="T2" fmla="*/ 62 w 62"/>
                <a:gd name="T3" fmla="*/ 1 h 363"/>
                <a:gd name="T4" fmla="*/ 60 w 62"/>
                <a:gd name="T5" fmla="*/ 0 h 363"/>
                <a:gd name="T6" fmla="*/ 0 w 62"/>
                <a:gd name="T7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363">
                  <a:moveTo>
                    <a:pt x="2" y="363"/>
                  </a:moveTo>
                  <a:lnTo>
                    <a:pt x="62" y="1"/>
                  </a:lnTo>
                  <a:lnTo>
                    <a:pt x="60" y="0"/>
                  </a:lnTo>
                  <a:lnTo>
                    <a:pt x="0" y="3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259">
              <a:extLst>
                <a:ext uri="{FF2B5EF4-FFF2-40B4-BE49-F238E27FC236}">
                  <a16:creationId xmlns:a16="http://schemas.microsoft.com/office/drawing/2014/main" id="{875F2184-650D-4E96-9F86-92B7CCFC7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555858" y="-14569243"/>
              <a:ext cx="6608101" cy="7520786"/>
            </a:xfrm>
            <a:custGeom>
              <a:avLst/>
              <a:gdLst>
                <a:gd name="T0" fmla="*/ 989 w 989"/>
                <a:gd name="T1" fmla="*/ 1849 h 2228"/>
                <a:gd name="T2" fmla="*/ 233 w 989"/>
                <a:gd name="T3" fmla="*/ 2228 h 2228"/>
                <a:gd name="T4" fmla="*/ 0 w 989"/>
                <a:gd name="T5" fmla="*/ 380 h 2228"/>
                <a:gd name="T6" fmla="*/ 757 w 989"/>
                <a:gd name="T7" fmla="*/ 0 h 2228"/>
                <a:gd name="T8" fmla="*/ 989 w 989"/>
                <a:gd name="T9" fmla="*/ 1849 h 2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9" h="2228">
                  <a:moveTo>
                    <a:pt x="989" y="1849"/>
                  </a:moveTo>
                  <a:lnTo>
                    <a:pt x="233" y="2228"/>
                  </a:lnTo>
                  <a:lnTo>
                    <a:pt x="0" y="380"/>
                  </a:lnTo>
                  <a:lnTo>
                    <a:pt x="757" y="0"/>
                  </a:lnTo>
                  <a:lnTo>
                    <a:pt x="989" y="184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260">
              <a:extLst>
                <a:ext uri="{FF2B5EF4-FFF2-40B4-BE49-F238E27FC236}">
                  <a16:creationId xmlns:a16="http://schemas.microsoft.com/office/drawing/2014/main" id="{7CBABDF9-6EA2-4CA4-B332-5BC114EA6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555858" y="-14569243"/>
              <a:ext cx="6608101" cy="7520786"/>
            </a:xfrm>
            <a:custGeom>
              <a:avLst/>
              <a:gdLst>
                <a:gd name="T0" fmla="*/ 989 w 989"/>
                <a:gd name="T1" fmla="*/ 1849 h 2228"/>
                <a:gd name="T2" fmla="*/ 233 w 989"/>
                <a:gd name="T3" fmla="*/ 2228 h 2228"/>
                <a:gd name="T4" fmla="*/ 0 w 989"/>
                <a:gd name="T5" fmla="*/ 380 h 2228"/>
                <a:gd name="T6" fmla="*/ 757 w 989"/>
                <a:gd name="T7" fmla="*/ 0 h 2228"/>
                <a:gd name="T8" fmla="*/ 989 w 989"/>
                <a:gd name="T9" fmla="*/ 1849 h 2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9" h="2228">
                  <a:moveTo>
                    <a:pt x="989" y="1849"/>
                  </a:moveTo>
                  <a:lnTo>
                    <a:pt x="233" y="2228"/>
                  </a:lnTo>
                  <a:lnTo>
                    <a:pt x="0" y="380"/>
                  </a:lnTo>
                  <a:lnTo>
                    <a:pt x="757" y="0"/>
                  </a:lnTo>
                  <a:lnTo>
                    <a:pt x="989" y="18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261">
              <a:extLst>
                <a:ext uri="{FF2B5EF4-FFF2-40B4-BE49-F238E27FC236}">
                  <a16:creationId xmlns:a16="http://schemas.microsoft.com/office/drawing/2014/main" id="{3881809D-C902-47F6-BCEA-4410E9F68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669443" y="-14623252"/>
              <a:ext cx="6608101" cy="7520786"/>
            </a:xfrm>
            <a:custGeom>
              <a:avLst/>
              <a:gdLst>
                <a:gd name="T0" fmla="*/ 989 w 989"/>
                <a:gd name="T1" fmla="*/ 1849 h 2228"/>
                <a:gd name="T2" fmla="*/ 232 w 989"/>
                <a:gd name="T3" fmla="*/ 2228 h 2228"/>
                <a:gd name="T4" fmla="*/ 0 w 989"/>
                <a:gd name="T5" fmla="*/ 380 h 2228"/>
                <a:gd name="T6" fmla="*/ 757 w 989"/>
                <a:gd name="T7" fmla="*/ 0 h 2228"/>
                <a:gd name="T8" fmla="*/ 989 w 989"/>
                <a:gd name="T9" fmla="*/ 1849 h 2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9" h="2228">
                  <a:moveTo>
                    <a:pt x="989" y="1849"/>
                  </a:moveTo>
                  <a:lnTo>
                    <a:pt x="232" y="2228"/>
                  </a:lnTo>
                  <a:lnTo>
                    <a:pt x="0" y="380"/>
                  </a:lnTo>
                  <a:lnTo>
                    <a:pt x="757" y="0"/>
                  </a:lnTo>
                  <a:lnTo>
                    <a:pt x="989" y="1849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262">
              <a:extLst>
                <a:ext uri="{FF2B5EF4-FFF2-40B4-BE49-F238E27FC236}">
                  <a16:creationId xmlns:a16="http://schemas.microsoft.com/office/drawing/2014/main" id="{5560B788-E81E-4BD9-833E-1DB7BD042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669443" y="-14623252"/>
              <a:ext cx="6608101" cy="7520786"/>
            </a:xfrm>
            <a:custGeom>
              <a:avLst/>
              <a:gdLst>
                <a:gd name="T0" fmla="*/ 989 w 989"/>
                <a:gd name="T1" fmla="*/ 1849 h 2228"/>
                <a:gd name="T2" fmla="*/ 232 w 989"/>
                <a:gd name="T3" fmla="*/ 2228 h 2228"/>
                <a:gd name="T4" fmla="*/ 0 w 989"/>
                <a:gd name="T5" fmla="*/ 380 h 2228"/>
                <a:gd name="T6" fmla="*/ 757 w 989"/>
                <a:gd name="T7" fmla="*/ 0 h 2228"/>
                <a:gd name="T8" fmla="*/ 989 w 989"/>
                <a:gd name="T9" fmla="*/ 1849 h 2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9" h="2228">
                  <a:moveTo>
                    <a:pt x="989" y="1849"/>
                  </a:moveTo>
                  <a:lnTo>
                    <a:pt x="232" y="2228"/>
                  </a:lnTo>
                  <a:lnTo>
                    <a:pt x="0" y="380"/>
                  </a:lnTo>
                  <a:lnTo>
                    <a:pt x="757" y="0"/>
                  </a:lnTo>
                  <a:lnTo>
                    <a:pt x="989" y="18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263">
              <a:extLst>
                <a:ext uri="{FF2B5EF4-FFF2-40B4-BE49-F238E27FC236}">
                  <a16:creationId xmlns:a16="http://schemas.microsoft.com/office/drawing/2014/main" id="{3B90BF0F-BCAD-4BDF-9768-4F063BCF2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914425" y="-14113539"/>
              <a:ext cx="3828557" cy="1232085"/>
            </a:xfrm>
            <a:custGeom>
              <a:avLst/>
              <a:gdLst>
                <a:gd name="T0" fmla="*/ 563 w 573"/>
                <a:gd name="T1" fmla="*/ 0 h 365"/>
                <a:gd name="T2" fmla="*/ 0 w 573"/>
                <a:gd name="T3" fmla="*/ 282 h 365"/>
                <a:gd name="T4" fmla="*/ 10 w 573"/>
                <a:gd name="T5" fmla="*/ 365 h 365"/>
                <a:gd name="T6" fmla="*/ 573 w 573"/>
                <a:gd name="T7" fmla="*/ 82 h 365"/>
                <a:gd name="T8" fmla="*/ 563 w 573"/>
                <a:gd name="T9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365">
                  <a:moveTo>
                    <a:pt x="563" y="0"/>
                  </a:moveTo>
                  <a:lnTo>
                    <a:pt x="0" y="282"/>
                  </a:lnTo>
                  <a:lnTo>
                    <a:pt x="10" y="365"/>
                  </a:lnTo>
                  <a:lnTo>
                    <a:pt x="573" y="82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3C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264">
              <a:extLst>
                <a:ext uri="{FF2B5EF4-FFF2-40B4-BE49-F238E27FC236}">
                  <a16:creationId xmlns:a16="http://schemas.microsoft.com/office/drawing/2014/main" id="{916ABD2F-E009-4089-A0C5-27B7709A3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914425" y="-14113539"/>
              <a:ext cx="3828557" cy="1232085"/>
            </a:xfrm>
            <a:custGeom>
              <a:avLst/>
              <a:gdLst>
                <a:gd name="T0" fmla="*/ 563 w 573"/>
                <a:gd name="T1" fmla="*/ 0 h 365"/>
                <a:gd name="T2" fmla="*/ 0 w 573"/>
                <a:gd name="T3" fmla="*/ 282 h 365"/>
                <a:gd name="T4" fmla="*/ 10 w 573"/>
                <a:gd name="T5" fmla="*/ 365 h 365"/>
                <a:gd name="T6" fmla="*/ 573 w 573"/>
                <a:gd name="T7" fmla="*/ 82 h 365"/>
                <a:gd name="T8" fmla="*/ 563 w 573"/>
                <a:gd name="T9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365">
                  <a:moveTo>
                    <a:pt x="563" y="0"/>
                  </a:moveTo>
                  <a:lnTo>
                    <a:pt x="0" y="282"/>
                  </a:lnTo>
                  <a:lnTo>
                    <a:pt x="10" y="365"/>
                  </a:lnTo>
                  <a:lnTo>
                    <a:pt x="573" y="82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265">
              <a:extLst>
                <a:ext uri="{FF2B5EF4-FFF2-40B4-BE49-F238E27FC236}">
                  <a16:creationId xmlns:a16="http://schemas.microsoft.com/office/drawing/2014/main" id="{6DE62AFA-DDCB-4E1C-B9A2-EE5400102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2855" y="-13485682"/>
              <a:ext cx="2639233" cy="789885"/>
            </a:xfrm>
            <a:custGeom>
              <a:avLst/>
              <a:gdLst>
                <a:gd name="T0" fmla="*/ 390 w 395"/>
                <a:gd name="T1" fmla="*/ 0 h 234"/>
                <a:gd name="T2" fmla="*/ 0 w 395"/>
                <a:gd name="T3" fmla="*/ 195 h 234"/>
                <a:gd name="T4" fmla="*/ 5 w 395"/>
                <a:gd name="T5" fmla="*/ 234 h 234"/>
                <a:gd name="T6" fmla="*/ 395 w 395"/>
                <a:gd name="T7" fmla="*/ 38 h 234"/>
                <a:gd name="T8" fmla="*/ 390 w 395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34">
                  <a:moveTo>
                    <a:pt x="390" y="0"/>
                  </a:moveTo>
                  <a:lnTo>
                    <a:pt x="0" y="195"/>
                  </a:lnTo>
                  <a:lnTo>
                    <a:pt x="5" y="234"/>
                  </a:lnTo>
                  <a:lnTo>
                    <a:pt x="395" y="38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C3C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266">
              <a:extLst>
                <a:ext uri="{FF2B5EF4-FFF2-40B4-BE49-F238E27FC236}">
                  <a16:creationId xmlns:a16="http://schemas.microsoft.com/office/drawing/2014/main" id="{80ADA6E2-A044-4164-924D-7CF1A0ED9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2855" y="-13485682"/>
              <a:ext cx="2639233" cy="789885"/>
            </a:xfrm>
            <a:custGeom>
              <a:avLst/>
              <a:gdLst>
                <a:gd name="T0" fmla="*/ 390 w 395"/>
                <a:gd name="T1" fmla="*/ 0 h 234"/>
                <a:gd name="T2" fmla="*/ 0 w 395"/>
                <a:gd name="T3" fmla="*/ 195 h 234"/>
                <a:gd name="T4" fmla="*/ 5 w 395"/>
                <a:gd name="T5" fmla="*/ 234 h 234"/>
                <a:gd name="T6" fmla="*/ 395 w 395"/>
                <a:gd name="T7" fmla="*/ 38 h 234"/>
                <a:gd name="T8" fmla="*/ 390 w 395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34">
                  <a:moveTo>
                    <a:pt x="390" y="0"/>
                  </a:moveTo>
                  <a:lnTo>
                    <a:pt x="0" y="195"/>
                  </a:lnTo>
                  <a:lnTo>
                    <a:pt x="5" y="234"/>
                  </a:lnTo>
                  <a:lnTo>
                    <a:pt x="395" y="38"/>
                  </a:lnTo>
                  <a:lnTo>
                    <a:pt x="3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267">
              <a:extLst>
                <a:ext uri="{FF2B5EF4-FFF2-40B4-BE49-F238E27FC236}">
                  <a16:creationId xmlns:a16="http://schemas.microsoft.com/office/drawing/2014/main" id="{19E0DEAC-9D82-47A2-9497-87E2E1CCE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992364" y="-12675543"/>
              <a:ext cx="1316276" cy="432074"/>
            </a:xfrm>
            <a:custGeom>
              <a:avLst/>
              <a:gdLst>
                <a:gd name="T0" fmla="*/ 194 w 197"/>
                <a:gd name="T1" fmla="*/ 0 h 128"/>
                <a:gd name="T2" fmla="*/ 0 w 197"/>
                <a:gd name="T3" fmla="*/ 98 h 128"/>
                <a:gd name="T4" fmla="*/ 4 w 197"/>
                <a:gd name="T5" fmla="*/ 128 h 128"/>
                <a:gd name="T6" fmla="*/ 197 w 197"/>
                <a:gd name="T7" fmla="*/ 30 h 128"/>
                <a:gd name="T8" fmla="*/ 194 w 197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28">
                  <a:moveTo>
                    <a:pt x="194" y="0"/>
                  </a:moveTo>
                  <a:lnTo>
                    <a:pt x="0" y="98"/>
                  </a:lnTo>
                  <a:lnTo>
                    <a:pt x="4" y="128"/>
                  </a:lnTo>
                  <a:lnTo>
                    <a:pt x="197" y="3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C3C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268">
              <a:extLst>
                <a:ext uri="{FF2B5EF4-FFF2-40B4-BE49-F238E27FC236}">
                  <a16:creationId xmlns:a16="http://schemas.microsoft.com/office/drawing/2014/main" id="{F3B25637-3562-4615-A246-7BEF8EA76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992364" y="-12675543"/>
              <a:ext cx="1316276" cy="432074"/>
            </a:xfrm>
            <a:custGeom>
              <a:avLst/>
              <a:gdLst>
                <a:gd name="T0" fmla="*/ 194 w 197"/>
                <a:gd name="T1" fmla="*/ 0 h 128"/>
                <a:gd name="T2" fmla="*/ 0 w 197"/>
                <a:gd name="T3" fmla="*/ 98 h 128"/>
                <a:gd name="T4" fmla="*/ 4 w 197"/>
                <a:gd name="T5" fmla="*/ 128 h 128"/>
                <a:gd name="T6" fmla="*/ 197 w 197"/>
                <a:gd name="T7" fmla="*/ 30 h 128"/>
                <a:gd name="T8" fmla="*/ 194 w 197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28">
                  <a:moveTo>
                    <a:pt x="194" y="0"/>
                  </a:moveTo>
                  <a:lnTo>
                    <a:pt x="0" y="98"/>
                  </a:lnTo>
                  <a:lnTo>
                    <a:pt x="4" y="128"/>
                  </a:lnTo>
                  <a:lnTo>
                    <a:pt x="197" y="30"/>
                  </a:lnTo>
                  <a:lnTo>
                    <a:pt x="1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269">
              <a:extLst>
                <a:ext uri="{FF2B5EF4-FFF2-40B4-BE49-F238E27FC236}">
                  <a16:creationId xmlns:a16="http://schemas.microsoft.com/office/drawing/2014/main" id="{BD1047E3-423B-4BF2-A34F-2F423171F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938912" y="-12473008"/>
              <a:ext cx="1316276" cy="432074"/>
            </a:xfrm>
            <a:custGeom>
              <a:avLst/>
              <a:gdLst>
                <a:gd name="T0" fmla="*/ 193 w 197"/>
                <a:gd name="T1" fmla="*/ 0 h 128"/>
                <a:gd name="T2" fmla="*/ 0 w 197"/>
                <a:gd name="T3" fmla="*/ 98 h 128"/>
                <a:gd name="T4" fmla="*/ 3 w 197"/>
                <a:gd name="T5" fmla="*/ 128 h 128"/>
                <a:gd name="T6" fmla="*/ 197 w 197"/>
                <a:gd name="T7" fmla="*/ 30 h 128"/>
                <a:gd name="T8" fmla="*/ 193 w 197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28">
                  <a:moveTo>
                    <a:pt x="193" y="0"/>
                  </a:moveTo>
                  <a:lnTo>
                    <a:pt x="0" y="98"/>
                  </a:lnTo>
                  <a:lnTo>
                    <a:pt x="3" y="128"/>
                  </a:lnTo>
                  <a:lnTo>
                    <a:pt x="197" y="3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C3C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270">
              <a:extLst>
                <a:ext uri="{FF2B5EF4-FFF2-40B4-BE49-F238E27FC236}">
                  <a16:creationId xmlns:a16="http://schemas.microsoft.com/office/drawing/2014/main" id="{7DCAB9E0-EE9B-4375-8173-05A5B0DBF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938912" y="-12473008"/>
              <a:ext cx="1316276" cy="432074"/>
            </a:xfrm>
            <a:custGeom>
              <a:avLst/>
              <a:gdLst>
                <a:gd name="T0" fmla="*/ 193 w 197"/>
                <a:gd name="T1" fmla="*/ 0 h 128"/>
                <a:gd name="T2" fmla="*/ 0 w 197"/>
                <a:gd name="T3" fmla="*/ 98 h 128"/>
                <a:gd name="T4" fmla="*/ 3 w 197"/>
                <a:gd name="T5" fmla="*/ 128 h 128"/>
                <a:gd name="T6" fmla="*/ 197 w 197"/>
                <a:gd name="T7" fmla="*/ 30 h 128"/>
                <a:gd name="T8" fmla="*/ 193 w 197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28">
                  <a:moveTo>
                    <a:pt x="193" y="0"/>
                  </a:moveTo>
                  <a:lnTo>
                    <a:pt x="0" y="98"/>
                  </a:lnTo>
                  <a:lnTo>
                    <a:pt x="3" y="128"/>
                  </a:lnTo>
                  <a:lnTo>
                    <a:pt x="197" y="30"/>
                  </a:lnTo>
                  <a:lnTo>
                    <a:pt x="1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 271">
              <a:extLst>
                <a:ext uri="{FF2B5EF4-FFF2-40B4-BE49-F238E27FC236}">
                  <a16:creationId xmlns:a16="http://schemas.microsoft.com/office/drawing/2014/main" id="{5BAE2BA5-06A1-438E-AB71-0DB0F8DF1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497926" y="-9205450"/>
              <a:ext cx="734976" cy="1441370"/>
            </a:xfrm>
            <a:custGeom>
              <a:avLst/>
              <a:gdLst>
                <a:gd name="T0" fmla="*/ 0 w 110"/>
                <a:gd name="T1" fmla="*/ 427 h 427"/>
                <a:gd name="T2" fmla="*/ 110 w 110"/>
                <a:gd name="T3" fmla="*/ 372 h 427"/>
                <a:gd name="T4" fmla="*/ 5 w 110"/>
                <a:gd name="T5" fmla="*/ 0 h 427"/>
                <a:gd name="T6" fmla="*/ 0 w 110"/>
                <a:gd name="T7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427">
                  <a:moveTo>
                    <a:pt x="0" y="427"/>
                  </a:moveTo>
                  <a:lnTo>
                    <a:pt x="110" y="372"/>
                  </a:lnTo>
                  <a:lnTo>
                    <a:pt x="5" y="0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rgbClr val="C2C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272">
              <a:extLst>
                <a:ext uri="{FF2B5EF4-FFF2-40B4-BE49-F238E27FC236}">
                  <a16:creationId xmlns:a16="http://schemas.microsoft.com/office/drawing/2014/main" id="{D7E297F1-46D0-48BD-9F92-60BF83226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030214" y="-9904196"/>
              <a:ext cx="841881" cy="1991591"/>
            </a:xfrm>
            <a:custGeom>
              <a:avLst/>
              <a:gdLst>
                <a:gd name="T0" fmla="*/ 16 w 126"/>
                <a:gd name="T1" fmla="*/ 590 h 590"/>
                <a:gd name="T2" fmla="*/ 126 w 126"/>
                <a:gd name="T3" fmla="*/ 536 h 590"/>
                <a:gd name="T4" fmla="*/ 0 w 126"/>
                <a:gd name="T5" fmla="*/ 0 h 590"/>
                <a:gd name="T6" fmla="*/ 16 w 126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590">
                  <a:moveTo>
                    <a:pt x="16" y="590"/>
                  </a:moveTo>
                  <a:lnTo>
                    <a:pt x="126" y="536"/>
                  </a:lnTo>
                  <a:lnTo>
                    <a:pt x="0" y="0"/>
                  </a:lnTo>
                  <a:lnTo>
                    <a:pt x="16" y="590"/>
                  </a:lnTo>
                  <a:close/>
                </a:path>
              </a:pathLst>
            </a:custGeom>
            <a:solidFill>
              <a:srgbClr val="42A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273">
              <a:extLst>
                <a:ext uri="{FF2B5EF4-FFF2-40B4-BE49-F238E27FC236}">
                  <a16:creationId xmlns:a16="http://schemas.microsoft.com/office/drawing/2014/main" id="{C9E94BD9-2793-4929-B6F6-830D833A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95461" y="-9769173"/>
              <a:ext cx="775065" cy="1714793"/>
            </a:xfrm>
            <a:custGeom>
              <a:avLst/>
              <a:gdLst>
                <a:gd name="T0" fmla="*/ 6 w 116"/>
                <a:gd name="T1" fmla="*/ 508 h 508"/>
                <a:gd name="T2" fmla="*/ 116 w 116"/>
                <a:gd name="T3" fmla="*/ 453 h 508"/>
                <a:gd name="T4" fmla="*/ 0 w 116"/>
                <a:gd name="T5" fmla="*/ 0 h 508"/>
                <a:gd name="T6" fmla="*/ 6 w 116"/>
                <a:gd name="T7" fmla="*/ 50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508">
                  <a:moveTo>
                    <a:pt x="6" y="508"/>
                  </a:moveTo>
                  <a:lnTo>
                    <a:pt x="116" y="453"/>
                  </a:lnTo>
                  <a:lnTo>
                    <a:pt x="0" y="0"/>
                  </a:lnTo>
                  <a:lnTo>
                    <a:pt x="6" y="508"/>
                  </a:lnTo>
                  <a:close/>
                </a:path>
              </a:pathLst>
            </a:custGeom>
            <a:solidFill>
              <a:srgbClr val="07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274">
              <a:extLst>
                <a:ext uri="{FF2B5EF4-FFF2-40B4-BE49-F238E27FC236}">
                  <a16:creationId xmlns:a16="http://schemas.microsoft.com/office/drawing/2014/main" id="{F4F4ECD2-4D66-4CFE-B7FA-29B083343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961159" y="-10471293"/>
              <a:ext cx="908697" cy="2275139"/>
            </a:xfrm>
            <a:custGeom>
              <a:avLst/>
              <a:gdLst>
                <a:gd name="T0" fmla="*/ 26 w 136"/>
                <a:gd name="T1" fmla="*/ 674 h 674"/>
                <a:gd name="T2" fmla="*/ 136 w 136"/>
                <a:gd name="T3" fmla="*/ 618 h 674"/>
                <a:gd name="T4" fmla="*/ 0 w 136"/>
                <a:gd name="T5" fmla="*/ 0 h 674"/>
                <a:gd name="T6" fmla="*/ 26 w 136"/>
                <a:gd name="T7" fmla="*/ 67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674">
                  <a:moveTo>
                    <a:pt x="26" y="674"/>
                  </a:moveTo>
                  <a:lnTo>
                    <a:pt x="136" y="618"/>
                  </a:lnTo>
                  <a:lnTo>
                    <a:pt x="0" y="0"/>
                  </a:lnTo>
                  <a:lnTo>
                    <a:pt x="26" y="674"/>
                  </a:ln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275">
              <a:extLst>
                <a:ext uri="{FF2B5EF4-FFF2-40B4-BE49-F238E27FC236}">
                  <a16:creationId xmlns:a16="http://schemas.microsoft.com/office/drawing/2014/main" id="{FC270A69-A60A-4582-90DD-8E44385B1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212821" y="-9786049"/>
              <a:ext cx="734976" cy="1444747"/>
            </a:xfrm>
            <a:custGeom>
              <a:avLst/>
              <a:gdLst>
                <a:gd name="T0" fmla="*/ 0 w 110"/>
                <a:gd name="T1" fmla="*/ 428 h 428"/>
                <a:gd name="T2" fmla="*/ 110 w 110"/>
                <a:gd name="T3" fmla="*/ 372 h 428"/>
                <a:gd name="T4" fmla="*/ 5 w 110"/>
                <a:gd name="T5" fmla="*/ 0 h 428"/>
                <a:gd name="T6" fmla="*/ 0 w 110"/>
                <a:gd name="T7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428">
                  <a:moveTo>
                    <a:pt x="0" y="428"/>
                  </a:moveTo>
                  <a:lnTo>
                    <a:pt x="110" y="372"/>
                  </a:lnTo>
                  <a:lnTo>
                    <a:pt x="5" y="0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CB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276">
              <a:extLst>
                <a:ext uri="{FF2B5EF4-FFF2-40B4-BE49-F238E27FC236}">
                  <a16:creationId xmlns:a16="http://schemas.microsoft.com/office/drawing/2014/main" id="{D1788A06-8E08-458F-8115-1F9BDA032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9958920" y="-11311810"/>
              <a:ext cx="1049013" cy="2825357"/>
            </a:xfrm>
            <a:custGeom>
              <a:avLst/>
              <a:gdLst>
                <a:gd name="T0" fmla="*/ 47 w 157"/>
                <a:gd name="T1" fmla="*/ 837 h 837"/>
                <a:gd name="T2" fmla="*/ 157 w 157"/>
                <a:gd name="T3" fmla="*/ 782 h 837"/>
                <a:gd name="T4" fmla="*/ 0 w 157"/>
                <a:gd name="T5" fmla="*/ 0 h 837"/>
                <a:gd name="T6" fmla="*/ 47 w 157"/>
                <a:gd name="T7" fmla="*/ 83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837">
                  <a:moveTo>
                    <a:pt x="47" y="837"/>
                  </a:moveTo>
                  <a:lnTo>
                    <a:pt x="157" y="782"/>
                  </a:lnTo>
                  <a:lnTo>
                    <a:pt x="0" y="0"/>
                  </a:lnTo>
                  <a:lnTo>
                    <a:pt x="47" y="837"/>
                  </a:lnTo>
                  <a:close/>
                </a:path>
              </a:pathLst>
            </a:custGeom>
            <a:solidFill>
              <a:srgbClr val="007A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277">
              <a:extLst>
                <a:ext uri="{FF2B5EF4-FFF2-40B4-BE49-F238E27FC236}">
                  <a16:creationId xmlns:a16="http://schemas.microsoft.com/office/drawing/2014/main" id="{D0DAF346-4C16-4405-858C-1DB62E2B0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580345" y="-12273850"/>
              <a:ext cx="427622" cy="388191"/>
            </a:xfrm>
            <a:custGeom>
              <a:avLst/>
              <a:gdLst>
                <a:gd name="T0" fmla="*/ 73 w 145"/>
                <a:gd name="T1" fmla="*/ 0 h 131"/>
                <a:gd name="T2" fmla="*/ 57 w 145"/>
                <a:gd name="T3" fmla="*/ 2 h 131"/>
                <a:gd name="T4" fmla="*/ 9 w 145"/>
                <a:gd name="T5" fmla="*/ 82 h 131"/>
                <a:gd name="T6" fmla="*/ 72 w 145"/>
                <a:gd name="T7" fmla="*/ 131 h 131"/>
                <a:gd name="T8" fmla="*/ 89 w 145"/>
                <a:gd name="T9" fmla="*/ 129 h 131"/>
                <a:gd name="T10" fmla="*/ 136 w 145"/>
                <a:gd name="T11" fmla="*/ 49 h 131"/>
                <a:gd name="T12" fmla="*/ 73 w 145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131">
                  <a:moveTo>
                    <a:pt x="73" y="0"/>
                  </a:moveTo>
                  <a:cubicBezTo>
                    <a:pt x="67" y="0"/>
                    <a:pt x="62" y="0"/>
                    <a:pt x="57" y="2"/>
                  </a:cubicBezTo>
                  <a:cubicBezTo>
                    <a:pt x="21" y="11"/>
                    <a:pt x="0" y="46"/>
                    <a:pt x="9" y="82"/>
                  </a:cubicBezTo>
                  <a:cubicBezTo>
                    <a:pt x="16" y="111"/>
                    <a:pt x="43" y="131"/>
                    <a:pt x="72" y="131"/>
                  </a:cubicBezTo>
                  <a:cubicBezTo>
                    <a:pt x="78" y="131"/>
                    <a:pt x="83" y="131"/>
                    <a:pt x="89" y="129"/>
                  </a:cubicBezTo>
                  <a:cubicBezTo>
                    <a:pt x="124" y="121"/>
                    <a:pt x="145" y="85"/>
                    <a:pt x="136" y="49"/>
                  </a:cubicBezTo>
                  <a:cubicBezTo>
                    <a:pt x="129" y="20"/>
                    <a:pt x="102" y="0"/>
                    <a:pt x="73" y="0"/>
                  </a:cubicBezTo>
                </a:path>
              </a:pathLst>
            </a:custGeom>
            <a:solidFill>
              <a:srgbClr val="C3C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278">
              <a:extLst>
                <a:ext uri="{FF2B5EF4-FFF2-40B4-BE49-F238E27FC236}">
                  <a16:creationId xmlns:a16="http://schemas.microsoft.com/office/drawing/2014/main" id="{841A788B-C9D4-48D0-A7E9-A925C3D94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845369" y="-12081442"/>
              <a:ext cx="1316276" cy="428697"/>
            </a:xfrm>
            <a:custGeom>
              <a:avLst/>
              <a:gdLst>
                <a:gd name="T0" fmla="*/ 194 w 197"/>
                <a:gd name="T1" fmla="*/ 0 h 127"/>
                <a:gd name="T2" fmla="*/ 0 w 197"/>
                <a:gd name="T3" fmla="*/ 97 h 127"/>
                <a:gd name="T4" fmla="*/ 4 w 197"/>
                <a:gd name="T5" fmla="*/ 127 h 127"/>
                <a:gd name="T6" fmla="*/ 197 w 197"/>
                <a:gd name="T7" fmla="*/ 30 h 127"/>
                <a:gd name="T8" fmla="*/ 194 w 197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27">
                  <a:moveTo>
                    <a:pt x="194" y="0"/>
                  </a:moveTo>
                  <a:lnTo>
                    <a:pt x="0" y="97"/>
                  </a:lnTo>
                  <a:lnTo>
                    <a:pt x="4" y="127"/>
                  </a:lnTo>
                  <a:lnTo>
                    <a:pt x="197" y="3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C3C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279">
              <a:extLst>
                <a:ext uri="{FF2B5EF4-FFF2-40B4-BE49-F238E27FC236}">
                  <a16:creationId xmlns:a16="http://schemas.microsoft.com/office/drawing/2014/main" id="{603B69C9-6762-4DEB-B012-891DAE23F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845369" y="-12081442"/>
              <a:ext cx="1316276" cy="428697"/>
            </a:xfrm>
            <a:custGeom>
              <a:avLst/>
              <a:gdLst>
                <a:gd name="T0" fmla="*/ 194 w 197"/>
                <a:gd name="T1" fmla="*/ 0 h 127"/>
                <a:gd name="T2" fmla="*/ 0 w 197"/>
                <a:gd name="T3" fmla="*/ 97 h 127"/>
                <a:gd name="T4" fmla="*/ 4 w 197"/>
                <a:gd name="T5" fmla="*/ 127 h 127"/>
                <a:gd name="T6" fmla="*/ 197 w 197"/>
                <a:gd name="T7" fmla="*/ 30 h 127"/>
                <a:gd name="T8" fmla="*/ 194 w 197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27">
                  <a:moveTo>
                    <a:pt x="194" y="0"/>
                  </a:moveTo>
                  <a:lnTo>
                    <a:pt x="0" y="97"/>
                  </a:lnTo>
                  <a:lnTo>
                    <a:pt x="4" y="127"/>
                  </a:lnTo>
                  <a:lnTo>
                    <a:pt x="197" y="30"/>
                  </a:lnTo>
                  <a:lnTo>
                    <a:pt x="1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280">
              <a:extLst>
                <a:ext uri="{FF2B5EF4-FFF2-40B4-BE49-F238E27FC236}">
                  <a16:creationId xmlns:a16="http://schemas.microsoft.com/office/drawing/2014/main" id="{A79B9900-C138-4CB7-BC18-E3DF76D27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791916" y="-11878907"/>
              <a:ext cx="1316276" cy="428697"/>
            </a:xfrm>
            <a:custGeom>
              <a:avLst/>
              <a:gdLst>
                <a:gd name="T0" fmla="*/ 193 w 197"/>
                <a:gd name="T1" fmla="*/ 0 h 127"/>
                <a:gd name="T2" fmla="*/ 0 w 197"/>
                <a:gd name="T3" fmla="*/ 97 h 127"/>
                <a:gd name="T4" fmla="*/ 4 w 197"/>
                <a:gd name="T5" fmla="*/ 127 h 127"/>
                <a:gd name="T6" fmla="*/ 197 w 197"/>
                <a:gd name="T7" fmla="*/ 30 h 127"/>
                <a:gd name="T8" fmla="*/ 193 w 197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27">
                  <a:moveTo>
                    <a:pt x="193" y="0"/>
                  </a:moveTo>
                  <a:lnTo>
                    <a:pt x="0" y="97"/>
                  </a:lnTo>
                  <a:lnTo>
                    <a:pt x="4" y="127"/>
                  </a:lnTo>
                  <a:lnTo>
                    <a:pt x="197" y="3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C3C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281">
              <a:extLst>
                <a:ext uri="{FF2B5EF4-FFF2-40B4-BE49-F238E27FC236}">
                  <a16:creationId xmlns:a16="http://schemas.microsoft.com/office/drawing/2014/main" id="{B6087E60-6368-4E29-8460-C2D9AA8F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791916" y="-11878907"/>
              <a:ext cx="1316276" cy="428697"/>
            </a:xfrm>
            <a:custGeom>
              <a:avLst/>
              <a:gdLst>
                <a:gd name="T0" fmla="*/ 193 w 197"/>
                <a:gd name="T1" fmla="*/ 0 h 127"/>
                <a:gd name="T2" fmla="*/ 0 w 197"/>
                <a:gd name="T3" fmla="*/ 97 h 127"/>
                <a:gd name="T4" fmla="*/ 4 w 197"/>
                <a:gd name="T5" fmla="*/ 127 h 127"/>
                <a:gd name="T6" fmla="*/ 197 w 197"/>
                <a:gd name="T7" fmla="*/ 30 h 127"/>
                <a:gd name="T8" fmla="*/ 193 w 197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27">
                  <a:moveTo>
                    <a:pt x="193" y="0"/>
                  </a:moveTo>
                  <a:lnTo>
                    <a:pt x="0" y="97"/>
                  </a:lnTo>
                  <a:lnTo>
                    <a:pt x="4" y="127"/>
                  </a:lnTo>
                  <a:lnTo>
                    <a:pt x="197" y="30"/>
                  </a:lnTo>
                  <a:lnTo>
                    <a:pt x="1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282">
              <a:extLst>
                <a:ext uri="{FF2B5EF4-FFF2-40B4-BE49-F238E27FC236}">
                  <a16:creationId xmlns:a16="http://schemas.microsoft.com/office/drawing/2014/main" id="{88AD85EA-4AA2-4B56-AE8C-888F1A4EB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433350" y="-11683123"/>
              <a:ext cx="427622" cy="391567"/>
            </a:xfrm>
            <a:custGeom>
              <a:avLst/>
              <a:gdLst>
                <a:gd name="T0" fmla="*/ 72 w 145"/>
                <a:gd name="T1" fmla="*/ 0 h 131"/>
                <a:gd name="T2" fmla="*/ 56 w 145"/>
                <a:gd name="T3" fmla="*/ 2 h 131"/>
                <a:gd name="T4" fmla="*/ 9 w 145"/>
                <a:gd name="T5" fmla="*/ 81 h 131"/>
                <a:gd name="T6" fmla="*/ 72 w 145"/>
                <a:gd name="T7" fmla="*/ 131 h 131"/>
                <a:gd name="T8" fmla="*/ 88 w 145"/>
                <a:gd name="T9" fmla="*/ 129 h 131"/>
                <a:gd name="T10" fmla="*/ 136 w 145"/>
                <a:gd name="T11" fmla="*/ 49 h 131"/>
                <a:gd name="T12" fmla="*/ 72 w 145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131">
                  <a:moveTo>
                    <a:pt x="72" y="0"/>
                  </a:moveTo>
                  <a:cubicBezTo>
                    <a:pt x="67" y="0"/>
                    <a:pt x="62" y="0"/>
                    <a:pt x="56" y="2"/>
                  </a:cubicBezTo>
                  <a:cubicBezTo>
                    <a:pt x="21" y="10"/>
                    <a:pt x="0" y="46"/>
                    <a:pt x="9" y="81"/>
                  </a:cubicBezTo>
                  <a:cubicBezTo>
                    <a:pt x="16" y="111"/>
                    <a:pt x="43" y="131"/>
                    <a:pt x="72" y="131"/>
                  </a:cubicBezTo>
                  <a:cubicBezTo>
                    <a:pt x="78" y="131"/>
                    <a:pt x="83" y="131"/>
                    <a:pt x="88" y="129"/>
                  </a:cubicBezTo>
                  <a:cubicBezTo>
                    <a:pt x="124" y="120"/>
                    <a:pt x="145" y="85"/>
                    <a:pt x="136" y="49"/>
                  </a:cubicBezTo>
                  <a:cubicBezTo>
                    <a:pt x="129" y="19"/>
                    <a:pt x="102" y="0"/>
                    <a:pt x="72" y="0"/>
                  </a:cubicBezTo>
                </a:path>
              </a:pathLst>
            </a:custGeom>
            <a:solidFill>
              <a:srgbClr val="C3C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283">
              <a:extLst>
                <a:ext uri="{FF2B5EF4-FFF2-40B4-BE49-F238E27FC236}">
                  <a16:creationId xmlns:a16="http://schemas.microsoft.com/office/drawing/2014/main" id="{20FC1447-FD05-4506-AE20-D963AD11E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698374" y="-11490717"/>
              <a:ext cx="1322956" cy="428697"/>
            </a:xfrm>
            <a:custGeom>
              <a:avLst/>
              <a:gdLst>
                <a:gd name="T0" fmla="*/ 194 w 198"/>
                <a:gd name="T1" fmla="*/ 0 h 127"/>
                <a:gd name="T2" fmla="*/ 0 w 198"/>
                <a:gd name="T3" fmla="*/ 97 h 127"/>
                <a:gd name="T4" fmla="*/ 4 w 198"/>
                <a:gd name="T5" fmla="*/ 127 h 127"/>
                <a:gd name="T6" fmla="*/ 198 w 198"/>
                <a:gd name="T7" fmla="*/ 30 h 127"/>
                <a:gd name="T8" fmla="*/ 194 w 19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27">
                  <a:moveTo>
                    <a:pt x="194" y="0"/>
                  </a:moveTo>
                  <a:lnTo>
                    <a:pt x="0" y="97"/>
                  </a:lnTo>
                  <a:lnTo>
                    <a:pt x="4" y="127"/>
                  </a:lnTo>
                  <a:lnTo>
                    <a:pt x="198" y="3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C3C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284">
              <a:extLst>
                <a:ext uri="{FF2B5EF4-FFF2-40B4-BE49-F238E27FC236}">
                  <a16:creationId xmlns:a16="http://schemas.microsoft.com/office/drawing/2014/main" id="{69FB80CC-3ADF-440D-8904-471040B6B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698374" y="-11490717"/>
              <a:ext cx="1322956" cy="428697"/>
            </a:xfrm>
            <a:custGeom>
              <a:avLst/>
              <a:gdLst>
                <a:gd name="T0" fmla="*/ 194 w 198"/>
                <a:gd name="T1" fmla="*/ 0 h 127"/>
                <a:gd name="T2" fmla="*/ 0 w 198"/>
                <a:gd name="T3" fmla="*/ 97 h 127"/>
                <a:gd name="T4" fmla="*/ 4 w 198"/>
                <a:gd name="T5" fmla="*/ 127 h 127"/>
                <a:gd name="T6" fmla="*/ 198 w 198"/>
                <a:gd name="T7" fmla="*/ 30 h 127"/>
                <a:gd name="T8" fmla="*/ 194 w 19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27">
                  <a:moveTo>
                    <a:pt x="194" y="0"/>
                  </a:moveTo>
                  <a:lnTo>
                    <a:pt x="0" y="97"/>
                  </a:lnTo>
                  <a:lnTo>
                    <a:pt x="4" y="127"/>
                  </a:lnTo>
                  <a:lnTo>
                    <a:pt x="198" y="30"/>
                  </a:lnTo>
                  <a:lnTo>
                    <a:pt x="1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285">
              <a:extLst>
                <a:ext uri="{FF2B5EF4-FFF2-40B4-BE49-F238E27FC236}">
                  <a16:creationId xmlns:a16="http://schemas.microsoft.com/office/drawing/2014/main" id="{2F67BFF0-3177-4020-A996-50534CDFD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644922" y="-11291556"/>
              <a:ext cx="1316276" cy="428697"/>
            </a:xfrm>
            <a:custGeom>
              <a:avLst/>
              <a:gdLst>
                <a:gd name="T0" fmla="*/ 193 w 197"/>
                <a:gd name="T1" fmla="*/ 0 h 127"/>
                <a:gd name="T2" fmla="*/ 0 w 197"/>
                <a:gd name="T3" fmla="*/ 97 h 127"/>
                <a:gd name="T4" fmla="*/ 4 w 197"/>
                <a:gd name="T5" fmla="*/ 127 h 127"/>
                <a:gd name="T6" fmla="*/ 197 w 197"/>
                <a:gd name="T7" fmla="*/ 30 h 127"/>
                <a:gd name="T8" fmla="*/ 193 w 197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27">
                  <a:moveTo>
                    <a:pt x="193" y="0"/>
                  </a:moveTo>
                  <a:lnTo>
                    <a:pt x="0" y="97"/>
                  </a:lnTo>
                  <a:lnTo>
                    <a:pt x="4" y="127"/>
                  </a:lnTo>
                  <a:lnTo>
                    <a:pt x="197" y="3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C3C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286">
              <a:extLst>
                <a:ext uri="{FF2B5EF4-FFF2-40B4-BE49-F238E27FC236}">
                  <a16:creationId xmlns:a16="http://schemas.microsoft.com/office/drawing/2014/main" id="{20661B04-D892-48B2-91E8-F300EA105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644922" y="-11291556"/>
              <a:ext cx="1316276" cy="428697"/>
            </a:xfrm>
            <a:custGeom>
              <a:avLst/>
              <a:gdLst>
                <a:gd name="T0" fmla="*/ 193 w 197"/>
                <a:gd name="T1" fmla="*/ 0 h 127"/>
                <a:gd name="T2" fmla="*/ 0 w 197"/>
                <a:gd name="T3" fmla="*/ 97 h 127"/>
                <a:gd name="T4" fmla="*/ 4 w 197"/>
                <a:gd name="T5" fmla="*/ 127 h 127"/>
                <a:gd name="T6" fmla="*/ 197 w 197"/>
                <a:gd name="T7" fmla="*/ 30 h 127"/>
                <a:gd name="T8" fmla="*/ 193 w 197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27">
                  <a:moveTo>
                    <a:pt x="193" y="0"/>
                  </a:moveTo>
                  <a:lnTo>
                    <a:pt x="0" y="97"/>
                  </a:lnTo>
                  <a:lnTo>
                    <a:pt x="4" y="127"/>
                  </a:lnTo>
                  <a:lnTo>
                    <a:pt x="197" y="30"/>
                  </a:lnTo>
                  <a:lnTo>
                    <a:pt x="1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287">
              <a:extLst>
                <a:ext uri="{FF2B5EF4-FFF2-40B4-BE49-F238E27FC236}">
                  <a16:creationId xmlns:a16="http://schemas.microsoft.com/office/drawing/2014/main" id="{38D70383-FBB6-4DDB-B8B9-80EB8914B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88782" y="-13080612"/>
              <a:ext cx="1316276" cy="432074"/>
            </a:xfrm>
            <a:custGeom>
              <a:avLst/>
              <a:gdLst>
                <a:gd name="T0" fmla="*/ 193 w 197"/>
                <a:gd name="T1" fmla="*/ 0 h 128"/>
                <a:gd name="T2" fmla="*/ 0 w 197"/>
                <a:gd name="T3" fmla="*/ 98 h 128"/>
                <a:gd name="T4" fmla="*/ 4 w 197"/>
                <a:gd name="T5" fmla="*/ 128 h 128"/>
                <a:gd name="T6" fmla="*/ 197 w 197"/>
                <a:gd name="T7" fmla="*/ 30 h 128"/>
                <a:gd name="T8" fmla="*/ 193 w 197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28">
                  <a:moveTo>
                    <a:pt x="193" y="0"/>
                  </a:moveTo>
                  <a:lnTo>
                    <a:pt x="0" y="98"/>
                  </a:lnTo>
                  <a:lnTo>
                    <a:pt x="4" y="128"/>
                  </a:lnTo>
                  <a:lnTo>
                    <a:pt x="197" y="3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C3C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288">
              <a:extLst>
                <a:ext uri="{FF2B5EF4-FFF2-40B4-BE49-F238E27FC236}">
                  <a16:creationId xmlns:a16="http://schemas.microsoft.com/office/drawing/2014/main" id="{DA673F1A-CCCB-401C-B586-6A7103F59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88782" y="-13080612"/>
              <a:ext cx="1316276" cy="432074"/>
            </a:xfrm>
            <a:custGeom>
              <a:avLst/>
              <a:gdLst>
                <a:gd name="T0" fmla="*/ 193 w 197"/>
                <a:gd name="T1" fmla="*/ 0 h 128"/>
                <a:gd name="T2" fmla="*/ 0 w 197"/>
                <a:gd name="T3" fmla="*/ 98 h 128"/>
                <a:gd name="T4" fmla="*/ 4 w 197"/>
                <a:gd name="T5" fmla="*/ 128 h 128"/>
                <a:gd name="T6" fmla="*/ 197 w 197"/>
                <a:gd name="T7" fmla="*/ 30 h 128"/>
                <a:gd name="T8" fmla="*/ 193 w 197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28">
                  <a:moveTo>
                    <a:pt x="193" y="0"/>
                  </a:moveTo>
                  <a:lnTo>
                    <a:pt x="0" y="98"/>
                  </a:lnTo>
                  <a:lnTo>
                    <a:pt x="4" y="128"/>
                  </a:lnTo>
                  <a:lnTo>
                    <a:pt x="197" y="30"/>
                  </a:lnTo>
                  <a:lnTo>
                    <a:pt x="1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 289">
              <a:extLst>
                <a:ext uri="{FF2B5EF4-FFF2-40B4-BE49-F238E27FC236}">
                  <a16:creationId xmlns:a16="http://schemas.microsoft.com/office/drawing/2014/main" id="{9521F8B9-6335-46BD-A199-5B2B54367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42008" y="-12878078"/>
              <a:ext cx="1322956" cy="432074"/>
            </a:xfrm>
            <a:custGeom>
              <a:avLst/>
              <a:gdLst>
                <a:gd name="T0" fmla="*/ 194 w 198"/>
                <a:gd name="T1" fmla="*/ 0 h 128"/>
                <a:gd name="T2" fmla="*/ 0 w 198"/>
                <a:gd name="T3" fmla="*/ 98 h 128"/>
                <a:gd name="T4" fmla="*/ 4 w 198"/>
                <a:gd name="T5" fmla="*/ 128 h 128"/>
                <a:gd name="T6" fmla="*/ 198 w 198"/>
                <a:gd name="T7" fmla="*/ 30 h 128"/>
                <a:gd name="T8" fmla="*/ 194 w 19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28">
                  <a:moveTo>
                    <a:pt x="194" y="0"/>
                  </a:moveTo>
                  <a:lnTo>
                    <a:pt x="0" y="98"/>
                  </a:lnTo>
                  <a:lnTo>
                    <a:pt x="4" y="128"/>
                  </a:lnTo>
                  <a:lnTo>
                    <a:pt x="198" y="3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C3C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290">
              <a:extLst>
                <a:ext uri="{FF2B5EF4-FFF2-40B4-BE49-F238E27FC236}">
                  <a16:creationId xmlns:a16="http://schemas.microsoft.com/office/drawing/2014/main" id="{6CFFBA44-5D2F-4750-BAD1-79E3ED395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42008" y="-12878078"/>
              <a:ext cx="1322956" cy="432074"/>
            </a:xfrm>
            <a:custGeom>
              <a:avLst/>
              <a:gdLst>
                <a:gd name="T0" fmla="*/ 194 w 198"/>
                <a:gd name="T1" fmla="*/ 0 h 128"/>
                <a:gd name="T2" fmla="*/ 0 w 198"/>
                <a:gd name="T3" fmla="*/ 98 h 128"/>
                <a:gd name="T4" fmla="*/ 4 w 198"/>
                <a:gd name="T5" fmla="*/ 128 h 128"/>
                <a:gd name="T6" fmla="*/ 198 w 198"/>
                <a:gd name="T7" fmla="*/ 30 h 128"/>
                <a:gd name="T8" fmla="*/ 194 w 19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28">
                  <a:moveTo>
                    <a:pt x="194" y="0"/>
                  </a:moveTo>
                  <a:lnTo>
                    <a:pt x="0" y="98"/>
                  </a:lnTo>
                  <a:lnTo>
                    <a:pt x="4" y="128"/>
                  </a:lnTo>
                  <a:lnTo>
                    <a:pt x="198" y="30"/>
                  </a:lnTo>
                  <a:lnTo>
                    <a:pt x="1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291">
              <a:extLst>
                <a:ext uri="{FF2B5EF4-FFF2-40B4-BE49-F238E27FC236}">
                  <a16:creationId xmlns:a16="http://schemas.microsoft.com/office/drawing/2014/main" id="{B2B59BE4-88F5-4F79-BE0F-70DE0DF16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241786" y="-12479760"/>
              <a:ext cx="1276187" cy="421946"/>
            </a:xfrm>
            <a:custGeom>
              <a:avLst/>
              <a:gdLst>
                <a:gd name="T0" fmla="*/ 191 w 191"/>
                <a:gd name="T1" fmla="*/ 0 h 125"/>
                <a:gd name="T2" fmla="*/ 0 w 191"/>
                <a:gd name="T3" fmla="*/ 95 h 125"/>
                <a:gd name="T4" fmla="*/ 4 w 191"/>
                <a:gd name="T5" fmla="*/ 125 h 125"/>
                <a:gd name="T6" fmla="*/ 187 w 191"/>
                <a:gd name="T7" fmla="*/ 33 h 125"/>
                <a:gd name="T8" fmla="*/ 191 w 191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25">
                  <a:moveTo>
                    <a:pt x="191" y="0"/>
                  </a:moveTo>
                  <a:lnTo>
                    <a:pt x="0" y="95"/>
                  </a:lnTo>
                  <a:lnTo>
                    <a:pt x="4" y="125"/>
                  </a:lnTo>
                  <a:lnTo>
                    <a:pt x="187" y="33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C3C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292">
              <a:extLst>
                <a:ext uri="{FF2B5EF4-FFF2-40B4-BE49-F238E27FC236}">
                  <a16:creationId xmlns:a16="http://schemas.microsoft.com/office/drawing/2014/main" id="{9B75B1CB-6B35-4B2E-9BBF-4F2591013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241786" y="-12479760"/>
              <a:ext cx="1276187" cy="421946"/>
            </a:xfrm>
            <a:custGeom>
              <a:avLst/>
              <a:gdLst>
                <a:gd name="T0" fmla="*/ 191 w 191"/>
                <a:gd name="T1" fmla="*/ 0 h 125"/>
                <a:gd name="T2" fmla="*/ 0 w 191"/>
                <a:gd name="T3" fmla="*/ 95 h 125"/>
                <a:gd name="T4" fmla="*/ 4 w 191"/>
                <a:gd name="T5" fmla="*/ 125 h 125"/>
                <a:gd name="T6" fmla="*/ 187 w 191"/>
                <a:gd name="T7" fmla="*/ 33 h 125"/>
                <a:gd name="T8" fmla="*/ 191 w 191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25">
                  <a:moveTo>
                    <a:pt x="191" y="0"/>
                  </a:moveTo>
                  <a:lnTo>
                    <a:pt x="0" y="95"/>
                  </a:lnTo>
                  <a:lnTo>
                    <a:pt x="4" y="125"/>
                  </a:lnTo>
                  <a:lnTo>
                    <a:pt x="187" y="33"/>
                  </a:lnTo>
                  <a:lnTo>
                    <a:pt x="1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293">
              <a:extLst>
                <a:ext uri="{FF2B5EF4-FFF2-40B4-BE49-F238E27FC236}">
                  <a16:creationId xmlns:a16="http://schemas.microsoft.com/office/drawing/2014/main" id="{61D258DC-39BD-47A2-BDB5-91E7D7711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195013" y="-12253597"/>
              <a:ext cx="1169282" cy="398318"/>
            </a:xfrm>
            <a:custGeom>
              <a:avLst/>
              <a:gdLst>
                <a:gd name="T0" fmla="*/ 175 w 175"/>
                <a:gd name="T1" fmla="*/ 0 h 118"/>
                <a:gd name="T2" fmla="*/ 0 w 175"/>
                <a:gd name="T3" fmla="*/ 88 h 118"/>
                <a:gd name="T4" fmla="*/ 4 w 175"/>
                <a:gd name="T5" fmla="*/ 118 h 118"/>
                <a:gd name="T6" fmla="*/ 171 w 175"/>
                <a:gd name="T7" fmla="*/ 34 h 118"/>
                <a:gd name="T8" fmla="*/ 175 w 175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8">
                  <a:moveTo>
                    <a:pt x="175" y="0"/>
                  </a:moveTo>
                  <a:lnTo>
                    <a:pt x="0" y="88"/>
                  </a:lnTo>
                  <a:lnTo>
                    <a:pt x="4" y="118"/>
                  </a:lnTo>
                  <a:lnTo>
                    <a:pt x="171" y="3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C3C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294">
              <a:extLst>
                <a:ext uri="{FF2B5EF4-FFF2-40B4-BE49-F238E27FC236}">
                  <a16:creationId xmlns:a16="http://schemas.microsoft.com/office/drawing/2014/main" id="{70B1B643-53C7-45DC-854E-248AFA4DA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195013" y="-12253597"/>
              <a:ext cx="1169282" cy="398318"/>
            </a:xfrm>
            <a:custGeom>
              <a:avLst/>
              <a:gdLst>
                <a:gd name="T0" fmla="*/ 175 w 175"/>
                <a:gd name="T1" fmla="*/ 0 h 118"/>
                <a:gd name="T2" fmla="*/ 0 w 175"/>
                <a:gd name="T3" fmla="*/ 88 h 118"/>
                <a:gd name="T4" fmla="*/ 4 w 175"/>
                <a:gd name="T5" fmla="*/ 118 h 118"/>
                <a:gd name="T6" fmla="*/ 171 w 175"/>
                <a:gd name="T7" fmla="*/ 34 h 118"/>
                <a:gd name="T8" fmla="*/ 175 w 175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8">
                  <a:moveTo>
                    <a:pt x="175" y="0"/>
                  </a:moveTo>
                  <a:lnTo>
                    <a:pt x="0" y="88"/>
                  </a:lnTo>
                  <a:lnTo>
                    <a:pt x="4" y="118"/>
                  </a:lnTo>
                  <a:lnTo>
                    <a:pt x="171" y="34"/>
                  </a:lnTo>
                  <a:lnTo>
                    <a:pt x="1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 295">
              <a:extLst>
                <a:ext uri="{FF2B5EF4-FFF2-40B4-BE49-F238E27FC236}">
                  <a16:creationId xmlns:a16="http://schemas.microsoft.com/office/drawing/2014/main" id="{15FB42DB-B5AD-4904-BD11-F03CCB658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094791" y="-11814772"/>
              <a:ext cx="962150" cy="347683"/>
            </a:xfrm>
            <a:custGeom>
              <a:avLst/>
              <a:gdLst>
                <a:gd name="T0" fmla="*/ 144 w 144"/>
                <a:gd name="T1" fmla="*/ 0 h 103"/>
                <a:gd name="T2" fmla="*/ 0 w 144"/>
                <a:gd name="T3" fmla="*/ 73 h 103"/>
                <a:gd name="T4" fmla="*/ 3 w 144"/>
                <a:gd name="T5" fmla="*/ 103 h 103"/>
                <a:gd name="T6" fmla="*/ 140 w 144"/>
                <a:gd name="T7" fmla="*/ 34 h 103"/>
                <a:gd name="T8" fmla="*/ 144 w 144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03">
                  <a:moveTo>
                    <a:pt x="144" y="0"/>
                  </a:moveTo>
                  <a:lnTo>
                    <a:pt x="0" y="73"/>
                  </a:lnTo>
                  <a:lnTo>
                    <a:pt x="3" y="103"/>
                  </a:lnTo>
                  <a:lnTo>
                    <a:pt x="140" y="3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C3C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296">
              <a:extLst>
                <a:ext uri="{FF2B5EF4-FFF2-40B4-BE49-F238E27FC236}">
                  <a16:creationId xmlns:a16="http://schemas.microsoft.com/office/drawing/2014/main" id="{9EB997DC-A501-4982-81CC-F8DD66BD0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094791" y="-11814772"/>
              <a:ext cx="962150" cy="347683"/>
            </a:xfrm>
            <a:custGeom>
              <a:avLst/>
              <a:gdLst>
                <a:gd name="T0" fmla="*/ 144 w 144"/>
                <a:gd name="T1" fmla="*/ 0 h 103"/>
                <a:gd name="T2" fmla="*/ 0 w 144"/>
                <a:gd name="T3" fmla="*/ 73 h 103"/>
                <a:gd name="T4" fmla="*/ 3 w 144"/>
                <a:gd name="T5" fmla="*/ 103 h 103"/>
                <a:gd name="T6" fmla="*/ 140 w 144"/>
                <a:gd name="T7" fmla="*/ 34 h 103"/>
                <a:gd name="T8" fmla="*/ 144 w 144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03">
                  <a:moveTo>
                    <a:pt x="144" y="0"/>
                  </a:moveTo>
                  <a:lnTo>
                    <a:pt x="0" y="73"/>
                  </a:lnTo>
                  <a:lnTo>
                    <a:pt x="3" y="103"/>
                  </a:lnTo>
                  <a:lnTo>
                    <a:pt x="140" y="34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297">
              <a:extLst>
                <a:ext uri="{FF2B5EF4-FFF2-40B4-BE49-F238E27FC236}">
                  <a16:creationId xmlns:a16="http://schemas.microsoft.com/office/drawing/2014/main" id="{675D8156-50E6-47D5-91ED-D2DF6A4AB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048018" y="-11585233"/>
              <a:ext cx="861928" cy="317304"/>
            </a:xfrm>
            <a:custGeom>
              <a:avLst/>
              <a:gdLst>
                <a:gd name="T0" fmla="*/ 129 w 129"/>
                <a:gd name="T1" fmla="*/ 0 h 94"/>
                <a:gd name="T2" fmla="*/ 0 w 129"/>
                <a:gd name="T3" fmla="*/ 64 h 94"/>
                <a:gd name="T4" fmla="*/ 4 w 129"/>
                <a:gd name="T5" fmla="*/ 94 h 94"/>
                <a:gd name="T6" fmla="*/ 125 w 129"/>
                <a:gd name="T7" fmla="*/ 34 h 94"/>
                <a:gd name="T8" fmla="*/ 129 w 129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4">
                  <a:moveTo>
                    <a:pt x="129" y="0"/>
                  </a:moveTo>
                  <a:lnTo>
                    <a:pt x="0" y="64"/>
                  </a:lnTo>
                  <a:lnTo>
                    <a:pt x="4" y="94"/>
                  </a:lnTo>
                  <a:lnTo>
                    <a:pt x="125" y="3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C3C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298">
              <a:extLst>
                <a:ext uri="{FF2B5EF4-FFF2-40B4-BE49-F238E27FC236}">
                  <a16:creationId xmlns:a16="http://schemas.microsoft.com/office/drawing/2014/main" id="{72098E48-66B1-4C8B-8D41-A3C05F7C8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048018" y="-11585233"/>
              <a:ext cx="861928" cy="317304"/>
            </a:xfrm>
            <a:custGeom>
              <a:avLst/>
              <a:gdLst>
                <a:gd name="T0" fmla="*/ 129 w 129"/>
                <a:gd name="T1" fmla="*/ 0 h 94"/>
                <a:gd name="T2" fmla="*/ 0 w 129"/>
                <a:gd name="T3" fmla="*/ 64 h 94"/>
                <a:gd name="T4" fmla="*/ 4 w 129"/>
                <a:gd name="T5" fmla="*/ 94 h 94"/>
                <a:gd name="T6" fmla="*/ 125 w 129"/>
                <a:gd name="T7" fmla="*/ 34 h 94"/>
                <a:gd name="T8" fmla="*/ 129 w 129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4">
                  <a:moveTo>
                    <a:pt x="129" y="0"/>
                  </a:moveTo>
                  <a:lnTo>
                    <a:pt x="0" y="64"/>
                  </a:lnTo>
                  <a:lnTo>
                    <a:pt x="4" y="94"/>
                  </a:lnTo>
                  <a:lnTo>
                    <a:pt x="125" y="34"/>
                  </a:lnTo>
                  <a:lnTo>
                    <a:pt x="1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299">
              <a:extLst>
                <a:ext uri="{FF2B5EF4-FFF2-40B4-BE49-F238E27FC236}">
                  <a16:creationId xmlns:a16="http://schemas.microsoft.com/office/drawing/2014/main" id="{15A2D8A9-648C-445E-A9EA-F0C485F6F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93034" y="-11095773"/>
              <a:ext cx="434306" cy="394941"/>
            </a:xfrm>
            <a:custGeom>
              <a:avLst/>
              <a:gdLst>
                <a:gd name="T0" fmla="*/ 73 w 146"/>
                <a:gd name="T1" fmla="*/ 0 h 132"/>
                <a:gd name="T2" fmla="*/ 57 w 146"/>
                <a:gd name="T3" fmla="*/ 2 h 132"/>
                <a:gd name="T4" fmla="*/ 9 w 146"/>
                <a:gd name="T5" fmla="*/ 82 h 132"/>
                <a:gd name="T6" fmla="*/ 73 w 146"/>
                <a:gd name="T7" fmla="*/ 132 h 132"/>
                <a:gd name="T8" fmla="*/ 89 w 146"/>
                <a:gd name="T9" fmla="*/ 130 h 132"/>
                <a:gd name="T10" fmla="*/ 137 w 146"/>
                <a:gd name="T11" fmla="*/ 50 h 132"/>
                <a:gd name="T12" fmla="*/ 73 w 146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32">
                  <a:moveTo>
                    <a:pt x="73" y="0"/>
                  </a:moveTo>
                  <a:cubicBezTo>
                    <a:pt x="68" y="0"/>
                    <a:pt x="62" y="1"/>
                    <a:pt x="57" y="2"/>
                  </a:cubicBezTo>
                  <a:cubicBezTo>
                    <a:pt x="22" y="11"/>
                    <a:pt x="0" y="47"/>
                    <a:pt x="9" y="82"/>
                  </a:cubicBezTo>
                  <a:cubicBezTo>
                    <a:pt x="17" y="112"/>
                    <a:pt x="44" y="132"/>
                    <a:pt x="73" y="132"/>
                  </a:cubicBezTo>
                  <a:cubicBezTo>
                    <a:pt x="78" y="132"/>
                    <a:pt x="84" y="131"/>
                    <a:pt x="89" y="130"/>
                  </a:cubicBezTo>
                  <a:cubicBezTo>
                    <a:pt x="124" y="121"/>
                    <a:pt x="146" y="85"/>
                    <a:pt x="137" y="50"/>
                  </a:cubicBezTo>
                  <a:cubicBezTo>
                    <a:pt x="129" y="20"/>
                    <a:pt x="103" y="0"/>
                    <a:pt x="73" y="0"/>
                  </a:cubicBezTo>
                </a:path>
              </a:pathLst>
            </a:custGeom>
            <a:solidFill>
              <a:srgbClr val="C3C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307">
              <a:extLst>
                <a:ext uri="{FF2B5EF4-FFF2-40B4-BE49-F238E27FC236}">
                  <a16:creationId xmlns:a16="http://schemas.microsoft.com/office/drawing/2014/main" id="{74803A93-BFAD-4BB0-9842-018A59130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994565" y="-14096663"/>
              <a:ext cx="6588054" cy="7503907"/>
            </a:xfrm>
            <a:custGeom>
              <a:avLst/>
              <a:gdLst>
                <a:gd name="T0" fmla="*/ 757 w 986"/>
                <a:gd name="T1" fmla="*/ 2223 h 2223"/>
                <a:gd name="T2" fmla="*/ 0 w 986"/>
                <a:gd name="T3" fmla="*/ 1850 h 2223"/>
                <a:gd name="T4" fmla="*/ 228 w 986"/>
                <a:gd name="T5" fmla="*/ 0 h 2223"/>
                <a:gd name="T6" fmla="*/ 986 w 986"/>
                <a:gd name="T7" fmla="*/ 373 h 2223"/>
                <a:gd name="T8" fmla="*/ 757 w 986"/>
                <a:gd name="T9" fmla="*/ 2223 h 2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6" h="2223">
                  <a:moveTo>
                    <a:pt x="757" y="2223"/>
                  </a:moveTo>
                  <a:lnTo>
                    <a:pt x="0" y="1850"/>
                  </a:lnTo>
                  <a:lnTo>
                    <a:pt x="228" y="0"/>
                  </a:lnTo>
                  <a:lnTo>
                    <a:pt x="986" y="373"/>
                  </a:lnTo>
                  <a:lnTo>
                    <a:pt x="757" y="2223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308">
              <a:extLst>
                <a:ext uri="{FF2B5EF4-FFF2-40B4-BE49-F238E27FC236}">
                  <a16:creationId xmlns:a16="http://schemas.microsoft.com/office/drawing/2014/main" id="{D8770356-5CC0-49B4-B337-D871628C4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994565" y="-14096663"/>
              <a:ext cx="6588054" cy="7503907"/>
            </a:xfrm>
            <a:custGeom>
              <a:avLst/>
              <a:gdLst>
                <a:gd name="T0" fmla="*/ 757 w 986"/>
                <a:gd name="T1" fmla="*/ 2223 h 2223"/>
                <a:gd name="T2" fmla="*/ 0 w 986"/>
                <a:gd name="T3" fmla="*/ 1850 h 2223"/>
                <a:gd name="T4" fmla="*/ 228 w 986"/>
                <a:gd name="T5" fmla="*/ 0 h 2223"/>
                <a:gd name="T6" fmla="*/ 986 w 986"/>
                <a:gd name="T7" fmla="*/ 373 h 2223"/>
                <a:gd name="T8" fmla="*/ 757 w 986"/>
                <a:gd name="T9" fmla="*/ 2223 h 2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6" h="2223">
                  <a:moveTo>
                    <a:pt x="757" y="2223"/>
                  </a:moveTo>
                  <a:lnTo>
                    <a:pt x="0" y="1850"/>
                  </a:lnTo>
                  <a:lnTo>
                    <a:pt x="228" y="0"/>
                  </a:lnTo>
                  <a:lnTo>
                    <a:pt x="986" y="373"/>
                  </a:lnTo>
                  <a:lnTo>
                    <a:pt x="757" y="2223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309">
              <a:extLst>
                <a:ext uri="{FF2B5EF4-FFF2-40B4-BE49-F238E27FC236}">
                  <a16:creationId xmlns:a16="http://schemas.microsoft.com/office/drawing/2014/main" id="{46A1BBD5-0D51-47BC-854C-3D7720358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074744" y="-14197929"/>
              <a:ext cx="6588054" cy="7503907"/>
            </a:xfrm>
            <a:custGeom>
              <a:avLst/>
              <a:gdLst>
                <a:gd name="T0" fmla="*/ 758 w 986"/>
                <a:gd name="T1" fmla="*/ 2223 h 2223"/>
                <a:gd name="T2" fmla="*/ 0 w 986"/>
                <a:gd name="T3" fmla="*/ 1849 h 2223"/>
                <a:gd name="T4" fmla="*/ 228 w 986"/>
                <a:gd name="T5" fmla="*/ 0 h 2223"/>
                <a:gd name="T6" fmla="*/ 986 w 986"/>
                <a:gd name="T7" fmla="*/ 372 h 2223"/>
                <a:gd name="T8" fmla="*/ 758 w 986"/>
                <a:gd name="T9" fmla="*/ 2223 h 2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6" h="2223">
                  <a:moveTo>
                    <a:pt x="758" y="2223"/>
                  </a:moveTo>
                  <a:lnTo>
                    <a:pt x="0" y="1849"/>
                  </a:lnTo>
                  <a:lnTo>
                    <a:pt x="228" y="0"/>
                  </a:lnTo>
                  <a:lnTo>
                    <a:pt x="986" y="372"/>
                  </a:lnTo>
                  <a:lnTo>
                    <a:pt x="758" y="2223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310">
              <a:extLst>
                <a:ext uri="{FF2B5EF4-FFF2-40B4-BE49-F238E27FC236}">
                  <a16:creationId xmlns:a16="http://schemas.microsoft.com/office/drawing/2014/main" id="{CD739F5B-8DE1-4E61-A8CE-28BA2ABB2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074744" y="-14197929"/>
              <a:ext cx="6588054" cy="7503907"/>
            </a:xfrm>
            <a:custGeom>
              <a:avLst/>
              <a:gdLst>
                <a:gd name="T0" fmla="*/ 758 w 986"/>
                <a:gd name="T1" fmla="*/ 2223 h 2223"/>
                <a:gd name="T2" fmla="*/ 0 w 986"/>
                <a:gd name="T3" fmla="*/ 1849 h 2223"/>
                <a:gd name="T4" fmla="*/ 228 w 986"/>
                <a:gd name="T5" fmla="*/ 0 h 2223"/>
                <a:gd name="T6" fmla="*/ 986 w 986"/>
                <a:gd name="T7" fmla="*/ 372 h 2223"/>
                <a:gd name="T8" fmla="*/ 758 w 986"/>
                <a:gd name="T9" fmla="*/ 2223 h 2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6" h="2223">
                  <a:moveTo>
                    <a:pt x="758" y="2223"/>
                  </a:moveTo>
                  <a:lnTo>
                    <a:pt x="0" y="1849"/>
                  </a:lnTo>
                  <a:lnTo>
                    <a:pt x="228" y="0"/>
                  </a:lnTo>
                  <a:lnTo>
                    <a:pt x="986" y="372"/>
                  </a:lnTo>
                  <a:lnTo>
                    <a:pt x="758" y="22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311">
              <a:extLst>
                <a:ext uri="{FF2B5EF4-FFF2-40B4-BE49-F238E27FC236}">
                  <a16:creationId xmlns:a16="http://schemas.microsoft.com/office/drawing/2014/main" id="{45797B25-BC7E-46C1-AA85-885FED044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7486729" y="-10829104"/>
              <a:ext cx="1489998" cy="1097061"/>
            </a:xfrm>
            <a:custGeom>
              <a:avLst/>
              <a:gdLst>
                <a:gd name="T0" fmla="*/ 237 w 506"/>
                <a:gd name="T1" fmla="*/ 0 h 369"/>
                <a:gd name="T2" fmla="*/ 0 w 506"/>
                <a:gd name="T3" fmla="*/ 266 h 369"/>
                <a:gd name="T4" fmla="*/ 142 w 506"/>
                <a:gd name="T5" fmla="*/ 335 h 369"/>
                <a:gd name="T6" fmla="*/ 506 w 506"/>
                <a:gd name="T7" fmla="*/ 230 h 369"/>
                <a:gd name="T8" fmla="*/ 237 w 506"/>
                <a:gd name="T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369">
                  <a:moveTo>
                    <a:pt x="237" y="0"/>
                  </a:moveTo>
                  <a:cubicBezTo>
                    <a:pt x="0" y="266"/>
                    <a:pt x="0" y="266"/>
                    <a:pt x="0" y="266"/>
                  </a:cubicBezTo>
                  <a:cubicBezTo>
                    <a:pt x="41" y="298"/>
                    <a:pt x="89" y="322"/>
                    <a:pt x="142" y="335"/>
                  </a:cubicBezTo>
                  <a:cubicBezTo>
                    <a:pt x="278" y="369"/>
                    <a:pt x="415" y="324"/>
                    <a:pt x="506" y="230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rgbClr val="07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312">
              <a:extLst>
                <a:ext uri="{FF2B5EF4-FFF2-40B4-BE49-F238E27FC236}">
                  <a16:creationId xmlns:a16="http://schemas.microsoft.com/office/drawing/2014/main" id="{D4004C3C-8BAA-4D9D-98BA-6F6A955B0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04980" y="-12007179"/>
              <a:ext cx="1135871" cy="1738421"/>
            </a:xfrm>
            <a:custGeom>
              <a:avLst/>
              <a:gdLst>
                <a:gd name="T0" fmla="*/ 0 w 385"/>
                <a:gd name="T1" fmla="*/ 346 h 583"/>
                <a:gd name="T2" fmla="*/ 276 w 385"/>
                <a:gd name="T3" fmla="*/ 583 h 583"/>
                <a:gd name="T4" fmla="*/ 337 w 385"/>
                <a:gd name="T5" fmla="*/ 452 h 583"/>
                <a:gd name="T6" fmla="*/ 85 w 385"/>
                <a:gd name="T7" fmla="*/ 0 h 583"/>
                <a:gd name="T8" fmla="*/ 0 w 385"/>
                <a:gd name="T9" fmla="*/ 346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583">
                  <a:moveTo>
                    <a:pt x="0" y="346"/>
                  </a:moveTo>
                  <a:cubicBezTo>
                    <a:pt x="276" y="583"/>
                    <a:pt x="276" y="583"/>
                    <a:pt x="276" y="583"/>
                  </a:cubicBezTo>
                  <a:cubicBezTo>
                    <a:pt x="304" y="545"/>
                    <a:pt x="325" y="501"/>
                    <a:pt x="337" y="452"/>
                  </a:cubicBezTo>
                  <a:cubicBezTo>
                    <a:pt x="385" y="257"/>
                    <a:pt x="273" y="61"/>
                    <a:pt x="85" y="0"/>
                  </a:cubicBezTo>
                  <a:lnTo>
                    <a:pt x="0" y="346"/>
                  </a:lnTo>
                  <a:close/>
                </a:path>
              </a:pathLst>
            </a:custGeom>
            <a:solidFill>
              <a:srgbClr val="FCB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313">
              <a:extLst>
                <a:ext uri="{FF2B5EF4-FFF2-40B4-BE49-F238E27FC236}">
                  <a16:creationId xmlns:a16="http://schemas.microsoft.com/office/drawing/2014/main" id="{3B5E3CCD-48F8-46AC-B498-E493F2E05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7987847" y="-12145579"/>
              <a:ext cx="1376409" cy="2001716"/>
            </a:xfrm>
            <a:custGeom>
              <a:avLst/>
              <a:gdLst>
                <a:gd name="T0" fmla="*/ 128 w 465"/>
                <a:gd name="T1" fmla="*/ 672 h 672"/>
                <a:gd name="T2" fmla="*/ 377 w 465"/>
                <a:gd name="T3" fmla="*/ 391 h 672"/>
                <a:gd name="T4" fmla="*/ 465 w 465"/>
                <a:gd name="T5" fmla="*/ 34 h 672"/>
                <a:gd name="T6" fmla="*/ 32 w 465"/>
                <a:gd name="T7" fmla="*/ 317 h 672"/>
                <a:gd name="T8" fmla="*/ 128 w 465"/>
                <a:gd name="T9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72">
                  <a:moveTo>
                    <a:pt x="128" y="672"/>
                  </a:moveTo>
                  <a:cubicBezTo>
                    <a:pt x="377" y="391"/>
                    <a:pt x="377" y="391"/>
                    <a:pt x="377" y="391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271" y="0"/>
                    <a:pt x="80" y="123"/>
                    <a:pt x="32" y="317"/>
                  </a:cubicBezTo>
                  <a:cubicBezTo>
                    <a:pt x="0" y="449"/>
                    <a:pt x="40" y="581"/>
                    <a:pt x="128" y="672"/>
                  </a:cubicBez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314">
              <a:extLst>
                <a:ext uri="{FF2B5EF4-FFF2-40B4-BE49-F238E27FC236}">
                  <a16:creationId xmlns:a16="http://schemas.microsoft.com/office/drawing/2014/main" id="{A8D9A6F9-819B-436C-95E2-8DF71BBE8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50223" y="-13688217"/>
              <a:ext cx="3828557" cy="1211831"/>
            </a:xfrm>
            <a:custGeom>
              <a:avLst/>
              <a:gdLst>
                <a:gd name="T0" fmla="*/ 10 w 573"/>
                <a:gd name="T1" fmla="*/ 0 h 359"/>
                <a:gd name="T2" fmla="*/ 0 w 573"/>
                <a:gd name="T3" fmla="*/ 82 h 359"/>
                <a:gd name="T4" fmla="*/ 563 w 573"/>
                <a:gd name="T5" fmla="*/ 359 h 359"/>
                <a:gd name="T6" fmla="*/ 573 w 573"/>
                <a:gd name="T7" fmla="*/ 277 h 359"/>
                <a:gd name="T8" fmla="*/ 10 w 573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359">
                  <a:moveTo>
                    <a:pt x="10" y="0"/>
                  </a:moveTo>
                  <a:lnTo>
                    <a:pt x="0" y="82"/>
                  </a:lnTo>
                  <a:lnTo>
                    <a:pt x="563" y="359"/>
                  </a:lnTo>
                  <a:lnTo>
                    <a:pt x="573" y="27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315">
              <a:extLst>
                <a:ext uri="{FF2B5EF4-FFF2-40B4-BE49-F238E27FC236}">
                  <a16:creationId xmlns:a16="http://schemas.microsoft.com/office/drawing/2014/main" id="{AA639265-E179-4FA1-81D9-8ADC3CEAE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50223" y="-13688217"/>
              <a:ext cx="3828557" cy="1211831"/>
            </a:xfrm>
            <a:custGeom>
              <a:avLst/>
              <a:gdLst>
                <a:gd name="T0" fmla="*/ 10 w 573"/>
                <a:gd name="T1" fmla="*/ 0 h 359"/>
                <a:gd name="T2" fmla="*/ 0 w 573"/>
                <a:gd name="T3" fmla="*/ 82 h 359"/>
                <a:gd name="T4" fmla="*/ 563 w 573"/>
                <a:gd name="T5" fmla="*/ 359 h 359"/>
                <a:gd name="T6" fmla="*/ 573 w 573"/>
                <a:gd name="T7" fmla="*/ 277 h 359"/>
                <a:gd name="T8" fmla="*/ 10 w 573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359">
                  <a:moveTo>
                    <a:pt x="10" y="0"/>
                  </a:moveTo>
                  <a:lnTo>
                    <a:pt x="0" y="82"/>
                  </a:lnTo>
                  <a:lnTo>
                    <a:pt x="563" y="359"/>
                  </a:lnTo>
                  <a:lnTo>
                    <a:pt x="573" y="277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316">
              <a:extLst>
                <a:ext uri="{FF2B5EF4-FFF2-40B4-BE49-F238E27FC236}">
                  <a16:creationId xmlns:a16="http://schemas.microsoft.com/office/drawing/2014/main" id="{ACEB0030-AA2E-4FA1-88F8-0A0E544A8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8555784" y="-13063735"/>
              <a:ext cx="2639233" cy="779757"/>
            </a:xfrm>
            <a:custGeom>
              <a:avLst/>
              <a:gdLst>
                <a:gd name="T0" fmla="*/ 5 w 395"/>
                <a:gd name="T1" fmla="*/ 0 h 231"/>
                <a:gd name="T2" fmla="*/ 0 w 395"/>
                <a:gd name="T3" fmla="*/ 39 h 231"/>
                <a:gd name="T4" fmla="*/ 390 w 395"/>
                <a:gd name="T5" fmla="*/ 231 h 231"/>
                <a:gd name="T6" fmla="*/ 395 w 395"/>
                <a:gd name="T7" fmla="*/ 192 h 231"/>
                <a:gd name="T8" fmla="*/ 5 w 395"/>
                <a:gd name="T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31">
                  <a:moveTo>
                    <a:pt x="5" y="0"/>
                  </a:moveTo>
                  <a:lnTo>
                    <a:pt x="0" y="39"/>
                  </a:lnTo>
                  <a:lnTo>
                    <a:pt x="390" y="231"/>
                  </a:lnTo>
                  <a:lnTo>
                    <a:pt x="395" y="19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317">
              <a:extLst>
                <a:ext uri="{FF2B5EF4-FFF2-40B4-BE49-F238E27FC236}">
                  <a16:creationId xmlns:a16="http://schemas.microsoft.com/office/drawing/2014/main" id="{F13B54D1-CFC2-4BD8-8EA9-6DFE8953F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-8555784" y="-13063735"/>
              <a:ext cx="2639233" cy="779757"/>
            </a:xfrm>
            <a:custGeom>
              <a:avLst/>
              <a:gdLst>
                <a:gd name="T0" fmla="*/ 5 w 395"/>
                <a:gd name="T1" fmla="*/ 0 h 231"/>
                <a:gd name="T2" fmla="*/ 0 w 395"/>
                <a:gd name="T3" fmla="*/ 39 h 231"/>
                <a:gd name="T4" fmla="*/ 390 w 395"/>
                <a:gd name="T5" fmla="*/ 231 h 231"/>
                <a:gd name="T6" fmla="*/ 395 w 395"/>
                <a:gd name="T7" fmla="*/ 192 h 231"/>
                <a:gd name="T8" fmla="*/ 5 w 395"/>
                <a:gd name="T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31">
                  <a:moveTo>
                    <a:pt x="5" y="0"/>
                  </a:moveTo>
                  <a:lnTo>
                    <a:pt x="0" y="39"/>
                  </a:lnTo>
                  <a:lnTo>
                    <a:pt x="390" y="231"/>
                  </a:lnTo>
                  <a:lnTo>
                    <a:pt x="395" y="192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318">
              <a:extLst>
                <a:ext uri="{FF2B5EF4-FFF2-40B4-BE49-F238E27FC236}">
                  <a16:creationId xmlns:a16="http://schemas.microsoft.com/office/drawing/2014/main" id="{3849288B-B217-4463-844D-612F25AB7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9223944" y="-12381869"/>
              <a:ext cx="1423182" cy="448951"/>
            </a:xfrm>
            <a:custGeom>
              <a:avLst/>
              <a:gdLst>
                <a:gd name="T0" fmla="*/ 3 w 213"/>
                <a:gd name="T1" fmla="*/ 0 h 133"/>
                <a:gd name="T2" fmla="*/ 0 w 213"/>
                <a:gd name="T3" fmla="*/ 30 h 133"/>
                <a:gd name="T4" fmla="*/ 209 w 213"/>
                <a:gd name="T5" fmla="*/ 133 h 133"/>
                <a:gd name="T6" fmla="*/ 213 w 213"/>
                <a:gd name="T7" fmla="*/ 103 h 133"/>
                <a:gd name="T8" fmla="*/ 3 w 213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133">
                  <a:moveTo>
                    <a:pt x="3" y="0"/>
                  </a:moveTo>
                  <a:lnTo>
                    <a:pt x="0" y="30"/>
                  </a:lnTo>
                  <a:lnTo>
                    <a:pt x="209" y="133"/>
                  </a:lnTo>
                  <a:lnTo>
                    <a:pt x="213" y="10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319">
              <a:extLst>
                <a:ext uri="{FF2B5EF4-FFF2-40B4-BE49-F238E27FC236}">
                  <a16:creationId xmlns:a16="http://schemas.microsoft.com/office/drawing/2014/main" id="{5352EDB0-141D-42A3-A843-4A011EA0D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9223944" y="-12381869"/>
              <a:ext cx="1423182" cy="448951"/>
            </a:xfrm>
            <a:custGeom>
              <a:avLst/>
              <a:gdLst>
                <a:gd name="T0" fmla="*/ 3 w 213"/>
                <a:gd name="T1" fmla="*/ 0 h 133"/>
                <a:gd name="T2" fmla="*/ 0 w 213"/>
                <a:gd name="T3" fmla="*/ 30 h 133"/>
                <a:gd name="T4" fmla="*/ 209 w 213"/>
                <a:gd name="T5" fmla="*/ 133 h 133"/>
                <a:gd name="T6" fmla="*/ 213 w 213"/>
                <a:gd name="T7" fmla="*/ 103 h 133"/>
                <a:gd name="T8" fmla="*/ 3 w 213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133">
                  <a:moveTo>
                    <a:pt x="3" y="0"/>
                  </a:moveTo>
                  <a:lnTo>
                    <a:pt x="0" y="30"/>
                  </a:lnTo>
                  <a:lnTo>
                    <a:pt x="209" y="133"/>
                  </a:lnTo>
                  <a:lnTo>
                    <a:pt x="213" y="10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320">
              <a:extLst>
                <a:ext uri="{FF2B5EF4-FFF2-40B4-BE49-F238E27FC236}">
                  <a16:creationId xmlns:a16="http://schemas.microsoft.com/office/drawing/2014/main" id="{94200490-783D-4FC2-8CF1-1B6B3E54F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9290760" y="-12111823"/>
              <a:ext cx="1202688" cy="394941"/>
            </a:xfrm>
            <a:custGeom>
              <a:avLst/>
              <a:gdLst>
                <a:gd name="T0" fmla="*/ 4 w 180"/>
                <a:gd name="T1" fmla="*/ 0 h 117"/>
                <a:gd name="T2" fmla="*/ 0 w 180"/>
                <a:gd name="T3" fmla="*/ 30 h 117"/>
                <a:gd name="T4" fmla="*/ 176 w 180"/>
                <a:gd name="T5" fmla="*/ 117 h 117"/>
                <a:gd name="T6" fmla="*/ 180 w 180"/>
                <a:gd name="T7" fmla="*/ 87 h 117"/>
                <a:gd name="T8" fmla="*/ 4 w 18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17">
                  <a:moveTo>
                    <a:pt x="4" y="0"/>
                  </a:moveTo>
                  <a:lnTo>
                    <a:pt x="0" y="30"/>
                  </a:lnTo>
                  <a:lnTo>
                    <a:pt x="176" y="117"/>
                  </a:lnTo>
                  <a:lnTo>
                    <a:pt x="180" y="8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321">
              <a:extLst>
                <a:ext uri="{FF2B5EF4-FFF2-40B4-BE49-F238E27FC236}">
                  <a16:creationId xmlns:a16="http://schemas.microsoft.com/office/drawing/2014/main" id="{1F45FFBA-A4D6-45D7-AAE7-2707F109F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9290760" y="-12111823"/>
              <a:ext cx="1202688" cy="394941"/>
            </a:xfrm>
            <a:custGeom>
              <a:avLst/>
              <a:gdLst>
                <a:gd name="T0" fmla="*/ 4 w 180"/>
                <a:gd name="T1" fmla="*/ 0 h 117"/>
                <a:gd name="T2" fmla="*/ 0 w 180"/>
                <a:gd name="T3" fmla="*/ 30 h 117"/>
                <a:gd name="T4" fmla="*/ 176 w 180"/>
                <a:gd name="T5" fmla="*/ 117 h 117"/>
                <a:gd name="T6" fmla="*/ 180 w 180"/>
                <a:gd name="T7" fmla="*/ 87 h 117"/>
                <a:gd name="T8" fmla="*/ 4 w 18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17">
                  <a:moveTo>
                    <a:pt x="4" y="0"/>
                  </a:moveTo>
                  <a:lnTo>
                    <a:pt x="0" y="30"/>
                  </a:lnTo>
                  <a:lnTo>
                    <a:pt x="176" y="117"/>
                  </a:lnTo>
                  <a:lnTo>
                    <a:pt x="180" y="87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322">
              <a:extLst>
                <a:ext uri="{FF2B5EF4-FFF2-40B4-BE49-F238E27FC236}">
                  <a16:creationId xmlns:a16="http://schemas.microsoft.com/office/drawing/2014/main" id="{8AEF68E3-6461-43D3-981B-4DE463954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64256" y="-11808021"/>
              <a:ext cx="1035650" cy="354434"/>
            </a:xfrm>
            <a:custGeom>
              <a:avLst/>
              <a:gdLst>
                <a:gd name="T0" fmla="*/ 4 w 155"/>
                <a:gd name="T1" fmla="*/ 0 h 105"/>
                <a:gd name="T2" fmla="*/ 0 w 155"/>
                <a:gd name="T3" fmla="*/ 30 h 105"/>
                <a:gd name="T4" fmla="*/ 151 w 155"/>
                <a:gd name="T5" fmla="*/ 105 h 105"/>
                <a:gd name="T6" fmla="*/ 155 w 155"/>
                <a:gd name="T7" fmla="*/ 75 h 105"/>
                <a:gd name="T8" fmla="*/ 4 w 155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05">
                  <a:moveTo>
                    <a:pt x="4" y="0"/>
                  </a:moveTo>
                  <a:lnTo>
                    <a:pt x="0" y="30"/>
                  </a:lnTo>
                  <a:lnTo>
                    <a:pt x="151" y="105"/>
                  </a:lnTo>
                  <a:lnTo>
                    <a:pt x="155" y="7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323">
              <a:extLst>
                <a:ext uri="{FF2B5EF4-FFF2-40B4-BE49-F238E27FC236}">
                  <a16:creationId xmlns:a16="http://schemas.microsoft.com/office/drawing/2014/main" id="{58FD05B0-E1A6-487A-B5F7-0B970A5BC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64256" y="-11808021"/>
              <a:ext cx="1035650" cy="354434"/>
            </a:xfrm>
            <a:custGeom>
              <a:avLst/>
              <a:gdLst>
                <a:gd name="T0" fmla="*/ 4 w 155"/>
                <a:gd name="T1" fmla="*/ 0 h 105"/>
                <a:gd name="T2" fmla="*/ 0 w 155"/>
                <a:gd name="T3" fmla="*/ 30 h 105"/>
                <a:gd name="T4" fmla="*/ 151 w 155"/>
                <a:gd name="T5" fmla="*/ 105 h 105"/>
                <a:gd name="T6" fmla="*/ 155 w 155"/>
                <a:gd name="T7" fmla="*/ 75 h 105"/>
                <a:gd name="T8" fmla="*/ 4 w 155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05">
                  <a:moveTo>
                    <a:pt x="4" y="0"/>
                  </a:moveTo>
                  <a:lnTo>
                    <a:pt x="0" y="30"/>
                  </a:lnTo>
                  <a:lnTo>
                    <a:pt x="151" y="105"/>
                  </a:lnTo>
                  <a:lnTo>
                    <a:pt x="155" y="7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324">
              <a:extLst>
                <a:ext uri="{FF2B5EF4-FFF2-40B4-BE49-F238E27FC236}">
                  <a16:creationId xmlns:a16="http://schemas.microsoft.com/office/drawing/2014/main" id="{F3FDAD54-2D24-49D9-9ECB-EB19A7D34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-9444434" y="-11494091"/>
              <a:ext cx="1035650" cy="351060"/>
            </a:xfrm>
            <a:custGeom>
              <a:avLst/>
              <a:gdLst>
                <a:gd name="T0" fmla="*/ 4 w 155"/>
                <a:gd name="T1" fmla="*/ 0 h 104"/>
                <a:gd name="T2" fmla="*/ 0 w 155"/>
                <a:gd name="T3" fmla="*/ 30 h 104"/>
                <a:gd name="T4" fmla="*/ 152 w 155"/>
                <a:gd name="T5" fmla="*/ 104 h 104"/>
                <a:gd name="T6" fmla="*/ 155 w 155"/>
                <a:gd name="T7" fmla="*/ 74 h 104"/>
                <a:gd name="T8" fmla="*/ 4 w 155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04">
                  <a:moveTo>
                    <a:pt x="4" y="0"/>
                  </a:moveTo>
                  <a:lnTo>
                    <a:pt x="0" y="30"/>
                  </a:lnTo>
                  <a:lnTo>
                    <a:pt x="152" y="104"/>
                  </a:lnTo>
                  <a:lnTo>
                    <a:pt x="155" y="7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 325">
              <a:extLst>
                <a:ext uri="{FF2B5EF4-FFF2-40B4-BE49-F238E27FC236}">
                  <a16:creationId xmlns:a16="http://schemas.microsoft.com/office/drawing/2014/main" id="{7144145A-9CFA-46A9-A821-4DBDAFBB5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-9444434" y="-11494091"/>
              <a:ext cx="1035650" cy="351060"/>
            </a:xfrm>
            <a:custGeom>
              <a:avLst/>
              <a:gdLst>
                <a:gd name="T0" fmla="*/ 4 w 155"/>
                <a:gd name="T1" fmla="*/ 0 h 104"/>
                <a:gd name="T2" fmla="*/ 0 w 155"/>
                <a:gd name="T3" fmla="*/ 30 h 104"/>
                <a:gd name="T4" fmla="*/ 152 w 155"/>
                <a:gd name="T5" fmla="*/ 104 h 104"/>
                <a:gd name="T6" fmla="*/ 155 w 155"/>
                <a:gd name="T7" fmla="*/ 74 h 104"/>
                <a:gd name="T8" fmla="*/ 4 w 155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04">
                  <a:moveTo>
                    <a:pt x="4" y="0"/>
                  </a:moveTo>
                  <a:lnTo>
                    <a:pt x="0" y="30"/>
                  </a:lnTo>
                  <a:lnTo>
                    <a:pt x="152" y="104"/>
                  </a:lnTo>
                  <a:lnTo>
                    <a:pt x="155" y="74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 326">
              <a:extLst>
                <a:ext uri="{FF2B5EF4-FFF2-40B4-BE49-F238E27FC236}">
                  <a16:creationId xmlns:a16="http://schemas.microsoft.com/office/drawing/2014/main" id="{0AF1634F-7BAC-4C46-86E7-D2E166BF6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17934" y="-11170036"/>
              <a:ext cx="1196007" cy="394941"/>
            </a:xfrm>
            <a:custGeom>
              <a:avLst/>
              <a:gdLst>
                <a:gd name="T0" fmla="*/ 3 w 179"/>
                <a:gd name="T1" fmla="*/ 0 h 117"/>
                <a:gd name="T2" fmla="*/ 0 w 179"/>
                <a:gd name="T3" fmla="*/ 30 h 117"/>
                <a:gd name="T4" fmla="*/ 176 w 179"/>
                <a:gd name="T5" fmla="*/ 117 h 117"/>
                <a:gd name="T6" fmla="*/ 179 w 179"/>
                <a:gd name="T7" fmla="*/ 87 h 117"/>
                <a:gd name="T8" fmla="*/ 3 w 17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17">
                  <a:moveTo>
                    <a:pt x="3" y="0"/>
                  </a:moveTo>
                  <a:lnTo>
                    <a:pt x="0" y="30"/>
                  </a:lnTo>
                  <a:lnTo>
                    <a:pt x="176" y="117"/>
                  </a:lnTo>
                  <a:lnTo>
                    <a:pt x="179" y="8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327">
              <a:extLst>
                <a:ext uri="{FF2B5EF4-FFF2-40B4-BE49-F238E27FC236}">
                  <a16:creationId xmlns:a16="http://schemas.microsoft.com/office/drawing/2014/main" id="{5F3BCD0B-B7BD-435C-B353-517FA3541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17934" y="-11170036"/>
              <a:ext cx="1196007" cy="394941"/>
            </a:xfrm>
            <a:custGeom>
              <a:avLst/>
              <a:gdLst>
                <a:gd name="T0" fmla="*/ 3 w 179"/>
                <a:gd name="T1" fmla="*/ 0 h 117"/>
                <a:gd name="T2" fmla="*/ 0 w 179"/>
                <a:gd name="T3" fmla="*/ 30 h 117"/>
                <a:gd name="T4" fmla="*/ 176 w 179"/>
                <a:gd name="T5" fmla="*/ 117 h 117"/>
                <a:gd name="T6" fmla="*/ 179 w 179"/>
                <a:gd name="T7" fmla="*/ 87 h 117"/>
                <a:gd name="T8" fmla="*/ 3 w 17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17">
                  <a:moveTo>
                    <a:pt x="3" y="0"/>
                  </a:moveTo>
                  <a:lnTo>
                    <a:pt x="0" y="30"/>
                  </a:lnTo>
                  <a:lnTo>
                    <a:pt x="176" y="117"/>
                  </a:lnTo>
                  <a:lnTo>
                    <a:pt x="179" y="87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328">
              <a:extLst>
                <a:ext uri="{FF2B5EF4-FFF2-40B4-BE49-F238E27FC236}">
                  <a16:creationId xmlns:a16="http://schemas.microsoft.com/office/drawing/2014/main" id="{49D8867D-1394-4B70-AFFE-F690D6F5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91430" y="-10869610"/>
              <a:ext cx="1369729" cy="435449"/>
            </a:xfrm>
            <a:custGeom>
              <a:avLst/>
              <a:gdLst>
                <a:gd name="T0" fmla="*/ 3 w 205"/>
                <a:gd name="T1" fmla="*/ 0 h 129"/>
                <a:gd name="T2" fmla="*/ 0 w 205"/>
                <a:gd name="T3" fmla="*/ 30 h 129"/>
                <a:gd name="T4" fmla="*/ 201 w 205"/>
                <a:gd name="T5" fmla="*/ 129 h 129"/>
                <a:gd name="T6" fmla="*/ 205 w 205"/>
                <a:gd name="T7" fmla="*/ 99 h 129"/>
                <a:gd name="T8" fmla="*/ 3 w 205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29">
                  <a:moveTo>
                    <a:pt x="3" y="0"/>
                  </a:moveTo>
                  <a:lnTo>
                    <a:pt x="0" y="30"/>
                  </a:lnTo>
                  <a:lnTo>
                    <a:pt x="201" y="129"/>
                  </a:lnTo>
                  <a:lnTo>
                    <a:pt x="205" y="9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329">
              <a:extLst>
                <a:ext uri="{FF2B5EF4-FFF2-40B4-BE49-F238E27FC236}">
                  <a16:creationId xmlns:a16="http://schemas.microsoft.com/office/drawing/2014/main" id="{D68ADAC2-6C38-4F73-9F8C-C00D94283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91430" y="-10869610"/>
              <a:ext cx="1369729" cy="435449"/>
            </a:xfrm>
            <a:custGeom>
              <a:avLst/>
              <a:gdLst>
                <a:gd name="T0" fmla="*/ 3 w 205"/>
                <a:gd name="T1" fmla="*/ 0 h 129"/>
                <a:gd name="T2" fmla="*/ 0 w 205"/>
                <a:gd name="T3" fmla="*/ 30 h 129"/>
                <a:gd name="T4" fmla="*/ 201 w 205"/>
                <a:gd name="T5" fmla="*/ 129 h 129"/>
                <a:gd name="T6" fmla="*/ 205 w 205"/>
                <a:gd name="T7" fmla="*/ 99 h 129"/>
                <a:gd name="T8" fmla="*/ 3 w 205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29">
                  <a:moveTo>
                    <a:pt x="3" y="0"/>
                  </a:moveTo>
                  <a:lnTo>
                    <a:pt x="0" y="30"/>
                  </a:lnTo>
                  <a:lnTo>
                    <a:pt x="201" y="129"/>
                  </a:lnTo>
                  <a:lnTo>
                    <a:pt x="205" y="99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 330">
              <a:extLst>
                <a:ext uri="{FF2B5EF4-FFF2-40B4-BE49-F238E27FC236}">
                  <a16:creationId xmlns:a16="http://schemas.microsoft.com/office/drawing/2014/main" id="{BAF4F305-0F51-4560-91CA-BA61CEDC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112594" y="-8283918"/>
              <a:ext cx="327401" cy="182281"/>
            </a:xfrm>
            <a:custGeom>
              <a:avLst/>
              <a:gdLst>
                <a:gd name="T0" fmla="*/ 4 w 49"/>
                <a:gd name="T1" fmla="*/ 0 h 54"/>
                <a:gd name="T2" fmla="*/ 0 w 49"/>
                <a:gd name="T3" fmla="*/ 32 h 54"/>
                <a:gd name="T4" fmla="*/ 45 w 49"/>
                <a:gd name="T5" fmla="*/ 54 h 54"/>
                <a:gd name="T6" fmla="*/ 49 w 49"/>
                <a:gd name="T7" fmla="*/ 22 h 54"/>
                <a:gd name="T8" fmla="*/ 4 w 4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4">
                  <a:moveTo>
                    <a:pt x="4" y="0"/>
                  </a:moveTo>
                  <a:lnTo>
                    <a:pt x="0" y="32"/>
                  </a:lnTo>
                  <a:lnTo>
                    <a:pt x="45" y="54"/>
                  </a:lnTo>
                  <a:lnTo>
                    <a:pt x="49" y="2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331">
              <a:extLst>
                <a:ext uri="{FF2B5EF4-FFF2-40B4-BE49-F238E27FC236}">
                  <a16:creationId xmlns:a16="http://schemas.microsoft.com/office/drawing/2014/main" id="{F3F0D0DF-3234-42CA-A0AE-3FFB2FA63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112594" y="-8283918"/>
              <a:ext cx="327401" cy="182281"/>
            </a:xfrm>
            <a:custGeom>
              <a:avLst/>
              <a:gdLst>
                <a:gd name="T0" fmla="*/ 4 w 49"/>
                <a:gd name="T1" fmla="*/ 0 h 54"/>
                <a:gd name="T2" fmla="*/ 0 w 49"/>
                <a:gd name="T3" fmla="*/ 32 h 54"/>
                <a:gd name="T4" fmla="*/ 45 w 49"/>
                <a:gd name="T5" fmla="*/ 54 h 54"/>
                <a:gd name="T6" fmla="*/ 49 w 49"/>
                <a:gd name="T7" fmla="*/ 22 h 54"/>
                <a:gd name="T8" fmla="*/ 4 w 4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4">
                  <a:moveTo>
                    <a:pt x="4" y="0"/>
                  </a:moveTo>
                  <a:lnTo>
                    <a:pt x="0" y="32"/>
                  </a:lnTo>
                  <a:lnTo>
                    <a:pt x="45" y="54"/>
                  </a:lnTo>
                  <a:lnTo>
                    <a:pt x="49" y="22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332">
              <a:extLst>
                <a:ext uri="{FF2B5EF4-FFF2-40B4-BE49-F238E27FC236}">
                  <a16:creationId xmlns:a16="http://schemas.microsoft.com/office/drawing/2014/main" id="{04D1FA2F-64F8-4811-948E-8B6CB223A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11251" y="-8135393"/>
              <a:ext cx="320717" cy="182281"/>
            </a:xfrm>
            <a:custGeom>
              <a:avLst/>
              <a:gdLst>
                <a:gd name="T0" fmla="*/ 4 w 48"/>
                <a:gd name="T1" fmla="*/ 0 h 54"/>
                <a:gd name="T2" fmla="*/ 0 w 48"/>
                <a:gd name="T3" fmla="*/ 32 h 54"/>
                <a:gd name="T4" fmla="*/ 45 w 48"/>
                <a:gd name="T5" fmla="*/ 54 h 54"/>
                <a:gd name="T6" fmla="*/ 48 w 48"/>
                <a:gd name="T7" fmla="*/ 22 h 54"/>
                <a:gd name="T8" fmla="*/ 4 w 4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4">
                  <a:moveTo>
                    <a:pt x="4" y="0"/>
                  </a:moveTo>
                  <a:lnTo>
                    <a:pt x="0" y="32"/>
                  </a:lnTo>
                  <a:lnTo>
                    <a:pt x="45" y="54"/>
                  </a:lnTo>
                  <a:lnTo>
                    <a:pt x="48" y="2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 333">
              <a:extLst>
                <a:ext uri="{FF2B5EF4-FFF2-40B4-BE49-F238E27FC236}">
                  <a16:creationId xmlns:a16="http://schemas.microsoft.com/office/drawing/2014/main" id="{C4CC68F2-7441-4799-982C-469BAE610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11251" y="-8135393"/>
              <a:ext cx="320717" cy="182281"/>
            </a:xfrm>
            <a:custGeom>
              <a:avLst/>
              <a:gdLst>
                <a:gd name="T0" fmla="*/ 4 w 48"/>
                <a:gd name="T1" fmla="*/ 0 h 54"/>
                <a:gd name="T2" fmla="*/ 0 w 48"/>
                <a:gd name="T3" fmla="*/ 32 h 54"/>
                <a:gd name="T4" fmla="*/ 45 w 48"/>
                <a:gd name="T5" fmla="*/ 54 h 54"/>
                <a:gd name="T6" fmla="*/ 48 w 48"/>
                <a:gd name="T7" fmla="*/ 22 h 54"/>
                <a:gd name="T8" fmla="*/ 4 w 4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4">
                  <a:moveTo>
                    <a:pt x="4" y="0"/>
                  </a:moveTo>
                  <a:lnTo>
                    <a:pt x="0" y="32"/>
                  </a:lnTo>
                  <a:lnTo>
                    <a:pt x="45" y="54"/>
                  </a:lnTo>
                  <a:lnTo>
                    <a:pt x="48" y="22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 334">
              <a:extLst>
                <a:ext uri="{FF2B5EF4-FFF2-40B4-BE49-F238E27FC236}">
                  <a16:creationId xmlns:a16="http://schemas.microsoft.com/office/drawing/2014/main" id="{C30C4E3B-7F07-4716-BCD1-32A75D585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-8916591" y="-7986867"/>
              <a:ext cx="327401" cy="182281"/>
            </a:xfrm>
            <a:custGeom>
              <a:avLst/>
              <a:gdLst>
                <a:gd name="T0" fmla="*/ 4 w 49"/>
                <a:gd name="T1" fmla="*/ 0 h 54"/>
                <a:gd name="T2" fmla="*/ 0 w 49"/>
                <a:gd name="T3" fmla="*/ 32 h 54"/>
                <a:gd name="T4" fmla="*/ 45 w 49"/>
                <a:gd name="T5" fmla="*/ 54 h 54"/>
                <a:gd name="T6" fmla="*/ 49 w 49"/>
                <a:gd name="T7" fmla="*/ 22 h 54"/>
                <a:gd name="T8" fmla="*/ 4 w 4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4">
                  <a:moveTo>
                    <a:pt x="4" y="0"/>
                  </a:moveTo>
                  <a:lnTo>
                    <a:pt x="0" y="32"/>
                  </a:lnTo>
                  <a:lnTo>
                    <a:pt x="45" y="54"/>
                  </a:lnTo>
                  <a:lnTo>
                    <a:pt x="49" y="2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 335">
              <a:extLst>
                <a:ext uri="{FF2B5EF4-FFF2-40B4-BE49-F238E27FC236}">
                  <a16:creationId xmlns:a16="http://schemas.microsoft.com/office/drawing/2014/main" id="{F6790B21-5595-4CD2-BCC3-A7A45D55B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-8916591" y="-7986867"/>
              <a:ext cx="327401" cy="182281"/>
            </a:xfrm>
            <a:custGeom>
              <a:avLst/>
              <a:gdLst>
                <a:gd name="T0" fmla="*/ 4 w 49"/>
                <a:gd name="T1" fmla="*/ 0 h 54"/>
                <a:gd name="T2" fmla="*/ 0 w 49"/>
                <a:gd name="T3" fmla="*/ 32 h 54"/>
                <a:gd name="T4" fmla="*/ 45 w 49"/>
                <a:gd name="T5" fmla="*/ 54 h 54"/>
                <a:gd name="T6" fmla="*/ 49 w 49"/>
                <a:gd name="T7" fmla="*/ 22 h 54"/>
                <a:gd name="T8" fmla="*/ 4 w 4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4">
                  <a:moveTo>
                    <a:pt x="4" y="0"/>
                  </a:moveTo>
                  <a:lnTo>
                    <a:pt x="0" y="32"/>
                  </a:lnTo>
                  <a:lnTo>
                    <a:pt x="45" y="54"/>
                  </a:lnTo>
                  <a:lnTo>
                    <a:pt x="49" y="22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 336">
              <a:extLst>
                <a:ext uri="{FF2B5EF4-FFF2-40B4-BE49-F238E27FC236}">
                  <a16:creationId xmlns:a16="http://schemas.microsoft.com/office/drawing/2014/main" id="{E67DFE1B-A803-4B72-8B4C-736B80CCF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8321927" y="-7834965"/>
              <a:ext cx="327401" cy="178905"/>
            </a:xfrm>
            <a:custGeom>
              <a:avLst/>
              <a:gdLst>
                <a:gd name="T0" fmla="*/ 4 w 49"/>
                <a:gd name="T1" fmla="*/ 0 h 53"/>
                <a:gd name="T2" fmla="*/ 0 w 49"/>
                <a:gd name="T3" fmla="*/ 31 h 53"/>
                <a:gd name="T4" fmla="*/ 45 w 49"/>
                <a:gd name="T5" fmla="*/ 53 h 53"/>
                <a:gd name="T6" fmla="*/ 49 w 49"/>
                <a:gd name="T7" fmla="*/ 22 h 53"/>
                <a:gd name="T8" fmla="*/ 4 w 4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3">
                  <a:moveTo>
                    <a:pt x="4" y="0"/>
                  </a:moveTo>
                  <a:lnTo>
                    <a:pt x="0" y="31"/>
                  </a:lnTo>
                  <a:lnTo>
                    <a:pt x="45" y="53"/>
                  </a:lnTo>
                  <a:lnTo>
                    <a:pt x="49" y="2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 337">
              <a:extLst>
                <a:ext uri="{FF2B5EF4-FFF2-40B4-BE49-F238E27FC236}">
                  <a16:creationId xmlns:a16="http://schemas.microsoft.com/office/drawing/2014/main" id="{CAE99DC7-56EB-4823-848C-9EEFFF700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-8321927" y="-7834965"/>
              <a:ext cx="327401" cy="178905"/>
            </a:xfrm>
            <a:custGeom>
              <a:avLst/>
              <a:gdLst>
                <a:gd name="T0" fmla="*/ 4 w 49"/>
                <a:gd name="T1" fmla="*/ 0 h 53"/>
                <a:gd name="T2" fmla="*/ 0 w 49"/>
                <a:gd name="T3" fmla="*/ 31 h 53"/>
                <a:gd name="T4" fmla="*/ 45 w 49"/>
                <a:gd name="T5" fmla="*/ 53 h 53"/>
                <a:gd name="T6" fmla="*/ 49 w 49"/>
                <a:gd name="T7" fmla="*/ 22 h 53"/>
                <a:gd name="T8" fmla="*/ 4 w 4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3">
                  <a:moveTo>
                    <a:pt x="4" y="0"/>
                  </a:moveTo>
                  <a:lnTo>
                    <a:pt x="0" y="31"/>
                  </a:lnTo>
                  <a:lnTo>
                    <a:pt x="45" y="53"/>
                  </a:lnTo>
                  <a:lnTo>
                    <a:pt x="49" y="22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338">
              <a:extLst>
                <a:ext uri="{FF2B5EF4-FFF2-40B4-BE49-F238E27FC236}">
                  <a16:creationId xmlns:a16="http://schemas.microsoft.com/office/drawing/2014/main" id="{6557F894-CBBE-410C-B9B7-6774164BE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7720582" y="-7686440"/>
              <a:ext cx="327401" cy="178905"/>
            </a:xfrm>
            <a:custGeom>
              <a:avLst/>
              <a:gdLst>
                <a:gd name="T0" fmla="*/ 4 w 49"/>
                <a:gd name="T1" fmla="*/ 0 h 53"/>
                <a:gd name="T2" fmla="*/ 0 w 49"/>
                <a:gd name="T3" fmla="*/ 31 h 53"/>
                <a:gd name="T4" fmla="*/ 45 w 49"/>
                <a:gd name="T5" fmla="*/ 53 h 53"/>
                <a:gd name="T6" fmla="*/ 49 w 49"/>
                <a:gd name="T7" fmla="*/ 22 h 53"/>
                <a:gd name="T8" fmla="*/ 4 w 4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3">
                  <a:moveTo>
                    <a:pt x="4" y="0"/>
                  </a:moveTo>
                  <a:lnTo>
                    <a:pt x="0" y="31"/>
                  </a:lnTo>
                  <a:lnTo>
                    <a:pt x="45" y="53"/>
                  </a:lnTo>
                  <a:lnTo>
                    <a:pt x="49" y="2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339">
              <a:extLst>
                <a:ext uri="{FF2B5EF4-FFF2-40B4-BE49-F238E27FC236}">
                  <a16:creationId xmlns:a16="http://schemas.microsoft.com/office/drawing/2014/main" id="{0A823584-FC06-4B8B-B409-F28AE61CA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-7720582" y="-7686440"/>
              <a:ext cx="327401" cy="178905"/>
            </a:xfrm>
            <a:custGeom>
              <a:avLst/>
              <a:gdLst>
                <a:gd name="T0" fmla="*/ 4 w 49"/>
                <a:gd name="T1" fmla="*/ 0 h 53"/>
                <a:gd name="T2" fmla="*/ 0 w 49"/>
                <a:gd name="T3" fmla="*/ 31 h 53"/>
                <a:gd name="T4" fmla="*/ 45 w 49"/>
                <a:gd name="T5" fmla="*/ 53 h 53"/>
                <a:gd name="T6" fmla="*/ 49 w 49"/>
                <a:gd name="T7" fmla="*/ 22 h 53"/>
                <a:gd name="T8" fmla="*/ 4 w 4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3">
                  <a:moveTo>
                    <a:pt x="4" y="0"/>
                  </a:moveTo>
                  <a:lnTo>
                    <a:pt x="0" y="31"/>
                  </a:lnTo>
                  <a:lnTo>
                    <a:pt x="45" y="53"/>
                  </a:lnTo>
                  <a:lnTo>
                    <a:pt x="49" y="22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340">
              <a:extLst>
                <a:ext uri="{FF2B5EF4-FFF2-40B4-BE49-F238E27FC236}">
                  <a16:creationId xmlns:a16="http://schemas.microsoft.com/office/drawing/2014/main" id="{C13DEC12-C113-497A-B484-DE5BB171B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-7125923" y="-7541291"/>
              <a:ext cx="320717" cy="182281"/>
            </a:xfrm>
            <a:custGeom>
              <a:avLst/>
              <a:gdLst>
                <a:gd name="T0" fmla="*/ 4 w 48"/>
                <a:gd name="T1" fmla="*/ 0 h 54"/>
                <a:gd name="T2" fmla="*/ 0 w 48"/>
                <a:gd name="T3" fmla="*/ 32 h 54"/>
                <a:gd name="T4" fmla="*/ 45 w 48"/>
                <a:gd name="T5" fmla="*/ 54 h 54"/>
                <a:gd name="T6" fmla="*/ 48 w 48"/>
                <a:gd name="T7" fmla="*/ 22 h 54"/>
                <a:gd name="T8" fmla="*/ 4 w 4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4">
                  <a:moveTo>
                    <a:pt x="4" y="0"/>
                  </a:moveTo>
                  <a:lnTo>
                    <a:pt x="0" y="32"/>
                  </a:lnTo>
                  <a:lnTo>
                    <a:pt x="45" y="54"/>
                  </a:lnTo>
                  <a:lnTo>
                    <a:pt x="48" y="2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4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341">
              <a:extLst>
                <a:ext uri="{FF2B5EF4-FFF2-40B4-BE49-F238E27FC236}">
                  <a16:creationId xmlns:a16="http://schemas.microsoft.com/office/drawing/2014/main" id="{55A586EE-F91A-41B2-BE31-0D5D76FB0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125923" y="-7541291"/>
              <a:ext cx="320717" cy="182281"/>
            </a:xfrm>
            <a:custGeom>
              <a:avLst/>
              <a:gdLst>
                <a:gd name="T0" fmla="*/ 4 w 48"/>
                <a:gd name="T1" fmla="*/ 0 h 54"/>
                <a:gd name="T2" fmla="*/ 0 w 48"/>
                <a:gd name="T3" fmla="*/ 32 h 54"/>
                <a:gd name="T4" fmla="*/ 45 w 48"/>
                <a:gd name="T5" fmla="*/ 54 h 54"/>
                <a:gd name="T6" fmla="*/ 48 w 48"/>
                <a:gd name="T7" fmla="*/ 22 h 54"/>
                <a:gd name="T8" fmla="*/ 4 w 4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4">
                  <a:moveTo>
                    <a:pt x="4" y="0"/>
                  </a:moveTo>
                  <a:lnTo>
                    <a:pt x="0" y="32"/>
                  </a:lnTo>
                  <a:lnTo>
                    <a:pt x="45" y="54"/>
                  </a:lnTo>
                  <a:lnTo>
                    <a:pt x="48" y="22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342">
              <a:extLst>
                <a:ext uri="{FF2B5EF4-FFF2-40B4-BE49-F238E27FC236}">
                  <a16:creationId xmlns:a16="http://schemas.microsoft.com/office/drawing/2014/main" id="{FCF583C6-B1E9-4CF8-8018-30689BD87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052462" y="-8982661"/>
              <a:ext cx="440985" cy="654862"/>
            </a:xfrm>
            <a:custGeom>
              <a:avLst/>
              <a:gdLst>
                <a:gd name="T0" fmla="*/ 44 w 66"/>
                <a:gd name="T1" fmla="*/ 194 h 194"/>
                <a:gd name="T2" fmla="*/ 0 w 66"/>
                <a:gd name="T3" fmla="*/ 172 h 194"/>
                <a:gd name="T4" fmla="*/ 21 w 66"/>
                <a:gd name="T5" fmla="*/ 0 h 194"/>
                <a:gd name="T6" fmla="*/ 66 w 66"/>
                <a:gd name="T7" fmla="*/ 22 h 194"/>
                <a:gd name="T8" fmla="*/ 44 w 66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94">
                  <a:moveTo>
                    <a:pt x="44" y="194"/>
                  </a:moveTo>
                  <a:lnTo>
                    <a:pt x="0" y="172"/>
                  </a:lnTo>
                  <a:lnTo>
                    <a:pt x="21" y="0"/>
                  </a:lnTo>
                  <a:lnTo>
                    <a:pt x="66" y="22"/>
                  </a:lnTo>
                  <a:lnTo>
                    <a:pt x="44" y="194"/>
                  </a:lnTo>
                  <a:close/>
                </a:path>
              </a:pathLst>
            </a:custGeom>
            <a:solidFill>
              <a:srgbClr val="42A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 343">
              <a:extLst>
                <a:ext uri="{FF2B5EF4-FFF2-40B4-BE49-F238E27FC236}">
                  <a16:creationId xmlns:a16="http://schemas.microsoft.com/office/drawing/2014/main" id="{48A674BE-3C25-4526-A451-86A634DF6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9457798" y="-9593642"/>
              <a:ext cx="628070" cy="1414366"/>
            </a:xfrm>
            <a:custGeom>
              <a:avLst/>
              <a:gdLst>
                <a:gd name="T0" fmla="*/ 45 w 94"/>
                <a:gd name="T1" fmla="*/ 419 h 419"/>
                <a:gd name="T2" fmla="*/ 0 w 94"/>
                <a:gd name="T3" fmla="*/ 397 h 419"/>
                <a:gd name="T4" fmla="*/ 49 w 94"/>
                <a:gd name="T5" fmla="*/ 0 h 419"/>
                <a:gd name="T6" fmla="*/ 94 w 94"/>
                <a:gd name="T7" fmla="*/ 22 h 419"/>
                <a:gd name="T8" fmla="*/ 45 w 94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19">
                  <a:moveTo>
                    <a:pt x="45" y="419"/>
                  </a:moveTo>
                  <a:lnTo>
                    <a:pt x="0" y="397"/>
                  </a:lnTo>
                  <a:lnTo>
                    <a:pt x="49" y="0"/>
                  </a:lnTo>
                  <a:lnTo>
                    <a:pt x="94" y="22"/>
                  </a:lnTo>
                  <a:lnTo>
                    <a:pt x="45" y="419"/>
                  </a:ln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 344">
              <a:extLst>
                <a:ext uri="{FF2B5EF4-FFF2-40B4-BE49-F238E27FC236}">
                  <a16:creationId xmlns:a16="http://schemas.microsoft.com/office/drawing/2014/main" id="{FF35B68D-29D0-43F5-A44E-D1A8EEA0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-8856454" y="-8648480"/>
              <a:ext cx="427622" cy="614355"/>
            </a:xfrm>
            <a:custGeom>
              <a:avLst/>
              <a:gdLst>
                <a:gd name="T0" fmla="*/ 44 w 64"/>
                <a:gd name="T1" fmla="*/ 182 h 182"/>
                <a:gd name="T2" fmla="*/ 0 w 64"/>
                <a:gd name="T3" fmla="*/ 161 h 182"/>
                <a:gd name="T4" fmla="*/ 20 w 64"/>
                <a:gd name="T5" fmla="*/ 0 h 182"/>
                <a:gd name="T6" fmla="*/ 64 w 64"/>
                <a:gd name="T7" fmla="*/ 22 h 182"/>
                <a:gd name="T8" fmla="*/ 44 w 64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82">
                  <a:moveTo>
                    <a:pt x="44" y="182"/>
                  </a:moveTo>
                  <a:lnTo>
                    <a:pt x="0" y="161"/>
                  </a:lnTo>
                  <a:lnTo>
                    <a:pt x="20" y="0"/>
                  </a:lnTo>
                  <a:lnTo>
                    <a:pt x="64" y="22"/>
                  </a:lnTo>
                  <a:lnTo>
                    <a:pt x="44" y="182"/>
                  </a:lnTo>
                  <a:close/>
                </a:path>
              </a:pathLst>
            </a:custGeom>
            <a:solidFill>
              <a:srgbClr val="07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345">
              <a:extLst>
                <a:ext uri="{FF2B5EF4-FFF2-40B4-BE49-F238E27FC236}">
                  <a16:creationId xmlns:a16="http://schemas.microsoft.com/office/drawing/2014/main" id="{08D08ED7-03E5-426B-BCFE-3BA329BA9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-8261794" y="-9056924"/>
              <a:ext cx="567937" cy="1171324"/>
            </a:xfrm>
            <a:custGeom>
              <a:avLst/>
              <a:gdLst>
                <a:gd name="T0" fmla="*/ 44 w 85"/>
                <a:gd name="T1" fmla="*/ 347 h 347"/>
                <a:gd name="T2" fmla="*/ 0 w 85"/>
                <a:gd name="T3" fmla="*/ 325 h 347"/>
                <a:gd name="T4" fmla="*/ 40 w 85"/>
                <a:gd name="T5" fmla="*/ 0 h 347"/>
                <a:gd name="T6" fmla="*/ 85 w 85"/>
                <a:gd name="T7" fmla="*/ 22 h 347"/>
                <a:gd name="T8" fmla="*/ 44 w 85"/>
                <a:gd name="T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47">
                  <a:moveTo>
                    <a:pt x="44" y="347"/>
                  </a:moveTo>
                  <a:lnTo>
                    <a:pt x="0" y="325"/>
                  </a:lnTo>
                  <a:lnTo>
                    <a:pt x="40" y="0"/>
                  </a:lnTo>
                  <a:lnTo>
                    <a:pt x="85" y="22"/>
                  </a:lnTo>
                  <a:lnTo>
                    <a:pt x="44" y="347"/>
                  </a:lnTo>
                  <a:close/>
                </a:path>
              </a:pathLst>
            </a:custGeom>
            <a:solidFill>
              <a:srgbClr val="007A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346">
              <a:extLst>
                <a:ext uri="{FF2B5EF4-FFF2-40B4-BE49-F238E27FC236}">
                  <a16:creationId xmlns:a16="http://schemas.microsoft.com/office/drawing/2014/main" id="{76971F4E-DF93-4B2A-85CF-775FE2C5D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-7667130" y="-8634978"/>
              <a:ext cx="501122" cy="901278"/>
            </a:xfrm>
            <a:custGeom>
              <a:avLst/>
              <a:gdLst>
                <a:gd name="T0" fmla="*/ 45 w 75"/>
                <a:gd name="T1" fmla="*/ 267 h 267"/>
                <a:gd name="T2" fmla="*/ 0 w 75"/>
                <a:gd name="T3" fmla="*/ 244 h 267"/>
                <a:gd name="T4" fmla="*/ 31 w 75"/>
                <a:gd name="T5" fmla="*/ 0 h 267"/>
                <a:gd name="T6" fmla="*/ 75 w 75"/>
                <a:gd name="T7" fmla="*/ 22 h 267"/>
                <a:gd name="T8" fmla="*/ 45 w 75"/>
                <a:gd name="T9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67">
                  <a:moveTo>
                    <a:pt x="45" y="267"/>
                  </a:moveTo>
                  <a:lnTo>
                    <a:pt x="0" y="244"/>
                  </a:lnTo>
                  <a:lnTo>
                    <a:pt x="31" y="0"/>
                  </a:lnTo>
                  <a:lnTo>
                    <a:pt x="75" y="22"/>
                  </a:lnTo>
                  <a:lnTo>
                    <a:pt x="45" y="267"/>
                  </a:lnTo>
                  <a:close/>
                </a:path>
              </a:pathLst>
            </a:custGeom>
            <a:solidFill>
              <a:srgbClr val="FCB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347">
              <a:extLst>
                <a:ext uri="{FF2B5EF4-FFF2-40B4-BE49-F238E27FC236}">
                  <a16:creationId xmlns:a16="http://schemas.microsoft.com/office/drawing/2014/main" id="{3DA0EF9D-7696-4875-9A03-087B4861B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-7072470" y="-9472122"/>
              <a:ext cx="741659" cy="1886947"/>
            </a:xfrm>
            <a:custGeom>
              <a:avLst/>
              <a:gdLst>
                <a:gd name="T0" fmla="*/ 45 w 111"/>
                <a:gd name="T1" fmla="*/ 559 h 559"/>
                <a:gd name="T2" fmla="*/ 0 w 111"/>
                <a:gd name="T3" fmla="*/ 537 h 559"/>
                <a:gd name="T4" fmla="*/ 67 w 111"/>
                <a:gd name="T5" fmla="*/ 0 h 559"/>
                <a:gd name="T6" fmla="*/ 111 w 111"/>
                <a:gd name="T7" fmla="*/ 22 h 559"/>
                <a:gd name="T8" fmla="*/ 45 w 111"/>
                <a:gd name="T9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559">
                  <a:moveTo>
                    <a:pt x="45" y="559"/>
                  </a:moveTo>
                  <a:lnTo>
                    <a:pt x="0" y="537"/>
                  </a:lnTo>
                  <a:lnTo>
                    <a:pt x="67" y="0"/>
                  </a:lnTo>
                  <a:lnTo>
                    <a:pt x="111" y="22"/>
                  </a:lnTo>
                  <a:lnTo>
                    <a:pt x="45" y="559"/>
                  </a:lnTo>
                  <a:close/>
                </a:path>
              </a:pathLst>
            </a:custGeom>
            <a:solidFill>
              <a:srgbClr val="07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B4A089-DCDE-4EE8-A4A7-14E6DD562FEB}"/>
              </a:ext>
            </a:extLst>
          </p:cNvPr>
          <p:cNvGrpSpPr/>
          <p:nvPr/>
        </p:nvGrpSpPr>
        <p:grpSpPr>
          <a:xfrm>
            <a:off x="5945434" y="3950992"/>
            <a:ext cx="1255572" cy="1676053"/>
            <a:chOff x="-3310729" y="-9056926"/>
            <a:chExt cx="3287345" cy="4388250"/>
          </a:xfrm>
        </p:grpSpPr>
        <p:sp>
          <p:nvSpPr>
            <p:cNvPr id="245" name="Freeform 87">
              <a:extLst>
                <a:ext uri="{FF2B5EF4-FFF2-40B4-BE49-F238E27FC236}">
                  <a16:creationId xmlns:a16="http://schemas.microsoft.com/office/drawing/2014/main" id="{E3AE677C-263D-4708-9033-90CE31438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10729" y="-9056926"/>
              <a:ext cx="3287345" cy="4388250"/>
            </a:xfrm>
            <a:custGeom>
              <a:avLst/>
              <a:gdLst>
                <a:gd name="T0" fmla="*/ 636 w 1113"/>
                <a:gd name="T1" fmla="*/ 72 h 1473"/>
                <a:gd name="T2" fmla="*/ 1092 w 1113"/>
                <a:gd name="T3" fmla="*/ 1138 h 1473"/>
                <a:gd name="T4" fmla="*/ 1041 w 1113"/>
                <a:gd name="T5" fmla="*/ 1266 h 1473"/>
                <a:gd name="T6" fmla="*/ 605 w 1113"/>
                <a:gd name="T7" fmla="*/ 1452 h 1473"/>
                <a:gd name="T8" fmla="*/ 478 w 1113"/>
                <a:gd name="T9" fmla="*/ 1401 h 1473"/>
                <a:gd name="T10" fmla="*/ 21 w 1113"/>
                <a:gd name="T11" fmla="*/ 335 h 1473"/>
                <a:gd name="T12" fmla="*/ 72 w 1113"/>
                <a:gd name="T13" fmla="*/ 207 h 1473"/>
                <a:gd name="T14" fmla="*/ 508 w 1113"/>
                <a:gd name="T15" fmla="*/ 21 h 1473"/>
                <a:gd name="T16" fmla="*/ 636 w 1113"/>
                <a:gd name="T17" fmla="*/ 72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3" h="1473">
                  <a:moveTo>
                    <a:pt x="636" y="72"/>
                  </a:moveTo>
                  <a:cubicBezTo>
                    <a:pt x="1092" y="1138"/>
                    <a:pt x="1092" y="1138"/>
                    <a:pt x="1092" y="1138"/>
                  </a:cubicBezTo>
                  <a:cubicBezTo>
                    <a:pt x="1113" y="1187"/>
                    <a:pt x="1090" y="1245"/>
                    <a:pt x="1041" y="1266"/>
                  </a:cubicBezTo>
                  <a:cubicBezTo>
                    <a:pt x="605" y="1452"/>
                    <a:pt x="605" y="1452"/>
                    <a:pt x="605" y="1452"/>
                  </a:cubicBezTo>
                  <a:cubicBezTo>
                    <a:pt x="556" y="1473"/>
                    <a:pt x="499" y="1450"/>
                    <a:pt x="478" y="1401"/>
                  </a:cubicBezTo>
                  <a:cubicBezTo>
                    <a:pt x="21" y="335"/>
                    <a:pt x="21" y="335"/>
                    <a:pt x="21" y="335"/>
                  </a:cubicBezTo>
                  <a:cubicBezTo>
                    <a:pt x="0" y="286"/>
                    <a:pt x="23" y="228"/>
                    <a:pt x="72" y="207"/>
                  </a:cubicBezTo>
                  <a:cubicBezTo>
                    <a:pt x="508" y="21"/>
                    <a:pt x="508" y="21"/>
                    <a:pt x="508" y="21"/>
                  </a:cubicBezTo>
                  <a:cubicBezTo>
                    <a:pt x="557" y="0"/>
                    <a:pt x="615" y="23"/>
                    <a:pt x="636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Freeform 88">
              <a:extLst>
                <a:ext uri="{FF2B5EF4-FFF2-40B4-BE49-F238E27FC236}">
                  <a16:creationId xmlns:a16="http://schemas.microsoft.com/office/drawing/2014/main" id="{F5F4E68F-3081-48A6-920C-11DA36E43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97142" y="-8945532"/>
              <a:ext cx="3066853" cy="4162087"/>
            </a:xfrm>
            <a:custGeom>
              <a:avLst/>
              <a:gdLst>
                <a:gd name="T0" fmla="*/ 571 w 1040"/>
                <a:gd name="T1" fmla="*/ 48 h 1397"/>
                <a:gd name="T2" fmla="*/ 1026 w 1040"/>
                <a:gd name="T3" fmla="*/ 1111 h 1397"/>
                <a:gd name="T4" fmla="*/ 991 w 1040"/>
                <a:gd name="T5" fmla="*/ 1196 h 1397"/>
                <a:gd name="T6" fmla="*/ 554 w 1040"/>
                <a:gd name="T7" fmla="*/ 1383 h 1397"/>
                <a:gd name="T8" fmla="*/ 469 w 1040"/>
                <a:gd name="T9" fmla="*/ 1349 h 1397"/>
                <a:gd name="T10" fmla="*/ 14 w 1040"/>
                <a:gd name="T11" fmla="*/ 286 h 1397"/>
                <a:gd name="T12" fmla="*/ 48 w 1040"/>
                <a:gd name="T13" fmla="*/ 201 h 1397"/>
                <a:gd name="T14" fmla="*/ 486 w 1040"/>
                <a:gd name="T15" fmla="*/ 14 h 1397"/>
                <a:gd name="T16" fmla="*/ 571 w 1040"/>
                <a:gd name="T17" fmla="*/ 48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0" h="1397">
                  <a:moveTo>
                    <a:pt x="571" y="48"/>
                  </a:moveTo>
                  <a:cubicBezTo>
                    <a:pt x="1026" y="1111"/>
                    <a:pt x="1026" y="1111"/>
                    <a:pt x="1026" y="1111"/>
                  </a:cubicBezTo>
                  <a:cubicBezTo>
                    <a:pt x="1040" y="1144"/>
                    <a:pt x="1024" y="1182"/>
                    <a:pt x="991" y="1196"/>
                  </a:cubicBezTo>
                  <a:cubicBezTo>
                    <a:pt x="554" y="1383"/>
                    <a:pt x="554" y="1383"/>
                    <a:pt x="554" y="1383"/>
                  </a:cubicBezTo>
                  <a:cubicBezTo>
                    <a:pt x="521" y="1397"/>
                    <a:pt x="483" y="1382"/>
                    <a:pt x="469" y="1349"/>
                  </a:cubicBezTo>
                  <a:cubicBezTo>
                    <a:pt x="14" y="286"/>
                    <a:pt x="14" y="286"/>
                    <a:pt x="14" y="286"/>
                  </a:cubicBezTo>
                  <a:cubicBezTo>
                    <a:pt x="0" y="254"/>
                    <a:pt x="15" y="215"/>
                    <a:pt x="48" y="201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518" y="0"/>
                    <a:pt x="557" y="15"/>
                    <a:pt x="571" y="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Freeform 89">
              <a:extLst>
                <a:ext uri="{FF2B5EF4-FFF2-40B4-BE49-F238E27FC236}">
                  <a16:creationId xmlns:a16="http://schemas.microsoft.com/office/drawing/2014/main" id="{5DB6F5DD-A8D8-46D2-9CBE-C5074417A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49923" y="-8864518"/>
              <a:ext cx="1129190" cy="631233"/>
            </a:xfrm>
            <a:custGeom>
              <a:avLst/>
              <a:gdLst>
                <a:gd name="T0" fmla="*/ 0 w 384"/>
                <a:gd name="T1" fmla="*/ 155 h 212"/>
                <a:gd name="T2" fmla="*/ 14 w 384"/>
                <a:gd name="T3" fmla="*/ 188 h 212"/>
                <a:gd name="T4" fmla="*/ 57 w 384"/>
                <a:gd name="T5" fmla="*/ 205 h 212"/>
                <a:gd name="T6" fmla="*/ 360 w 384"/>
                <a:gd name="T7" fmla="*/ 75 h 212"/>
                <a:gd name="T8" fmla="*/ 377 w 384"/>
                <a:gd name="T9" fmla="*/ 33 h 212"/>
                <a:gd name="T10" fmla="*/ 363 w 384"/>
                <a:gd name="T11" fmla="*/ 0 h 212"/>
                <a:gd name="T12" fmla="*/ 0 w 384"/>
                <a:gd name="T13" fmla="*/ 15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4" h="212">
                  <a:moveTo>
                    <a:pt x="0" y="155"/>
                  </a:moveTo>
                  <a:cubicBezTo>
                    <a:pt x="14" y="188"/>
                    <a:pt x="14" y="188"/>
                    <a:pt x="14" y="188"/>
                  </a:cubicBezTo>
                  <a:cubicBezTo>
                    <a:pt x="21" y="204"/>
                    <a:pt x="40" y="212"/>
                    <a:pt x="57" y="205"/>
                  </a:cubicBezTo>
                  <a:cubicBezTo>
                    <a:pt x="360" y="75"/>
                    <a:pt x="360" y="75"/>
                    <a:pt x="360" y="75"/>
                  </a:cubicBezTo>
                  <a:cubicBezTo>
                    <a:pt x="376" y="68"/>
                    <a:pt x="384" y="49"/>
                    <a:pt x="377" y="33"/>
                  </a:cubicBezTo>
                  <a:cubicBezTo>
                    <a:pt x="363" y="0"/>
                    <a:pt x="363" y="0"/>
                    <a:pt x="363" y="0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978370A6-E186-4B35-AD08-7AA83BC054D9}"/>
                </a:ext>
              </a:extLst>
            </p:cNvPr>
            <p:cNvSpPr/>
            <p:nvPr/>
          </p:nvSpPr>
          <p:spPr>
            <a:xfrm>
              <a:off x="-2097469" y="-8735389"/>
              <a:ext cx="73406" cy="734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Rectangle: Rounded Corners 369">
              <a:extLst>
                <a:ext uri="{FF2B5EF4-FFF2-40B4-BE49-F238E27FC236}">
                  <a16:creationId xmlns:a16="http://schemas.microsoft.com/office/drawing/2014/main" id="{55DF4F94-DA4A-42C1-B20F-134CECCCE44C}"/>
                </a:ext>
              </a:extLst>
            </p:cNvPr>
            <p:cNvSpPr/>
            <p:nvPr/>
          </p:nvSpPr>
          <p:spPr>
            <a:xfrm rot="3996488" flipH="1">
              <a:off x="-2408187" y="-8698277"/>
              <a:ext cx="45719" cy="26261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787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394912" y="270671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7EA6C197-BDB7-4398-8369-FE1E78306DF5}"/>
              </a:ext>
            </a:extLst>
          </p:cNvPr>
          <p:cNvGrpSpPr/>
          <p:nvPr/>
        </p:nvGrpSpPr>
        <p:grpSpPr>
          <a:xfrm rot="10800000">
            <a:off x="526688" y="1865462"/>
            <a:ext cx="2149380" cy="2621692"/>
            <a:chOff x="3389152" y="2224726"/>
            <a:chExt cx="2203483" cy="2687684"/>
          </a:xfrm>
          <a:solidFill>
            <a:schemeClr val="accent5"/>
          </a:soli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E960C1B-4594-4ED8-AABB-CE79ABEB87C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D7FF47DC-F5AD-4858-99C1-A382812DA7A1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F63F0CF-59A4-4A8B-B3F5-1FA8733693B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577F9F8F-8DFA-479A-BDAD-356F7E7818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4A22BA89-F3C0-44E4-8ABD-F570AE16A2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5F653486-015F-4C44-B904-11DCFF202E9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9737F040-0DA1-4B18-863A-F6855333A83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C994E011-E367-4338-880B-3D421A522468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F7A9D8C0-6CC3-4182-A557-6FE49DCF1C4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00714B71-DDF0-4A98-A443-D016BED81C2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13AA15DA-14AA-4A57-A895-3FDFF203887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F94E3DBD-E46A-4430-9266-E6E831D6BCD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C5D4E82A-9E73-4169-9333-D8D1511B12E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42B10E46-A558-4578-A571-60BF2B1774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9C0C3BD7-4482-4A0E-ABEF-1DB69660B2BD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4584794" y="2365591"/>
            <a:ext cx="1819435" cy="1847450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2125FEC2-5AC1-4713-9D19-60541BC80AD6}"/>
              </a:ext>
            </a:extLst>
          </p:cNvPr>
          <p:cNvSpPr>
            <a:spLocks noEditPoints="1"/>
          </p:cNvSpPr>
          <p:nvPr/>
        </p:nvSpPr>
        <p:spPr bwMode="auto">
          <a:xfrm rot="1276761">
            <a:off x="3117344" y="2559872"/>
            <a:ext cx="1478075" cy="1500834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0C22C2B-5F3A-4C43-AF18-EB2B59FCC180}"/>
              </a:ext>
            </a:extLst>
          </p:cNvPr>
          <p:cNvSpPr>
            <a:spLocks/>
          </p:cNvSpPr>
          <p:nvPr/>
        </p:nvSpPr>
        <p:spPr bwMode="auto">
          <a:xfrm>
            <a:off x="2269041" y="1337034"/>
            <a:ext cx="2231419" cy="882657"/>
          </a:xfrm>
          <a:custGeom>
            <a:avLst/>
            <a:gdLst>
              <a:gd name="T0" fmla="*/ 491 w 741"/>
              <a:gd name="T1" fmla="*/ 218 h 288"/>
              <a:gd name="T2" fmla="*/ 535 w 741"/>
              <a:gd name="T3" fmla="*/ 180 h 288"/>
              <a:gd name="T4" fmla="*/ 0 w 741"/>
              <a:gd name="T5" fmla="*/ 122 h 288"/>
              <a:gd name="T6" fmla="*/ 89 w 741"/>
              <a:gd name="T7" fmla="*/ 73 h 288"/>
              <a:gd name="T8" fmla="*/ 602 w 741"/>
              <a:gd name="T9" fmla="*/ 85 h 288"/>
              <a:gd name="T10" fmla="*/ 637 w 741"/>
              <a:gd name="T11" fmla="*/ 79 h 288"/>
              <a:gd name="T12" fmla="*/ 671 w 741"/>
              <a:gd name="T13" fmla="*/ 38 h 288"/>
              <a:gd name="T14" fmla="*/ 679 w 741"/>
              <a:gd name="T15" fmla="*/ 43 h 288"/>
              <a:gd name="T16" fmla="*/ 741 w 741"/>
              <a:gd name="T17" fmla="*/ 288 h 288"/>
              <a:gd name="T18" fmla="*/ 491 w 741"/>
              <a:gd name="T19" fmla="*/ 21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1" h="288">
                <a:moveTo>
                  <a:pt x="491" y="218"/>
                </a:moveTo>
                <a:cubicBezTo>
                  <a:pt x="508" y="203"/>
                  <a:pt x="522" y="192"/>
                  <a:pt x="535" y="180"/>
                </a:cubicBezTo>
                <a:cubicBezTo>
                  <a:pt x="458" y="108"/>
                  <a:pt x="235" y="21"/>
                  <a:pt x="0" y="122"/>
                </a:cubicBezTo>
                <a:cubicBezTo>
                  <a:pt x="30" y="105"/>
                  <a:pt x="58" y="86"/>
                  <a:pt x="89" y="73"/>
                </a:cubicBezTo>
                <a:cubicBezTo>
                  <a:pt x="262" y="0"/>
                  <a:pt x="433" y="5"/>
                  <a:pt x="602" y="85"/>
                </a:cubicBezTo>
                <a:cubicBezTo>
                  <a:pt x="617" y="93"/>
                  <a:pt x="627" y="92"/>
                  <a:pt x="637" y="79"/>
                </a:cubicBezTo>
                <a:cubicBezTo>
                  <a:pt x="648" y="65"/>
                  <a:pt x="660" y="52"/>
                  <a:pt x="671" y="38"/>
                </a:cubicBezTo>
                <a:cubicBezTo>
                  <a:pt x="674" y="40"/>
                  <a:pt x="676" y="41"/>
                  <a:pt x="679" y="43"/>
                </a:cubicBezTo>
                <a:cubicBezTo>
                  <a:pt x="699" y="123"/>
                  <a:pt x="719" y="203"/>
                  <a:pt x="741" y="288"/>
                </a:cubicBezTo>
                <a:cubicBezTo>
                  <a:pt x="657" y="265"/>
                  <a:pt x="577" y="242"/>
                  <a:pt x="491" y="218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4360170-6298-4DB6-B6E6-5414B2385BBC}"/>
              </a:ext>
            </a:extLst>
          </p:cNvPr>
          <p:cNvSpPr>
            <a:spLocks/>
          </p:cNvSpPr>
          <p:nvPr/>
        </p:nvSpPr>
        <p:spPr bwMode="auto">
          <a:xfrm flipV="1">
            <a:off x="2113984" y="4376330"/>
            <a:ext cx="2231419" cy="882657"/>
          </a:xfrm>
          <a:custGeom>
            <a:avLst/>
            <a:gdLst>
              <a:gd name="T0" fmla="*/ 491 w 741"/>
              <a:gd name="T1" fmla="*/ 218 h 288"/>
              <a:gd name="T2" fmla="*/ 535 w 741"/>
              <a:gd name="T3" fmla="*/ 180 h 288"/>
              <a:gd name="T4" fmla="*/ 0 w 741"/>
              <a:gd name="T5" fmla="*/ 122 h 288"/>
              <a:gd name="T6" fmla="*/ 89 w 741"/>
              <a:gd name="T7" fmla="*/ 73 h 288"/>
              <a:gd name="T8" fmla="*/ 602 w 741"/>
              <a:gd name="T9" fmla="*/ 85 h 288"/>
              <a:gd name="T10" fmla="*/ 637 w 741"/>
              <a:gd name="T11" fmla="*/ 79 h 288"/>
              <a:gd name="T12" fmla="*/ 671 w 741"/>
              <a:gd name="T13" fmla="*/ 38 h 288"/>
              <a:gd name="T14" fmla="*/ 679 w 741"/>
              <a:gd name="T15" fmla="*/ 43 h 288"/>
              <a:gd name="T16" fmla="*/ 741 w 741"/>
              <a:gd name="T17" fmla="*/ 288 h 288"/>
              <a:gd name="T18" fmla="*/ 491 w 741"/>
              <a:gd name="T19" fmla="*/ 21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1" h="288">
                <a:moveTo>
                  <a:pt x="491" y="218"/>
                </a:moveTo>
                <a:cubicBezTo>
                  <a:pt x="508" y="203"/>
                  <a:pt x="522" y="192"/>
                  <a:pt x="535" y="180"/>
                </a:cubicBezTo>
                <a:cubicBezTo>
                  <a:pt x="458" y="108"/>
                  <a:pt x="235" y="21"/>
                  <a:pt x="0" y="122"/>
                </a:cubicBezTo>
                <a:cubicBezTo>
                  <a:pt x="30" y="105"/>
                  <a:pt x="58" y="86"/>
                  <a:pt x="89" y="73"/>
                </a:cubicBezTo>
                <a:cubicBezTo>
                  <a:pt x="262" y="0"/>
                  <a:pt x="433" y="5"/>
                  <a:pt x="602" y="85"/>
                </a:cubicBezTo>
                <a:cubicBezTo>
                  <a:pt x="617" y="93"/>
                  <a:pt x="627" y="92"/>
                  <a:pt x="637" y="79"/>
                </a:cubicBezTo>
                <a:cubicBezTo>
                  <a:pt x="648" y="65"/>
                  <a:pt x="660" y="52"/>
                  <a:pt x="671" y="38"/>
                </a:cubicBezTo>
                <a:cubicBezTo>
                  <a:pt x="674" y="40"/>
                  <a:pt x="676" y="41"/>
                  <a:pt x="679" y="43"/>
                </a:cubicBezTo>
                <a:cubicBezTo>
                  <a:pt x="699" y="123"/>
                  <a:pt x="719" y="203"/>
                  <a:pt x="741" y="288"/>
                </a:cubicBezTo>
                <a:cubicBezTo>
                  <a:pt x="657" y="265"/>
                  <a:pt x="577" y="242"/>
                  <a:pt x="491" y="218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B827E18-62A7-3F83-2AA1-19F6CB7E65C9}"/>
              </a:ext>
            </a:extLst>
          </p:cNvPr>
          <p:cNvSpPr txBox="1"/>
          <p:nvPr/>
        </p:nvSpPr>
        <p:spPr>
          <a:xfrm>
            <a:off x="6218974" y="3017901"/>
            <a:ext cx="6094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Aft>
                <a:spcPts val="600"/>
              </a:spcAft>
            </a:pPr>
            <a:r>
              <a:rPr lang="fr-FR" sz="3200" b="1" dirty="0">
                <a:solidFill>
                  <a:schemeClr val="accent1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Tests avec </a:t>
            </a:r>
            <a:r>
              <a:rPr lang="fr-FR" sz="3200" b="1" dirty="0" err="1">
                <a:solidFill>
                  <a:schemeClr val="accent1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Postman</a:t>
            </a:r>
            <a:endParaRPr lang="fr-TN" sz="3200" dirty="0">
              <a:solidFill>
                <a:schemeClr val="accent1"/>
              </a:solidFill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22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404050" y="164702"/>
            <a:ext cx="2929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Test d’Api</a:t>
            </a:r>
          </a:p>
        </p:txBody>
      </p:sp>
      <p:sp>
        <p:nvSpPr>
          <p:cNvPr id="28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390986" y="268963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1783" y="934143"/>
            <a:ext cx="4265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CB1B4A"/>
                </a:solidFill>
              </a:rPr>
              <a:t>Tester l’ajout d’un post :</a:t>
            </a:r>
          </a:p>
        </p:txBody>
      </p:sp>
      <p:sp>
        <p:nvSpPr>
          <p:cNvPr id="7" name="Rectangle 6"/>
          <p:cNvSpPr/>
          <p:nvPr/>
        </p:nvSpPr>
        <p:spPr>
          <a:xfrm>
            <a:off x="881783" y="1518831"/>
            <a:ext cx="10805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La réponse de l'API confirme le succès de l'ajout du post, fournissant ainsi une validation de l'opération réussie.</a:t>
            </a:r>
          </a:p>
        </p:txBody>
      </p:sp>
      <p:pic>
        <p:nvPicPr>
          <p:cNvPr id="9" name="Image 8" descr="https://cdn.discordapp.com/attachments/1236672396560433227/1237338946888007701/post_post.png?ex=663b4931&amp;is=6639f7b1&amp;hm=53f050bd56ddacbd848775e6bfbdb22ccee93cbf0525a8ffbf0748a67785c407&amp;=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29"/>
          <a:stretch/>
        </p:blipFill>
        <p:spPr bwMode="auto">
          <a:xfrm>
            <a:off x="1507534" y="2475668"/>
            <a:ext cx="9553889" cy="4173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261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394720" y="354563"/>
            <a:ext cx="2929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Test d’Api</a:t>
            </a:r>
          </a:p>
        </p:txBody>
      </p:sp>
      <p:sp>
        <p:nvSpPr>
          <p:cNvPr id="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7560" y="1320284"/>
            <a:ext cx="56335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CB1B4A"/>
                </a:solidFill>
              </a:rPr>
              <a:t>Tester l’affichage des Commentaires: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767560" y="1962835"/>
            <a:ext cx="10029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La réponse de l'API est affichée, démontrant la récupération réussie des commentaires.</a:t>
            </a:r>
          </a:p>
        </p:txBody>
      </p:sp>
      <p:pic>
        <p:nvPicPr>
          <p:cNvPr id="8" name="Image 7" descr="https://cdn.discordapp.com/attachments/1236672396560433227/1237338945747157043/get_comments.png?ex=663b4931&amp;is=6639f7b1&amp;hm=a59ec4810c789a4d27038e3eac2def34640a7e70ec04fc744b46744a9bbba8df&amp;=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4" y="2482276"/>
            <a:ext cx="10376536" cy="4147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2939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397983" y="19517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088448" y="27587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Conclusion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B569D2-26F1-43F2-BCB2-66AA9FCE07A1}"/>
              </a:ext>
            </a:extLst>
          </p:cNvPr>
          <p:cNvSpPr>
            <a:spLocks/>
          </p:cNvSpPr>
          <p:nvPr/>
        </p:nvSpPr>
        <p:spPr bwMode="auto">
          <a:xfrm>
            <a:off x="2351588" y="1590566"/>
            <a:ext cx="7551344" cy="3456441"/>
          </a:xfrm>
          <a:custGeom>
            <a:avLst/>
            <a:gdLst>
              <a:gd name="T0" fmla="*/ 1476 w 4788"/>
              <a:gd name="T1" fmla="*/ 1313 h 2310"/>
              <a:gd name="T2" fmla="*/ 3124 w 4788"/>
              <a:gd name="T3" fmla="*/ 1393 h 2310"/>
              <a:gd name="T4" fmla="*/ 3052 w 4788"/>
              <a:gd name="T5" fmla="*/ 605 h 2310"/>
              <a:gd name="T6" fmla="*/ 2872 w 4788"/>
              <a:gd name="T7" fmla="*/ 1361 h 2310"/>
              <a:gd name="T8" fmla="*/ 2844 w 4788"/>
              <a:gd name="T9" fmla="*/ 1989 h 2310"/>
              <a:gd name="T10" fmla="*/ 2220 w 4788"/>
              <a:gd name="T11" fmla="*/ 1165 h 2310"/>
              <a:gd name="T12" fmla="*/ 2828 w 4788"/>
              <a:gd name="T13" fmla="*/ 481 h 2310"/>
              <a:gd name="T14" fmla="*/ 2110 w 4788"/>
              <a:gd name="T15" fmla="*/ 673 h 2310"/>
              <a:gd name="T16" fmla="*/ 2404 w 4788"/>
              <a:gd name="T17" fmla="*/ 1881 h 2310"/>
              <a:gd name="T18" fmla="*/ 1672 w 4788"/>
              <a:gd name="T19" fmla="*/ 1769 h 2310"/>
              <a:gd name="T20" fmla="*/ 1524 w 4788"/>
              <a:gd name="T21" fmla="*/ 865 h 2310"/>
              <a:gd name="T22" fmla="*/ 2064 w 4788"/>
              <a:gd name="T23" fmla="*/ 301 h 2310"/>
              <a:gd name="T24" fmla="*/ 2972 w 4788"/>
              <a:gd name="T25" fmla="*/ 381 h 2310"/>
              <a:gd name="T26" fmla="*/ 3184 w 4788"/>
              <a:gd name="T27" fmla="*/ 1193 h 2310"/>
              <a:gd name="T28" fmla="*/ 2908 w 4788"/>
              <a:gd name="T29" fmla="*/ 1885 h 2310"/>
              <a:gd name="T30" fmla="*/ 2000 w 4788"/>
              <a:gd name="T31" fmla="*/ 1977 h 2310"/>
              <a:gd name="T32" fmla="*/ 1420 w 4788"/>
              <a:gd name="T33" fmla="*/ 1433 h 2310"/>
              <a:gd name="T34" fmla="*/ 1860 w 4788"/>
              <a:gd name="T35" fmla="*/ 813 h 2310"/>
              <a:gd name="T36" fmla="*/ 2212 w 4788"/>
              <a:gd name="T37" fmla="*/ 205 h 2310"/>
              <a:gd name="T38" fmla="*/ 2948 w 4788"/>
              <a:gd name="T39" fmla="*/ 445 h 2310"/>
              <a:gd name="T40" fmla="*/ 3028 w 4788"/>
              <a:gd name="T41" fmla="*/ 1125 h 2310"/>
              <a:gd name="T42" fmla="*/ 1948 w 4788"/>
              <a:gd name="T43" fmla="*/ 909 h 2310"/>
              <a:gd name="T44" fmla="*/ 2224 w 4788"/>
              <a:gd name="T45" fmla="*/ 1709 h 2310"/>
              <a:gd name="T46" fmla="*/ 3156 w 4788"/>
              <a:gd name="T47" fmla="*/ 1485 h 2310"/>
              <a:gd name="T48" fmla="*/ 3425 w 4788"/>
              <a:gd name="T49" fmla="*/ 1149 h 2310"/>
              <a:gd name="T50" fmla="*/ 3428 w 4788"/>
              <a:gd name="T51" fmla="*/ 1135 h 2310"/>
              <a:gd name="T52" fmla="*/ 2908 w 4788"/>
              <a:gd name="T53" fmla="*/ 513 h 2310"/>
              <a:gd name="T54" fmla="*/ 1860 w 4788"/>
              <a:gd name="T55" fmla="*/ 885 h 2310"/>
              <a:gd name="T56" fmla="*/ 1788 w 4788"/>
              <a:gd name="T57" fmla="*/ 2037 h 2310"/>
              <a:gd name="T58" fmla="*/ 2800 w 4788"/>
              <a:gd name="T59" fmla="*/ 2077 h 2310"/>
              <a:gd name="T60" fmla="*/ 3296 w 4788"/>
              <a:gd name="T61" fmla="*/ 1825 h 2310"/>
              <a:gd name="T62" fmla="*/ 3532 w 4788"/>
              <a:gd name="T63" fmla="*/ 1213 h 2310"/>
              <a:gd name="T64" fmla="*/ 3032 w 4788"/>
              <a:gd name="T65" fmla="*/ 757 h 2310"/>
              <a:gd name="T66" fmla="*/ 1968 w 4788"/>
              <a:gd name="T67" fmla="*/ 501 h 2310"/>
              <a:gd name="T68" fmla="*/ 1459 w 4788"/>
              <a:gd name="T69" fmla="*/ 1155 h 2310"/>
              <a:gd name="T70" fmla="*/ 2724 w 4788"/>
              <a:gd name="T71" fmla="*/ 1789 h 2310"/>
              <a:gd name="T72" fmla="*/ 3480 w 4788"/>
              <a:gd name="T73" fmla="*/ 1493 h 2310"/>
              <a:gd name="T74" fmla="*/ 2404 w 4788"/>
              <a:gd name="T75" fmla="*/ 853 h 2310"/>
              <a:gd name="T76" fmla="*/ 2184 w 4788"/>
              <a:gd name="T77" fmla="*/ 1429 h 2310"/>
              <a:gd name="T78" fmla="*/ 2404 w 4788"/>
              <a:gd name="T79" fmla="*/ 1201 h 2310"/>
              <a:gd name="T80" fmla="*/ 2508 w 4788"/>
              <a:gd name="T81" fmla="*/ 1941 h 2310"/>
              <a:gd name="T82" fmla="*/ 1752 w 4788"/>
              <a:gd name="T83" fmla="*/ 653 h 2310"/>
              <a:gd name="T84" fmla="*/ 2916 w 4788"/>
              <a:gd name="T85" fmla="*/ 321 h 2310"/>
              <a:gd name="T86" fmla="*/ 3024 w 4788"/>
              <a:gd name="T87" fmla="*/ 1965 h 2310"/>
              <a:gd name="T88" fmla="*/ 1816 w 4788"/>
              <a:gd name="T89" fmla="*/ 1161 h 2310"/>
              <a:gd name="T90" fmla="*/ 2660 w 4788"/>
              <a:gd name="T91" fmla="*/ 2209 h 2310"/>
              <a:gd name="T92" fmla="*/ 2940 w 4788"/>
              <a:gd name="T93" fmla="*/ 669 h 2310"/>
              <a:gd name="T94" fmla="*/ 1700 w 4788"/>
              <a:gd name="T95" fmla="*/ 1549 h 2310"/>
              <a:gd name="T96" fmla="*/ 2532 w 4788"/>
              <a:gd name="T97" fmla="*/ 673 h 2310"/>
              <a:gd name="T98" fmla="*/ 2272 w 4788"/>
              <a:gd name="T99" fmla="*/ 793 h 2310"/>
              <a:gd name="T100" fmla="*/ 2308 w 4788"/>
              <a:gd name="T101" fmla="*/ 641 h 2310"/>
              <a:gd name="T102" fmla="*/ 2932 w 4788"/>
              <a:gd name="T103" fmla="*/ 2033 h 2310"/>
              <a:gd name="T104" fmla="*/ 3408 w 4788"/>
              <a:gd name="T105" fmla="*/ 745 h 2310"/>
              <a:gd name="T106" fmla="*/ 1732 w 4788"/>
              <a:gd name="T107" fmla="*/ 789 h 2310"/>
              <a:gd name="T108" fmla="*/ 3080 w 4788"/>
              <a:gd name="T109" fmla="*/ 357 h 2310"/>
              <a:gd name="T110" fmla="*/ 2540 w 4788"/>
              <a:gd name="T111" fmla="*/ 2265 h 2310"/>
              <a:gd name="T112" fmla="*/ 3760 w 4788"/>
              <a:gd name="T113" fmla="*/ 1521 h 2310"/>
              <a:gd name="T114" fmla="*/ 4788 w 4788"/>
              <a:gd name="T115" fmla="*/ 1041 h 2310"/>
              <a:gd name="connsiteX0" fmla="*/ 0 w 10010"/>
              <a:gd name="connsiteY0" fmla="*/ 8484 h 9316"/>
              <a:gd name="connsiteX1" fmla="*/ 3083 w 10010"/>
              <a:gd name="connsiteY1" fmla="*/ 5177 h 9316"/>
              <a:gd name="connsiteX2" fmla="*/ 5079 w 10010"/>
              <a:gd name="connsiteY2" fmla="*/ 6251 h 9316"/>
              <a:gd name="connsiteX3" fmla="*/ 6525 w 10010"/>
              <a:gd name="connsiteY3" fmla="*/ 5523 h 9316"/>
              <a:gd name="connsiteX4" fmla="*/ 6892 w 10010"/>
              <a:gd name="connsiteY4" fmla="*/ 4173 h 9316"/>
              <a:gd name="connsiteX5" fmla="*/ 6374 w 10010"/>
              <a:gd name="connsiteY5" fmla="*/ 2112 h 9316"/>
              <a:gd name="connsiteX6" fmla="*/ 5472 w 10010"/>
              <a:gd name="connsiteY6" fmla="*/ 3567 h 9316"/>
              <a:gd name="connsiteX7" fmla="*/ 5998 w 10010"/>
              <a:gd name="connsiteY7" fmla="*/ 5385 h 9316"/>
              <a:gd name="connsiteX8" fmla="*/ 6516 w 10010"/>
              <a:gd name="connsiteY8" fmla="*/ 6701 h 9316"/>
              <a:gd name="connsiteX9" fmla="*/ 5940 w 10010"/>
              <a:gd name="connsiteY9" fmla="*/ 8103 h 9316"/>
              <a:gd name="connsiteX10" fmla="*/ 4678 w 10010"/>
              <a:gd name="connsiteY10" fmla="*/ 8121 h 9316"/>
              <a:gd name="connsiteX11" fmla="*/ 4637 w 10010"/>
              <a:gd name="connsiteY11" fmla="*/ 4536 h 9316"/>
              <a:gd name="connsiteX12" fmla="*/ 5748 w 10010"/>
              <a:gd name="connsiteY12" fmla="*/ 3722 h 9316"/>
              <a:gd name="connsiteX13" fmla="*/ 5906 w 10010"/>
              <a:gd name="connsiteY13" fmla="*/ 1575 h 9316"/>
              <a:gd name="connsiteX14" fmla="*/ 4453 w 10010"/>
              <a:gd name="connsiteY14" fmla="*/ 987 h 9316"/>
              <a:gd name="connsiteX15" fmla="*/ 4407 w 10010"/>
              <a:gd name="connsiteY15" fmla="*/ 2406 h 9316"/>
              <a:gd name="connsiteX16" fmla="*/ 4620 w 10010"/>
              <a:gd name="connsiteY16" fmla="*/ 3999 h 9316"/>
              <a:gd name="connsiteX17" fmla="*/ 5021 w 10010"/>
              <a:gd name="connsiteY17" fmla="*/ 7636 h 9316"/>
              <a:gd name="connsiteX18" fmla="*/ 4403 w 10010"/>
              <a:gd name="connsiteY18" fmla="*/ 8571 h 9316"/>
              <a:gd name="connsiteX19" fmla="*/ 3492 w 10010"/>
              <a:gd name="connsiteY19" fmla="*/ 7151 h 9316"/>
              <a:gd name="connsiteX20" fmla="*/ 3417 w 10010"/>
              <a:gd name="connsiteY20" fmla="*/ 4779 h 9316"/>
              <a:gd name="connsiteX21" fmla="*/ 3183 w 10010"/>
              <a:gd name="connsiteY21" fmla="*/ 3238 h 9316"/>
              <a:gd name="connsiteX22" fmla="*/ 3634 w 10010"/>
              <a:gd name="connsiteY22" fmla="*/ 1679 h 9316"/>
              <a:gd name="connsiteX23" fmla="*/ 4311 w 10010"/>
              <a:gd name="connsiteY23" fmla="*/ 796 h 9316"/>
              <a:gd name="connsiteX24" fmla="*/ 5138 w 10010"/>
              <a:gd name="connsiteY24" fmla="*/ 1835 h 9316"/>
              <a:gd name="connsiteX25" fmla="*/ 6207 w 10010"/>
              <a:gd name="connsiteY25" fmla="*/ 1142 h 9316"/>
              <a:gd name="connsiteX26" fmla="*/ 6942 w 10010"/>
              <a:gd name="connsiteY26" fmla="*/ 2441 h 9316"/>
              <a:gd name="connsiteX27" fmla="*/ 6650 w 10010"/>
              <a:gd name="connsiteY27" fmla="*/ 4658 h 9316"/>
              <a:gd name="connsiteX28" fmla="*/ 6742 w 10010"/>
              <a:gd name="connsiteY28" fmla="*/ 6389 h 9316"/>
              <a:gd name="connsiteX29" fmla="*/ 6074 w 10010"/>
              <a:gd name="connsiteY29" fmla="*/ 7653 h 9316"/>
              <a:gd name="connsiteX30" fmla="*/ 5104 w 10010"/>
              <a:gd name="connsiteY30" fmla="*/ 8917 h 9316"/>
              <a:gd name="connsiteX31" fmla="*/ 4177 w 10010"/>
              <a:gd name="connsiteY31" fmla="*/ 8051 h 9316"/>
              <a:gd name="connsiteX32" fmla="*/ 2989 w 10010"/>
              <a:gd name="connsiteY32" fmla="*/ 5822 h 9316"/>
              <a:gd name="connsiteX33" fmla="*/ 2966 w 10010"/>
              <a:gd name="connsiteY33" fmla="*/ 5696 h 9316"/>
              <a:gd name="connsiteX34" fmla="*/ 3016 w 10010"/>
              <a:gd name="connsiteY34" fmla="*/ 3688 h 9316"/>
              <a:gd name="connsiteX35" fmla="*/ 3885 w 10010"/>
              <a:gd name="connsiteY35" fmla="*/ 3012 h 9316"/>
              <a:gd name="connsiteX36" fmla="*/ 4169 w 10010"/>
              <a:gd name="connsiteY36" fmla="*/ 2060 h 9316"/>
              <a:gd name="connsiteX37" fmla="*/ 4620 w 10010"/>
              <a:gd name="connsiteY37" fmla="*/ 380 h 9316"/>
              <a:gd name="connsiteX38" fmla="*/ 5497 w 10010"/>
              <a:gd name="connsiteY38" fmla="*/ 259 h 9316"/>
              <a:gd name="connsiteX39" fmla="*/ 6157 w 10010"/>
              <a:gd name="connsiteY39" fmla="*/ 1419 h 9316"/>
              <a:gd name="connsiteX40" fmla="*/ 6675 w 10010"/>
              <a:gd name="connsiteY40" fmla="*/ 1956 h 9316"/>
              <a:gd name="connsiteX41" fmla="*/ 6324 w 10010"/>
              <a:gd name="connsiteY41" fmla="*/ 4363 h 9316"/>
              <a:gd name="connsiteX42" fmla="*/ 4971 w 10010"/>
              <a:gd name="connsiteY42" fmla="*/ 3670 h 9316"/>
              <a:gd name="connsiteX43" fmla="*/ 4069 w 10010"/>
              <a:gd name="connsiteY43" fmla="*/ 3428 h 9316"/>
              <a:gd name="connsiteX44" fmla="*/ 3743 w 10010"/>
              <a:gd name="connsiteY44" fmla="*/ 6095 h 9316"/>
              <a:gd name="connsiteX45" fmla="*/ 4645 w 10010"/>
              <a:gd name="connsiteY45" fmla="*/ 6891 h 9316"/>
              <a:gd name="connsiteX46" fmla="*/ 5564 w 10010"/>
              <a:gd name="connsiteY46" fmla="*/ 6839 h 9316"/>
              <a:gd name="connsiteX47" fmla="*/ 6591 w 10010"/>
              <a:gd name="connsiteY47" fmla="*/ 5922 h 9316"/>
              <a:gd name="connsiteX48" fmla="*/ 7084 w 10010"/>
              <a:gd name="connsiteY48" fmla="*/ 4900 h 9316"/>
              <a:gd name="connsiteX49" fmla="*/ 7153 w 10010"/>
              <a:gd name="connsiteY49" fmla="*/ 4467 h 9316"/>
              <a:gd name="connsiteX50" fmla="*/ 7153 w 10010"/>
              <a:gd name="connsiteY50" fmla="*/ 4467 h 9316"/>
              <a:gd name="connsiteX51" fmla="*/ 7160 w 10010"/>
              <a:gd name="connsiteY51" fmla="*/ 4406 h 9316"/>
              <a:gd name="connsiteX52" fmla="*/ 7151 w 10010"/>
              <a:gd name="connsiteY52" fmla="*/ 3515 h 9316"/>
              <a:gd name="connsiteX53" fmla="*/ 6074 w 10010"/>
              <a:gd name="connsiteY53" fmla="*/ 1714 h 9316"/>
              <a:gd name="connsiteX54" fmla="*/ 4754 w 10010"/>
              <a:gd name="connsiteY54" fmla="*/ 2580 h 9316"/>
              <a:gd name="connsiteX55" fmla="*/ 3885 w 10010"/>
              <a:gd name="connsiteY55" fmla="*/ 3324 h 9316"/>
              <a:gd name="connsiteX56" fmla="*/ 3250 w 10010"/>
              <a:gd name="connsiteY56" fmla="*/ 7324 h 9316"/>
              <a:gd name="connsiteX57" fmla="*/ 3734 w 10010"/>
              <a:gd name="connsiteY57" fmla="*/ 8311 h 9316"/>
              <a:gd name="connsiteX58" fmla="*/ 4695 w 10010"/>
              <a:gd name="connsiteY58" fmla="*/ 9316 h 9316"/>
              <a:gd name="connsiteX59" fmla="*/ 5848 w 10010"/>
              <a:gd name="connsiteY59" fmla="*/ 8484 h 9316"/>
              <a:gd name="connsiteX60" fmla="*/ 6391 w 10010"/>
              <a:gd name="connsiteY60" fmla="*/ 8484 h 9316"/>
              <a:gd name="connsiteX61" fmla="*/ 6884 w 10010"/>
              <a:gd name="connsiteY61" fmla="*/ 7393 h 9316"/>
              <a:gd name="connsiteX62" fmla="*/ 7059 w 10010"/>
              <a:gd name="connsiteY62" fmla="*/ 5904 h 9316"/>
              <a:gd name="connsiteX63" fmla="*/ 7377 w 10010"/>
              <a:gd name="connsiteY63" fmla="*/ 4744 h 9316"/>
              <a:gd name="connsiteX64" fmla="*/ 7268 w 10010"/>
              <a:gd name="connsiteY64" fmla="*/ 3688 h 9316"/>
              <a:gd name="connsiteX65" fmla="*/ 6332 w 10010"/>
              <a:gd name="connsiteY65" fmla="*/ 2770 h 9316"/>
              <a:gd name="connsiteX66" fmla="*/ 5063 w 10010"/>
              <a:gd name="connsiteY66" fmla="*/ 2839 h 9316"/>
              <a:gd name="connsiteX67" fmla="*/ 4110 w 10010"/>
              <a:gd name="connsiteY67" fmla="*/ 1662 h 9316"/>
              <a:gd name="connsiteX68" fmla="*/ 3166 w 10010"/>
              <a:gd name="connsiteY68" fmla="*/ 2493 h 9316"/>
              <a:gd name="connsiteX69" fmla="*/ 3047 w 10010"/>
              <a:gd name="connsiteY69" fmla="*/ 4493 h 9316"/>
              <a:gd name="connsiteX70" fmla="*/ 4144 w 10010"/>
              <a:gd name="connsiteY70" fmla="*/ 7393 h 9316"/>
              <a:gd name="connsiteX71" fmla="*/ 5689 w 10010"/>
              <a:gd name="connsiteY71" fmla="*/ 7238 h 9316"/>
              <a:gd name="connsiteX72" fmla="*/ 6658 w 10010"/>
              <a:gd name="connsiteY72" fmla="*/ 7238 h 9316"/>
              <a:gd name="connsiteX73" fmla="*/ 7268 w 10010"/>
              <a:gd name="connsiteY73" fmla="*/ 5956 h 9316"/>
              <a:gd name="connsiteX74" fmla="*/ 6115 w 10010"/>
              <a:gd name="connsiteY74" fmla="*/ 3445 h 9316"/>
              <a:gd name="connsiteX75" fmla="*/ 5021 w 10010"/>
              <a:gd name="connsiteY75" fmla="*/ 3186 h 9316"/>
              <a:gd name="connsiteX76" fmla="*/ 5263 w 10010"/>
              <a:gd name="connsiteY76" fmla="*/ 5454 h 9316"/>
              <a:gd name="connsiteX77" fmla="*/ 4561 w 10010"/>
              <a:gd name="connsiteY77" fmla="*/ 5679 h 9316"/>
              <a:gd name="connsiteX78" fmla="*/ 4069 w 10010"/>
              <a:gd name="connsiteY78" fmla="*/ 4103 h 9316"/>
              <a:gd name="connsiteX79" fmla="*/ 5021 w 10010"/>
              <a:gd name="connsiteY79" fmla="*/ 4692 h 9316"/>
              <a:gd name="connsiteX80" fmla="*/ 3609 w 10010"/>
              <a:gd name="connsiteY80" fmla="*/ 6978 h 9316"/>
              <a:gd name="connsiteX81" fmla="*/ 5238 w 10010"/>
              <a:gd name="connsiteY81" fmla="*/ 7896 h 9316"/>
              <a:gd name="connsiteX82" fmla="*/ 5606 w 10010"/>
              <a:gd name="connsiteY82" fmla="*/ 5056 h 9316"/>
              <a:gd name="connsiteX83" fmla="*/ 3659 w 10010"/>
              <a:gd name="connsiteY83" fmla="*/ 2320 h 9316"/>
              <a:gd name="connsiteX84" fmla="*/ 4252 w 10010"/>
              <a:gd name="connsiteY84" fmla="*/ 502 h 9316"/>
              <a:gd name="connsiteX85" fmla="*/ 6090 w 10010"/>
              <a:gd name="connsiteY85" fmla="*/ 883 h 9316"/>
              <a:gd name="connsiteX86" fmla="*/ 5472 w 10010"/>
              <a:gd name="connsiteY86" fmla="*/ 5627 h 9316"/>
              <a:gd name="connsiteX87" fmla="*/ 6316 w 10010"/>
              <a:gd name="connsiteY87" fmla="*/ 7999 h 9316"/>
              <a:gd name="connsiteX88" fmla="*/ 6107 w 10010"/>
              <a:gd name="connsiteY88" fmla="*/ 3826 h 9316"/>
              <a:gd name="connsiteX89" fmla="*/ 3793 w 10010"/>
              <a:gd name="connsiteY89" fmla="*/ 4519 h 9316"/>
              <a:gd name="connsiteX90" fmla="*/ 4327 w 10010"/>
              <a:gd name="connsiteY90" fmla="*/ 7861 h 9316"/>
              <a:gd name="connsiteX91" fmla="*/ 5556 w 10010"/>
              <a:gd name="connsiteY91" fmla="*/ 9056 h 9316"/>
              <a:gd name="connsiteX92" fmla="*/ 6884 w 10010"/>
              <a:gd name="connsiteY92" fmla="*/ 6095 h 9316"/>
              <a:gd name="connsiteX93" fmla="*/ 6140 w 10010"/>
              <a:gd name="connsiteY93" fmla="*/ 2389 h 9316"/>
              <a:gd name="connsiteX94" fmla="*/ 4002 w 10010"/>
              <a:gd name="connsiteY94" fmla="*/ 1367 h 9316"/>
              <a:gd name="connsiteX95" fmla="*/ 3551 w 10010"/>
              <a:gd name="connsiteY95" fmla="*/ 6199 h 9316"/>
              <a:gd name="connsiteX96" fmla="*/ 6199 w 10010"/>
              <a:gd name="connsiteY96" fmla="*/ 4848 h 9316"/>
              <a:gd name="connsiteX97" fmla="*/ 5288 w 10010"/>
              <a:gd name="connsiteY97" fmla="*/ 2406 h 9316"/>
              <a:gd name="connsiteX98" fmla="*/ 4745 w 10010"/>
              <a:gd name="connsiteY98" fmla="*/ 1679 h 9316"/>
              <a:gd name="connsiteX99" fmla="*/ 4745 w 10010"/>
              <a:gd name="connsiteY99" fmla="*/ 2926 h 9316"/>
              <a:gd name="connsiteX100" fmla="*/ 5597 w 10010"/>
              <a:gd name="connsiteY100" fmla="*/ 2354 h 9316"/>
              <a:gd name="connsiteX101" fmla="*/ 4820 w 10010"/>
              <a:gd name="connsiteY101" fmla="*/ 2268 h 9316"/>
              <a:gd name="connsiteX102" fmla="*/ 4612 w 10010"/>
              <a:gd name="connsiteY102" fmla="*/ 5229 h 9316"/>
              <a:gd name="connsiteX103" fmla="*/ 6124 w 10010"/>
              <a:gd name="connsiteY103" fmla="*/ 8294 h 9316"/>
              <a:gd name="connsiteX104" fmla="*/ 7084 w 10010"/>
              <a:gd name="connsiteY104" fmla="*/ 6961 h 9316"/>
              <a:gd name="connsiteX105" fmla="*/ 7118 w 10010"/>
              <a:gd name="connsiteY105" fmla="*/ 2718 h 9316"/>
              <a:gd name="connsiteX106" fmla="*/ 5046 w 10010"/>
              <a:gd name="connsiteY106" fmla="*/ 1471 h 9316"/>
              <a:gd name="connsiteX107" fmla="*/ 3617 w 10010"/>
              <a:gd name="connsiteY107" fmla="*/ 2909 h 9316"/>
              <a:gd name="connsiteX108" fmla="*/ 3676 w 10010"/>
              <a:gd name="connsiteY108" fmla="*/ 1246 h 9316"/>
              <a:gd name="connsiteX109" fmla="*/ 6433 w 10010"/>
              <a:gd name="connsiteY109" fmla="*/ 1038 h 9316"/>
              <a:gd name="connsiteX110" fmla="*/ 6115 w 10010"/>
              <a:gd name="connsiteY110" fmla="*/ 6978 h 9316"/>
              <a:gd name="connsiteX111" fmla="*/ 5305 w 10010"/>
              <a:gd name="connsiteY111" fmla="*/ 9298 h 9316"/>
              <a:gd name="connsiteX112" fmla="*/ 3926 w 10010"/>
              <a:gd name="connsiteY112" fmla="*/ 4779 h 9316"/>
              <a:gd name="connsiteX113" fmla="*/ 7853 w 10010"/>
              <a:gd name="connsiteY113" fmla="*/ 6077 h 9316"/>
              <a:gd name="connsiteX114" fmla="*/ 9541 w 10010"/>
              <a:gd name="connsiteY114" fmla="*/ 5038 h 9316"/>
              <a:gd name="connsiteX115" fmla="*/ 10010 w 10010"/>
              <a:gd name="connsiteY115" fmla="*/ 3999 h 9316"/>
              <a:gd name="connsiteX0" fmla="*/ 0 w 9900"/>
              <a:gd name="connsiteY0" fmla="*/ 9107 h 10000"/>
              <a:gd name="connsiteX1" fmla="*/ 3080 w 9900"/>
              <a:gd name="connsiteY1" fmla="*/ 5557 h 10000"/>
              <a:gd name="connsiteX2" fmla="*/ 5074 w 9900"/>
              <a:gd name="connsiteY2" fmla="*/ 6710 h 10000"/>
              <a:gd name="connsiteX3" fmla="*/ 6518 w 9900"/>
              <a:gd name="connsiteY3" fmla="*/ 5929 h 10000"/>
              <a:gd name="connsiteX4" fmla="*/ 6885 w 9900"/>
              <a:gd name="connsiteY4" fmla="*/ 4479 h 10000"/>
              <a:gd name="connsiteX5" fmla="*/ 6368 w 9900"/>
              <a:gd name="connsiteY5" fmla="*/ 2267 h 10000"/>
              <a:gd name="connsiteX6" fmla="*/ 5467 w 9900"/>
              <a:gd name="connsiteY6" fmla="*/ 3829 h 10000"/>
              <a:gd name="connsiteX7" fmla="*/ 5992 w 9900"/>
              <a:gd name="connsiteY7" fmla="*/ 5780 h 10000"/>
              <a:gd name="connsiteX8" fmla="*/ 6509 w 9900"/>
              <a:gd name="connsiteY8" fmla="*/ 7193 h 10000"/>
              <a:gd name="connsiteX9" fmla="*/ 5934 w 9900"/>
              <a:gd name="connsiteY9" fmla="*/ 8698 h 10000"/>
              <a:gd name="connsiteX10" fmla="*/ 4673 w 9900"/>
              <a:gd name="connsiteY10" fmla="*/ 8717 h 10000"/>
              <a:gd name="connsiteX11" fmla="*/ 4632 w 9900"/>
              <a:gd name="connsiteY11" fmla="*/ 4869 h 10000"/>
              <a:gd name="connsiteX12" fmla="*/ 5742 w 9900"/>
              <a:gd name="connsiteY12" fmla="*/ 3995 h 10000"/>
              <a:gd name="connsiteX13" fmla="*/ 5900 w 9900"/>
              <a:gd name="connsiteY13" fmla="*/ 1691 h 10000"/>
              <a:gd name="connsiteX14" fmla="*/ 4449 w 9900"/>
              <a:gd name="connsiteY14" fmla="*/ 1059 h 10000"/>
              <a:gd name="connsiteX15" fmla="*/ 4403 w 9900"/>
              <a:gd name="connsiteY15" fmla="*/ 2583 h 10000"/>
              <a:gd name="connsiteX16" fmla="*/ 4615 w 9900"/>
              <a:gd name="connsiteY16" fmla="*/ 4293 h 10000"/>
              <a:gd name="connsiteX17" fmla="*/ 5016 w 9900"/>
              <a:gd name="connsiteY17" fmla="*/ 8197 h 10000"/>
              <a:gd name="connsiteX18" fmla="*/ 4399 w 9900"/>
              <a:gd name="connsiteY18" fmla="*/ 9200 h 10000"/>
              <a:gd name="connsiteX19" fmla="*/ 3489 w 9900"/>
              <a:gd name="connsiteY19" fmla="*/ 7676 h 10000"/>
              <a:gd name="connsiteX20" fmla="*/ 3414 w 9900"/>
              <a:gd name="connsiteY20" fmla="*/ 5130 h 10000"/>
              <a:gd name="connsiteX21" fmla="*/ 3180 w 9900"/>
              <a:gd name="connsiteY21" fmla="*/ 3476 h 10000"/>
              <a:gd name="connsiteX22" fmla="*/ 3630 w 9900"/>
              <a:gd name="connsiteY22" fmla="*/ 1802 h 10000"/>
              <a:gd name="connsiteX23" fmla="*/ 4307 w 9900"/>
              <a:gd name="connsiteY23" fmla="*/ 854 h 10000"/>
              <a:gd name="connsiteX24" fmla="*/ 5133 w 9900"/>
              <a:gd name="connsiteY24" fmla="*/ 1970 h 10000"/>
              <a:gd name="connsiteX25" fmla="*/ 6201 w 9900"/>
              <a:gd name="connsiteY25" fmla="*/ 1226 h 10000"/>
              <a:gd name="connsiteX26" fmla="*/ 6935 w 9900"/>
              <a:gd name="connsiteY26" fmla="*/ 2620 h 10000"/>
              <a:gd name="connsiteX27" fmla="*/ 6643 w 9900"/>
              <a:gd name="connsiteY27" fmla="*/ 5000 h 10000"/>
              <a:gd name="connsiteX28" fmla="*/ 6735 w 9900"/>
              <a:gd name="connsiteY28" fmla="*/ 6858 h 10000"/>
              <a:gd name="connsiteX29" fmla="*/ 6068 w 9900"/>
              <a:gd name="connsiteY29" fmla="*/ 8215 h 10000"/>
              <a:gd name="connsiteX30" fmla="*/ 5099 w 9900"/>
              <a:gd name="connsiteY30" fmla="*/ 9572 h 10000"/>
              <a:gd name="connsiteX31" fmla="*/ 4173 w 9900"/>
              <a:gd name="connsiteY31" fmla="*/ 8642 h 10000"/>
              <a:gd name="connsiteX32" fmla="*/ 2986 w 9900"/>
              <a:gd name="connsiteY32" fmla="*/ 6249 h 10000"/>
              <a:gd name="connsiteX33" fmla="*/ 2963 w 9900"/>
              <a:gd name="connsiteY33" fmla="*/ 6114 h 10000"/>
              <a:gd name="connsiteX34" fmla="*/ 3013 w 9900"/>
              <a:gd name="connsiteY34" fmla="*/ 3959 h 10000"/>
              <a:gd name="connsiteX35" fmla="*/ 3881 w 9900"/>
              <a:gd name="connsiteY35" fmla="*/ 3233 h 10000"/>
              <a:gd name="connsiteX36" fmla="*/ 4165 w 9900"/>
              <a:gd name="connsiteY36" fmla="*/ 2211 h 10000"/>
              <a:gd name="connsiteX37" fmla="*/ 4615 w 9900"/>
              <a:gd name="connsiteY37" fmla="*/ 408 h 10000"/>
              <a:gd name="connsiteX38" fmla="*/ 5492 w 9900"/>
              <a:gd name="connsiteY38" fmla="*/ 278 h 10000"/>
              <a:gd name="connsiteX39" fmla="*/ 6151 w 9900"/>
              <a:gd name="connsiteY39" fmla="*/ 1523 h 10000"/>
              <a:gd name="connsiteX40" fmla="*/ 6668 w 9900"/>
              <a:gd name="connsiteY40" fmla="*/ 2100 h 10000"/>
              <a:gd name="connsiteX41" fmla="*/ 6318 w 9900"/>
              <a:gd name="connsiteY41" fmla="*/ 4683 h 10000"/>
              <a:gd name="connsiteX42" fmla="*/ 4966 w 9900"/>
              <a:gd name="connsiteY42" fmla="*/ 3939 h 10000"/>
              <a:gd name="connsiteX43" fmla="*/ 4065 w 9900"/>
              <a:gd name="connsiteY43" fmla="*/ 3680 h 10000"/>
              <a:gd name="connsiteX44" fmla="*/ 3739 w 9900"/>
              <a:gd name="connsiteY44" fmla="*/ 6543 h 10000"/>
              <a:gd name="connsiteX45" fmla="*/ 4640 w 9900"/>
              <a:gd name="connsiteY45" fmla="*/ 7397 h 10000"/>
              <a:gd name="connsiteX46" fmla="*/ 5558 w 9900"/>
              <a:gd name="connsiteY46" fmla="*/ 7341 h 10000"/>
              <a:gd name="connsiteX47" fmla="*/ 6584 w 9900"/>
              <a:gd name="connsiteY47" fmla="*/ 6357 h 10000"/>
              <a:gd name="connsiteX48" fmla="*/ 7077 w 9900"/>
              <a:gd name="connsiteY48" fmla="*/ 5260 h 10000"/>
              <a:gd name="connsiteX49" fmla="*/ 7146 w 9900"/>
              <a:gd name="connsiteY49" fmla="*/ 4795 h 10000"/>
              <a:gd name="connsiteX50" fmla="*/ 7146 w 9900"/>
              <a:gd name="connsiteY50" fmla="*/ 4795 h 10000"/>
              <a:gd name="connsiteX51" fmla="*/ 7153 w 9900"/>
              <a:gd name="connsiteY51" fmla="*/ 4729 h 10000"/>
              <a:gd name="connsiteX52" fmla="*/ 7144 w 9900"/>
              <a:gd name="connsiteY52" fmla="*/ 3773 h 10000"/>
              <a:gd name="connsiteX53" fmla="*/ 6068 w 9900"/>
              <a:gd name="connsiteY53" fmla="*/ 1840 h 10000"/>
              <a:gd name="connsiteX54" fmla="*/ 4749 w 9900"/>
              <a:gd name="connsiteY54" fmla="*/ 2769 h 10000"/>
              <a:gd name="connsiteX55" fmla="*/ 3881 w 9900"/>
              <a:gd name="connsiteY55" fmla="*/ 3568 h 10000"/>
              <a:gd name="connsiteX56" fmla="*/ 3247 w 9900"/>
              <a:gd name="connsiteY56" fmla="*/ 7862 h 10000"/>
              <a:gd name="connsiteX57" fmla="*/ 3730 w 9900"/>
              <a:gd name="connsiteY57" fmla="*/ 8921 h 10000"/>
              <a:gd name="connsiteX58" fmla="*/ 4690 w 9900"/>
              <a:gd name="connsiteY58" fmla="*/ 10000 h 10000"/>
              <a:gd name="connsiteX59" fmla="*/ 5842 w 9900"/>
              <a:gd name="connsiteY59" fmla="*/ 9107 h 10000"/>
              <a:gd name="connsiteX60" fmla="*/ 6385 w 9900"/>
              <a:gd name="connsiteY60" fmla="*/ 9107 h 10000"/>
              <a:gd name="connsiteX61" fmla="*/ 6877 w 9900"/>
              <a:gd name="connsiteY61" fmla="*/ 7936 h 10000"/>
              <a:gd name="connsiteX62" fmla="*/ 7052 w 9900"/>
              <a:gd name="connsiteY62" fmla="*/ 6337 h 10000"/>
              <a:gd name="connsiteX63" fmla="*/ 7370 w 9900"/>
              <a:gd name="connsiteY63" fmla="*/ 5092 h 10000"/>
              <a:gd name="connsiteX64" fmla="*/ 7261 w 9900"/>
              <a:gd name="connsiteY64" fmla="*/ 3959 h 10000"/>
              <a:gd name="connsiteX65" fmla="*/ 6326 w 9900"/>
              <a:gd name="connsiteY65" fmla="*/ 2973 h 10000"/>
              <a:gd name="connsiteX66" fmla="*/ 5058 w 9900"/>
              <a:gd name="connsiteY66" fmla="*/ 3047 h 10000"/>
              <a:gd name="connsiteX67" fmla="*/ 4106 w 9900"/>
              <a:gd name="connsiteY67" fmla="*/ 1784 h 10000"/>
              <a:gd name="connsiteX68" fmla="*/ 3163 w 9900"/>
              <a:gd name="connsiteY68" fmla="*/ 2676 h 10000"/>
              <a:gd name="connsiteX69" fmla="*/ 3044 w 9900"/>
              <a:gd name="connsiteY69" fmla="*/ 4823 h 10000"/>
              <a:gd name="connsiteX70" fmla="*/ 4140 w 9900"/>
              <a:gd name="connsiteY70" fmla="*/ 7936 h 10000"/>
              <a:gd name="connsiteX71" fmla="*/ 5683 w 9900"/>
              <a:gd name="connsiteY71" fmla="*/ 7769 h 10000"/>
              <a:gd name="connsiteX72" fmla="*/ 6651 w 9900"/>
              <a:gd name="connsiteY72" fmla="*/ 7769 h 10000"/>
              <a:gd name="connsiteX73" fmla="*/ 7261 w 9900"/>
              <a:gd name="connsiteY73" fmla="*/ 6393 h 10000"/>
              <a:gd name="connsiteX74" fmla="*/ 6109 w 9900"/>
              <a:gd name="connsiteY74" fmla="*/ 3698 h 10000"/>
              <a:gd name="connsiteX75" fmla="*/ 5016 w 9900"/>
              <a:gd name="connsiteY75" fmla="*/ 3420 h 10000"/>
              <a:gd name="connsiteX76" fmla="*/ 5258 w 9900"/>
              <a:gd name="connsiteY76" fmla="*/ 5854 h 10000"/>
              <a:gd name="connsiteX77" fmla="*/ 4556 w 9900"/>
              <a:gd name="connsiteY77" fmla="*/ 6096 h 10000"/>
              <a:gd name="connsiteX78" fmla="*/ 4065 w 9900"/>
              <a:gd name="connsiteY78" fmla="*/ 4404 h 10000"/>
              <a:gd name="connsiteX79" fmla="*/ 5016 w 9900"/>
              <a:gd name="connsiteY79" fmla="*/ 5036 h 10000"/>
              <a:gd name="connsiteX80" fmla="*/ 3605 w 9900"/>
              <a:gd name="connsiteY80" fmla="*/ 7490 h 10000"/>
              <a:gd name="connsiteX81" fmla="*/ 5233 w 9900"/>
              <a:gd name="connsiteY81" fmla="*/ 8476 h 10000"/>
              <a:gd name="connsiteX82" fmla="*/ 5600 w 9900"/>
              <a:gd name="connsiteY82" fmla="*/ 5427 h 10000"/>
              <a:gd name="connsiteX83" fmla="*/ 3655 w 9900"/>
              <a:gd name="connsiteY83" fmla="*/ 2490 h 10000"/>
              <a:gd name="connsiteX84" fmla="*/ 4248 w 9900"/>
              <a:gd name="connsiteY84" fmla="*/ 539 h 10000"/>
              <a:gd name="connsiteX85" fmla="*/ 6084 w 9900"/>
              <a:gd name="connsiteY85" fmla="*/ 948 h 10000"/>
              <a:gd name="connsiteX86" fmla="*/ 5467 w 9900"/>
              <a:gd name="connsiteY86" fmla="*/ 6040 h 10000"/>
              <a:gd name="connsiteX87" fmla="*/ 6310 w 9900"/>
              <a:gd name="connsiteY87" fmla="*/ 8586 h 10000"/>
              <a:gd name="connsiteX88" fmla="*/ 6101 w 9900"/>
              <a:gd name="connsiteY88" fmla="*/ 4107 h 10000"/>
              <a:gd name="connsiteX89" fmla="*/ 3789 w 9900"/>
              <a:gd name="connsiteY89" fmla="*/ 4851 h 10000"/>
              <a:gd name="connsiteX90" fmla="*/ 4323 w 9900"/>
              <a:gd name="connsiteY90" fmla="*/ 8438 h 10000"/>
              <a:gd name="connsiteX91" fmla="*/ 5550 w 9900"/>
              <a:gd name="connsiteY91" fmla="*/ 9721 h 10000"/>
              <a:gd name="connsiteX92" fmla="*/ 6877 w 9900"/>
              <a:gd name="connsiteY92" fmla="*/ 6543 h 10000"/>
              <a:gd name="connsiteX93" fmla="*/ 6134 w 9900"/>
              <a:gd name="connsiteY93" fmla="*/ 2564 h 10000"/>
              <a:gd name="connsiteX94" fmla="*/ 3998 w 9900"/>
              <a:gd name="connsiteY94" fmla="*/ 1467 h 10000"/>
              <a:gd name="connsiteX95" fmla="*/ 3547 w 9900"/>
              <a:gd name="connsiteY95" fmla="*/ 6654 h 10000"/>
              <a:gd name="connsiteX96" fmla="*/ 6193 w 9900"/>
              <a:gd name="connsiteY96" fmla="*/ 5204 h 10000"/>
              <a:gd name="connsiteX97" fmla="*/ 5283 w 9900"/>
              <a:gd name="connsiteY97" fmla="*/ 2583 h 10000"/>
              <a:gd name="connsiteX98" fmla="*/ 4740 w 9900"/>
              <a:gd name="connsiteY98" fmla="*/ 1802 h 10000"/>
              <a:gd name="connsiteX99" fmla="*/ 4740 w 9900"/>
              <a:gd name="connsiteY99" fmla="*/ 3141 h 10000"/>
              <a:gd name="connsiteX100" fmla="*/ 5591 w 9900"/>
              <a:gd name="connsiteY100" fmla="*/ 2527 h 10000"/>
              <a:gd name="connsiteX101" fmla="*/ 4815 w 9900"/>
              <a:gd name="connsiteY101" fmla="*/ 2435 h 10000"/>
              <a:gd name="connsiteX102" fmla="*/ 4607 w 9900"/>
              <a:gd name="connsiteY102" fmla="*/ 5613 h 10000"/>
              <a:gd name="connsiteX103" fmla="*/ 6118 w 9900"/>
              <a:gd name="connsiteY103" fmla="*/ 8903 h 10000"/>
              <a:gd name="connsiteX104" fmla="*/ 7077 w 9900"/>
              <a:gd name="connsiteY104" fmla="*/ 7472 h 10000"/>
              <a:gd name="connsiteX105" fmla="*/ 7111 w 9900"/>
              <a:gd name="connsiteY105" fmla="*/ 2918 h 10000"/>
              <a:gd name="connsiteX106" fmla="*/ 5041 w 9900"/>
              <a:gd name="connsiteY106" fmla="*/ 1579 h 10000"/>
              <a:gd name="connsiteX107" fmla="*/ 3613 w 9900"/>
              <a:gd name="connsiteY107" fmla="*/ 3123 h 10000"/>
              <a:gd name="connsiteX108" fmla="*/ 3672 w 9900"/>
              <a:gd name="connsiteY108" fmla="*/ 1337 h 10000"/>
              <a:gd name="connsiteX109" fmla="*/ 6427 w 9900"/>
              <a:gd name="connsiteY109" fmla="*/ 1114 h 10000"/>
              <a:gd name="connsiteX110" fmla="*/ 6109 w 9900"/>
              <a:gd name="connsiteY110" fmla="*/ 7490 h 10000"/>
              <a:gd name="connsiteX111" fmla="*/ 5300 w 9900"/>
              <a:gd name="connsiteY111" fmla="*/ 9981 h 10000"/>
              <a:gd name="connsiteX112" fmla="*/ 3922 w 9900"/>
              <a:gd name="connsiteY112" fmla="*/ 5130 h 10000"/>
              <a:gd name="connsiteX113" fmla="*/ 7845 w 9900"/>
              <a:gd name="connsiteY113" fmla="*/ 6523 h 10000"/>
              <a:gd name="connsiteX114" fmla="*/ 9531 w 9900"/>
              <a:gd name="connsiteY114" fmla="*/ 5408 h 10000"/>
              <a:gd name="connsiteX115" fmla="*/ 9900 w 9900"/>
              <a:gd name="connsiteY115" fmla="*/ 453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9900" h="10000">
                <a:moveTo>
                  <a:pt x="0" y="9107"/>
                </a:moveTo>
                <a:cubicBezTo>
                  <a:pt x="1027" y="5278"/>
                  <a:pt x="2666" y="5404"/>
                  <a:pt x="3080" y="5557"/>
                </a:cubicBezTo>
                <a:cubicBezTo>
                  <a:pt x="3912" y="5868"/>
                  <a:pt x="4142" y="6593"/>
                  <a:pt x="5074" y="6710"/>
                </a:cubicBezTo>
                <a:cubicBezTo>
                  <a:pt x="6036" y="6826"/>
                  <a:pt x="6416" y="6134"/>
                  <a:pt x="6518" y="5929"/>
                </a:cubicBezTo>
                <a:cubicBezTo>
                  <a:pt x="6599" y="5766"/>
                  <a:pt x="6841" y="5269"/>
                  <a:pt x="6885" y="4479"/>
                </a:cubicBezTo>
                <a:cubicBezTo>
                  <a:pt x="6931" y="3680"/>
                  <a:pt x="6781" y="2481"/>
                  <a:pt x="6368" y="2267"/>
                </a:cubicBezTo>
                <a:cubicBezTo>
                  <a:pt x="5940" y="2044"/>
                  <a:pt x="5494" y="3020"/>
                  <a:pt x="5467" y="3829"/>
                </a:cubicBezTo>
                <a:cubicBezTo>
                  <a:pt x="5448" y="4410"/>
                  <a:pt x="5648" y="4911"/>
                  <a:pt x="5992" y="5780"/>
                </a:cubicBezTo>
                <a:cubicBezTo>
                  <a:pt x="6335" y="6640"/>
                  <a:pt x="6500" y="6752"/>
                  <a:pt x="6509" y="7193"/>
                </a:cubicBezTo>
                <a:cubicBezTo>
                  <a:pt x="6528" y="7987"/>
                  <a:pt x="6009" y="8610"/>
                  <a:pt x="5934" y="8698"/>
                </a:cubicBezTo>
                <a:cubicBezTo>
                  <a:pt x="5880" y="8763"/>
                  <a:pt x="5168" y="9558"/>
                  <a:pt x="4673" y="8717"/>
                </a:cubicBezTo>
                <a:cubicBezTo>
                  <a:pt x="4146" y="7820"/>
                  <a:pt x="4232" y="5673"/>
                  <a:pt x="4632" y="4869"/>
                </a:cubicBezTo>
                <a:cubicBezTo>
                  <a:pt x="4974" y="4186"/>
                  <a:pt x="5400" y="4771"/>
                  <a:pt x="5742" y="3995"/>
                </a:cubicBezTo>
                <a:cubicBezTo>
                  <a:pt x="5990" y="3434"/>
                  <a:pt x="6074" y="2425"/>
                  <a:pt x="5900" y="1691"/>
                </a:cubicBezTo>
                <a:cubicBezTo>
                  <a:pt x="5614" y="478"/>
                  <a:pt x="4726" y="376"/>
                  <a:pt x="4449" y="1059"/>
                </a:cubicBezTo>
                <a:cubicBezTo>
                  <a:pt x="4323" y="1371"/>
                  <a:pt x="4359" y="1876"/>
                  <a:pt x="4403" y="2583"/>
                </a:cubicBezTo>
                <a:cubicBezTo>
                  <a:pt x="4451" y="3392"/>
                  <a:pt x="4556" y="3967"/>
                  <a:pt x="4615" y="4293"/>
                </a:cubicBezTo>
                <a:cubicBezTo>
                  <a:pt x="4989" y="6379"/>
                  <a:pt x="5177" y="7425"/>
                  <a:pt x="5016" y="8197"/>
                </a:cubicBezTo>
                <a:cubicBezTo>
                  <a:pt x="4901" y="8740"/>
                  <a:pt x="4650" y="9149"/>
                  <a:pt x="4399" y="9200"/>
                </a:cubicBezTo>
                <a:cubicBezTo>
                  <a:pt x="3998" y="9280"/>
                  <a:pt x="3628" y="8438"/>
                  <a:pt x="3489" y="7676"/>
                </a:cubicBezTo>
                <a:cubicBezTo>
                  <a:pt x="3322" y="6766"/>
                  <a:pt x="3567" y="6439"/>
                  <a:pt x="3414" y="5130"/>
                </a:cubicBezTo>
                <a:cubicBezTo>
                  <a:pt x="3307" y="4214"/>
                  <a:pt x="3155" y="4103"/>
                  <a:pt x="3180" y="3476"/>
                </a:cubicBezTo>
                <a:cubicBezTo>
                  <a:pt x="3209" y="2750"/>
                  <a:pt x="3439" y="2235"/>
                  <a:pt x="3630" y="1802"/>
                </a:cubicBezTo>
                <a:cubicBezTo>
                  <a:pt x="3864" y="1277"/>
                  <a:pt x="4056" y="850"/>
                  <a:pt x="4307" y="854"/>
                </a:cubicBezTo>
                <a:cubicBezTo>
                  <a:pt x="4680" y="864"/>
                  <a:pt x="4728" y="1826"/>
                  <a:pt x="5133" y="1970"/>
                </a:cubicBezTo>
                <a:cubicBezTo>
                  <a:pt x="5566" y="2123"/>
                  <a:pt x="5733" y="1100"/>
                  <a:pt x="6201" y="1226"/>
                </a:cubicBezTo>
                <a:cubicBezTo>
                  <a:pt x="6528" y="1315"/>
                  <a:pt x="6862" y="1928"/>
                  <a:pt x="6935" y="2620"/>
                </a:cubicBezTo>
                <a:cubicBezTo>
                  <a:pt x="7023" y="3452"/>
                  <a:pt x="6664" y="3745"/>
                  <a:pt x="6643" y="5000"/>
                </a:cubicBezTo>
                <a:cubicBezTo>
                  <a:pt x="6626" y="5970"/>
                  <a:pt x="6837" y="6194"/>
                  <a:pt x="6735" y="6858"/>
                </a:cubicBezTo>
                <a:cubicBezTo>
                  <a:pt x="6685" y="7188"/>
                  <a:pt x="6601" y="7341"/>
                  <a:pt x="6068" y="8215"/>
                </a:cubicBezTo>
                <a:cubicBezTo>
                  <a:pt x="5310" y="9456"/>
                  <a:pt x="5233" y="9549"/>
                  <a:pt x="5099" y="9572"/>
                </a:cubicBezTo>
                <a:cubicBezTo>
                  <a:pt x="4924" y="9605"/>
                  <a:pt x="4673" y="9284"/>
                  <a:pt x="4173" y="8642"/>
                </a:cubicBezTo>
                <a:cubicBezTo>
                  <a:pt x="3513" y="7802"/>
                  <a:pt x="3144" y="7114"/>
                  <a:pt x="2986" y="6249"/>
                </a:cubicBezTo>
                <a:cubicBezTo>
                  <a:pt x="2973" y="6180"/>
                  <a:pt x="2965" y="6124"/>
                  <a:pt x="2963" y="6114"/>
                </a:cubicBezTo>
                <a:cubicBezTo>
                  <a:pt x="2871" y="5529"/>
                  <a:pt x="2808" y="4498"/>
                  <a:pt x="3013" y="3959"/>
                </a:cubicBezTo>
                <a:cubicBezTo>
                  <a:pt x="3230" y="3387"/>
                  <a:pt x="3549" y="3893"/>
                  <a:pt x="3881" y="3233"/>
                </a:cubicBezTo>
                <a:cubicBezTo>
                  <a:pt x="3950" y="3095"/>
                  <a:pt x="4023" y="2797"/>
                  <a:pt x="4165" y="2211"/>
                </a:cubicBezTo>
                <a:cubicBezTo>
                  <a:pt x="4488" y="873"/>
                  <a:pt x="4461" y="664"/>
                  <a:pt x="4615" y="408"/>
                </a:cubicBezTo>
                <a:cubicBezTo>
                  <a:pt x="4861" y="4"/>
                  <a:pt x="5237" y="32"/>
                  <a:pt x="5492" y="278"/>
                </a:cubicBezTo>
                <a:cubicBezTo>
                  <a:pt x="5788" y="567"/>
                  <a:pt x="5760" y="1004"/>
                  <a:pt x="6151" y="1523"/>
                </a:cubicBezTo>
                <a:cubicBezTo>
                  <a:pt x="6456" y="1928"/>
                  <a:pt x="6566" y="1788"/>
                  <a:pt x="6668" y="2100"/>
                </a:cubicBezTo>
                <a:cubicBezTo>
                  <a:pt x="6883" y="2755"/>
                  <a:pt x="6704" y="4302"/>
                  <a:pt x="6318" y="4683"/>
                </a:cubicBezTo>
                <a:cubicBezTo>
                  <a:pt x="6072" y="4925"/>
                  <a:pt x="5909" y="4535"/>
                  <a:pt x="4966" y="3939"/>
                </a:cubicBezTo>
                <a:cubicBezTo>
                  <a:pt x="4288" y="3512"/>
                  <a:pt x="4156" y="3578"/>
                  <a:pt x="4065" y="3680"/>
                </a:cubicBezTo>
                <a:cubicBezTo>
                  <a:pt x="3678" y="4103"/>
                  <a:pt x="3477" y="5655"/>
                  <a:pt x="3739" y="6543"/>
                </a:cubicBezTo>
                <a:cubicBezTo>
                  <a:pt x="3914" y="7133"/>
                  <a:pt x="4246" y="7253"/>
                  <a:pt x="4640" y="7397"/>
                </a:cubicBezTo>
                <a:cubicBezTo>
                  <a:pt x="4730" y="7430"/>
                  <a:pt x="5093" y="7550"/>
                  <a:pt x="5558" y="7341"/>
                </a:cubicBezTo>
                <a:cubicBezTo>
                  <a:pt x="6040" y="7128"/>
                  <a:pt x="6354" y="6682"/>
                  <a:pt x="6584" y="6357"/>
                </a:cubicBezTo>
                <a:cubicBezTo>
                  <a:pt x="6841" y="5994"/>
                  <a:pt x="6992" y="5678"/>
                  <a:pt x="7077" y="5260"/>
                </a:cubicBezTo>
                <a:cubicBezTo>
                  <a:pt x="7121" y="5050"/>
                  <a:pt x="7142" y="4841"/>
                  <a:pt x="7146" y="4795"/>
                </a:cubicBezTo>
                <a:lnTo>
                  <a:pt x="7146" y="4795"/>
                </a:lnTo>
                <a:cubicBezTo>
                  <a:pt x="7153" y="4763"/>
                  <a:pt x="7153" y="4729"/>
                  <a:pt x="7153" y="4729"/>
                </a:cubicBezTo>
                <a:cubicBezTo>
                  <a:pt x="7155" y="4702"/>
                  <a:pt x="7167" y="4019"/>
                  <a:pt x="7144" y="3773"/>
                </a:cubicBezTo>
                <a:cubicBezTo>
                  <a:pt x="7100" y="3289"/>
                  <a:pt x="6695" y="2002"/>
                  <a:pt x="6068" y="1840"/>
                </a:cubicBezTo>
                <a:cubicBezTo>
                  <a:pt x="5898" y="1798"/>
                  <a:pt x="5806" y="1858"/>
                  <a:pt x="4749" y="2769"/>
                </a:cubicBezTo>
                <a:cubicBezTo>
                  <a:pt x="4213" y="3229"/>
                  <a:pt x="3945" y="3462"/>
                  <a:pt x="3881" y="3568"/>
                </a:cubicBezTo>
                <a:cubicBezTo>
                  <a:pt x="3289" y="4544"/>
                  <a:pt x="2944" y="6584"/>
                  <a:pt x="3247" y="7862"/>
                </a:cubicBezTo>
                <a:cubicBezTo>
                  <a:pt x="3337" y="8247"/>
                  <a:pt x="3468" y="8470"/>
                  <a:pt x="3730" y="8921"/>
                </a:cubicBezTo>
                <a:cubicBezTo>
                  <a:pt x="4079" y="9521"/>
                  <a:pt x="4349" y="9986"/>
                  <a:pt x="4690" y="10000"/>
                </a:cubicBezTo>
                <a:cubicBezTo>
                  <a:pt x="5177" y="10023"/>
                  <a:pt x="5254" y="9112"/>
                  <a:pt x="5842" y="9107"/>
                </a:cubicBezTo>
                <a:cubicBezTo>
                  <a:pt x="6097" y="9107"/>
                  <a:pt x="6189" y="9274"/>
                  <a:pt x="6385" y="9107"/>
                </a:cubicBezTo>
                <a:cubicBezTo>
                  <a:pt x="6685" y="8851"/>
                  <a:pt x="6831" y="8150"/>
                  <a:pt x="6877" y="7936"/>
                </a:cubicBezTo>
                <a:cubicBezTo>
                  <a:pt x="7025" y="7229"/>
                  <a:pt x="6902" y="7063"/>
                  <a:pt x="7052" y="6337"/>
                </a:cubicBezTo>
                <a:cubicBezTo>
                  <a:pt x="7190" y="5673"/>
                  <a:pt x="7332" y="5627"/>
                  <a:pt x="7370" y="5092"/>
                </a:cubicBezTo>
                <a:cubicBezTo>
                  <a:pt x="7412" y="4512"/>
                  <a:pt x="7282" y="4033"/>
                  <a:pt x="7261" y="3959"/>
                </a:cubicBezTo>
                <a:cubicBezTo>
                  <a:pt x="7054" y="3215"/>
                  <a:pt x="6628" y="3067"/>
                  <a:pt x="6326" y="2973"/>
                </a:cubicBezTo>
                <a:cubicBezTo>
                  <a:pt x="5629" y="2755"/>
                  <a:pt x="5518" y="3359"/>
                  <a:pt x="5058" y="3047"/>
                </a:cubicBezTo>
                <a:cubicBezTo>
                  <a:pt x="4556" y="2708"/>
                  <a:pt x="4556" y="1914"/>
                  <a:pt x="4106" y="1784"/>
                </a:cubicBezTo>
                <a:cubicBezTo>
                  <a:pt x="3772" y="1686"/>
                  <a:pt x="3378" y="2012"/>
                  <a:pt x="3163" y="2676"/>
                </a:cubicBezTo>
                <a:cubicBezTo>
                  <a:pt x="2923" y="3420"/>
                  <a:pt x="2998" y="4293"/>
                  <a:pt x="3044" y="4823"/>
                </a:cubicBezTo>
                <a:cubicBezTo>
                  <a:pt x="3149" y="6012"/>
                  <a:pt x="3526" y="7481"/>
                  <a:pt x="4140" y="7936"/>
                </a:cubicBezTo>
                <a:cubicBezTo>
                  <a:pt x="4634" y="8303"/>
                  <a:pt x="4717" y="7597"/>
                  <a:pt x="5683" y="7769"/>
                </a:cubicBezTo>
                <a:cubicBezTo>
                  <a:pt x="6134" y="7848"/>
                  <a:pt x="6339" y="8043"/>
                  <a:pt x="6651" y="7769"/>
                </a:cubicBezTo>
                <a:cubicBezTo>
                  <a:pt x="6693" y="7732"/>
                  <a:pt x="7199" y="7271"/>
                  <a:pt x="7261" y="6393"/>
                </a:cubicBezTo>
                <a:cubicBezTo>
                  <a:pt x="7366" y="4967"/>
                  <a:pt x="6205" y="3791"/>
                  <a:pt x="6109" y="3698"/>
                </a:cubicBezTo>
                <a:cubicBezTo>
                  <a:pt x="5783" y="3378"/>
                  <a:pt x="5166" y="2950"/>
                  <a:pt x="5016" y="3420"/>
                </a:cubicBezTo>
                <a:cubicBezTo>
                  <a:pt x="4843" y="3959"/>
                  <a:pt x="5457" y="5162"/>
                  <a:pt x="5258" y="5854"/>
                </a:cubicBezTo>
                <a:cubicBezTo>
                  <a:pt x="5139" y="6268"/>
                  <a:pt x="4790" y="6291"/>
                  <a:pt x="4556" y="6096"/>
                </a:cubicBezTo>
                <a:cubicBezTo>
                  <a:pt x="4177" y="5775"/>
                  <a:pt x="3954" y="4735"/>
                  <a:pt x="4065" y="4404"/>
                </a:cubicBezTo>
                <a:cubicBezTo>
                  <a:pt x="4207" y="3981"/>
                  <a:pt x="4976" y="4446"/>
                  <a:pt x="5016" y="5036"/>
                </a:cubicBezTo>
                <a:cubicBezTo>
                  <a:pt x="5072" y="5887"/>
                  <a:pt x="3576" y="6495"/>
                  <a:pt x="3605" y="7490"/>
                </a:cubicBezTo>
                <a:cubicBezTo>
                  <a:pt x="3628" y="8285"/>
                  <a:pt x="4623" y="9390"/>
                  <a:pt x="5233" y="8476"/>
                </a:cubicBezTo>
                <a:cubicBezTo>
                  <a:pt x="5650" y="7848"/>
                  <a:pt x="5792" y="6421"/>
                  <a:pt x="5600" y="5427"/>
                </a:cubicBezTo>
                <a:cubicBezTo>
                  <a:pt x="5233" y="3522"/>
                  <a:pt x="3772" y="3921"/>
                  <a:pt x="3655" y="2490"/>
                </a:cubicBezTo>
                <a:cubicBezTo>
                  <a:pt x="3576" y="1519"/>
                  <a:pt x="4190" y="623"/>
                  <a:pt x="4248" y="539"/>
                </a:cubicBezTo>
                <a:cubicBezTo>
                  <a:pt x="4891" y="-381"/>
                  <a:pt x="5854" y="-33"/>
                  <a:pt x="6084" y="948"/>
                </a:cubicBezTo>
                <a:cubicBezTo>
                  <a:pt x="6377" y="2197"/>
                  <a:pt x="5283" y="3628"/>
                  <a:pt x="5467" y="6040"/>
                </a:cubicBezTo>
                <a:cubicBezTo>
                  <a:pt x="5573" y="7453"/>
                  <a:pt x="6084" y="8740"/>
                  <a:pt x="6310" y="8586"/>
                </a:cubicBezTo>
                <a:cubicBezTo>
                  <a:pt x="6601" y="8387"/>
                  <a:pt x="6793" y="5478"/>
                  <a:pt x="6101" y="4107"/>
                </a:cubicBezTo>
                <a:cubicBezTo>
                  <a:pt x="5425" y="2769"/>
                  <a:pt x="4108" y="3294"/>
                  <a:pt x="3789" y="4851"/>
                </a:cubicBezTo>
                <a:cubicBezTo>
                  <a:pt x="3526" y="6134"/>
                  <a:pt x="4016" y="7736"/>
                  <a:pt x="4323" y="8438"/>
                </a:cubicBezTo>
                <a:cubicBezTo>
                  <a:pt x="4478" y="8791"/>
                  <a:pt x="4932" y="9841"/>
                  <a:pt x="5550" y="9721"/>
                </a:cubicBezTo>
                <a:cubicBezTo>
                  <a:pt x="6262" y="9581"/>
                  <a:pt x="6770" y="7973"/>
                  <a:pt x="6877" y="6543"/>
                </a:cubicBezTo>
                <a:cubicBezTo>
                  <a:pt x="7040" y="4376"/>
                  <a:pt x="6266" y="2830"/>
                  <a:pt x="6134" y="2564"/>
                </a:cubicBezTo>
                <a:cubicBezTo>
                  <a:pt x="6049" y="2393"/>
                  <a:pt x="4934" y="228"/>
                  <a:pt x="3998" y="1467"/>
                </a:cubicBezTo>
                <a:cubicBezTo>
                  <a:pt x="3192" y="2532"/>
                  <a:pt x="3027" y="5436"/>
                  <a:pt x="3547" y="6654"/>
                </a:cubicBezTo>
                <a:cubicBezTo>
                  <a:pt x="4236" y="8266"/>
                  <a:pt x="6078" y="6826"/>
                  <a:pt x="6193" y="5204"/>
                </a:cubicBezTo>
                <a:cubicBezTo>
                  <a:pt x="6237" y="4600"/>
                  <a:pt x="5913" y="3927"/>
                  <a:pt x="5283" y="2583"/>
                </a:cubicBezTo>
                <a:cubicBezTo>
                  <a:pt x="4911" y="1788"/>
                  <a:pt x="4797" y="1733"/>
                  <a:pt x="4740" y="1802"/>
                </a:cubicBezTo>
                <a:cubicBezTo>
                  <a:pt x="4604" y="1970"/>
                  <a:pt x="4573" y="2816"/>
                  <a:pt x="4740" y="3141"/>
                </a:cubicBezTo>
                <a:cubicBezTo>
                  <a:pt x="4989" y="3624"/>
                  <a:pt x="5612" y="2834"/>
                  <a:pt x="5591" y="2527"/>
                </a:cubicBezTo>
                <a:cubicBezTo>
                  <a:pt x="5575" y="2277"/>
                  <a:pt x="5102" y="2044"/>
                  <a:pt x="4815" y="2435"/>
                </a:cubicBezTo>
                <a:cubicBezTo>
                  <a:pt x="4409" y="2987"/>
                  <a:pt x="4497" y="4725"/>
                  <a:pt x="4607" y="5613"/>
                </a:cubicBezTo>
                <a:cubicBezTo>
                  <a:pt x="4776" y="6979"/>
                  <a:pt x="5338" y="9043"/>
                  <a:pt x="6118" y="8903"/>
                </a:cubicBezTo>
                <a:cubicBezTo>
                  <a:pt x="6647" y="8810"/>
                  <a:pt x="6988" y="7760"/>
                  <a:pt x="7077" y="7472"/>
                </a:cubicBezTo>
                <a:cubicBezTo>
                  <a:pt x="7474" y="6217"/>
                  <a:pt x="7557" y="4288"/>
                  <a:pt x="7111" y="2918"/>
                </a:cubicBezTo>
                <a:cubicBezTo>
                  <a:pt x="6587" y="1310"/>
                  <a:pt x="5593" y="1277"/>
                  <a:pt x="5041" y="1579"/>
                </a:cubicBezTo>
                <a:cubicBezTo>
                  <a:pt x="4238" y="2021"/>
                  <a:pt x="3837" y="3456"/>
                  <a:pt x="3613" y="3123"/>
                </a:cubicBezTo>
                <a:cubicBezTo>
                  <a:pt x="3460" y="2890"/>
                  <a:pt x="3491" y="1960"/>
                  <a:pt x="3672" y="1337"/>
                </a:cubicBezTo>
                <a:cubicBezTo>
                  <a:pt x="4133" y="-251"/>
                  <a:pt x="5773" y="-544"/>
                  <a:pt x="6427" y="1114"/>
                </a:cubicBezTo>
                <a:cubicBezTo>
                  <a:pt x="7031" y="2648"/>
                  <a:pt x="6541" y="5222"/>
                  <a:pt x="6109" y="7490"/>
                </a:cubicBezTo>
                <a:cubicBezTo>
                  <a:pt x="5857" y="8810"/>
                  <a:pt x="5654" y="9883"/>
                  <a:pt x="5300" y="9981"/>
                </a:cubicBezTo>
                <a:cubicBezTo>
                  <a:pt x="4563" y="10190"/>
                  <a:pt x="3551" y="6086"/>
                  <a:pt x="3922" y="5130"/>
                </a:cubicBezTo>
                <a:cubicBezTo>
                  <a:pt x="4275" y="4219"/>
                  <a:pt x="5712" y="6543"/>
                  <a:pt x="7845" y="6523"/>
                </a:cubicBezTo>
                <a:cubicBezTo>
                  <a:pt x="8294" y="6519"/>
                  <a:pt x="8963" y="6413"/>
                  <a:pt x="9531" y="5408"/>
                </a:cubicBezTo>
                <a:cubicBezTo>
                  <a:pt x="9754" y="5013"/>
                  <a:pt x="9812" y="4829"/>
                  <a:pt x="9900" y="4536"/>
                </a:cubicBezTo>
              </a:path>
            </a:pathLst>
          </a:custGeom>
          <a:noFill/>
          <a:ln w="25400" cap="flat">
            <a:solidFill>
              <a:schemeClr val="tx1">
                <a:lumMod val="90000"/>
                <a:lumOff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DA5E3CF6-ED49-4147-836C-66E1207F8BD8}"/>
              </a:ext>
            </a:extLst>
          </p:cNvPr>
          <p:cNvGrpSpPr/>
          <p:nvPr/>
        </p:nvGrpSpPr>
        <p:grpSpPr>
          <a:xfrm>
            <a:off x="1088449" y="3598210"/>
            <a:ext cx="2139042" cy="2754735"/>
            <a:chOff x="1669020" y="3858368"/>
            <a:chExt cx="1828922" cy="2355351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19DF06EE-FC93-4880-8B82-8A588624B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020" y="3858368"/>
              <a:ext cx="1828922" cy="2355351"/>
            </a:xfrm>
            <a:custGeom>
              <a:avLst/>
              <a:gdLst>
                <a:gd name="T0" fmla="*/ 1406 w 1411"/>
                <a:gd name="T1" fmla="*/ 919 h 1818"/>
                <a:gd name="T2" fmla="*/ 1378 w 1411"/>
                <a:gd name="T3" fmla="*/ 845 h 1818"/>
                <a:gd name="T4" fmla="*/ 1291 w 1411"/>
                <a:gd name="T5" fmla="*/ 682 h 1818"/>
                <a:gd name="T6" fmla="*/ 1263 w 1411"/>
                <a:gd name="T7" fmla="*/ 591 h 1818"/>
                <a:gd name="T8" fmla="*/ 1248 w 1411"/>
                <a:gd name="T9" fmla="*/ 466 h 1818"/>
                <a:gd name="T10" fmla="*/ 1192 w 1411"/>
                <a:gd name="T11" fmla="*/ 298 h 1818"/>
                <a:gd name="T12" fmla="*/ 1064 w 1411"/>
                <a:gd name="T13" fmla="*/ 135 h 1818"/>
                <a:gd name="T14" fmla="*/ 749 w 1411"/>
                <a:gd name="T15" fmla="*/ 10 h 1818"/>
                <a:gd name="T16" fmla="*/ 573 w 1411"/>
                <a:gd name="T17" fmla="*/ 8 h 1818"/>
                <a:gd name="T18" fmla="*/ 441 w 1411"/>
                <a:gd name="T19" fmla="*/ 25 h 1818"/>
                <a:gd name="T20" fmla="*/ 311 w 1411"/>
                <a:gd name="T21" fmla="*/ 69 h 1818"/>
                <a:gd name="T22" fmla="*/ 163 w 1411"/>
                <a:gd name="T23" fmla="*/ 160 h 1818"/>
                <a:gd name="T24" fmla="*/ 39 w 1411"/>
                <a:gd name="T25" fmla="*/ 351 h 1818"/>
                <a:gd name="T26" fmla="*/ 5 w 1411"/>
                <a:gd name="T27" fmla="*/ 514 h 1818"/>
                <a:gd name="T28" fmla="*/ 23 w 1411"/>
                <a:gd name="T29" fmla="*/ 749 h 1818"/>
                <a:gd name="T30" fmla="*/ 72 w 1411"/>
                <a:gd name="T31" fmla="*/ 899 h 1818"/>
                <a:gd name="T32" fmla="*/ 194 w 1411"/>
                <a:gd name="T33" fmla="*/ 1108 h 1818"/>
                <a:gd name="T34" fmla="*/ 201 w 1411"/>
                <a:gd name="T35" fmla="*/ 1123 h 1818"/>
                <a:gd name="T36" fmla="*/ 204 w 1411"/>
                <a:gd name="T37" fmla="*/ 1215 h 1818"/>
                <a:gd name="T38" fmla="*/ 199 w 1411"/>
                <a:gd name="T39" fmla="*/ 1474 h 1818"/>
                <a:gd name="T40" fmla="*/ 209 w 1411"/>
                <a:gd name="T41" fmla="*/ 1492 h 1818"/>
                <a:gd name="T42" fmla="*/ 334 w 1411"/>
                <a:gd name="T43" fmla="*/ 1551 h 1818"/>
                <a:gd name="T44" fmla="*/ 423 w 1411"/>
                <a:gd name="T45" fmla="*/ 1594 h 1818"/>
                <a:gd name="T46" fmla="*/ 553 w 1411"/>
                <a:gd name="T47" fmla="*/ 1658 h 1818"/>
                <a:gd name="T48" fmla="*/ 680 w 1411"/>
                <a:gd name="T49" fmla="*/ 1719 h 1818"/>
                <a:gd name="T50" fmla="*/ 833 w 1411"/>
                <a:gd name="T51" fmla="*/ 1790 h 1818"/>
                <a:gd name="T52" fmla="*/ 889 w 1411"/>
                <a:gd name="T53" fmla="*/ 1818 h 1818"/>
                <a:gd name="T54" fmla="*/ 955 w 1411"/>
                <a:gd name="T55" fmla="*/ 1431 h 1818"/>
                <a:gd name="T56" fmla="*/ 965 w 1411"/>
                <a:gd name="T57" fmla="*/ 1434 h 1818"/>
                <a:gd name="T58" fmla="*/ 1080 w 1411"/>
                <a:gd name="T59" fmla="*/ 1446 h 1818"/>
                <a:gd name="T60" fmla="*/ 1240 w 1411"/>
                <a:gd name="T61" fmla="*/ 1439 h 1818"/>
                <a:gd name="T62" fmla="*/ 1266 w 1411"/>
                <a:gd name="T63" fmla="*/ 1426 h 1818"/>
                <a:gd name="T64" fmla="*/ 1283 w 1411"/>
                <a:gd name="T65" fmla="*/ 1357 h 1818"/>
                <a:gd name="T66" fmla="*/ 1255 w 1411"/>
                <a:gd name="T67" fmla="*/ 1273 h 1818"/>
                <a:gd name="T68" fmla="*/ 1255 w 1411"/>
                <a:gd name="T69" fmla="*/ 1260 h 1818"/>
                <a:gd name="T70" fmla="*/ 1281 w 1411"/>
                <a:gd name="T71" fmla="*/ 1187 h 1818"/>
                <a:gd name="T72" fmla="*/ 1276 w 1411"/>
                <a:gd name="T73" fmla="*/ 1169 h 1818"/>
                <a:gd name="T74" fmla="*/ 1235 w 1411"/>
                <a:gd name="T75" fmla="*/ 1131 h 1818"/>
                <a:gd name="T76" fmla="*/ 1240 w 1411"/>
                <a:gd name="T77" fmla="*/ 1123 h 1818"/>
                <a:gd name="T78" fmla="*/ 1291 w 1411"/>
                <a:gd name="T79" fmla="*/ 1090 h 1818"/>
                <a:gd name="T80" fmla="*/ 1296 w 1411"/>
                <a:gd name="T81" fmla="*/ 1077 h 1818"/>
                <a:gd name="T82" fmla="*/ 1291 w 1411"/>
                <a:gd name="T83" fmla="*/ 1039 h 1818"/>
                <a:gd name="T84" fmla="*/ 1283 w 1411"/>
                <a:gd name="T85" fmla="*/ 980 h 1818"/>
                <a:gd name="T86" fmla="*/ 1370 w 1411"/>
                <a:gd name="T87" fmla="*/ 970 h 1818"/>
                <a:gd name="T88" fmla="*/ 1406 w 1411"/>
                <a:gd name="T89" fmla="*/ 919 h 1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11" h="1818">
                  <a:moveTo>
                    <a:pt x="1406" y="919"/>
                  </a:moveTo>
                  <a:cubicBezTo>
                    <a:pt x="1395" y="894"/>
                    <a:pt x="1390" y="868"/>
                    <a:pt x="1378" y="845"/>
                  </a:cubicBezTo>
                  <a:cubicBezTo>
                    <a:pt x="1350" y="792"/>
                    <a:pt x="1319" y="738"/>
                    <a:pt x="1291" y="682"/>
                  </a:cubicBezTo>
                  <a:cubicBezTo>
                    <a:pt x="1276" y="654"/>
                    <a:pt x="1263" y="626"/>
                    <a:pt x="1263" y="591"/>
                  </a:cubicBezTo>
                  <a:cubicBezTo>
                    <a:pt x="1260" y="550"/>
                    <a:pt x="1255" y="507"/>
                    <a:pt x="1248" y="466"/>
                  </a:cubicBezTo>
                  <a:cubicBezTo>
                    <a:pt x="1238" y="407"/>
                    <a:pt x="1220" y="351"/>
                    <a:pt x="1192" y="298"/>
                  </a:cubicBezTo>
                  <a:cubicBezTo>
                    <a:pt x="1161" y="234"/>
                    <a:pt x="1118" y="181"/>
                    <a:pt x="1064" y="135"/>
                  </a:cubicBezTo>
                  <a:cubicBezTo>
                    <a:pt x="973" y="59"/>
                    <a:pt x="866" y="23"/>
                    <a:pt x="749" y="10"/>
                  </a:cubicBezTo>
                  <a:cubicBezTo>
                    <a:pt x="690" y="3"/>
                    <a:pt x="632" y="0"/>
                    <a:pt x="573" y="8"/>
                  </a:cubicBezTo>
                  <a:cubicBezTo>
                    <a:pt x="527" y="13"/>
                    <a:pt x="484" y="15"/>
                    <a:pt x="441" y="25"/>
                  </a:cubicBezTo>
                  <a:cubicBezTo>
                    <a:pt x="395" y="36"/>
                    <a:pt x="354" y="51"/>
                    <a:pt x="311" y="69"/>
                  </a:cubicBezTo>
                  <a:cubicBezTo>
                    <a:pt x="255" y="89"/>
                    <a:pt x="207" y="122"/>
                    <a:pt x="163" y="160"/>
                  </a:cubicBezTo>
                  <a:cubicBezTo>
                    <a:pt x="105" y="214"/>
                    <a:pt x="64" y="278"/>
                    <a:pt x="39" y="351"/>
                  </a:cubicBezTo>
                  <a:cubicBezTo>
                    <a:pt x="18" y="405"/>
                    <a:pt x="8" y="461"/>
                    <a:pt x="5" y="514"/>
                  </a:cubicBezTo>
                  <a:cubicBezTo>
                    <a:pt x="0" y="593"/>
                    <a:pt x="5" y="672"/>
                    <a:pt x="23" y="749"/>
                  </a:cubicBezTo>
                  <a:cubicBezTo>
                    <a:pt x="33" y="800"/>
                    <a:pt x="51" y="850"/>
                    <a:pt x="72" y="899"/>
                  </a:cubicBezTo>
                  <a:cubicBezTo>
                    <a:pt x="102" y="973"/>
                    <a:pt x="143" y="1044"/>
                    <a:pt x="194" y="1108"/>
                  </a:cubicBezTo>
                  <a:cubicBezTo>
                    <a:pt x="199" y="1110"/>
                    <a:pt x="201" y="1118"/>
                    <a:pt x="201" y="1123"/>
                  </a:cubicBezTo>
                  <a:cubicBezTo>
                    <a:pt x="204" y="1153"/>
                    <a:pt x="204" y="1184"/>
                    <a:pt x="204" y="1215"/>
                  </a:cubicBezTo>
                  <a:cubicBezTo>
                    <a:pt x="204" y="1301"/>
                    <a:pt x="201" y="1388"/>
                    <a:pt x="199" y="1474"/>
                  </a:cubicBezTo>
                  <a:cubicBezTo>
                    <a:pt x="199" y="1484"/>
                    <a:pt x="199" y="1490"/>
                    <a:pt x="209" y="1492"/>
                  </a:cubicBezTo>
                  <a:cubicBezTo>
                    <a:pt x="250" y="1512"/>
                    <a:pt x="293" y="1530"/>
                    <a:pt x="334" y="1551"/>
                  </a:cubicBezTo>
                  <a:cubicBezTo>
                    <a:pt x="364" y="1563"/>
                    <a:pt x="392" y="1581"/>
                    <a:pt x="423" y="1594"/>
                  </a:cubicBezTo>
                  <a:cubicBezTo>
                    <a:pt x="466" y="1617"/>
                    <a:pt x="509" y="1637"/>
                    <a:pt x="553" y="1658"/>
                  </a:cubicBezTo>
                  <a:cubicBezTo>
                    <a:pt x="596" y="1678"/>
                    <a:pt x="637" y="1698"/>
                    <a:pt x="680" y="1719"/>
                  </a:cubicBezTo>
                  <a:cubicBezTo>
                    <a:pt x="731" y="1742"/>
                    <a:pt x="782" y="1767"/>
                    <a:pt x="833" y="1790"/>
                  </a:cubicBezTo>
                  <a:cubicBezTo>
                    <a:pt x="851" y="1800"/>
                    <a:pt x="868" y="1808"/>
                    <a:pt x="889" y="1818"/>
                  </a:cubicBezTo>
                  <a:cubicBezTo>
                    <a:pt x="912" y="1688"/>
                    <a:pt x="935" y="1561"/>
                    <a:pt x="955" y="1431"/>
                  </a:cubicBezTo>
                  <a:cubicBezTo>
                    <a:pt x="960" y="1431"/>
                    <a:pt x="963" y="1431"/>
                    <a:pt x="965" y="1434"/>
                  </a:cubicBezTo>
                  <a:cubicBezTo>
                    <a:pt x="1003" y="1439"/>
                    <a:pt x="1042" y="1444"/>
                    <a:pt x="1080" y="1446"/>
                  </a:cubicBezTo>
                  <a:cubicBezTo>
                    <a:pt x="1133" y="1451"/>
                    <a:pt x="1187" y="1451"/>
                    <a:pt x="1240" y="1439"/>
                  </a:cubicBezTo>
                  <a:cubicBezTo>
                    <a:pt x="1250" y="1436"/>
                    <a:pt x="1258" y="1434"/>
                    <a:pt x="1266" y="1426"/>
                  </a:cubicBezTo>
                  <a:cubicBezTo>
                    <a:pt x="1286" y="1408"/>
                    <a:pt x="1291" y="1383"/>
                    <a:pt x="1283" y="1357"/>
                  </a:cubicBezTo>
                  <a:cubicBezTo>
                    <a:pt x="1278" y="1329"/>
                    <a:pt x="1266" y="1301"/>
                    <a:pt x="1255" y="1273"/>
                  </a:cubicBezTo>
                  <a:cubicBezTo>
                    <a:pt x="1255" y="1268"/>
                    <a:pt x="1255" y="1263"/>
                    <a:pt x="1255" y="1260"/>
                  </a:cubicBezTo>
                  <a:cubicBezTo>
                    <a:pt x="1263" y="1235"/>
                    <a:pt x="1271" y="1209"/>
                    <a:pt x="1281" y="1187"/>
                  </a:cubicBezTo>
                  <a:cubicBezTo>
                    <a:pt x="1283" y="1179"/>
                    <a:pt x="1281" y="1174"/>
                    <a:pt x="1276" y="1169"/>
                  </a:cubicBezTo>
                  <a:cubicBezTo>
                    <a:pt x="1263" y="1156"/>
                    <a:pt x="1248" y="1143"/>
                    <a:pt x="1235" y="1131"/>
                  </a:cubicBezTo>
                  <a:cubicBezTo>
                    <a:pt x="1238" y="1125"/>
                    <a:pt x="1240" y="1125"/>
                    <a:pt x="1240" y="1123"/>
                  </a:cubicBezTo>
                  <a:cubicBezTo>
                    <a:pt x="1258" y="1113"/>
                    <a:pt x="1273" y="1100"/>
                    <a:pt x="1291" y="1090"/>
                  </a:cubicBezTo>
                  <a:cubicBezTo>
                    <a:pt x="1294" y="1087"/>
                    <a:pt x="1296" y="1082"/>
                    <a:pt x="1296" y="1077"/>
                  </a:cubicBezTo>
                  <a:cubicBezTo>
                    <a:pt x="1296" y="1064"/>
                    <a:pt x="1294" y="1052"/>
                    <a:pt x="1291" y="1039"/>
                  </a:cubicBezTo>
                  <a:cubicBezTo>
                    <a:pt x="1288" y="1018"/>
                    <a:pt x="1286" y="998"/>
                    <a:pt x="1283" y="980"/>
                  </a:cubicBezTo>
                  <a:cubicBezTo>
                    <a:pt x="1314" y="975"/>
                    <a:pt x="1342" y="973"/>
                    <a:pt x="1370" y="970"/>
                  </a:cubicBezTo>
                  <a:cubicBezTo>
                    <a:pt x="1400" y="965"/>
                    <a:pt x="1411" y="950"/>
                    <a:pt x="1406" y="9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9AB32366-8FA9-46BA-BADC-090C690C1BE3}"/>
                </a:ext>
              </a:extLst>
            </p:cNvPr>
            <p:cNvGrpSpPr/>
            <p:nvPr/>
          </p:nvGrpSpPr>
          <p:grpSpPr>
            <a:xfrm>
              <a:off x="1840037" y="4023358"/>
              <a:ext cx="1251702" cy="810697"/>
              <a:chOff x="675716" y="-3367038"/>
              <a:chExt cx="3580343" cy="2318902"/>
            </a:xfrm>
            <a:solidFill>
              <a:schemeClr val="bg1"/>
            </a:solidFill>
          </p:grpSpPr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43334409-ACD4-4300-8080-F30A1DE01F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8999" y="-2596754"/>
                <a:ext cx="2069300" cy="1068198"/>
              </a:xfrm>
              <a:custGeom>
                <a:avLst/>
                <a:gdLst>
                  <a:gd name="T0" fmla="*/ 98 w 384"/>
                  <a:gd name="T1" fmla="*/ 166 h 198"/>
                  <a:gd name="T2" fmla="*/ 93 w 384"/>
                  <a:gd name="T3" fmla="*/ 156 h 198"/>
                  <a:gd name="T4" fmla="*/ 5 w 384"/>
                  <a:gd name="T5" fmla="*/ 104 h 198"/>
                  <a:gd name="T6" fmla="*/ 78 w 384"/>
                  <a:gd name="T7" fmla="*/ 91 h 198"/>
                  <a:gd name="T8" fmla="*/ 98 w 384"/>
                  <a:gd name="T9" fmla="*/ 111 h 198"/>
                  <a:gd name="T10" fmla="*/ 53 w 384"/>
                  <a:gd name="T11" fmla="*/ 59 h 198"/>
                  <a:gd name="T12" fmla="*/ 76 w 384"/>
                  <a:gd name="T13" fmla="*/ 9 h 198"/>
                  <a:gd name="T14" fmla="*/ 184 w 384"/>
                  <a:gd name="T15" fmla="*/ 63 h 198"/>
                  <a:gd name="T16" fmla="*/ 192 w 384"/>
                  <a:gd name="T17" fmla="*/ 114 h 198"/>
                  <a:gd name="T18" fmla="*/ 201 w 384"/>
                  <a:gd name="T19" fmla="*/ 110 h 198"/>
                  <a:gd name="T20" fmla="*/ 180 w 384"/>
                  <a:gd name="T21" fmla="*/ 34 h 198"/>
                  <a:gd name="T22" fmla="*/ 220 w 384"/>
                  <a:gd name="T23" fmla="*/ 14 h 198"/>
                  <a:gd name="T24" fmla="*/ 289 w 384"/>
                  <a:gd name="T25" fmla="*/ 85 h 198"/>
                  <a:gd name="T26" fmla="*/ 288 w 384"/>
                  <a:gd name="T27" fmla="*/ 111 h 198"/>
                  <a:gd name="T28" fmla="*/ 299 w 384"/>
                  <a:gd name="T29" fmla="*/ 77 h 198"/>
                  <a:gd name="T30" fmla="*/ 278 w 384"/>
                  <a:gd name="T31" fmla="*/ 32 h 198"/>
                  <a:gd name="T32" fmla="*/ 371 w 384"/>
                  <a:gd name="T33" fmla="*/ 54 h 198"/>
                  <a:gd name="T34" fmla="*/ 375 w 384"/>
                  <a:gd name="T35" fmla="*/ 128 h 198"/>
                  <a:gd name="T36" fmla="*/ 346 w 384"/>
                  <a:gd name="T37" fmla="*/ 125 h 198"/>
                  <a:gd name="T38" fmla="*/ 333 w 384"/>
                  <a:gd name="T39" fmla="*/ 126 h 198"/>
                  <a:gd name="T40" fmla="*/ 322 w 384"/>
                  <a:gd name="T41" fmla="*/ 121 h 198"/>
                  <a:gd name="T42" fmla="*/ 330 w 384"/>
                  <a:gd name="T43" fmla="*/ 41 h 198"/>
                  <a:gd name="T44" fmla="*/ 322 w 384"/>
                  <a:gd name="T45" fmla="*/ 48 h 198"/>
                  <a:gd name="T46" fmla="*/ 308 w 384"/>
                  <a:gd name="T47" fmla="*/ 118 h 198"/>
                  <a:gd name="T48" fmla="*/ 265 w 384"/>
                  <a:gd name="T49" fmla="*/ 131 h 198"/>
                  <a:gd name="T50" fmla="*/ 247 w 384"/>
                  <a:gd name="T51" fmla="*/ 69 h 198"/>
                  <a:gd name="T52" fmla="*/ 236 w 384"/>
                  <a:gd name="T53" fmla="*/ 62 h 198"/>
                  <a:gd name="T54" fmla="*/ 247 w 384"/>
                  <a:gd name="T55" fmla="*/ 93 h 198"/>
                  <a:gd name="T56" fmla="*/ 231 w 384"/>
                  <a:gd name="T57" fmla="*/ 167 h 198"/>
                  <a:gd name="T58" fmla="*/ 107 w 384"/>
                  <a:gd name="T59" fmla="*/ 184 h 198"/>
                  <a:gd name="T60" fmla="*/ 157 w 384"/>
                  <a:gd name="T61" fmla="*/ 107 h 198"/>
                  <a:gd name="T62" fmla="*/ 75 w 384"/>
                  <a:gd name="T63" fmla="*/ 123 h 198"/>
                  <a:gd name="T64" fmla="*/ 43 w 384"/>
                  <a:gd name="T65" fmla="*/ 101 h 198"/>
                  <a:gd name="T66" fmla="*/ 62 w 384"/>
                  <a:gd name="T67" fmla="*/ 123 h 198"/>
                  <a:gd name="T68" fmla="*/ 136 w 384"/>
                  <a:gd name="T69" fmla="*/ 149 h 198"/>
                  <a:gd name="T70" fmla="*/ 158 w 384"/>
                  <a:gd name="T71" fmla="*/ 77 h 198"/>
                  <a:gd name="T72" fmla="*/ 114 w 384"/>
                  <a:gd name="T73" fmla="*/ 40 h 198"/>
                  <a:gd name="T74" fmla="*/ 138 w 384"/>
                  <a:gd name="T75" fmla="*/ 6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4" h="198">
                    <a:moveTo>
                      <a:pt x="90" y="169"/>
                    </a:moveTo>
                    <a:cubicBezTo>
                      <a:pt x="94" y="168"/>
                      <a:pt x="96" y="167"/>
                      <a:pt x="98" y="166"/>
                    </a:cubicBezTo>
                    <a:cubicBezTo>
                      <a:pt x="100" y="164"/>
                      <a:pt x="101" y="162"/>
                      <a:pt x="100" y="159"/>
                    </a:cubicBezTo>
                    <a:cubicBezTo>
                      <a:pt x="98" y="156"/>
                      <a:pt x="96" y="155"/>
                      <a:pt x="93" y="156"/>
                    </a:cubicBezTo>
                    <a:cubicBezTo>
                      <a:pt x="71" y="167"/>
                      <a:pt x="52" y="162"/>
                      <a:pt x="34" y="147"/>
                    </a:cubicBezTo>
                    <a:cubicBezTo>
                      <a:pt x="20" y="136"/>
                      <a:pt x="9" y="122"/>
                      <a:pt x="5" y="104"/>
                    </a:cubicBezTo>
                    <a:cubicBezTo>
                      <a:pt x="0" y="86"/>
                      <a:pt x="13" y="60"/>
                      <a:pt x="39" y="66"/>
                    </a:cubicBezTo>
                    <a:cubicBezTo>
                      <a:pt x="56" y="69"/>
                      <a:pt x="68" y="79"/>
                      <a:pt x="78" y="91"/>
                    </a:cubicBezTo>
                    <a:cubicBezTo>
                      <a:pt x="83" y="96"/>
                      <a:pt x="87" y="102"/>
                      <a:pt x="91" y="108"/>
                    </a:cubicBezTo>
                    <a:cubicBezTo>
                      <a:pt x="93" y="110"/>
                      <a:pt x="95" y="113"/>
                      <a:pt x="98" y="111"/>
                    </a:cubicBezTo>
                    <a:cubicBezTo>
                      <a:pt x="102" y="108"/>
                      <a:pt x="102" y="106"/>
                      <a:pt x="100" y="102"/>
                    </a:cubicBezTo>
                    <a:cubicBezTo>
                      <a:pt x="88" y="84"/>
                      <a:pt x="74" y="68"/>
                      <a:pt x="53" y="59"/>
                    </a:cubicBezTo>
                    <a:cubicBezTo>
                      <a:pt x="45" y="55"/>
                      <a:pt x="45" y="54"/>
                      <a:pt x="46" y="45"/>
                    </a:cubicBezTo>
                    <a:cubicBezTo>
                      <a:pt x="49" y="27"/>
                      <a:pt x="59" y="15"/>
                      <a:pt x="76" y="9"/>
                    </a:cubicBezTo>
                    <a:cubicBezTo>
                      <a:pt x="99" y="0"/>
                      <a:pt x="121" y="5"/>
                      <a:pt x="142" y="16"/>
                    </a:cubicBezTo>
                    <a:cubicBezTo>
                      <a:pt x="162" y="26"/>
                      <a:pt x="176" y="42"/>
                      <a:pt x="184" y="63"/>
                    </a:cubicBezTo>
                    <a:cubicBezTo>
                      <a:pt x="190" y="77"/>
                      <a:pt x="192" y="92"/>
                      <a:pt x="191" y="108"/>
                    </a:cubicBezTo>
                    <a:cubicBezTo>
                      <a:pt x="191" y="110"/>
                      <a:pt x="191" y="112"/>
                      <a:pt x="192" y="114"/>
                    </a:cubicBezTo>
                    <a:cubicBezTo>
                      <a:pt x="193" y="115"/>
                      <a:pt x="196" y="116"/>
                      <a:pt x="198" y="115"/>
                    </a:cubicBezTo>
                    <a:cubicBezTo>
                      <a:pt x="199" y="114"/>
                      <a:pt x="201" y="112"/>
                      <a:pt x="201" y="110"/>
                    </a:cubicBezTo>
                    <a:cubicBezTo>
                      <a:pt x="201" y="101"/>
                      <a:pt x="202" y="92"/>
                      <a:pt x="200" y="84"/>
                    </a:cubicBezTo>
                    <a:cubicBezTo>
                      <a:pt x="198" y="65"/>
                      <a:pt x="191" y="49"/>
                      <a:pt x="180" y="34"/>
                    </a:cubicBezTo>
                    <a:cubicBezTo>
                      <a:pt x="178" y="32"/>
                      <a:pt x="179" y="30"/>
                      <a:pt x="180" y="28"/>
                    </a:cubicBezTo>
                    <a:cubicBezTo>
                      <a:pt x="191" y="15"/>
                      <a:pt x="204" y="11"/>
                      <a:pt x="220" y="14"/>
                    </a:cubicBezTo>
                    <a:cubicBezTo>
                      <a:pt x="247" y="19"/>
                      <a:pt x="267" y="36"/>
                      <a:pt x="280" y="60"/>
                    </a:cubicBezTo>
                    <a:cubicBezTo>
                      <a:pt x="285" y="67"/>
                      <a:pt x="288" y="76"/>
                      <a:pt x="289" y="85"/>
                    </a:cubicBezTo>
                    <a:cubicBezTo>
                      <a:pt x="290" y="91"/>
                      <a:pt x="290" y="97"/>
                      <a:pt x="286" y="103"/>
                    </a:cubicBezTo>
                    <a:cubicBezTo>
                      <a:pt x="285" y="106"/>
                      <a:pt x="284" y="109"/>
                      <a:pt x="288" y="111"/>
                    </a:cubicBezTo>
                    <a:cubicBezTo>
                      <a:pt x="292" y="113"/>
                      <a:pt x="294" y="111"/>
                      <a:pt x="296" y="108"/>
                    </a:cubicBezTo>
                    <a:cubicBezTo>
                      <a:pt x="301" y="98"/>
                      <a:pt x="301" y="87"/>
                      <a:pt x="299" y="77"/>
                    </a:cubicBezTo>
                    <a:cubicBezTo>
                      <a:pt x="295" y="62"/>
                      <a:pt x="287" y="50"/>
                      <a:pt x="278" y="38"/>
                    </a:cubicBezTo>
                    <a:cubicBezTo>
                      <a:pt x="276" y="36"/>
                      <a:pt x="276" y="34"/>
                      <a:pt x="278" y="32"/>
                    </a:cubicBezTo>
                    <a:cubicBezTo>
                      <a:pt x="296" y="12"/>
                      <a:pt x="332" y="4"/>
                      <a:pt x="355" y="20"/>
                    </a:cubicBezTo>
                    <a:cubicBezTo>
                      <a:pt x="367" y="28"/>
                      <a:pt x="374" y="39"/>
                      <a:pt x="371" y="54"/>
                    </a:cubicBezTo>
                    <a:cubicBezTo>
                      <a:pt x="368" y="71"/>
                      <a:pt x="372" y="87"/>
                      <a:pt x="380" y="102"/>
                    </a:cubicBezTo>
                    <a:cubicBezTo>
                      <a:pt x="384" y="111"/>
                      <a:pt x="381" y="123"/>
                      <a:pt x="375" y="128"/>
                    </a:cubicBezTo>
                    <a:cubicBezTo>
                      <a:pt x="368" y="133"/>
                      <a:pt x="358" y="134"/>
                      <a:pt x="350" y="130"/>
                    </a:cubicBezTo>
                    <a:cubicBezTo>
                      <a:pt x="349" y="128"/>
                      <a:pt x="347" y="127"/>
                      <a:pt x="346" y="125"/>
                    </a:cubicBezTo>
                    <a:cubicBezTo>
                      <a:pt x="345" y="122"/>
                      <a:pt x="344" y="118"/>
                      <a:pt x="340" y="119"/>
                    </a:cubicBezTo>
                    <a:cubicBezTo>
                      <a:pt x="337" y="120"/>
                      <a:pt x="336" y="123"/>
                      <a:pt x="333" y="126"/>
                    </a:cubicBezTo>
                    <a:cubicBezTo>
                      <a:pt x="330" y="125"/>
                      <a:pt x="326" y="124"/>
                      <a:pt x="321" y="123"/>
                    </a:cubicBezTo>
                    <a:cubicBezTo>
                      <a:pt x="321" y="122"/>
                      <a:pt x="322" y="121"/>
                      <a:pt x="322" y="121"/>
                    </a:cubicBezTo>
                    <a:cubicBezTo>
                      <a:pt x="345" y="100"/>
                      <a:pt x="349" y="68"/>
                      <a:pt x="332" y="43"/>
                    </a:cubicBezTo>
                    <a:cubicBezTo>
                      <a:pt x="331" y="43"/>
                      <a:pt x="331" y="42"/>
                      <a:pt x="330" y="41"/>
                    </a:cubicBezTo>
                    <a:cubicBezTo>
                      <a:pt x="328" y="39"/>
                      <a:pt x="326" y="37"/>
                      <a:pt x="322" y="40"/>
                    </a:cubicBezTo>
                    <a:cubicBezTo>
                      <a:pt x="319" y="42"/>
                      <a:pt x="320" y="45"/>
                      <a:pt x="322" y="48"/>
                    </a:cubicBezTo>
                    <a:cubicBezTo>
                      <a:pt x="325" y="53"/>
                      <a:pt x="328" y="58"/>
                      <a:pt x="330" y="63"/>
                    </a:cubicBezTo>
                    <a:cubicBezTo>
                      <a:pt x="337" y="84"/>
                      <a:pt x="327" y="108"/>
                      <a:pt x="308" y="118"/>
                    </a:cubicBezTo>
                    <a:cubicBezTo>
                      <a:pt x="303" y="121"/>
                      <a:pt x="297" y="121"/>
                      <a:pt x="291" y="123"/>
                    </a:cubicBezTo>
                    <a:cubicBezTo>
                      <a:pt x="282" y="126"/>
                      <a:pt x="273" y="129"/>
                      <a:pt x="265" y="131"/>
                    </a:cubicBezTo>
                    <a:cubicBezTo>
                      <a:pt x="264" y="126"/>
                      <a:pt x="264" y="119"/>
                      <a:pt x="263" y="113"/>
                    </a:cubicBezTo>
                    <a:cubicBezTo>
                      <a:pt x="262" y="97"/>
                      <a:pt x="255" y="83"/>
                      <a:pt x="247" y="69"/>
                    </a:cubicBezTo>
                    <a:cubicBezTo>
                      <a:pt x="246" y="68"/>
                      <a:pt x="245" y="66"/>
                      <a:pt x="244" y="64"/>
                    </a:cubicBezTo>
                    <a:cubicBezTo>
                      <a:pt x="242" y="61"/>
                      <a:pt x="240" y="59"/>
                      <a:pt x="236" y="62"/>
                    </a:cubicBezTo>
                    <a:cubicBezTo>
                      <a:pt x="233" y="64"/>
                      <a:pt x="233" y="67"/>
                      <a:pt x="235" y="70"/>
                    </a:cubicBezTo>
                    <a:cubicBezTo>
                      <a:pt x="239" y="78"/>
                      <a:pt x="244" y="85"/>
                      <a:pt x="247" y="93"/>
                    </a:cubicBezTo>
                    <a:cubicBezTo>
                      <a:pt x="253" y="108"/>
                      <a:pt x="257" y="123"/>
                      <a:pt x="252" y="139"/>
                    </a:cubicBezTo>
                    <a:cubicBezTo>
                      <a:pt x="248" y="150"/>
                      <a:pt x="241" y="160"/>
                      <a:pt x="231" y="167"/>
                    </a:cubicBezTo>
                    <a:cubicBezTo>
                      <a:pt x="212" y="182"/>
                      <a:pt x="190" y="192"/>
                      <a:pt x="167" y="195"/>
                    </a:cubicBezTo>
                    <a:cubicBezTo>
                      <a:pt x="146" y="198"/>
                      <a:pt x="125" y="197"/>
                      <a:pt x="107" y="184"/>
                    </a:cubicBezTo>
                    <a:cubicBezTo>
                      <a:pt x="101" y="180"/>
                      <a:pt x="96" y="175"/>
                      <a:pt x="90" y="169"/>
                    </a:cubicBezTo>
                    <a:close/>
                    <a:moveTo>
                      <a:pt x="157" y="107"/>
                    </a:moveTo>
                    <a:cubicBezTo>
                      <a:pt x="156" y="121"/>
                      <a:pt x="152" y="130"/>
                      <a:pt x="142" y="136"/>
                    </a:cubicBezTo>
                    <a:cubicBezTo>
                      <a:pt x="124" y="147"/>
                      <a:pt x="89" y="141"/>
                      <a:pt x="75" y="123"/>
                    </a:cubicBezTo>
                    <a:cubicBezTo>
                      <a:pt x="69" y="114"/>
                      <a:pt x="61" y="105"/>
                      <a:pt x="51" y="99"/>
                    </a:cubicBezTo>
                    <a:cubicBezTo>
                      <a:pt x="47" y="98"/>
                      <a:pt x="45" y="98"/>
                      <a:pt x="43" y="101"/>
                    </a:cubicBezTo>
                    <a:cubicBezTo>
                      <a:pt x="41" y="105"/>
                      <a:pt x="43" y="107"/>
                      <a:pt x="46" y="109"/>
                    </a:cubicBezTo>
                    <a:cubicBezTo>
                      <a:pt x="51" y="113"/>
                      <a:pt x="57" y="118"/>
                      <a:pt x="62" y="123"/>
                    </a:cubicBezTo>
                    <a:cubicBezTo>
                      <a:pt x="68" y="129"/>
                      <a:pt x="74" y="136"/>
                      <a:pt x="81" y="141"/>
                    </a:cubicBezTo>
                    <a:cubicBezTo>
                      <a:pt x="98" y="152"/>
                      <a:pt x="117" y="155"/>
                      <a:pt x="136" y="149"/>
                    </a:cubicBezTo>
                    <a:cubicBezTo>
                      <a:pt x="148" y="146"/>
                      <a:pt x="157" y="140"/>
                      <a:pt x="162" y="129"/>
                    </a:cubicBezTo>
                    <a:cubicBezTo>
                      <a:pt x="171" y="111"/>
                      <a:pt x="168" y="94"/>
                      <a:pt x="158" y="77"/>
                    </a:cubicBezTo>
                    <a:cubicBezTo>
                      <a:pt x="149" y="63"/>
                      <a:pt x="135" y="52"/>
                      <a:pt x="122" y="41"/>
                    </a:cubicBezTo>
                    <a:cubicBezTo>
                      <a:pt x="119" y="38"/>
                      <a:pt x="116" y="37"/>
                      <a:pt x="114" y="40"/>
                    </a:cubicBezTo>
                    <a:cubicBezTo>
                      <a:pt x="112" y="44"/>
                      <a:pt x="113" y="46"/>
                      <a:pt x="116" y="49"/>
                    </a:cubicBezTo>
                    <a:cubicBezTo>
                      <a:pt x="123" y="56"/>
                      <a:pt x="131" y="62"/>
                      <a:pt x="138" y="69"/>
                    </a:cubicBezTo>
                    <a:cubicBezTo>
                      <a:pt x="149" y="80"/>
                      <a:pt x="157" y="92"/>
                      <a:pt x="15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 11">
                <a:extLst>
                  <a:ext uri="{FF2B5EF4-FFF2-40B4-BE49-F238E27FC236}">
                    <a16:creationId xmlns:a16="http://schemas.microsoft.com/office/drawing/2014/main" id="{52A9E226-7E36-4FD0-A249-5C3C49DD4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66" y="-1949931"/>
                <a:ext cx="2627554" cy="901795"/>
              </a:xfrm>
              <a:custGeom>
                <a:avLst/>
                <a:gdLst>
                  <a:gd name="T0" fmla="*/ 264 w 487"/>
                  <a:gd name="T1" fmla="*/ 87 h 167"/>
                  <a:gd name="T2" fmla="*/ 258 w 487"/>
                  <a:gd name="T3" fmla="*/ 102 h 167"/>
                  <a:gd name="T4" fmla="*/ 279 w 487"/>
                  <a:gd name="T5" fmla="*/ 78 h 167"/>
                  <a:gd name="T6" fmla="*/ 326 w 487"/>
                  <a:gd name="T7" fmla="*/ 15 h 167"/>
                  <a:gd name="T8" fmla="*/ 403 w 487"/>
                  <a:gd name="T9" fmla="*/ 47 h 167"/>
                  <a:gd name="T10" fmla="*/ 420 w 487"/>
                  <a:gd name="T11" fmla="*/ 112 h 167"/>
                  <a:gd name="T12" fmla="*/ 443 w 487"/>
                  <a:gd name="T13" fmla="*/ 110 h 167"/>
                  <a:gd name="T14" fmla="*/ 423 w 487"/>
                  <a:gd name="T15" fmla="*/ 97 h 167"/>
                  <a:gd name="T16" fmla="*/ 406 w 487"/>
                  <a:gd name="T17" fmla="*/ 29 h 167"/>
                  <a:gd name="T18" fmla="*/ 407 w 487"/>
                  <a:gd name="T19" fmla="*/ 23 h 167"/>
                  <a:gd name="T20" fmla="*/ 455 w 487"/>
                  <a:gd name="T21" fmla="*/ 47 h 167"/>
                  <a:gd name="T22" fmla="*/ 469 w 487"/>
                  <a:gd name="T23" fmla="*/ 135 h 167"/>
                  <a:gd name="T24" fmla="*/ 373 w 487"/>
                  <a:gd name="T25" fmla="*/ 114 h 167"/>
                  <a:gd name="T26" fmla="*/ 372 w 487"/>
                  <a:gd name="T27" fmla="*/ 93 h 167"/>
                  <a:gd name="T28" fmla="*/ 402 w 487"/>
                  <a:gd name="T29" fmla="*/ 106 h 167"/>
                  <a:gd name="T30" fmla="*/ 368 w 487"/>
                  <a:gd name="T31" fmla="*/ 83 h 167"/>
                  <a:gd name="T32" fmla="*/ 296 w 487"/>
                  <a:gd name="T33" fmla="*/ 143 h 167"/>
                  <a:gd name="T34" fmla="*/ 216 w 487"/>
                  <a:gd name="T35" fmla="*/ 129 h 167"/>
                  <a:gd name="T36" fmla="*/ 215 w 487"/>
                  <a:gd name="T37" fmla="*/ 99 h 167"/>
                  <a:gd name="T38" fmla="*/ 202 w 487"/>
                  <a:gd name="T39" fmla="*/ 131 h 167"/>
                  <a:gd name="T40" fmla="*/ 138 w 487"/>
                  <a:gd name="T41" fmla="*/ 107 h 167"/>
                  <a:gd name="T42" fmla="*/ 125 w 487"/>
                  <a:gd name="T43" fmla="*/ 94 h 167"/>
                  <a:gd name="T44" fmla="*/ 128 w 487"/>
                  <a:gd name="T45" fmla="*/ 110 h 167"/>
                  <a:gd name="T46" fmla="*/ 86 w 487"/>
                  <a:gd name="T47" fmla="*/ 152 h 167"/>
                  <a:gd name="T48" fmla="*/ 1 w 487"/>
                  <a:gd name="T49" fmla="*/ 65 h 167"/>
                  <a:gd name="T50" fmla="*/ 41 w 487"/>
                  <a:gd name="T51" fmla="*/ 0 h 167"/>
                  <a:gd name="T52" fmla="*/ 65 w 487"/>
                  <a:gd name="T53" fmla="*/ 61 h 167"/>
                  <a:gd name="T54" fmla="*/ 57 w 487"/>
                  <a:gd name="T55" fmla="*/ 116 h 167"/>
                  <a:gd name="T56" fmla="*/ 68 w 487"/>
                  <a:gd name="T57" fmla="*/ 114 h 167"/>
                  <a:gd name="T58" fmla="*/ 89 w 487"/>
                  <a:gd name="T59" fmla="*/ 52 h 167"/>
                  <a:gd name="T60" fmla="*/ 119 w 487"/>
                  <a:gd name="T61" fmla="*/ 52 h 167"/>
                  <a:gd name="T62" fmla="*/ 203 w 487"/>
                  <a:gd name="T63" fmla="*/ 87 h 167"/>
                  <a:gd name="T64" fmla="*/ 274 w 487"/>
                  <a:gd name="T65" fmla="*/ 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7" h="167">
                    <a:moveTo>
                      <a:pt x="274" y="60"/>
                    </a:moveTo>
                    <a:cubicBezTo>
                      <a:pt x="270" y="70"/>
                      <a:pt x="268" y="79"/>
                      <a:pt x="264" y="87"/>
                    </a:cubicBezTo>
                    <a:cubicBezTo>
                      <a:pt x="263" y="90"/>
                      <a:pt x="261" y="92"/>
                      <a:pt x="259" y="94"/>
                    </a:cubicBezTo>
                    <a:cubicBezTo>
                      <a:pt x="257" y="96"/>
                      <a:pt x="256" y="99"/>
                      <a:pt x="258" y="102"/>
                    </a:cubicBezTo>
                    <a:cubicBezTo>
                      <a:pt x="261" y="105"/>
                      <a:pt x="264" y="103"/>
                      <a:pt x="267" y="101"/>
                    </a:cubicBezTo>
                    <a:cubicBezTo>
                      <a:pt x="274" y="95"/>
                      <a:pt x="277" y="86"/>
                      <a:pt x="279" y="78"/>
                    </a:cubicBezTo>
                    <a:cubicBezTo>
                      <a:pt x="284" y="62"/>
                      <a:pt x="289" y="47"/>
                      <a:pt x="299" y="34"/>
                    </a:cubicBezTo>
                    <a:cubicBezTo>
                      <a:pt x="306" y="25"/>
                      <a:pt x="315" y="19"/>
                      <a:pt x="326" y="15"/>
                    </a:cubicBezTo>
                    <a:cubicBezTo>
                      <a:pt x="343" y="10"/>
                      <a:pt x="360" y="11"/>
                      <a:pt x="376" y="18"/>
                    </a:cubicBezTo>
                    <a:cubicBezTo>
                      <a:pt x="390" y="23"/>
                      <a:pt x="398" y="33"/>
                      <a:pt x="403" y="47"/>
                    </a:cubicBezTo>
                    <a:cubicBezTo>
                      <a:pt x="408" y="60"/>
                      <a:pt x="408" y="74"/>
                      <a:pt x="410" y="88"/>
                    </a:cubicBezTo>
                    <a:cubicBezTo>
                      <a:pt x="411" y="97"/>
                      <a:pt x="413" y="105"/>
                      <a:pt x="420" y="112"/>
                    </a:cubicBezTo>
                    <a:cubicBezTo>
                      <a:pt x="425" y="117"/>
                      <a:pt x="434" y="119"/>
                      <a:pt x="440" y="116"/>
                    </a:cubicBezTo>
                    <a:cubicBezTo>
                      <a:pt x="442" y="115"/>
                      <a:pt x="443" y="112"/>
                      <a:pt x="443" y="110"/>
                    </a:cubicBezTo>
                    <a:cubicBezTo>
                      <a:pt x="443" y="108"/>
                      <a:pt x="439" y="106"/>
                      <a:pt x="437" y="106"/>
                    </a:cubicBezTo>
                    <a:cubicBezTo>
                      <a:pt x="429" y="107"/>
                      <a:pt x="425" y="105"/>
                      <a:pt x="423" y="97"/>
                    </a:cubicBezTo>
                    <a:cubicBezTo>
                      <a:pt x="421" y="90"/>
                      <a:pt x="420" y="82"/>
                      <a:pt x="419" y="74"/>
                    </a:cubicBezTo>
                    <a:cubicBezTo>
                      <a:pt x="417" y="58"/>
                      <a:pt x="415" y="43"/>
                      <a:pt x="406" y="29"/>
                    </a:cubicBezTo>
                    <a:cubicBezTo>
                      <a:pt x="404" y="27"/>
                      <a:pt x="403" y="25"/>
                      <a:pt x="402" y="23"/>
                    </a:cubicBezTo>
                    <a:cubicBezTo>
                      <a:pt x="404" y="23"/>
                      <a:pt x="406" y="23"/>
                      <a:pt x="407" y="23"/>
                    </a:cubicBezTo>
                    <a:cubicBezTo>
                      <a:pt x="415" y="19"/>
                      <a:pt x="419" y="23"/>
                      <a:pt x="424" y="27"/>
                    </a:cubicBezTo>
                    <a:cubicBezTo>
                      <a:pt x="434" y="35"/>
                      <a:pt x="444" y="41"/>
                      <a:pt x="455" y="47"/>
                    </a:cubicBezTo>
                    <a:cubicBezTo>
                      <a:pt x="468" y="55"/>
                      <a:pt x="479" y="64"/>
                      <a:pt x="482" y="80"/>
                    </a:cubicBezTo>
                    <a:cubicBezTo>
                      <a:pt x="487" y="101"/>
                      <a:pt x="486" y="122"/>
                      <a:pt x="469" y="135"/>
                    </a:cubicBezTo>
                    <a:cubicBezTo>
                      <a:pt x="455" y="146"/>
                      <a:pt x="438" y="151"/>
                      <a:pt x="420" y="149"/>
                    </a:cubicBezTo>
                    <a:cubicBezTo>
                      <a:pt x="398" y="146"/>
                      <a:pt x="382" y="134"/>
                      <a:pt x="373" y="114"/>
                    </a:cubicBezTo>
                    <a:cubicBezTo>
                      <a:pt x="370" y="109"/>
                      <a:pt x="370" y="103"/>
                      <a:pt x="369" y="98"/>
                    </a:cubicBezTo>
                    <a:cubicBezTo>
                      <a:pt x="368" y="95"/>
                      <a:pt x="369" y="94"/>
                      <a:pt x="372" y="93"/>
                    </a:cubicBezTo>
                    <a:cubicBezTo>
                      <a:pt x="383" y="91"/>
                      <a:pt x="389" y="93"/>
                      <a:pt x="394" y="103"/>
                    </a:cubicBezTo>
                    <a:cubicBezTo>
                      <a:pt x="396" y="106"/>
                      <a:pt x="398" y="108"/>
                      <a:pt x="402" y="106"/>
                    </a:cubicBezTo>
                    <a:cubicBezTo>
                      <a:pt x="405" y="104"/>
                      <a:pt x="405" y="102"/>
                      <a:pt x="403" y="98"/>
                    </a:cubicBezTo>
                    <a:cubicBezTo>
                      <a:pt x="397" y="84"/>
                      <a:pt x="383" y="78"/>
                      <a:pt x="368" y="83"/>
                    </a:cubicBezTo>
                    <a:cubicBezTo>
                      <a:pt x="350" y="90"/>
                      <a:pt x="336" y="102"/>
                      <a:pt x="322" y="115"/>
                    </a:cubicBezTo>
                    <a:cubicBezTo>
                      <a:pt x="313" y="124"/>
                      <a:pt x="304" y="133"/>
                      <a:pt x="296" y="143"/>
                    </a:cubicBezTo>
                    <a:cubicBezTo>
                      <a:pt x="273" y="167"/>
                      <a:pt x="234" y="163"/>
                      <a:pt x="216" y="135"/>
                    </a:cubicBezTo>
                    <a:cubicBezTo>
                      <a:pt x="215" y="134"/>
                      <a:pt x="215" y="131"/>
                      <a:pt x="216" y="129"/>
                    </a:cubicBezTo>
                    <a:cubicBezTo>
                      <a:pt x="220" y="122"/>
                      <a:pt x="221" y="114"/>
                      <a:pt x="221" y="106"/>
                    </a:cubicBezTo>
                    <a:cubicBezTo>
                      <a:pt x="220" y="102"/>
                      <a:pt x="219" y="99"/>
                      <a:pt x="215" y="99"/>
                    </a:cubicBezTo>
                    <a:cubicBezTo>
                      <a:pt x="211" y="99"/>
                      <a:pt x="210" y="102"/>
                      <a:pt x="210" y="106"/>
                    </a:cubicBezTo>
                    <a:cubicBezTo>
                      <a:pt x="210" y="115"/>
                      <a:pt x="209" y="124"/>
                      <a:pt x="202" y="131"/>
                    </a:cubicBezTo>
                    <a:cubicBezTo>
                      <a:pt x="188" y="143"/>
                      <a:pt x="162" y="147"/>
                      <a:pt x="147" y="125"/>
                    </a:cubicBezTo>
                    <a:cubicBezTo>
                      <a:pt x="143" y="119"/>
                      <a:pt x="141" y="113"/>
                      <a:pt x="138" y="107"/>
                    </a:cubicBezTo>
                    <a:cubicBezTo>
                      <a:pt x="136" y="103"/>
                      <a:pt x="134" y="99"/>
                      <a:pt x="132" y="95"/>
                    </a:cubicBezTo>
                    <a:cubicBezTo>
                      <a:pt x="131" y="93"/>
                      <a:pt x="128" y="92"/>
                      <a:pt x="125" y="94"/>
                    </a:cubicBezTo>
                    <a:cubicBezTo>
                      <a:pt x="122" y="96"/>
                      <a:pt x="122" y="99"/>
                      <a:pt x="124" y="101"/>
                    </a:cubicBezTo>
                    <a:cubicBezTo>
                      <a:pt x="125" y="104"/>
                      <a:pt x="126" y="107"/>
                      <a:pt x="128" y="110"/>
                    </a:cubicBezTo>
                    <a:cubicBezTo>
                      <a:pt x="130" y="114"/>
                      <a:pt x="130" y="117"/>
                      <a:pt x="126" y="120"/>
                    </a:cubicBezTo>
                    <a:cubicBezTo>
                      <a:pt x="115" y="133"/>
                      <a:pt x="102" y="145"/>
                      <a:pt x="86" y="152"/>
                    </a:cubicBezTo>
                    <a:cubicBezTo>
                      <a:pt x="67" y="160"/>
                      <a:pt x="48" y="158"/>
                      <a:pt x="33" y="142"/>
                    </a:cubicBezTo>
                    <a:cubicBezTo>
                      <a:pt x="12" y="121"/>
                      <a:pt x="0" y="95"/>
                      <a:pt x="1" y="65"/>
                    </a:cubicBezTo>
                    <a:cubicBezTo>
                      <a:pt x="2" y="39"/>
                      <a:pt x="15" y="19"/>
                      <a:pt x="35" y="4"/>
                    </a:cubicBezTo>
                    <a:cubicBezTo>
                      <a:pt x="37" y="2"/>
                      <a:pt x="38" y="1"/>
                      <a:pt x="41" y="0"/>
                    </a:cubicBezTo>
                    <a:cubicBezTo>
                      <a:pt x="50" y="18"/>
                      <a:pt x="63" y="33"/>
                      <a:pt x="80" y="43"/>
                    </a:cubicBezTo>
                    <a:cubicBezTo>
                      <a:pt x="75" y="49"/>
                      <a:pt x="69" y="55"/>
                      <a:pt x="65" y="61"/>
                    </a:cubicBezTo>
                    <a:cubicBezTo>
                      <a:pt x="56" y="76"/>
                      <a:pt x="54" y="92"/>
                      <a:pt x="56" y="108"/>
                    </a:cubicBezTo>
                    <a:cubicBezTo>
                      <a:pt x="57" y="111"/>
                      <a:pt x="57" y="113"/>
                      <a:pt x="57" y="116"/>
                    </a:cubicBezTo>
                    <a:cubicBezTo>
                      <a:pt x="58" y="119"/>
                      <a:pt x="60" y="122"/>
                      <a:pt x="63" y="121"/>
                    </a:cubicBezTo>
                    <a:cubicBezTo>
                      <a:pt x="67" y="121"/>
                      <a:pt x="69" y="118"/>
                      <a:pt x="68" y="114"/>
                    </a:cubicBezTo>
                    <a:cubicBezTo>
                      <a:pt x="65" y="102"/>
                      <a:pt x="65" y="90"/>
                      <a:pt x="69" y="79"/>
                    </a:cubicBezTo>
                    <a:cubicBezTo>
                      <a:pt x="72" y="67"/>
                      <a:pt x="77" y="56"/>
                      <a:pt x="89" y="52"/>
                    </a:cubicBezTo>
                    <a:cubicBezTo>
                      <a:pt x="94" y="51"/>
                      <a:pt x="99" y="52"/>
                      <a:pt x="104" y="52"/>
                    </a:cubicBezTo>
                    <a:cubicBezTo>
                      <a:pt x="109" y="52"/>
                      <a:pt x="114" y="52"/>
                      <a:pt x="119" y="52"/>
                    </a:cubicBezTo>
                    <a:cubicBezTo>
                      <a:pt x="121" y="52"/>
                      <a:pt x="123" y="53"/>
                      <a:pt x="124" y="54"/>
                    </a:cubicBezTo>
                    <a:cubicBezTo>
                      <a:pt x="143" y="81"/>
                      <a:pt x="171" y="90"/>
                      <a:pt x="203" y="87"/>
                    </a:cubicBezTo>
                    <a:cubicBezTo>
                      <a:pt x="228" y="84"/>
                      <a:pt x="250" y="76"/>
                      <a:pt x="270" y="62"/>
                    </a:cubicBezTo>
                    <a:cubicBezTo>
                      <a:pt x="271" y="61"/>
                      <a:pt x="272" y="61"/>
                      <a:pt x="274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04CAD35A-9FC4-473B-A2C2-A5FD72D0E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219" y="-3367038"/>
                <a:ext cx="2179339" cy="1068198"/>
              </a:xfrm>
              <a:custGeom>
                <a:avLst/>
                <a:gdLst>
                  <a:gd name="T0" fmla="*/ 97 w 404"/>
                  <a:gd name="T1" fmla="*/ 165 h 198"/>
                  <a:gd name="T2" fmla="*/ 69 w 404"/>
                  <a:gd name="T3" fmla="*/ 147 h 198"/>
                  <a:gd name="T4" fmla="*/ 58 w 404"/>
                  <a:gd name="T5" fmla="*/ 89 h 198"/>
                  <a:gd name="T6" fmla="*/ 48 w 404"/>
                  <a:gd name="T7" fmla="*/ 87 h 198"/>
                  <a:gd name="T8" fmla="*/ 54 w 404"/>
                  <a:gd name="T9" fmla="*/ 141 h 198"/>
                  <a:gd name="T10" fmla="*/ 15 w 404"/>
                  <a:gd name="T11" fmla="*/ 138 h 198"/>
                  <a:gd name="T12" fmla="*/ 2 w 404"/>
                  <a:gd name="T13" fmla="*/ 84 h 198"/>
                  <a:gd name="T14" fmla="*/ 88 w 404"/>
                  <a:gd name="T15" fmla="*/ 46 h 198"/>
                  <a:gd name="T16" fmla="*/ 108 w 404"/>
                  <a:gd name="T17" fmla="*/ 83 h 198"/>
                  <a:gd name="T18" fmla="*/ 117 w 404"/>
                  <a:gd name="T19" fmla="*/ 82 h 198"/>
                  <a:gd name="T20" fmla="*/ 163 w 404"/>
                  <a:gd name="T21" fmla="*/ 39 h 198"/>
                  <a:gd name="T22" fmla="*/ 180 w 404"/>
                  <a:gd name="T23" fmla="*/ 81 h 198"/>
                  <a:gd name="T24" fmla="*/ 179 w 404"/>
                  <a:gd name="T25" fmla="*/ 95 h 198"/>
                  <a:gd name="T26" fmla="*/ 191 w 404"/>
                  <a:gd name="T27" fmla="*/ 80 h 198"/>
                  <a:gd name="T28" fmla="*/ 120 w 404"/>
                  <a:gd name="T29" fmla="*/ 44 h 198"/>
                  <a:gd name="T30" fmla="*/ 94 w 404"/>
                  <a:gd name="T31" fmla="*/ 36 h 198"/>
                  <a:gd name="T32" fmla="*/ 209 w 404"/>
                  <a:gd name="T33" fmla="*/ 5 h 198"/>
                  <a:gd name="T34" fmla="*/ 285 w 404"/>
                  <a:gd name="T35" fmla="*/ 60 h 198"/>
                  <a:gd name="T36" fmla="*/ 230 w 404"/>
                  <a:gd name="T37" fmla="*/ 128 h 198"/>
                  <a:gd name="T38" fmla="*/ 241 w 404"/>
                  <a:gd name="T39" fmla="*/ 128 h 198"/>
                  <a:gd name="T40" fmla="*/ 269 w 404"/>
                  <a:gd name="T41" fmla="*/ 77 h 198"/>
                  <a:gd name="T42" fmla="*/ 332 w 404"/>
                  <a:gd name="T43" fmla="*/ 109 h 198"/>
                  <a:gd name="T44" fmla="*/ 317 w 404"/>
                  <a:gd name="T45" fmla="*/ 139 h 198"/>
                  <a:gd name="T46" fmla="*/ 354 w 404"/>
                  <a:gd name="T47" fmla="*/ 127 h 198"/>
                  <a:gd name="T48" fmla="*/ 403 w 404"/>
                  <a:gd name="T49" fmla="*/ 159 h 198"/>
                  <a:gd name="T50" fmla="*/ 308 w 404"/>
                  <a:gd name="T51" fmla="*/ 198 h 198"/>
                  <a:gd name="T52" fmla="*/ 282 w 404"/>
                  <a:gd name="T53" fmla="*/ 152 h 198"/>
                  <a:gd name="T54" fmla="*/ 274 w 404"/>
                  <a:gd name="T55" fmla="*/ 141 h 198"/>
                  <a:gd name="T56" fmla="*/ 292 w 404"/>
                  <a:gd name="T57" fmla="*/ 115 h 198"/>
                  <a:gd name="T58" fmla="*/ 284 w 404"/>
                  <a:gd name="T59" fmla="*/ 109 h 198"/>
                  <a:gd name="T60" fmla="*/ 264 w 404"/>
                  <a:gd name="T61" fmla="*/ 141 h 198"/>
                  <a:gd name="T62" fmla="*/ 196 w 404"/>
                  <a:gd name="T63" fmla="*/ 168 h 198"/>
                  <a:gd name="T64" fmla="*/ 168 w 404"/>
                  <a:gd name="T65" fmla="*/ 153 h 198"/>
                  <a:gd name="T66" fmla="*/ 153 w 404"/>
                  <a:gd name="T67" fmla="*/ 106 h 198"/>
                  <a:gd name="T68" fmla="*/ 145 w 404"/>
                  <a:gd name="T69" fmla="*/ 78 h 198"/>
                  <a:gd name="T70" fmla="*/ 142 w 404"/>
                  <a:gd name="T71" fmla="*/ 10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4" h="198">
                    <a:moveTo>
                      <a:pt x="145" y="146"/>
                    </a:moveTo>
                    <a:cubicBezTo>
                      <a:pt x="124" y="144"/>
                      <a:pt x="108" y="150"/>
                      <a:pt x="97" y="165"/>
                    </a:cubicBezTo>
                    <a:cubicBezTo>
                      <a:pt x="88" y="160"/>
                      <a:pt x="79" y="154"/>
                      <a:pt x="71" y="148"/>
                    </a:cubicBezTo>
                    <a:cubicBezTo>
                      <a:pt x="70" y="148"/>
                      <a:pt x="69" y="147"/>
                      <a:pt x="69" y="147"/>
                    </a:cubicBezTo>
                    <a:cubicBezTo>
                      <a:pt x="60" y="130"/>
                      <a:pt x="53" y="113"/>
                      <a:pt x="58" y="93"/>
                    </a:cubicBezTo>
                    <a:cubicBezTo>
                      <a:pt x="58" y="92"/>
                      <a:pt x="58" y="90"/>
                      <a:pt x="58" y="89"/>
                    </a:cubicBezTo>
                    <a:cubicBezTo>
                      <a:pt x="59" y="85"/>
                      <a:pt x="57" y="83"/>
                      <a:pt x="54" y="82"/>
                    </a:cubicBezTo>
                    <a:cubicBezTo>
                      <a:pt x="51" y="82"/>
                      <a:pt x="48" y="84"/>
                      <a:pt x="48" y="87"/>
                    </a:cubicBezTo>
                    <a:cubicBezTo>
                      <a:pt x="45" y="105"/>
                      <a:pt x="45" y="122"/>
                      <a:pt x="53" y="139"/>
                    </a:cubicBezTo>
                    <a:cubicBezTo>
                      <a:pt x="54" y="139"/>
                      <a:pt x="54" y="140"/>
                      <a:pt x="54" y="141"/>
                    </a:cubicBezTo>
                    <a:cubicBezTo>
                      <a:pt x="51" y="141"/>
                      <a:pt x="49" y="141"/>
                      <a:pt x="46" y="140"/>
                    </a:cubicBezTo>
                    <a:cubicBezTo>
                      <a:pt x="36" y="137"/>
                      <a:pt x="25" y="137"/>
                      <a:pt x="15" y="138"/>
                    </a:cubicBezTo>
                    <a:cubicBezTo>
                      <a:pt x="12" y="138"/>
                      <a:pt x="11" y="137"/>
                      <a:pt x="10" y="134"/>
                    </a:cubicBezTo>
                    <a:cubicBezTo>
                      <a:pt x="4" y="118"/>
                      <a:pt x="0" y="102"/>
                      <a:pt x="2" y="84"/>
                    </a:cubicBezTo>
                    <a:cubicBezTo>
                      <a:pt x="4" y="59"/>
                      <a:pt x="22" y="38"/>
                      <a:pt x="45" y="31"/>
                    </a:cubicBezTo>
                    <a:cubicBezTo>
                      <a:pt x="62" y="27"/>
                      <a:pt x="77" y="33"/>
                      <a:pt x="88" y="46"/>
                    </a:cubicBezTo>
                    <a:cubicBezTo>
                      <a:pt x="97" y="55"/>
                      <a:pt x="103" y="65"/>
                      <a:pt x="106" y="77"/>
                    </a:cubicBezTo>
                    <a:cubicBezTo>
                      <a:pt x="106" y="79"/>
                      <a:pt x="107" y="82"/>
                      <a:pt x="108" y="83"/>
                    </a:cubicBezTo>
                    <a:cubicBezTo>
                      <a:pt x="109" y="85"/>
                      <a:pt x="111" y="87"/>
                      <a:pt x="113" y="87"/>
                    </a:cubicBezTo>
                    <a:cubicBezTo>
                      <a:pt x="114" y="86"/>
                      <a:pt x="117" y="84"/>
                      <a:pt x="117" y="82"/>
                    </a:cubicBezTo>
                    <a:cubicBezTo>
                      <a:pt x="119" y="75"/>
                      <a:pt x="120" y="67"/>
                      <a:pt x="123" y="60"/>
                    </a:cubicBezTo>
                    <a:cubicBezTo>
                      <a:pt x="130" y="41"/>
                      <a:pt x="144" y="33"/>
                      <a:pt x="163" y="39"/>
                    </a:cubicBezTo>
                    <a:cubicBezTo>
                      <a:pt x="170" y="41"/>
                      <a:pt x="174" y="47"/>
                      <a:pt x="177" y="53"/>
                    </a:cubicBezTo>
                    <a:cubicBezTo>
                      <a:pt x="181" y="62"/>
                      <a:pt x="183" y="71"/>
                      <a:pt x="180" y="81"/>
                    </a:cubicBezTo>
                    <a:cubicBezTo>
                      <a:pt x="180" y="83"/>
                      <a:pt x="178" y="86"/>
                      <a:pt x="177" y="88"/>
                    </a:cubicBezTo>
                    <a:cubicBezTo>
                      <a:pt x="175" y="91"/>
                      <a:pt x="176" y="93"/>
                      <a:pt x="179" y="95"/>
                    </a:cubicBezTo>
                    <a:cubicBezTo>
                      <a:pt x="182" y="97"/>
                      <a:pt x="184" y="96"/>
                      <a:pt x="186" y="93"/>
                    </a:cubicBezTo>
                    <a:cubicBezTo>
                      <a:pt x="188" y="89"/>
                      <a:pt x="191" y="85"/>
                      <a:pt x="191" y="80"/>
                    </a:cubicBezTo>
                    <a:cubicBezTo>
                      <a:pt x="194" y="62"/>
                      <a:pt x="189" y="46"/>
                      <a:pt x="175" y="34"/>
                    </a:cubicBezTo>
                    <a:cubicBezTo>
                      <a:pt x="161" y="22"/>
                      <a:pt x="132" y="24"/>
                      <a:pt x="120" y="44"/>
                    </a:cubicBezTo>
                    <a:cubicBezTo>
                      <a:pt x="117" y="49"/>
                      <a:pt x="114" y="54"/>
                      <a:pt x="111" y="59"/>
                    </a:cubicBezTo>
                    <a:cubicBezTo>
                      <a:pt x="106" y="52"/>
                      <a:pt x="100" y="44"/>
                      <a:pt x="94" y="36"/>
                    </a:cubicBezTo>
                    <a:cubicBezTo>
                      <a:pt x="103" y="26"/>
                      <a:pt x="114" y="19"/>
                      <a:pt x="127" y="13"/>
                    </a:cubicBezTo>
                    <a:cubicBezTo>
                      <a:pt x="153" y="1"/>
                      <a:pt x="181" y="0"/>
                      <a:pt x="209" y="5"/>
                    </a:cubicBezTo>
                    <a:cubicBezTo>
                      <a:pt x="236" y="10"/>
                      <a:pt x="260" y="22"/>
                      <a:pt x="277" y="46"/>
                    </a:cubicBezTo>
                    <a:cubicBezTo>
                      <a:pt x="280" y="50"/>
                      <a:pt x="282" y="55"/>
                      <a:pt x="285" y="60"/>
                    </a:cubicBezTo>
                    <a:cubicBezTo>
                      <a:pt x="278" y="63"/>
                      <a:pt x="271" y="65"/>
                      <a:pt x="264" y="68"/>
                    </a:cubicBezTo>
                    <a:cubicBezTo>
                      <a:pt x="241" y="81"/>
                      <a:pt x="230" y="101"/>
                      <a:pt x="230" y="128"/>
                    </a:cubicBezTo>
                    <a:cubicBezTo>
                      <a:pt x="230" y="130"/>
                      <a:pt x="233" y="133"/>
                      <a:pt x="235" y="134"/>
                    </a:cubicBezTo>
                    <a:cubicBezTo>
                      <a:pt x="238" y="134"/>
                      <a:pt x="240" y="131"/>
                      <a:pt x="241" y="128"/>
                    </a:cubicBezTo>
                    <a:cubicBezTo>
                      <a:pt x="241" y="123"/>
                      <a:pt x="241" y="117"/>
                      <a:pt x="242" y="112"/>
                    </a:cubicBezTo>
                    <a:cubicBezTo>
                      <a:pt x="245" y="96"/>
                      <a:pt x="255" y="85"/>
                      <a:pt x="269" y="77"/>
                    </a:cubicBezTo>
                    <a:cubicBezTo>
                      <a:pt x="285" y="68"/>
                      <a:pt x="301" y="68"/>
                      <a:pt x="318" y="76"/>
                    </a:cubicBezTo>
                    <a:cubicBezTo>
                      <a:pt x="330" y="83"/>
                      <a:pt x="335" y="96"/>
                      <a:pt x="332" y="109"/>
                    </a:cubicBezTo>
                    <a:cubicBezTo>
                      <a:pt x="329" y="118"/>
                      <a:pt x="325" y="125"/>
                      <a:pt x="318" y="131"/>
                    </a:cubicBezTo>
                    <a:cubicBezTo>
                      <a:pt x="315" y="133"/>
                      <a:pt x="314" y="136"/>
                      <a:pt x="317" y="139"/>
                    </a:cubicBezTo>
                    <a:cubicBezTo>
                      <a:pt x="318" y="140"/>
                      <a:pt x="323" y="140"/>
                      <a:pt x="324" y="139"/>
                    </a:cubicBezTo>
                    <a:cubicBezTo>
                      <a:pt x="333" y="133"/>
                      <a:pt x="343" y="129"/>
                      <a:pt x="354" y="127"/>
                    </a:cubicBezTo>
                    <a:cubicBezTo>
                      <a:pt x="365" y="124"/>
                      <a:pt x="376" y="123"/>
                      <a:pt x="386" y="128"/>
                    </a:cubicBezTo>
                    <a:cubicBezTo>
                      <a:pt x="399" y="134"/>
                      <a:pt x="404" y="146"/>
                      <a:pt x="403" y="159"/>
                    </a:cubicBezTo>
                    <a:cubicBezTo>
                      <a:pt x="402" y="164"/>
                      <a:pt x="400" y="169"/>
                      <a:pt x="399" y="174"/>
                    </a:cubicBezTo>
                    <a:cubicBezTo>
                      <a:pt x="363" y="162"/>
                      <a:pt x="333" y="169"/>
                      <a:pt x="308" y="198"/>
                    </a:cubicBezTo>
                    <a:cubicBezTo>
                      <a:pt x="308" y="194"/>
                      <a:pt x="308" y="190"/>
                      <a:pt x="308" y="186"/>
                    </a:cubicBezTo>
                    <a:cubicBezTo>
                      <a:pt x="306" y="169"/>
                      <a:pt x="296" y="159"/>
                      <a:pt x="282" y="152"/>
                    </a:cubicBezTo>
                    <a:cubicBezTo>
                      <a:pt x="281" y="151"/>
                      <a:pt x="279" y="150"/>
                      <a:pt x="278" y="149"/>
                    </a:cubicBezTo>
                    <a:cubicBezTo>
                      <a:pt x="272" y="147"/>
                      <a:pt x="272" y="147"/>
                      <a:pt x="274" y="141"/>
                    </a:cubicBezTo>
                    <a:cubicBezTo>
                      <a:pt x="277" y="134"/>
                      <a:pt x="281" y="128"/>
                      <a:pt x="286" y="123"/>
                    </a:cubicBezTo>
                    <a:cubicBezTo>
                      <a:pt x="289" y="121"/>
                      <a:pt x="291" y="118"/>
                      <a:pt x="292" y="115"/>
                    </a:cubicBezTo>
                    <a:cubicBezTo>
                      <a:pt x="293" y="113"/>
                      <a:pt x="292" y="110"/>
                      <a:pt x="290" y="109"/>
                    </a:cubicBezTo>
                    <a:cubicBezTo>
                      <a:pt x="289" y="108"/>
                      <a:pt x="285" y="108"/>
                      <a:pt x="284" y="109"/>
                    </a:cubicBezTo>
                    <a:cubicBezTo>
                      <a:pt x="279" y="115"/>
                      <a:pt x="274" y="121"/>
                      <a:pt x="269" y="127"/>
                    </a:cubicBezTo>
                    <a:cubicBezTo>
                      <a:pt x="267" y="131"/>
                      <a:pt x="265" y="136"/>
                      <a:pt x="264" y="141"/>
                    </a:cubicBezTo>
                    <a:cubicBezTo>
                      <a:pt x="263" y="143"/>
                      <a:pt x="262" y="145"/>
                      <a:pt x="259" y="145"/>
                    </a:cubicBezTo>
                    <a:cubicBezTo>
                      <a:pt x="234" y="143"/>
                      <a:pt x="213" y="150"/>
                      <a:pt x="196" y="168"/>
                    </a:cubicBezTo>
                    <a:cubicBezTo>
                      <a:pt x="196" y="169"/>
                      <a:pt x="195" y="169"/>
                      <a:pt x="195" y="169"/>
                    </a:cubicBezTo>
                    <a:cubicBezTo>
                      <a:pt x="186" y="164"/>
                      <a:pt x="177" y="158"/>
                      <a:pt x="168" y="153"/>
                    </a:cubicBezTo>
                    <a:cubicBezTo>
                      <a:pt x="155" y="146"/>
                      <a:pt x="147" y="134"/>
                      <a:pt x="149" y="120"/>
                    </a:cubicBezTo>
                    <a:cubicBezTo>
                      <a:pt x="149" y="115"/>
                      <a:pt x="151" y="111"/>
                      <a:pt x="153" y="106"/>
                    </a:cubicBezTo>
                    <a:cubicBezTo>
                      <a:pt x="155" y="97"/>
                      <a:pt x="156" y="89"/>
                      <a:pt x="152" y="81"/>
                    </a:cubicBezTo>
                    <a:cubicBezTo>
                      <a:pt x="150" y="78"/>
                      <a:pt x="148" y="77"/>
                      <a:pt x="145" y="78"/>
                    </a:cubicBezTo>
                    <a:cubicBezTo>
                      <a:pt x="142" y="80"/>
                      <a:pt x="141" y="82"/>
                      <a:pt x="143" y="85"/>
                    </a:cubicBezTo>
                    <a:cubicBezTo>
                      <a:pt x="146" y="92"/>
                      <a:pt x="145" y="98"/>
                      <a:pt x="142" y="104"/>
                    </a:cubicBezTo>
                    <a:cubicBezTo>
                      <a:pt x="137" y="118"/>
                      <a:pt x="137" y="132"/>
                      <a:pt x="145" y="1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Freeform 13">
                <a:extLst>
                  <a:ext uri="{FF2B5EF4-FFF2-40B4-BE49-F238E27FC236}">
                    <a16:creationId xmlns:a16="http://schemas.microsoft.com/office/drawing/2014/main" id="{3F5820E5-5A15-420A-B624-BD712EA8E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2194" y="-2422300"/>
                <a:ext cx="1223865" cy="1266808"/>
              </a:xfrm>
              <a:custGeom>
                <a:avLst/>
                <a:gdLst>
                  <a:gd name="T0" fmla="*/ 221 w 227"/>
                  <a:gd name="T1" fmla="*/ 144 h 235"/>
                  <a:gd name="T2" fmla="*/ 212 w 227"/>
                  <a:gd name="T3" fmla="*/ 192 h 235"/>
                  <a:gd name="T4" fmla="*/ 156 w 227"/>
                  <a:gd name="T5" fmla="*/ 228 h 235"/>
                  <a:gd name="T6" fmla="*/ 98 w 227"/>
                  <a:gd name="T7" fmla="*/ 230 h 235"/>
                  <a:gd name="T8" fmla="*/ 70 w 227"/>
                  <a:gd name="T9" fmla="*/ 215 h 235"/>
                  <a:gd name="T10" fmla="*/ 69 w 227"/>
                  <a:gd name="T11" fmla="*/ 210 h 235"/>
                  <a:gd name="T12" fmla="*/ 71 w 227"/>
                  <a:gd name="T13" fmla="*/ 173 h 235"/>
                  <a:gd name="T14" fmla="*/ 71 w 227"/>
                  <a:gd name="T15" fmla="*/ 171 h 235"/>
                  <a:gd name="T16" fmla="*/ 97 w 227"/>
                  <a:gd name="T17" fmla="*/ 170 h 235"/>
                  <a:gd name="T18" fmla="*/ 135 w 227"/>
                  <a:gd name="T19" fmla="*/ 150 h 235"/>
                  <a:gd name="T20" fmla="*/ 161 w 227"/>
                  <a:gd name="T21" fmla="*/ 122 h 235"/>
                  <a:gd name="T22" fmla="*/ 183 w 227"/>
                  <a:gd name="T23" fmla="*/ 109 h 235"/>
                  <a:gd name="T24" fmla="*/ 187 w 227"/>
                  <a:gd name="T25" fmla="*/ 105 h 235"/>
                  <a:gd name="T26" fmla="*/ 183 w 227"/>
                  <a:gd name="T27" fmla="*/ 100 h 235"/>
                  <a:gd name="T28" fmla="*/ 168 w 227"/>
                  <a:gd name="T29" fmla="*/ 102 h 235"/>
                  <a:gd name="T30" fmla="*/ 147 w 227"/>
                  <a:gd name="T31" fmla="*/ 123 h 235"/>
                  <a:gd name="T32" fmla="*/ 106 w 227"/>
                  <a:gd name="T33" fmla="*/ 157 h 235"/>
                  <a:gd name="T34" fmla="*/ 72 w 227"/>
                  <a:gd name="T35" fmla="*/ 159 h 235"/>
                  <a:gd name="T36" fmla="*/ 65 w 227"/>
                  <a:gd name="T37" fmla="*/ 153 h 235"/>
                  <a:gd name="T38" fmla="*/ 40 w 227"/>
                  <a:gd name="T39" fmla="*/ 128 h 235"/>
                  <a:gd name="T40" fmla="*/ 36 w 227"/>
                  <a:gd name="T41" fmla="*/ 111 h 235"/>
                  <a:gd name="T42" fmla="*/ 50 w 227"/>
                  <a:gd name="T43" fmla="*/ 87 h 235"/>
                  <a:gd name="T44" fmla="*/ 57 w 227"/>
                  <a:gd name="T45" fmla="*/ 51 h 235"/>
                  <a:gd name="T46" fmla="*/ 52 w 227"/>
                  <a:gd name="T47" fmla="*/ 46 h 235"/>
                  <a:gd name="T48" fmla="*/ 47 w 227"/>
                  <a:gd name="T49" fmla="*/ 52 h 235"/>
                  <a:gd name="T50" fmla="*/ 46 w 227"/>
                  <a:gd name="T51" fmla="*/ 71 h 235"/>
                  <a:gd name="T52" fmla="*/ 35 w 227"/>
                  <a:gd name="T53" fmla="*/ 91 h 235"/>
                  <a:gd name="T54" fmla="*/ 23 w 227"/>
                  <a:gd name="T55" fmla="*/ 119 h 235"/>
                  <a:gd name="T56" fmla="*/ 3 w 227"/>
                  <a:gd name="T57" fmla="*/ 104 h 235"/>
                  <a:gd name="T58" fmla="*/ 10 w 227"/>
                  <a:gd name="T59" fmla="*/ 87 h 235"/>
                  <a:gd name="T60" fmla="*/ 5 w 227"/>
                  <a:gd name="T61" fmla="*/ 58 h 235"/>
                  <a:gd name="T62" fmla="*/ 7 w 227"/>
                  <a:gd name="T63" fmla="*/ 35 h 235"/>
                  <a:gd name="T64" fmla="*/ 72 w 227"/>
                  <a:gd name="T65" fmla="*/ 5 h 235"/>
                  <a:gd name="T66" fmla="*/ 106 w 227"/>
                  <a:gd name="T67" fmla="*/ 25 h 235"/>
                  <a:gd name="T68" fmla="*/ 111 w 227"/>
                  <a:gd name="T69" fmla="*/ 66 h 235"/>
                  <a:gd name="T70" fmla="*/ 106 w 227"/>
                  <a:gd name="T71" fmla="*/ 76 h 235"/>
                  <a:gd name="T72" fmla="*/ 107 w 227"/>
                  <a:gd name="T73" fmla="*/ 84 h 235"/>
                  <a:gd name="T74" fmla="*/ 115 w 227"/>
                  <a:gd name="T75" fmla="*/ 82 h 235"/>
                  <a:gd name="T76" fmla="*/ 131 w 227"/>
                  <a:gd name="T77" fmla="*/ 64 h 235"/>
                  <a:gd name="T78" fmla="*/ 163 w 227"/>
                  <a:gd name="T79" fmla="*/ 44 h 235"/>
                  <a:gd name="T80" fmla="*/ 193 w 227"/>
                  <a:gd name="T81" fmla="*/ 49 h 235"/>
                  <a:gd name="T82" fmla="*/ 223 w 227"/>
                  <a:gd name="T83" fmla="*/ 84 h 235"/>
                  <a:gd name="T84" fmla="*/ 224 w 227"/>
                  <a:gd name="T85" fmla="*/ 112 h 235"/>
                  <a:gd name="T86" fmla="*/ 188 w 227"/>
                  <a:gd name="T87" fmla="*/ 160 h 235"/>
                  <a:gd name="T88" fmla="*/ 159 w 227"/>
                  <a:gd name="T89" fmla="*/ 169 h 235"/>
                  <a:gd name="T90" fmla="*/ 152 w 227"/>
                  <a:gd name="T91" fmla="*/ 169 h 235"/>
                  <a:gd name="T92" fmla="*/ 146 w 227"/>
                  <a:gd name="T93" fmla="*/ 173 h 235"/>
                  <a:gd name="T94" fmla="*/ 150 w 227"/>
                  <a:gd name="T95" fmla="*/ 179 h 235"/>
                  <a:gd name="T96" fmla="*/ 182 w 227"/>
                  <a:gd name="T97" fmla="*/ 174 h 235"/>
                  <a:gd name="T98" fmla="*/ 221 w 227"/>
                  <a:gd name="T99" fmla="*/ 14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7" h="235">
                    <a:moveTo>
                      <a:pt x="221" y="144"/>
                    </a:moveTo>
                    <a:cubicBezTo>
                      <a:pt x="227" y="163"/>
                      <a:pt x="222" y="178"/>
                      <a:pt x="212" y="192"/>
                    </a:cubicBezTo>
                    <a:cubicBezTo>
                      <a:pt x="198" y="211"/>
                      <a:pt x="179" y="222"/>
                      <a:pt x="156" y="228"/>
                    </a:cubicBezTo>
                    <a:cubicBezTo>
                      <a:pt x="137" y="232"/>
                      <a:pt x="118" y="235"/>
                      <a:pt x="98" y="230"/>
                    </a:cubicBezTo>
                    <a:cubicBezTo>
                      <a:pt x="88" y="228"/>
                      <a:pt x="78" y="223"/>
                      <a:pt x="70" y="215"/>
                    </a:cubicBezTo>
                    <a:cubicBezTo>
                      <a:pt x="69" y="214"/>
                      <a:pt x="68" y="211"/>
                      <a:pt x="69" y="210"/>
                    </a:cubicBezTo>
                    <a:cubicBezTo>
                      <a:pt x="73" y="197"/>
                      <a:pt x="73" y="185"/>
                      <a:pt x="71" y="173"/>
                    </a:cubicBezTo>
                    <a:cubicBezTo>
                      <a:pt x="71" y="172"/>
                      <a:pt x="71" y="171"/>
                      <a:pt x="71" y="171"/>
                    </a:cubicBezTo>
                    <a:cubicBezTo>
                      <a:pt x="80" y="171"/>
                      <a:pt x="88" y="171"/>
                      <a:pt x="97" y="170"/>
                    </a:cubicBezTo>
                    <a:cubicBezTo>
                      <a:pt x="112" y="168"/>
                      <a:pt x="124" y="160"/>
                      <a:pt x="135" y="150"/>
                    </a:cubicBezTo>
                    <a:cubicBezTo>
                      <a:pt x="144" y="142"/>
                      <a:pt x="152" y="132"/>
                      <a:pt x="161" y="122"/>
                    </a:cubicBezTo>
                    <a:cubicBezTo>
                      <a:pt x="167" y="115"/>
                      <a:pt x="173" y="109"/>
                      <a:pt x="183" y="109"/>
                    </a:cubicBezTo>
                    <a:cubicBezTo>
                      <a:pt x="185" y="109"/>
                      <a:pt x="187" y="107"/>
                      <a:pt x="187" y="105"/>
                    </a:cubicBezTo>
                    <a:cubicBezTo>
                      <a:pt x="188" y="102"/>
                      <a:pt x="186" y="99"/>
                      <a:pt x="183" y="100"/>
                    </a:cubicBezTo>
                    <a:cubicBezTo>
                      <a:pt x="178" y="100"/>
                      <a:pt x="173" y="100"/>
                      <a:pt x="168" y="102"/>
                    </a:cubicBezTo>
                    <a:cubicBezTo>
                      <a:pt x="159" y="106"/>
                      <a:pt x="153" y="115"/>
                      <a:pt x="147" y="123"/>
                    </a:cubicBezTo>
                    <a:cubicBezTo>
                      <a:pt x="136" y="137"/>
                      <a:pt x="123" y="150"/>
                      <a:pt x="106" y="157"/>
                    </a:cubicBezTo>
                    <a:cubicBezTo>
                      <a:pt x="95" y="161"/>
                      <a:pt x="84" y="163"/>
                      <a:pt x="72" y="159"/>
                    </a:cubicBezTo>
                    <a:cubicBezTo>
                      <a:pt x="70" y="158"/>
                      <a:pt x="67" y="156"/>
                      <a:pt x="65" y="153"/>
                    </a:cubicBezTo>
                    <a:cubicBezTo>
                      <a:pt x="59" y="143"/>
                      <a:pt x="51" y="135"/>
                      <a:pt x="40" y="128"/>
                    </a:cubicBezTo>
                    <a:cubicBezTo>
                      <a:pt x="34" y="124"/>
                      <a:pt x="32" y="118"/>
                      <a:pt x="36" y="111"/>
                    </a:cubicBezTo>
                    <a:cubicBezTo>
                      <a:pt x="40" y="103"/>
                      <a:pt x="45" y="95"/>
                      <a:pt x="50" y="87"/>
                    </a:cubicBezTo>
                    <a:cubicBezTo>
                      <a:pt x="58" y="76"/>
                      <a:pt x="59" y="64"/>
                      <a:pt x="57" y="51"/>
                    </a:cubicBezTo>
                    <a:cubicBezTo>
                      <a:pt x="57" y="48"/>
                      <a:pt x="55" y="45"/>
                      <a:pt x="52" y="46"/>
                    </a:cubicBezTo>
                    <a:cubicBezTo>
                      <a:pt x="48" y="47"/>
                      <a:pt x="47" y="49"/>
                      <a:pt x="47" y="52"/>
                    </a:cubicBezTo>
                    <a:cubicBezTo>
                      <a:pt x="47" y="59"/>
                      <a:pt x="48" y="65"/>
                      <a:pt x="46" y="71"/>
                    </a:cubicBezTo>
                    <a:cubicBezTo>
                      <a:pt x="44" y="78"/>
                      <a:pt x="39" y="85"/>
                      <a:pt x="35" y="91"/>
                    </a:cubicBezTo>
                    <a:cubicBezTo>
                      <a:pt x="30" y="99"/>
                      <a:pt x="25" y="108"/>
                      <a:pt x="23" y="119"/>
                    </a:cubicBezTo>
                    <a:cubicBezTo>
                      <a:pt x="16" y="113"/>
                      <a:pt x="9" y="108"/>
                      <a:pt x="3" y="104"/>
                    </a:cubicBezTo>
                    <a:cubicBezTo>
                      <a:pt x="6" y="98"/>
                      <a:pt x="9" y="92"/>
                      <a:pt x="10" y="87"/>
                    </a:cubicBezTo>
                    <a:cubicBezTo>
                      <a:pt x="13" y="76"/>
                      <a:pt x="10" y="67"/>
                      <a:pt x="5" y="58"/>
                    </a:cubicBezTo>
                    <a:cubicBezTo>
                      <a:pt x="0" y="50"/>
                      <a:pt x="2" y="42"/>
                      <a:pt x="7" y="35"/>
                    </a:cubicBezTo>
                    <a:cubicBezTo>
                      <a:pt x="19" y="13"/>
                      <a:pt x="47" y="0"/>
                      <a:pt x="72" y="5"/>
                    </a:cubicBezTo>
                    <a:cubicBezTo>
                      <a:pt x="86" y="7"/>
                      <a:pt x="98" y="14"/>
                      <a:pt x="106" y="25"/>
                    </a:cubicBezTo>
                    <a:cubicBezTo>
                      <a:pt x="116" y="38"/>
                      <a:pt x="117" y="52"/>
                      <a:pt x="111" y="66"/>
                    </a:cubicBezTo>
                    <a:cubicBezTo>
                      <a:pt x="110" y="69"/>
                      <a:pt x="108" y="73"/>
                      <a:pt x="106" y="76"/>
                    </a:cubicBezTo>
                    <a:cubicBezTo>
                      <a:pt x="104" y="79"/>
                      <a:pt x="104" y="82"/>
                      <a:pt x="107" y="84"/>
                    </a:cubicBezTo>
                    <a:cubicBezTo>
                      <a:pt x="110" y="86"/>
                      <a:pt x="113" y="84"/>
                      <a:pt x="115" y="82"/>
                    </a:cubicBezTo>
                    <a:cubicBezTo>
                      <a:pt x="120" y="76"/>
                      <a:pt x="125" y="70"/>
                      <a:pt x="131" y="64"/>
                    </a:cubicBezTo>
                    <a:cubicBezTo>
                      <a:pt x="140" y="55"/>
                      <a:pt x="150" y="48"/>
                      <a:pt x="163" y="44"/>
                    </a:cubicBezTo>
                    <a:cubicBezTo>
                      <a:pt x="174" y="41"/>
                      <a:pt x="184" y="44"/>
                      <a:pt x="193" y="49"/>
                    </a:cubicBezTo>
                    <a:cubicBezTo>
                      <a:pt x="208" y="57"/>
                      <a:pt x="219" y="68"/>
                      <a:pt x="223" y="84"/>
                    </a:cubicBezTo>
                    <a:cubicBezTo>
                      <a:pt x="226" y="93"/>
                      <a:pt x="226" y="103"/>
                      <a:pt x="224" y="112"/>
                    </a:cubicBezTo>
                    <a:cubicBezTo>
                      <a:pt x="219" y="133"/>
                      <a:pt x="207" y="149"/>
                      <a:pt x="188" y="160"/>
                    </a:cubicBezTo>
                    <a:cubicBezTo>
                      <a:pt x="179" y="164"/>
                      <a:pt x="169" y="168"/>
                      <a:pt x="159" y="169"/>
                    </a:cubicBezTo>
                    <a:cubicBezTo>
                      <a:pt x="157" y="169"/>
                      <a:pt x="154" y="169"/>
                      <a:pt x="152" y="169"/>
                    </a:cubicBezTo>
                    <a:cubicBezTo>
                      <a:pt x="149" y="168"/>
                      <a:pt x="146" y="170"/>
                      <a:pt x="146" y="173"/>
                    </a:cubicBezTo>
                    <a:cubicBezTo>
                      <a:pt x="146" y="176"/>
                      <a:pt x="147" y="178"/>
                      <a:pt x="150" y="179"/>
                    </a:cubicBezTo>
                    <a:cubicBezTo>
                      <a:pt x="162" y="181"/>
                      <a:pt x="172" y="178"/>
                      <a:pt x="182" y="174"/>
                    </a:cubicBezTo>
                    <a:cubicBezTo>
                      <a:pt x="197" y="168"/>
                      <a:pt x="210" y="158"/>
                      <a:pt x="221" y="1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 15">
                <a:extLst>
                  <a:ext uri="{FF2B5EF4-FFF2-40B4-BE49-F238E27FC236}">
                    <a16:creationId xmlns:a16="http://schemas.microsoft.com/office/drawing/2014/main" id="{BE3B19DE-2E6A-4C8C-8EB3-2010C815E8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1894" y="-3281153"/>
                <a:ext cx="1331222" cy="1148716"/>
              </a:xfrm>
              <a:custGeom>
                <a:avLst/>
                <a:gdLst>
                  <a:gd name="T0" fmla="*/ 154 w 247"/>
                  <a:gd name="T1" fmla="*/ 213 h 213"/>
                  <a:gd name="T2" fmla="*/ 148 w 247"/>
                  <a:gd name="T3" fmla="*/ 187 h 213"/>
                  <a:gd name="T4" fmla="*/ 132 w 247"/>
                  <a:gd name="T5" fmla="*/ 167 h 213"/>
                  <a:gd name="T6" fmla="*/ 130 w 247"/>
                  <a:gd name="T7" fmla="*/ 160 h 213"/>
                  <a:gd name="T8" fmla="*/ 118 w 247"/>
                  <a:gd name="T9" fmla="*/ 106 h 213"/>
                  <a:gd name="T10" fmla="*/ 118 w 247"/>
                  <a:gd name="T11" fmla="*/ 93 h 213"/>
                  <a:gd name="T12" fmla="*/ 125 w 247"/>
                  <a:gd name="T13" fmla="*/ 87 h 213"/>
                  <a:gd name="T14" fmla="*/ 129 w 247"/>
                  <a:gd name="T15" fmla="*/ 81 h 213"/>
                  <a:gd name="T16" fmla="*/ 123 w 247"/>
                  <a:gd name="T17" fmla="*/ 78 h 213"/>
                  <a:gd name="T18" fmla="*/ 109 w 247"/>
                  <a:gd name="T19" fmla="*/ 89 h 213"/>
                  <a:gd name="T20" fmla="*/ 105 w 247"/>
                  <a:gd name="T21" fmla="*/ 100 h 213"/>
                  <a:gd name="T22" fmla="*/ 61 w 247"/>
                  <a:gd name="T23" fmla="*/ 104 h 213"/>
                  <a:gd name="T24" fmla="*/ 64 w 247"/>
                  <a:gd name="T25" fmla="*/ 86 h 213"/>
                  <a:gd name="T26" fmla="*/ 40 w 247"/>
                  <a:gd name="T27" fmla="*/ 49 h 213"/>
                  <a:gd name="T28" fmla="*/ 21 w 247"/>
                  <a:gd name="T29" fmla="*/ 44 h 213"/>
                  <a:gd name="T30" fmla="*/ 16 w 247"/>
                  <a:gd name="T31" fmla="*/ 41 h 213"/>
                  <a:gd name="T32" fmla="*/ 0 w 247"/>
                  <a:gd name="T33" fmla="*/ 14 h 213"/>
                  <a:gd name="T34" fmla="*/ 26 w 247"/>
                  <a:gd name="T35" fmla="*/ 2 h 213"/>
                  <a:gd name="T36" fmla="*/ 99 w 247"/>
                  <a:gd name="T37" fmla="*/ 35 h 213"/>
                  <a:gd name="T38" fmla="*/ 104 w 247"/>
                  <a:gd name="T39" fmla="*/ 52 h 213"/>
                  <a:gd name="T40" fmla="*/ 112 w 247"/>
                  <a:gd name="T41" fmla="*/ 58 h 213"/>
                  <a:gd name="T42" fmla="*/ 166 w 247"/>
                  <a:gd name="T43" fmla="*/ 73 h 213"/>
                  <a:gd name="T44" fmla="*/ 193 w 247"/>
                  <a:gd name="T45" fmla="*/ 117 h 213"/>
                  <a:gd name="T46" fmla="*/ 192 w 247"/>
                  <a:gd name="T47" fmla="*/ 153 h 213"/>
                  <a:gd name="T48" fmla="*/ 190 w 247"/>
                  <a:gd name="T49" fmla="*/ 157 h 213"/>
                  <a:gd name="T50" fmla="*/ 192 w 247"/>
                  <a:gd name="T51" fmla="*/ 165 h 213"/>
                  <a:gd name="T52" fmla="*/ 199 w 247"/>
                  <a:gd name="T53" fmla="*/ 163 h 213"/>
                  <a:gd name="T54" fmla="*/ 204 w 247"/>
                  <a:gd name="T55" fmla="*/ 146 h 213"/>
                  <a:gd name="T56" fmla="*/ 205 w 247"/>
                  <a:gd name="T57" fmla="*/ 126 h 213"/>
                  <a:gd name="T58" fmla="*/ 233 w 247"/>
                  <a:gd name="T59" fmla="*/ 142 h 213"/>
                  <a:gd name="T60" fmla="*/ 238 w 247"/>
                  <a:gd name="T61" fmla="*/ 195 h 213"/>
                  <a:gd name="T62" fmla="*/ 235 w 247"/>
                  <a:gd name="T63" fmla="*/ 200 h 213"/>
                  <a:gd name="T64" fmla="*/ 230 w 247"/>
                  <a:gd name="T65" fmla="*/ 201 h 213"/>
                  <a:gd name="T66" fmla="*/ 162 w 247"/>
                  <a:gd name="T67" fmla="*/ 206 h 213"/>
                  <a:gd name="T68" fmla="*/ 154 w 247"/>
                  <a:gd name="T6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7" h="213">
                    <a:moveTo>
                      <a:pt x="154" y="213"/>
                    </a:moveTo>
                    <a:cubicBezTo>
                      <a:pt x="152" y="204"/>
                      <a:pt x="152" y="195"/>
                      <a:pt x="148" y="187"/>
                    </a:cubicBezTo>
                    <a:cubicBezTo>
                      <a:pt x="145" y="180"/>
                      <a:pt x="138" y="173"/>
                      <a:pt x="132" y="167"/>
                    </a:cubicBezTo>
                    <a:cubicBezTo>
                      <a:pt x="130" y="164"/>
                      <a:pt x="129" y="163"/>
                      <a:pt x="130" y="160"/>
                    </a:cubicBezTo>
                    <a:cubicBezTo>
                      <a:pt x="139" y="141"/>
                      <a:pt x="135" y="118"/>
                      <a:pt x="118" y="106"/>
                    </a:cubicBezTo>
                    <a:cubicBezTo>
                      <a:pt x="115" y="104"/>
                      <a:pt x="115" y="98"/>
                      <a:pt x="118" y="93"/>
                    </a:cubicBezTo>
                    <a:cubicBezTo>
                      <a:pt x="120" y="91"/>
                      <a:pt x="123" y="88"/>
                      <a:pt x="125" y="87"/>
                    </a:cubicBezTo>
                    <a:cubicBezTo>
                      <a:pt x="129" y="86"/>
                      <a:pt x="130" y="84"/>
                      <a:pt x="129" y="81"/>
                    </a:cubicBezTo>
                    <a:cubicBezTo>
                      <a:pt x="128" y="79"/>
                      <a:pt x="125" y="78"/>
                      <a:pt x="123" y="78"/>
                    </a:cubicBezTo>
                    <a:cubicBezTo>
                      <a:pt x="116" y="78"/>
                      <a:pt x="112" y="83"/>
                      <a:pt x="109" y="89"/>
                    </a:cubicBezTo>
                    <a:cubicBezTo>
                      <a:pt x="107" y="92"/>
                      <a:pt x="106" y="95"/>
                      <a:pt x="105" y="100"/>
                    </a:cubicBezTo>
                    <a:cubicBezTo>
                      <a:pt x="90" y="96"/>
                      <a:pt x="75" y="99"/>
                      <a:pt x="61" y="104"/>
                    </a:cubicBezTo>
                    <a:cubicBezTo>
                      <a:pt x="62" y="98"/>
                      <a:pt x="64" y="92"/>
                      <a:pt x="64" y="86"/>
                    </a:cubicBezTo>
                    <a:cubicBezTo>
                      <a:pt x="65" y="68"/>
                      <a:pt x="55" y="56"/>
                      <a:pt x="40" y="49"/>
                    </a:cubicBezTo>
                    <a:cubicBezTo>
                      <a:pt x="34" y="47"/>
                      <a:pt x="27" y="46"/>
                      <a:pt x="21" y="44"/>
                    </a:cubicBezTo>
                    <a:cubicBezTo>
                      <a:pt x="19" y="44"/>
                      <a:pt x="17" y="42"/>
                      <a:pt x="16" y="41"/>
                    </a:cubicBezTo>
                    <a:cubicBezTo>
                      <a:pt x="11" y="32"/>
                      <a:pt x="6" y="23"/>
                      <a:pt x="0" y="14"/>
                    </a:cubicBezTo>
                    <a:cubicBezTo>
                      <a:pt x="7" y="7"/>
                      <a:pt x="16" y="3"/>
                      <a:pt x="26" y="2"/>
                    </a:cubicBezTo>
                    <a:cubicBezTo>
                      <a:pt x="56" y="0"/>
                      <a:pt x="81" y="9"/>
                      <a:pt x="99" y="35"/>
                    </a:cubicBezTo>
                    <a:cubicBezTo>
                      <a:pt x="102" y="40"/>
                      <a:pt x="103" y="46"/>
                      <a:pt x="104" y="52"/>
                    </a:cubicBezTo>
                    <a:cubicBezTo>
                      <a:pt x="106" y="57"/>
                      <a:pt x="107" y="58"/>
                      <a:pt x="112" y="58"/>
                    </a:cubicBezTo>
                    <a:cubicBezTo>
                      <a:pt x="133" y="54"/>
                      <a:pt x="150" y="60"/>
                      <a:pt x="166" y="73"/>
                    </a:cubicBezTo>
                    <a:cubicBezTo>
                      <a:pt x="180" y="85"/>
                      <a:pt x="189" y="100"/>
                      <a:pt x="193" y="117"/>
                    </a:cubicBezTo>
                    <a:cubicBezTo>
                      <a:pt x="195" y="129"/>
                      <a:pt x="196" y="141"/>
                      <a:pt x="192" y="153"/>
                    </a:cubicBezTo>
                    <a:cubicBezTo>
                      <a:pt x="191" y="155"/>
                      <a:pt x="190" y="156"/>
                      <a:pt x="190" y="157"/>
                    </a:cubicBezTo>
                    <a:cubicBezTo>
                      <a:pt x="188" y="160"/>
                      <a:pt x="189" y="163"/>
                      <a:pt x="192" y="165"/>
                    </a:cubicBezTo>
                    <a:cubicBezTo>
                      <a:pt x="195" y="167"/>
                      <a:pt x="198" y="165"/>
                      <a:pt x="199" y="163"/>
                    </a:cubicBezTo>
                    <a:cubicBezTo>
                      <a:pt x="201" y="157"/>
                      <a:pt x="203" y="152"/>
                      <a:pt x="204" y="146"/>
                    </a:cubicBezTo>
                    <a:cubicBezTo>
                      <a:pt x="205" y="139"/>
                      <a:pt x="205" y="133"/>
                      <a:pt x="205" y="126"/>
                    </a:cubicBezTo>
                    <a:cubicBezTo>
                      <a:pt x="217" y="126"/>
                      <a:pt x="226" y="132"/>
                      <a:pt x="233" y="142"/>
                    </a:cubicBezTo>
                    <a:cubicBezTo>
                      <a:pt x="245" y="158"/>
                      <a:pt x="247" y="176"/>
                      <a:pt x="238" y="195"/>
                    </a:cubicBezTo>
                    <a:cubicBezTo>
                      <a:pt x="238" y="197"/>
                      <a:pt x="237" y="199"/>
                      <a:pt x="235" y="200"/>
                    </a:cubicBezTo>
                    <a:cubicBezTo>
                      <a:pt x="234" y="201"/>
                      <a:pt x="231" y="202"/>
                      <a:pt x="230" y="201"/>
                    </a:cubicBezTo>
                    <a:cubicBezTo>
                      <a:pt x="206" y="186"/>
                      <a:pt x="184" y="190"/>
                      <a:pt x="162" y="206"/>
                    </a:cubicBezTo>
                    <a:cubicBezTo>
                      <a:pt x="159" y="209"/>
                      <a:pt x="156" y="211"/>
                      <a:pt x="154" y="2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6">
                <a:extLst>
                  <a:ext uri="{FF2B5EF4-FFF2-40B4-BE49-F238E27FC236}">
                    <a16:creationId xmlns:a16="http://schemas.microsoft.com/office/drawing/2014/main" id="{28196F54-7BEA-4E90-BDFF-3B9B87E94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533" y="-2929559"/>
                <a:ext cx="475054" cy="662928"/>
              </a:xfrm>
              <a:custGeom>
                <a:avLst/>
                <a:gdLst>
                  <a:gd name="T0" fmla="*/ 78 w 88"/>
                  <a:gd name="T1" fmla="*/ 1 h 123"/>
                  <a:gd name="T2" fmla="*/ 88 w 88"/>
                  <a:gd name="T3" fmla="*/ 59 h 123"/>
                  <a:gd name="T4" fmla="*/ 58 w 88"/>
                  <a:gd name="T5" fmla="*/ 81 h 123"/>
                  <a:gd name="T6" fmla="*/ 48 w 88"/>
                  <a:gd name="T7" fmla="*/ 117 h 123"/>
                  <a:gd name="T8" fmla="*/ 24 w 88"/>
                  <a:gd name="T9" fmla="*/ 123 h 123"/>
                  <a:gd name="T10" fmla="*/ 20 w 88"/>
                  <a:gd name="T11" fmla="*/ 121 h 123"/>
                  <a:gd name="T12" fmla="*/ 3 w 88"/>
                  <a:gd name="T13" fmla="*/ 82 h 123"/>
                  <a:gd name="T14" fmla="*/ 41 w 88"/>
                  <a:gd name="T15" fmla="*/ 9 h 123"/>
                  <a:gd name="T16" fmla="*/ 75 w 88"/>
                  <a:gd name="T17" fmla="*/ 1 h 123"/>
                  <a:gd name="T18" fmla="*/ 78 w 88"/>
                  <a:gd name="T19" fmla="*/ 1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23">
                    <a:moveTo>
                      <a:pt x="78" y="1"/>
                    </a:moveTo>
                    <a:cubicBezTo>
                      <a:pt x="76" y="22"/>
                      <a:pt x="81" y="40"/>
                      <a:pt x="88" y="59"/>
                    </a:cubicBezTo>
                    <a:cubicBezTo>
                      <a:pt x="76" y="64"/>
                      <a:pt x="66" y="70"/>
                      <a:pt x="58" y="81"/>
                    </a:cubicBezTo>
                    <a:cubicBezTo>
                      <a:pt x="51" y="92"/>
                      <a:pt x="47" y="103"/>
                      <a:pt x="48" y="117"/>
                    </a:cubicBezTo>
                    <a:cubicBezTo>
                      <a:pt x="39" y="116"/>
                      <a:pt x="31" y="118"/>
                      <a:pt x="24" y="123"/>
                    </a:cubicBezTo>
                    <a:cubicBezTo>
                      <a:pt x="23" y="123"/>
                      <a:pt x="20" y="122"/>
                      <a:pt x="20" y="121"/>
                    </a:cubicBezTo>
                    <a:cubicBezTo>
                      <a:pt x="9" y="110"/>
                      <a:pt x="4" y="96"/>
                      <a:pt x="3" y="82"/>
                    </a:cubicBezTo>
                    <a:cubicBezTo>
                      <a:pt x="0" y="50"/>
                      <a:pt x="13" y="25"/>
                      <a:pt x="41" y="9"/>
                    </a:cubicBezTo>
                    <a:cubicBezTo>
                      <a:pt x="51" y="2"/>
                      <a:pt x="63" y="0"/>
                      <a:pt x="75" y="1"/>
                    </a:cubicBezTo>
                    <a:cubicBezTo>
                      <a:pt x="76" y="1"/>
                      <a:pt x="77" y="1"/>
                      <a:pt x="7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 17">
                <a:extLst>
                  <a:ext uri="{FF2B5EF4-FFF2-40B4-BE49-F238E27FC236}">
                    <a16:creationId xmlns:a16="http://schemas.microsoft.com/office/drawing/2014/main" id="{E5D2F214-1B41-4E64-BFC2-03BEFD7ED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16" y="-2454507"/>
                <a:ext cx="308651" cy="614617"/>
              </a:xfrm>
              <a:custGeom>
                <a:avLst/>
                <a:gdLst>
                  <a:gd name="T0" fmla="*/ 36 w 57"/>
                  <a:gd name="T1" fmla="*/ 0 h 114"/>
                  <a:gd name="T2" fmla="*/ 56 w 57"/>
                  <a:gd name="T3" fmla="*/ 42 h 114"/>
                  <a:gd name="T4" fmla="*/ 56 w 57"/>
                  <a:gd name="T5" fmla="*/ 46 h 114"/>
                  <a:gd name="T6" fmla="*/ 51 w 57"/>
                  <a:gd name="T7" fmla="*/ 80 h 114"/>
                  <a:gd name="T8" fmla="*/ 49 w 57"/>
                  <a:gd name="T9" fmla="*/ 84 h 114"/>
                  <a:gd name="T10" fmla="*/ 19 w 57"/>
                  <a:gd name="T11" fmla="*/ 114 h 114"/>
                  <a:gd name="T12" fmla="*/ 5 w 57"/>
                  <a:gd name="T13" fmla="*/ 90 h 114"/>
                  <a:gd name="T14" fmla="*/ 5 w 57"/>
                  <a:gd name="T15" fmla="*/ 37 h 114"/>
                  <a:gd name="T16" fmla="*/ 27 w 57"/>
                  <a:gd name="T17" fmla="*/ 4 h 114"/>
                  <a:gd name="T18" fmla="*/ 36 w 57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114">
                    <a:moveTo>
                      <a:pt x="36" y="0"/>
                    </a:moveTo>
                    <a:cubicBezTo>
                      <a:pt x="39" y="17"/>
                      <a:pt x="46" y="31"/>
                      <a:pt x="56" y="42"/>
                    </a:cubicBezTo>
                    <a:cubicBezTo>
                      <a:pt x="57" y="43"/>
                      <a:pt x="57" y="45"/>
                      <a:pt x="56" y="46"/>
                    </a:cubicBezTo>
                    <a:cubicBezTo>
                      <a:pt x="50" y="57"/>
                      <a:pt x="48" y="68"/>
                      <a:pt x="51" y="80"/>
                    </a:cubicBezTo>
                    <a:cubicBezTo>
                      <a:pt x="51" y="81"/>
                      <a:pt x="50" y="84"/>
                      <a:pt x="49" y="84"/>
                    </a:cubicBezTo>
                    <a:cubicBezTo>
                      <a:pt x="37" y="93"/>
                      <a:pt x="27" y="102"/>
                      <a:pt x="19" y="114"/>
                    </a:cubicBezTo>
                    <a:cubicBezTo>
                      <a:pt x="12" y="107"/>
                      <a:pt x="8" y="99"/>
                      <a:pt x="5" y="90"/>
                    </a:cubicBezTo>
                    <a:cubicBezTo>
                      <a:pt x="0" y="72"/>
                      <a:pt x="0" y="54"/>
                      <a:pt x="5" y="37"/>
                    </a:cubicBezTo>
                    <a:cubicBezTo>
                      <a:pt x="9" y="24"/>
                      <a:pt x="15" y="12"/>
                      <a:pt x="27" y="4"/>
                    </a:cubicBezTo>
                    <a:cubicBezTo>
                      <a:pt x="30" y="3"/>
                      <a:pt x="33" y="2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" name="Group 25">
            <a:extLst>
              <a:ext uri="{FF2B5EF4-FFF2-40B4-BE49-F238E27FC236}">
                <a16:creationId xmlns:a16="http://schemas.microsoft.com/office/drawing/2014/main" id="{DB955DA5-C747-48C5-AF10-CC0CA3956A10}"/>
              </a:ext>
            </a:extLst>
          </p:cNvPr>
          <p:cNvGrpSpPr/>
          <p:nvPr/>
        </p:nvGrpSpPr>
        <p:grpSpPr>
          <a:xfrm>
            <a:off x="9023724" y="1100177"/>
            <a:ext cx="1738426" cy="2120434"/>
            <a:chOff x="7931851" y="2464731"/>
            <a:chExt cx="1002842" cy="1223210"/>
          </a:xfrm>
          <a:solidFill>
            <a:schemeClr val="accent5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5BE63E2-9EDC-463E-B395-EFBD90401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EF8E824-41B5-4DDD-AFD0-E5C4681AD2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6BE0581-758C-4A22-AFCF-B42132BE5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82A4B52-0F5E-4C40-9453-B65EF8FFFB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0F355B6-B415-429A-B93F-9E90D52BA9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6B0D9C57-B98F-4F1E-92FA-AB97FDA81E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243F7B1-F8DF-4ECF-B6DF-8702FDCB3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55A9E63C-7C93-44B7-8101-52640F8543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A9B68C3C-0E0B-4B8C-BE65-2E54735675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3B7ECCCA-44AE-4EA9-9E38-B0F78C1CBB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3BF8AEC-CB17-4256-B372-4AEDD6D215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5125B18-7123-4130-B44C-F83892F70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E3A13503-5743-4FF5-9465-00ABA7CFF6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BCAEA7DB-7A97-413C-981C-49670ADC40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751D8CD8-CFBD-F2A2-4B26-9CFE1BD2A158}"/>
              </a:ext>
            </a:extLst>
          </p:cNvPr>
          <p:cNvSpPr txBox="1"/>
          <p:nvPr/>
        </p:nvSpPr>
        <p:spPr>
          <a:xfrm>
            <a:off x="7920867" y="4110128"/>
            <a:ext cx="4204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90000"/>
                    <a:lumOff val="10000"/>
                  </a:schemeClr>
                </a:solidFill>
                <a:latin typeface="Arial Rounded MT Bold" panose="020F0704030504030204" pitchFamily="34" charset="0"/>
              </a:rPr>
              <a:t>Il reste encore beaucoup à faire pour peaufiner notre plateforme et l'adapter aux besoins spécifiques de chaque université.</a:t>
            </a:r>
            <a:endParaRPr lang="fr-TN" dirty="0">
              <a:solidFill>
                <a:schemeClr val="tx1">
                  <a:lumMod val="90000"/>
                  <a:lumOff val="1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8CCEC7-C5EA-68FD-FD53-4BAACCD77E72}"/>
              </a:ext>
            </a:extLst>
          </p:cNvPr>
          <p:cNvSpPr txBox="1"/>
          <p:nvPr/>
        </p:nvSpPr>
        <p:spPr>
          <a:xfrm>
            <a:off x="309602" y="1280847"/>
            <a:ext cx="47419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90000"/>
                    <a:lumOff val="10000"/>
                  </a:schemeClr>
                </a:solidFill>
                <a:latin typeface="Arial Rounded MT Bold" panose="020F0704030504030204" pitchFamily="34" charset="0"/>
              </a:rPr>
              <a:t>Notre objectif, était de développer une plateforme collaborative dédiée à la communication interne au sein d'une université</a:t>
            </a:r>
            <a:endParaRPr lang="fr-FR" dirty="0">
              <a:solidFill>
                <a:schemeClr val="tx1">
                  <a:lumMod val="90000"/>
                  <a:lumOff val="10000"/>
                </a:schemeClr>
              </a:solidFill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7EE3267-2410-C231-72DB-551CFA2EA731}"/>
              </a:ext>
            </a:extLst>
          </p:cNvPr>
          <p:cNvSpPr txBox="1"/>
          <p:nvPr/>
        </p:nvSpPr>
        <p:spPr>
          <a:xfrm>
            <a:off x="3456033" y="5773790"/>
            <a:ext cx="6336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90000"/>
                    <a:lumOff val="10000"/>
                  </a:schemeClr>
                </a:solidFill>
                <a:latin typeface="Arial Rounded MT Bold" panose="020F0704030504030204" pitchFamily="34" charset="0"/>
              </a:rPr>
              <a:t>afin de répondre à un besoin croissant de centralisation et de structuration des échanges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.</a:t>
            </a: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790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DA3801-EF87-A624-2DEE-09F43B51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799" y="3086401"/>
            <a:ext cx="9450402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b="1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01525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6B6D87-E1DE-4867-BAAF-896622C069A4}"/>
              </a:ext>
            </a:extLst>
          </p:cNvPr>
          <p:cNvSpPr/>
          <p:nvPr/>
        </p:nvSpPr>
        <p:spPr>
          <a:xfrm rot="20132376">
            <a:off x="-1276257" y="-889982"/>
            <a:ext cx="7316473" cy="4600148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6756315 w 10216360"/>
              <a:gd name="connsiteY1" fmla="*/ 3511648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10200827 w 10216360"/>
              <a:gd name="connsiteY1" fmla="*/ 4680889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603"/>
              <a:gd name="connsiteY0" fmla="*/ 0 h 6818207"/>
              <a:gd name="connsiteX1" fmla="*/ 10216603 w 10216603"/>
              <a:gd name="connsiteY1" fmla="*/ 4646208 h 6818207"/>
              <a:gd name="connsiteX2" fmla="*/ 10216360 w 10216603"/>
              <a:gd name="connsiteY2" fmla="*/ 6818207 h 6818207"/>
              <a:gd name="connsiteX3" fmla="*/ 0 w 10216603"/>
              <a:gd name="connsiteY3" fmla="*/ 6818207 h 6818207"/>
              <a:gd name="connsiteX4" fmla="*/ 0 w 10216603"/>
              <a:gd name="connsiteY4" fmla="*/ 0 h 6818207"/>
              <a:gd name="connsiteX0" fmla="*/ 3728147 w 10216603"/>
              <a:gd name="connsiteY0" fmla="*/ 0 h 5122303"/>
              <a:gd name="connsiteX1" fmla="*/ 10216603 w 10216603"/>
              <a:gd name="connsiteY1" fmla="*/ 2950304 h 5122303"/>
              <a:gd name="connsiteX2" fmla="*/ 10216360 w 10216603"/>
              <a:gd name="connsiteY2" fmla="*/ 5122303 h 5122303"/>
              <a:gd name="connsiteX3" fmla="*/ 0 w 10216603"/>
              <a:gd name="connsiteY3" fmla="*/ 5122303 h 5122303"/>
              <a:gd name="connsiteX4" fmla="*/ 3728147 w 10216603"/>
              <a:gd name="connsiteY4" fmla="*/ 0 h 5122303"/>
              <a:gd name="connsiteX0" fmla="*/ 4543136 w 10216603"/>
              <a:gd name="connsiteY0" fmla="*/ 0 h 4751571"/>
              <a:gd name="connsiteX1" fmla="*/ 10216603 w 10216603"/>
              <a:gd name="connsiteY1" fmla="*/ 2579572 h 4751571"/>
              <a:gd name="connsiteX2" fmla="*/ 10216360 w 10216603"/>
              <a:gd name="connsiteY2" fmla="*/ 4751571 h 4751571"/>
              <a:gd name="connsiteX3" fmla="*/ 0 w 10216603"/>
              <a:gd name="connsiteY3" fmla="*/ 4751571 h 4751571"/>
              <a:gd name="connsiteX4" fmla="*/ 4543136 w 10216603"/>
              <a:gd name="connsiteY4" fmla="*/ 0 h 4751571"/>
              <a:gd name="connsiteX0" fmla="*/ 6043847 w 10216603"/>
              <a:gd name="connsiteY0" fmla="*/ 0 h 4047982"/>
              <a:gd name="connsiteX1" fmla="*/ 10216603 w 10216603"/>
              <a:gd name="connsiteY1" fmla="*/ 1875983 h 4047982"/>
              <a:gd name="connsiteX2" fmla="*/ 10216360 w 10216603"/>
              <a:gd name="connsiteY2" fmla="*/ 4047982 h 4047982"/>
              <a:gd name="connsiteX3" fmla="*/ 0 w 10216603"/>
              <a:gd name="connsiteY3" fmla="*/ 4047982 h 4047982"/>
              <a:gd name="connsiteX4" fmla="*/ 6043847 w 10216603"/>
              <a:gd name="connsiteY4" fmla="*/ 0 h 4047982"/>
              <a:gd name="connsiteX0" fmla="*/ 4949849 w 10216603"/>
              <a:gd name="connsiteY0" fmla="*/ 0 h 4587490"/>
              <a:gd name="connsiteX1" fmla="*/ 10216603 w 10216603"/>
              <a:gd name="connsiteY1" fmla="*/ 2415491 h 4587490"/>
              <a:gd name="connsiteX2" fmla="*/ 10216360 w 10216603"/>
              <a:gd name="connsiteY2" fmla="*/ 4587490 h 4587490"/>
              <a:gd name="connsiteX3" fmla="*/ 0 w 10216603"/>
              <a:gd name="connsiteY3" fmla="*/ 4587490 h 4587490"/>
              <a:gd name="connsiteX4" fmla="*/ 4949849 w 10216603"/>
              <a:gd name="connsiteY4" fmla="*/ 0 h 4587490"/>
              <a:gd name="connsiteX0" fmla="*/ 934278 w 6201032"/>
              <a:gd name="connsiteY0" fmla="*/ 0 h 4593372"/>
              <a:gd name="connsiteX1" fmla="*/ 6201032 w 6201032"/>
              <a:gd name="connsiteY1" fmla="*/ 2415491 h 4593372"/>
              <a:gd name="connsiteX2" fmla="*/ 6200789 w 6201032"/>
              <a:gd name="connsiteY2" fmla="*/ 4587490 h 4593372"/>
              <a:gd name="connsiteX3" fmla="*/ 0 w 6201032"/>
              <a:gd name="connsiteY3" fmla="*/ 4593372 h 4593372"/>
              <a:gd name="connsiteX4" fmla="*/ 934278 w 6201032"/>
              <a:gd name="connsiteY4" fmla="*/ 0 h 4593372"/>
              <a:gd name="connsiteX0" fmla="*/ 2052072 w 7318826"/>
              <a:gd name="connsiteY0" fmla="*/ 0 h 4587490"/>
              <a:gd name="connsiteX1" fmla="*/ 7318826 w 7318826"/>
              <a:gd name="connsiteY1" fmla="*/ 2415491 h 4587490"/>
              <a:gd name="connsiteX2" fmla="*/ 7318583 w 7318826"/>
              <a:gd name="connsiteY2" fmla="*/ 4587490 h 4587490"/>
              <a:gd name="connsiteX3" fmla="*/ 0 w 7318826"/>
              <a:gd name="connsiteY3" fmla="*/ 4566249 h 4587490"/>
              <a:gd name="connsiteX4" fmla="*/ 2052072 w 7318826"/>
              <a:gd name="connsiteY4" fmla="*/ 0 h 4587490"/>
              <a:gd name="connsiteX0" fmla="*/ 2046563 w 7313317"/>
              <a:gd name="connsiteY0" fmla="*/ 0 h 4600147"/>
              <a:gd name="connsiteX1" fmla="*/ 7313317 w 7313317"/>
              <a:gd name="connsiteY1" fmla="*/ 2415491 h 4600147"/>
              <a:gd name="connsiteX2" fmla="*/ 7313074 w 7313317"/>
              <a:gd name="connsiteY2" fmla="*/ 4587490 h 4600147"/>
              <a:gd name="connsiteX3" fmla="*/ 0 w 7313317"/>
              <a:gd name="connsiteY3" fmla="*/ 4600147 h 4600147"/>
              <a:gd name="connsiteX4" fmla="*/ 2046563 w 7313317"/>
              <a:gd name="connsiteY4" fmla="*/ 0 h 4600147"/>
              <a:gd name="connsiteX0" fmla="*/ 2046563 w 7313317"/>
              <a:gd name="connsiteY0" fmla="*/ 0 h 4600148"/>
              <a:gd name="connsiteX1" fmla="*/ 7313317 w 7313317"/>
              <a:gd name="connsiteY1" fmla="*/ 2415491 h 4600148"/>
              <a:gd name="connsiteX2" fmla="*/ 7313074 w 7313317"/>
              <a:gd name="connsiteY2" fmla="*/ 4587490 h 4600148"/>
              <a:gd name="connsiteX3" fmla="*/ 0 w 7313317"/>
              <a:gd name="connsiteY3" fmla="*/ 4600148 h 4600148"/>
              <a:gd name="connsiteX4" fmla="*/ 2046563 w 7313317"/>
              <a:gd name="connsiteY4" fmla="*/ 0 h 4600148"/>
              <a:gd name="connsiteX0" fmla="*/ 2046563 w 7316473"/>
              <a:gd name="connsiteY0" fmla="*/ 0 h 4600148"/>
              <a:gd name="connsiteX1" fmla="*/ 7316473 w 7316473"/>
              <a:gd name="connsiteY1" fmla="*/ 2408555 h 4600148"/>
              <a:gd name="connsiteX2" fmla="*/ 7313074 w 7316473"/>
              <a:gd name="connsiteY2" fmla="*/ 4587490 h 4600148"/>
              <a:gd name="connsiteX3" fmla="*/ 0 w 7316473"/>
              <a:gd name="connsiteY3" fmla="*/ 4600148 h 4600148"/>
              <a:gd name="connsiteX4" fmla="*/ 2046563 w 7316473"/>
              <a:gd name="connsiteY4" fmla="*/ 0 h 460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6473" h="4600148">
                <a:moveTo>
                  <a:pt x="2046563" y="0"/>
                </a:moveTo>
                <a:lnTo>
                  <a:pt x="7316473" y="2408555"/>
                </a:lnTo>
                <a:lnTo>
                  <a:pt x="7313074" y="4587490"/>
                </a:lnTo>
                <a:lnTo>
                  <a:pt x="0" y="4600148"/>
                </a:lnTo>
                <a:lnTo>
                  <a:pt x="204656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7BDB4D-0C97-4B8E-9FB1-D40CEF97AF52}"/>
              </a:ext>
            </a:extLst>
          </p:cNvPr>
          <p:cNvSpPr/>
          <p:nvPr/>
        </p:nvSpPr>
        <p:spPr>
          <a:xfrm rot="20132376">
            <a:off x="-74808" y="3978787"/>
            <a:ext cx="5600999" cy="4222781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5379323 w 10216360"/>
              <a:gd name="connsiteY0" fmla="*/ 0 h 6819816"/>
              <a:gd name="connsiteX1" fmla="*/ 10216360 w 10216360"/>
              <a:gd name="connsiteY1" fmla="*/ 1609 h 6819816"/>
              <a:gd name="connsiteX2" fmla="*/ 10216360 w 10216360"/>
              <a:gd name="connsiteY2" fmla="*/ 6819816 h 6819816"/>
              <a:gd name="connsiteX3" fmla="*/ 0 w 10216360"/>
              <a:gd name="connsiteY3" fmla="*/ 6819816 h 6819816"/>
              <a:gd name="connsiteX4" fmla="*/ 5379323 w 10216360"/>
              <a:gd name="connsiteY4" fmla="*/ 0 h 6819816"/>
              <a:gd name="connsiteX0" fmla="*/ 0 w 4837037"/>
              <a:gd name="connsiteY0" fmla="*/ 0 h 6819816"/>
              <a:gd name="connsiteX1" fmla="*/ 4837037 w 4837037"/>
              <a:gd name="connsiteY1" fmla="*/ 1609 h 6819816"/>
              <a:gd name="connsiteX2" fmla="*/ 4837037 w 4837037"/>
              <a:gd name="connsiteY2" fmla="*/ 6819816 h 6819816"/>
              <a:gd name="connsiteX3" fmla="*/ 385340 w 4837037"/>
              <a:gd name="connsiteY3" fmla="*/ 4544876 h 6819816"/>
              <a:gd name="connsiteX4" fmla="*/ 0 w 4837037"/>
              <a:gd name="connsiteY4" fmla="*/ 0 h 6819816"/>
              <a:gd name="connsiteX0" fmla="*/ 744242 w 5581279"/>
              <a:gd name="connsiteY0" fmla="*/ 0 h 6819816"/>
              <a:gd name="connsiteX1" fmla="*/ 5581279 w 5581279"/>
              <a:gd name="connsiteY1" fmla="*/ 1609 h 6819816"/>
              <a:gd name="connsiteX2" fmla="*/ 5581279 w 5581279"/>
              <a:gd name="connsiteY2" fmla="*/ 6819816 h 6819816"/>
              <a:gd name="connsiteX3" fmla="*/ 0 w 5581279"/>
              <a:gd name="connsiteY3" fmla="*/ 1645204 h 6819816"/>
              <a:gd name="connsiteX4" fmla="*/ 744242 w 5581279"/>
              <a:gd name="connsiteY4" fmla="*/ 0 h 6819816"/>
              <a:gd name="connsiteX0" fmla="*/ 744242 w 5581279"/>
              <a:gd name="connsiteY0" fmla="*/ 0 h 3556264"/>
              <a:gd name="connsiteX1" fmla="*/ 5581279 w 5581279"/>
              <a:gd name="connsiteY1" fmla="*/ 1609 h 3556264"/>
              <a:gd name="connsiteX2" fmla="*/ 5538071 w 5581279"/>
              <a:gd name="connsiteY2" fmla="*/ 3556264 h 3556264"/>
              <a:gd name="connsiteX3" fmla="*/ 0 w 5581279"/>
              <a:gd name="connsiteY3" fmla="*/ 1645204 h 3556264"/>
              <a:gd name="connsiteX4" fmla="*/ 744242 w 5581279"/>
              <a:gd name="connsiteY4" fmla="*/ 0 h 3556264"/>
              <a:gd name="connsiteX0" fmla="*/ 744242 w 5581279"/>
              <a:gd name="connsiteY0" fmla="*/ 0 h 4244065"/>
              <a:gd name="connsiteX1" fmla="*/ 5581279 w 5581279"/>
              <a:gd name="connsiteY1" fmla="*/ 1609 h 4244065"/>
              <a:gd name="connsiteX2" fmla="*/ 5568526 w 5581279"/>
              <a:gd name="connsiteY2" fmla="*/ 4244065 h 4244065"/>
              <a:gd name="connsiteX3" fmla="*/ 0 w 5581279"/>
              <a:gd name="connsiteY3" fmla="*/ 1645204 h 4244065"/>
              <a:gd name="connsiteX4" fmla="*/ 744242 w 5581279"/>
              <a:gd name="connsiteY4" fmla="*/ 0 h 4244065"/>
              <a:gd name="connsiteX0" fmla="*/ 744242 w 5581279"/>
              <a:gd name="connsiteY0" fmla="*/ 0 h 3660689"/>
              <a:gd name="connsiteX1" fmla="*/ 5581279 w 5581279"/>
              <a:gd name="connsiteY1" fmla="*/ 1609 h 3660689"/>
              <a:gd name="connsiteX2" fmla="*/ 5436260 w 5581279"/>
              <a:gd name="connsiteY2" fmla="*/ 3660689 h 3660689"/>
              <a:gd name="connsiteX3" fmla="*/ 0 w 5581279"/>
              <a:gd name="connsiteY3" fmla="*/ 1645204 h 3660689"/>
              <a:gd name="connsiteX4" fmla="*/ 744242 w 5581279"/>
              <a:gd name="connsiteY4" fmla="*/ 0 h 3660689"/>
              <a:gd name="connsiteX0" fmla="*/ 744242 w 5581279"/>
              <a:gd name="connsiteY0" fmla="*/ 0 h 4222781"/>
              <a:gd name="connsiteX1" fmla="*/ 5581279 w 5581279"/>
              <a:gd name="connsiteY1" fmla="*/ 1609 h 4222781"/>
              <a:gd name="connsiteX2" fmla="*/ 5567744 w 5581279"/>
              <a:gd name="connsiteY2" fmla="*/ 4222781 h 4222781"/>
              <a:gd name="connsiteX3" fmla="*/ 0 w 5581279"/>
              <a:gd name="connsiteY3" fmla="*/ 1645204 h 4222781"/>
              <a:gd name="connsiteX4" fmla="*/ 744242 w 5581279"/>
              <a:gd name="connsiteY4" fmla="*/ 0 h 4222781"/>
              <a:gd name="connsiteX0" fmla="*/ 763962 w 5600999"/>
              <a:gd name="connsiteY0" fmla="*/ 0 h 4222781"/>
              <a:gd name="connsiteX1" fmla="*/ 5600999 w 5600999"/>
              <a:gd name="connsiteY1" fmla="*/ 1609 h 4222781"/>
              <a:gd name="connsiteX2" fmla="*/ 5587464 w 5600999"/>
              <a:gd name="connsiteY2" fmla="*/ 4222781 h 4222781"/>
              <a:gd name="connsiteX3" fmla="*/ 0 w 5600999"/>
              <a:gd name="connsiteY3" fmla="*/ 1688554 h 4222781"/>
              <a:gd name="connsiteX4" fmla="*/ 763962 w 5600999"/>
              <a:gd name="connsiteY4" fmla="*/ 0 h 422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0999" h="4222781">
                <a:moveTo>
                  <a:pt x="763962" y="0"/>
                </a:moveTo>
                <a:lnTo>
                  <a:pt x="5600999" y="1609"/>
                </a:lnTo>
                <a:cubicBezTo>
                  <a:pt x="5596487" y="1408666"/>
                  <a:pt x="5591976" y="2815724"/>
                  <a:pt x="5587464" y="4222781"/>
                </a:cubicBezTo>
                <a:lnTo>
                  <a:pt x="0" y="1688554"/>
                </a:lnTo>
                <a:lnTo>
                  <a:pt x="7639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AC4A42-C286-4210-AACA-FF60F9069255}"/>
              </a:ext>
            </a:extLst>
          </p:cNvPr>
          <p:cNvSpPr/>
          <p:nvPr/>
        </p:nvSpPr>
        <p:spPr>
          <a:xfrm rot="20132376">
            <a:off x="5955418" y="3551949"/>
            <a:ext cx="7449300" cy="4237557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11 w 10216471"/>
              <a:gd name="connsiteY0" fmla="*/ 0 h 6818207"/>
              <a:gd name="connsiteX1" fmla="*/ 10216471 w 10216471"/>
              <a:gd name="connsiteY1" fmla="*/ 0 h 6818207"/>
              <a:gd name="connsiteX2" fmla="*/ 10216471 w 10216471"/>
              <a:gd name="connsiteY2" fmla="*/ 6818207 h 6818207"/>
              <a:gd name="connsiteX3" fmla="*/ 0 w 10216471"/>
              <a:gd name="connsiteY3" fmla="*/ 1711634 h 6818207"/>
              <a:gd name="connsiteX4" fmla="*/ 111 w 10216471"/>
              <a:gd name="connsiteY4" fmla="*/ 0 h 6818207"/>
              <a:gd name="connsiteX0" fmla="*/ 111 w 10216471"/>
              <a:gd name="connsiteY0" fmla="*/ 0 h 2835995"/>
              <a:gd name="connsiteX1" fmla="*/ 10216471 w 10216471"/>
              <a:gd name="connsiteY1" fmla="*/ 0 h 2835995"/>
              <a:gd name="connsiteX2" fmla="*/ 5602937 w 10216471"/>
              <a:gd name="connsiteY2" fmla="*/ 2835995 h 2835995"/>
              <a:gd name="connsiteX3" fmla="*/ 0 w 10216471"/>
              <a:gd name="connsiteY3" fmla="*/ 1711634 h 2835995"/>
              <a:gd name="connsiteX4" fmla="*/ 111 w 10216471"/>
              <a:gd name="connsiteY4" fmla="*/ 0 h 2835995"/>
              <a:gd name="connsiteX0" fmla="*/ 111 w 10216471"/>
              <a:gd name="connsiteY0" fmla="*/ 0 h 4237556"/>
              <a:gd name="connsiteX1" fmla="*/ 10216471 w 10216471"/>
              <a:gd name="connsiteY1" fmla="*/ 0 h 4237556"/>
              <a:gd name="connsiteX2" fmla="*/ 5509516 w 10216471"/>
              <a:gd name="connsiteY2" fmla="*/ 4237556 h 4237556"/>
              <a:gd name="connsiteX3" fmla="*/ 0 w 10216471"/>
              <a:gd name="connsiteY3" fmla="*/ 1711634 h 4237556"/>
              <a:gd name="connsiteX4" fmla="*/ 111 w 10216471"/>
              <a:gd name="connsiteY4" fmla="*/ 0 h 4237556"/>
              <a:gd name="connsiteX0" fmla="*/ 111 w 6490726"/>
              <a:gd name="connsiteY0" fmla="*/ 0 h 4237556"/>
              <a:gd name="connsiteX1" fmla="*/ 6490726 w 6490726"/>
              <a:gd name="connsiteY1" fmla="*/ 921236 h 4237556"/>
              <a:gd name="connsiteX2" fmla="*/ 5509516 w 6490726"/>
              <a:gd name="connsiteY2" fmla="*/ 4237556 h 4237556"/>
              <a:gd name="connsiteX3" fmla="*/ 0 w 6490726"/>
              <a:gd name="connsiteY3" fmla="*/ 1711634 h 4237556"/>
              <a:gd name="connsiteX4" fmla="*/ 111 w 6490726"/>
              <a:gd name="connsiteY4" fmla="*/ 0 h 4237556"/>
              <a:gd name="connsiteX0" fmla="*/ 111 w 7454287"/>
              <a:gd name="connsiteY0" fmla="*/ 792 h 4238348"/>
              <a:gd name="connsiteX1" fmla="*/ 7454287 w 7454287"/>
              <a:gd name="connsiteY1" fmla="*/ 0 h 4238348"/>
              <a:gd name="connsiteX2" fmla="*/ 5509516 w 7454287"/>
              <a:gd name="connsiteY2" fmla="*/ 4238348 h 4238348"/>
              <a:gd name="connsiteX3" fmla="*/ 0 w 7454287"/>
              <a:gd name="connsiteY3" fmla="*/ 1712426 h 4238348"/>
              <a:gd name="connsiteX4" fmla="*/ 111 w 7454287"/>
              <a:gd name="connsiteY4" fmla="*/ 792 h 4238348"/>
              <a:gd name="connsiteX0" fmla="*/ 11943 w 7466119"/>
              <a:gd name="connsiteY0" fmla="*/ 792 h 4238348"/>
              <a:gd name="connsiteX1" fmla="*/ 7466119 w 7466119"/>
              <a:gd name="connsiteY1" fmla="*/ 0 h 4238348"/>
              <a:gd name="connsiteX2" fmla="*/ 5521348 w 7466119"/>
              <a:gd name="connsiteY2" fmla="*/ 4238348 h 4238348"/>
              <a:gd name="connsiteX3" fmla="*/ 0 w 7466119"/>
              <a:gd name="connsiteY3" fmla="*/ 1738436 h 4238348"/>
              <a:gd name="connsiteX4" fmla="*/ 11943 w 7466119"/>
              <a:gd name="connsiteY4" fmla="*/ 792 h 4238348"/>
              <a:gd name="connsiteX0" fmla="*/ 11943 w 7332634"/>
              <a:gd name="connsiteY0" fmla="*/ 0 h 4237556"/>
              <a:gd name="connsiteX1" fmla="*/ 7332634 w 7332634"/>
              <a:gd name="connsiteY1" fmla="*/ 1272 h 4237556"/>
              <a:gd name="connsiteX2" fmla="*/ 5521348 w 7332634"/>
              <a:gd name="connsiteY2" fmla="*/ 4237556 h 4237556"/>
              <a:gd name="connsiteX3" fmla="*/ 0 w 7332634"/>
              <a:gd name="connsiteY3" fmla="*/ 1737644 h 4237556"/>
              <a:gd name="connsiteX4" fmla="*/ 11943 w 7332634"/>
              <a:gd name="connsiteY4" fmla="*/ 0 h 4237556"/>
              <a:gd name="connsiteX0" fmla="*/ 11943 w 7449300"/>
              <a:gd name="connsiteY0" fmla="*/ 0 h 4237556"/>
              <a:gd name="connsiteX1" fmla="*/ 7449300 w 7449300"/>
              <a:gd name="connsiteY1" fmla="*/ 5510 h 4237556"/>
              <a:gd name="connsiteX2" fmla="*/ 5521348 w 7449300"/>
              <a:gd name="connsiteY2" fmla="*/ 4237556 h 4237556"/>
              <a:gd name="connsiteX3" fmla="*/ 0 w 7449300"/>
              <a:gd name="connsiteY3" fmla="*/ 1737644 h 4237556"/>
              <a:gd name="connsiteX4" fmla="*/ 11943 w 7449300"/>
              <a:gd name="connsiteY4" fmla="*/ 0 h 4237556"/>
              <a:gd name="connsiteX0" fmla="*/ 11943 w 7449300"/>
              <a:gd name="connsiteY0" fmla="*/ 0 h 3766631"/>
              <a:gd name="connsiteX1" fmla="*/ 7449300 w 7449300"/>
              <a:gd name="connsiteY1" fmla="*/ 5510 h 3766631"/>
              <a:gd name="connsiteX2" fmla="*/ 5344905 w 7449300"/>
              <a:gd name="connsiteY2" fmla="*/ 3766631 h 3766631"/>
              <a:gd name="connsiteX3" fmla="*/ 0 w 7449300"/>
              <a:gd name="connsiteY3" fmla="*/ 1737644 h 3766631"/>
              <a:gd name="connsiteX4" fmla="*/ 11943 w 7449300"/>
              <a:gd name="connsiteY4" fmla="*/ 0 h 3766631"/>
              <a:gd name="connsiteX0" fmla="*/ 11943 w 7449300"/>
              <a:gd name="connsiteY0" fmla="*/ 0 h 4237557"/>
              <a:gd name="connsiteX1" fmla="*/ 7449300 w 7449300"/>
              <a:gd name="connsiteY1" fmla="*/ 5510 h 4237557"/>
              <a:gd name="connsiteX2" fmla="*/ 5521348 w 7449300"/>
              <a:gd name="connsiteY2" fmla="*/ 4237557 h 4237557"/>
              <a:gd name="connsiteX3" fmla="*/ 0 w 7449300"/>
              <a:gd name="connsiteY3" fmla="*/ 1737644 h 4237557"/>
              <a:gd name="connsiteX4" fmla="*/ 11943 w 7449300"/>
              <a:gd name="connsiteY4" fmla="*/ 0 h 423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9300" h="4237557">
                <a:moveTo>
                  <a:pt x="11943" y="0"/>
                </a:moveTo>
                <a:lnTo>
                  <a:pt x="7449300" y="5510"/>
                </a:lnTo>
                <a:lnTo>
                  <a:pt x="5521348" y="4237557"/>
                </a:lnTo>
                <a:lnTo>
                  <a:pt x="0" y="1737644"/>
                </a:lnTo>
                <a:lnTo>
                  <a:pt x="119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2D9C72-7C06-478C-8F3F-520540609BBA}"/>
              </a:ext>
            </a:extLst>
          </p:cNvPr>
          <p:cNvSpPr/>
          <p:nvPr/>
        </p:nvSpPr>
        <p:spPr>
          <a:xfrm rot="20132376">
            <a:off x="6451642" y="-1422955"/>
            <a:ext cx="5866882" cy="4679469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627623 w 10216360"/>
              <a:gd name="connsiteY0" fmla="*/ 3461081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1627623 w 10216360"/>
              <a:gd name="connsiteY4" fmla="*/ 3461081 h 6818207"/>
              <a:gd name="connsiteX0" fmla="*/ 4098 w 10216360"/>
              <a:gd name="connsiteY0" fmla="*/ 2199344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4098 w 10216360"/>
              <a:gd name="connsiteY4" fmla="*/ 2199344 h 6818207"/>
              <a:gd name="connsiteX0" fmla="*/ 4098 w 10216360"/>
              <a:gd name="connsiteY0" fmla="*/ 0 h 4618863"/>
              <a:gd name="connsiteX1" fmla="*/ 3608989 w 10216360"/>
              <a:gd name="connsiteY1" fmla="*/ 2894296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10216360"/>
              <a:gd name="connsiteY0" fmla="*/ 0 h 4618863"/>
              <a:gd name="connsiteX1" fmla="*/ 5902988 w 10216360"/>
              <a:gd name="connsiteY1" fmla="*/ 2682115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5902988"/>
              <a:gd name="connsiteY0" fmla="*/ 0 h 4618863"/>
              <a:gd name="connsiteX1" fmla="*/ 5902988 w 5902988"/>
              <a:gd name="connsiteY1" fmla="*/ 2682115 h 4618863"/>
              <a:gd name="connsiteX2" fmla="*/ 5049879 w 5902988"/>
              <a:gd name="connsiteY2" fmla="*/ 4612651 h 4618863"/>
              <a:gd name="connsiteX3" fmla="*/ 0 w 5902988"/>
              <a:gd name="connsiteY3" fmla="*/ 4618863 h 4618863"/>
              <a:gd name="connsiteX4" fmla="*/ 4098 w 5902988"/>
              <a:gd name="connsiteY4" fmla="*/ 0 h 4618863"/>
              <a:gd name="connsiteX0" fmla="*/ 28544 w 5902988"/>
              <a:gd name="connsiteY0" fmla="*/ 0 h 4649599"/>
              <a:gd name="connsiteX1" fmla="*/ 5902988 w 5902988"/>
              <a:gd name="connsiteY1" fmla="*/ 2712851 h 4649599"/>
              <a:gd name="connsiteX2" fmla="*/ 5049879 w 5902988"/>
              <a:gd name="connsiteY2" fmla="*/ 4643387 h 4649599"/>
              <a:gd name="connsiteX3" fmla="*/ 0 w 5902988"/>
              <a:gd name="connsiteY3" fmla="*/ 4649599 h 4649599"/>
              <a:gd name="connsiteX4" fmla="*/ 28544 w 5902988"/>
              <a:gd name="connsiteY4" fmla="*/ 0 h 4649599"/>
              <a:gd name="connsiteX0" fmla="*/ 0 w 5908342"/>
              <a:gd name="connsiteY0" fmla="*/ 0 h 4644091"/>
              <a:gd name="connsiteX1" fmla="*/ 5908342 w 5908342"/>
              <a:gd name="connsiteY1" fmla="*/ 2707343 h 4644091"/>
              <a:gd name="connsiteX2" fmla="*/ 5055233 w 5908342"/>
              <a:gd name="connsiteY2" fmla="*/ 4637879 h 4644091"/>
              <a:gd name="connsiteX3" fmla="*/ 5354 w 5908342"/>
              <a:gd name="connsiteY3" fmla="*/ 4644091 h 4644091"/>
              <a:gd name="connsiteX4" fmla="*/ 0 w 5908342"/>
              <a:gd name="connsiteY4" fmla="*/ 0 h 4644091"/>
              <a:gd name="connsiteX0" fmla="*/ 2865 w 5903319"/>
              <a:gd name="connsiteY0" fmla="*/ 0 h 4661431"/>
              <a:gd name="connsiteX1" fmla="*/ 5903319 w 5903319"/>
              <a:gd name="connsiteY1" fmla="*/ 2724683 h 4661431"/>
              <a:gd name="connsiteX2" fmla="*/ 5050210 w 5903319"/>
              <a:gd name="connsiteY2" fmla="*/ 4655219 h 4661431"/>
              <a:gd name="connsiteX3" fmla="*/ 331 w 5903319"/>
              <a:gd name="connsiteY3" fmla="*/ 4661431 h 4661431"/>
              <a:gd name="connsiteX4" fmla="*/ 2865 w 5903319"/>
              <a:gd name="connsiteY4" fmla="*/ 0 h 4661431"/>
              <a:gd name="connsiteX0" fmla="*/ 2865 w 5867075"/>
              <a:gd name="connsiteY0" fmla="*/ 0 h 4661431"/>
              <a:gd name="connsiteX1" fmla="*/ 5867075 w 5867075"/>
              <a:gd name="connsiteY1" fmla="*/ 2666339 h 4661431"/>
              <a:gd name="connsiteX2" fmla="*/ 5050210 w 5867075"/>
              <a:gd name="connsiteY2" fmla="*/ 4655219 h 4661431"/>
              <a:gd name="connsiteX3" fmla="*/ 331 w 5867075"/>
              <a:gd name="connsiteY3" fmla="*/ 4661431 h 4661431"/>
              <a:gd name="connsiteX4" fmla="*/ 2865 w 5867075"/>
              <a:gd name="connsiteY4" fmla="*/ 0 h 4661431"/>
              <a:gd name="connsiteX0" fmla="*/ 2865 w 5867075"/>
              <a:gd name="connsiteY0" fmla="*/ 0 h 4675688"/>
              <a:gd name="connsiteX1" fmla="*/ 5867075 w 5867075"/>
              <a:gd name="connsiteY1" fmla="*/ 2666339 h 4675688"/>
              <a:gd name="connsiteX2" fmla="*/ 4957185 w 5867075"/>
              <a:gd name="connsiteY2" fmla="*/ 4675688 h 4675688"/>
              <a:gd name="connsiteX3" fmla="*/ 331 w 5867075"/>
              <a:gd name="connsiteY3" fmla="*/ 4661431 h 4675688"/>
              <a:gd name="connsiteX4" fmla="*/ 2865 w 5867075"/>
              <a:gd name="connsiteY4" fmla="*/ 0 h 4675688"/>
              <a:gd name="connsiteX0" fmla="*/ 12763 w 5866882"/>
              <a:gd name="connsiteY0" fmla="*/ 0 h 4679469"/>
              <a:gd name="connsiteX1" fmla="*/ 5866882 w 5866882"/>
              <a:gd name="connsiteY1" fmla="*/ 2670120 h 4679469"/>
              <a:gd name="connsiteX2" fmla="*/ 4956992 w 5866882"/>
              <a:gd name="connsiteY2" fmla="*/ 4679469 h 4679469"/>
              <a:gd name="connsiteX3" fmla="*/ 138 w 5866882"/>
              <a:gd name="connsiteY3" fmla="*/ 4665212 h 4679469"/>
              <a:gd name="connsiteX4" fmla="*/ 12763 w 5866882"/>
              <a:gd name="connsiteY4" fmla="*/ 0 h 467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6882" h="4679469">
                <a:moveTo>
                  <a:pt x="12763" y="0"/>
                </a:moveTo>
                <a:lnTo>
                  <a:pt x="5866882" y="2670120"/>
                </a:lnTo>
                <a:lnTo>
                  <a:pt x="4956992" y="4679469"/>
                </a:lnTo>
                <a:lnTo>
                  <a:pt x="138" y="4665212"/>
                </a:lnTo>
                <a:cubicBezTo>
                  <a:pt x="-1647" y="3117182"/>
                  <a:pt x="14548" y="1548030"/>
                  <a:pt x="127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01475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F232D-FAED-4EBA-AF9E-886F160D1176}"/>
              </a:ext>
            </a:extLst>
          </p:cNvPr>
          <p:cNvSpPr txBox="1"/>
          <p:nvPr/>
        </p:nvSpPr>
        <p:spPr>
          <a:xfrm>
            <a:off x="4528425" y="987320"/>
            <a:ext cx="1767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</a:t>
            </a:r>
            <a:endParaRPr kumimoji="0" lang="en-GB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39FB3-1BC3-4549-91A1-687D7612A06D}"/>
              </a:ext>
            </a:extLst>
          </p:cNvPr>
          <p:cNvSpPr txBox="1"/>
          <p:nvPr/>
        </p:nvSpPr>
        <p:spPr>
          <a:xfrm>
            <a:off x="7218440" y="2432780"/>
            <a:ext cx="1767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7E0AF7-C526-45DF-B379-A68937F7C333}"/>
              </a:ext>
            </a:extLst>
          </p:cNvPr>
          <p:cNvSpPr txBox="1"/>
          <p:nvPr/>
        </p:nvSpPr>
        <p:spPr>
          <a:xfrm>
            <a:off x="5851405" y="4997961"/>
            <a:ext cx="1767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84F672-2525-4E1A-AD1E-7C8514ADEB7D}"/>
              </a:ext>
            </a:extLst>
          </p:cNvPr>
          <p:cNvSpPr txBox="1"/>
          <p:nvPr/>
        </p:nvSpPr>
        <p:spPr>
          <a:xfrm>
            <a:off x="3043152" y="3584789"/>
            <a:ext cx="1767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4</a:t>
            </a:r>
            <a:endParaRPr kumimoji="0" lang="en-GB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3411F859-0587-4BCD-0750-61AE393EECB4}"/>
              </a:ext>
            </a:extLst>
          </p:cNvPr>
          <p:cNvSpPr txBox="1"/>
          <p:nvPr/>
        </p:nvSpPr>
        <p:spPr>
          <a:xfrm>
            <a:off x="3720359" y="3313750"/>
            <a:ext cx="46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77C929-3B7C-C46D-9113-889995F84129}"/>
              </a:ext>
            </a:extLst>
          </p:cNvPr>
          <p:cNvSpPr txBox="1"/>
          <p:nvPr/>
        </p:nvSpPr>
        <p:spPr>
          <a:xfrm>
            <a:off x="219857" y="1087077"/>
            <a:ext cx="5011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000" b="1" dirty="0">
                <a:ea typeface="Times New Roman" panose="02020603050405020304" pitchFamily="18" charset="0"/>
              </a:rPr>
              <a:t>La communication permet de diffuser rapidement les informations essentielles</a:t>
            </a:r>
            <a:r>
              <a:rPr lang="fr-FR" b="1" dirty="0">
                <a:ea typeface="Times New Roman" panose="02020603050405020304" pitchFamily="18" charset="0"/>
              </a:rPr>
              <a:t>.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75574A-4938-925D-1E97-0E35C86FB345}"/>
              </a:ext>
            </a:extLst>
          </p:cNvPr>
          <p:cNvSpPr txBox="1"/>
          <p:nvPr/>
        </p:nvSpPr>
        <p:spPr>
          <a:xfrm>
            <a:off x="598208" y="464787"/>
            <a:ext cx="42035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Aft>
                <a:spcPts val="1200"/>
              </a:spcAft>
              <a:buSzPts val="275"/>
            </a:pPr>
            <a:r>
              <a:rPr lang="fr-FR" sz="2800" b="1" dirty="0">
                <a:solidFill>
                  <a:schemeClr val="bg1"/>
                </a:solidFill>
              </a:rPr>
              <a:t>Partage d'informations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E58214B-D777-C2F3-7D05-8A98E9879CB2}"/>
              </a:ext>
            </a:extLst>
          </p:cNvPr>
          <p:cNvSpPr txBox="1"/>
          <p:nvPr/>
        </p:nvSpPr>
        <p:spPr>
          <a:xfrm>
            <a:off x="7218440" y="5181882"/>
            <a:ext cx="48403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>
                <a:ea typeface="Times New Roman" panose="02020603050405020304" pitchFamily="18" charset="0"/>
              </a:rPr>
              <a:t>Assurer que tous les membres de la communauté universitaire ont accès aux informations.</a:t>
            </a:r>
            <a:endParaRPr lang="fr-TN" sz="2000" b="1" dirty="0"/>
          </a:p>
        </p:txBody>
      </p:sp>
      <p:sp>
        <p:nvSpPr>
          <p:cNvPr id="22" name="Google Shape;757;p45">
            <a:extLst>
              <a:ext uri="{FF2B5EF4-FFF2-40B4-BE49-F238E27FC236}">
                <a16:creationId xmlns:a16="http://schemas.microsoft.com/office/drawing/2014/main" id="{00704A9A-44C6-019E-B0F7-EECB25597494}"/>
              </a:ext>
            </a:extLst>
          </p:cNvPr>
          <p:cNvSpPr txBox="1">
            <a:spLocks/>
          </p:cNvSpPr>
          <p:nvPr/>
        </p:nvSpPr>
        <p:spPr>
          <a:xfrm>
            <a:off x="8515010" y="4305620"/>
            <a:ext cx="3264472" cy="8835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fr-FR" b="1" dirty="0">
                <a:solidFill>
                  <a:schemeClr val="bg1"/>
                </a:solidFill>
              </a:rPr>
              <a:t>Transparence et inclusion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F8F430A-E673-DFFA-EB05-A2860095EF96}"/>
              </a:ext>
            </a:extLst>
          </p:cNvPr>
          <p:cNvSpPr txBox="1"/>
          <p:nvPr/>
        </p:nvSpPr>
        <p:spPr>
          <a:xfrm>
            <a:off x="6997981" y="1330937"/>
            <a:ext cx="51744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b="1" dirty="0"/>
              <a:t>Une bonne communication encourage l'échange d'idées et la coopération entre les étudiants, les enseignants et les personnels administratifs. </a:t>
            </a:r>
            <a:endParaRPr lang="fr-TN" sz="2000" b="1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88ED552-7DEF-D4CF-3D5F-B2DAE4F6BE6E}"/>
              </a:ext>
            </a:extLst>
          </p:cNvPr>
          <p:cNvSpPr txBox="1"/>
          <p:nvPr/>
        </p:nvSpPr>
        <p:spPr>
          <a:xfrm>
            <a:off x="7453168" y="297169"/>
            <a:ext cx="405911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SzPts val="275"/>
            </a:pPr>
            <a:r>
              <a:rPr lang="fr-FR" sz="2800" b="1" dirty="0"/>
              <a:t>Facilitation de la collaboration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3ED981-06FF-5F63-0C29-565C7B64A646}"/>
              </a:ext>
            </a:extLst>
          </p:cNvPr>
          <p:cNvSpPr txBox="1"/>
          <p:nvPr/>
        </p:nvSpPr>
        <p:spPr>
          <a:xfrm>
            <a:off x="219857" y="5317769"/>
            <a:ext cx="54361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ea typeface="Times New Roman" panose="02020603050405020304" pitchFamily="18" charset="0"/>
              </a:rPr>
              <a:t>Une communication claire et efficace permet de détecter rapidement les problèmes et de les résoudre. </a:t>
            </a:r>
            <a:endParaRPr lang="fr-FR" sz="2000" b="1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BCAE95-010E-71B8-3A16-CB37983D0674}"/>
              </a:ext>
            </a:extLst>
          </p:cNvPr>
          <p:cNvSpPr txBox="1"/>
          <p:nvPr/>
        </p:nvSpPr>
        <p:spPr>
          <a:xfrm>
            <a:off x="1668211" y="4225932"/>
            <a:ext cx="3629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Résolution</a:t>
            </a:r>
          </a:p>
          <a:p>
            <a:r>
              <a:rPr lang="fr-FR" sz="2800" b="1" dirty="0"/>
              <a:t>rapide des problèmes</a:t>
            </a:r>
            <a:endParaRPr lang="fr-TN" sz="2800" b="1" dirty="0"/>
          </a:p>
        </p:txBody>
      </p:sp>
    </p:spTree>
    <p:extLst>
      <p:ext uri="{BB962C8B-B14F-4D97-AF65-F5344CB8AC3E}">
        <p14:creationId xmlns:p14="http://schemas.microsoft.com/office/powerpoint/2010/main" val="162129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40DB45E6-3BD9-8174-A4DD-A054BC72E385}"/>
              </a:ext>
            </a:extLst>
          </p:cNvPr>
          <p:cNvSpPr txBox="1"/>
          <p:nvPr/>
        </p:nvSpPr>
        <p:spPr>
          <a:xfrm>
            <a:off x="6402493" y="4503504"/>
            <a:ext cx="4663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Etude 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>
                <a:solidFill>
                  <a:srgbClr val="FFFFFF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L’existant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7FE58F64-37AF-92E6-0ED1-F12CFB3A1575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rgbClr val="FCB4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3">
            <a:extLst>
              <a:ext uri="{FF2B5EF4-FFF2-40B4-BE49-F238E27FC236}">
                <a16:creationId xmlns:a16="http://schemas.microsoft.com/office/drawing/2014/main" id="{14EC7B29-B6E7-44EC-FD2F-63DD1AC232E3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5" name="Group 112">
              <a:extLst>
                <a:ext uri="{FF2B5EF4-FFF2-40B4-BE49-F238E27FC236}">
                  <a16:creationId xmlns:a16="http://schemas.microsoft.com/office/drawing/2014/main" id="{91A888D5-24D9-28DD-418C-480F74C7139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67B7E8AA-F686-7B70-6ABF-2746E544A6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988F43D8-0950-9447-6A80-198FC8E188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41AC2AD2-2A22-6C8A-09E4-DC2CC4A6F7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A4B28554-E9FC-7DEA-076F-4847DF20F3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52E59571-A7E6-BFC6-8CED-640AAD989A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6" name="Straight Connector 131">
              <a:extLst>
                <a:ext uri="{FF2B5EF4-FFF2-40B4-BE49-F238E27FC236}">
                  <a16:creationId xmlns:a16="http://schemas.microsoft.com/office/drawing/2014/main" id="{1456AF40-350E-1F1F-4273-DBB8C3522371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30">
            <a:extLst>
              <a:ext uri="{FF2B5EF4-FFF2-40B4-BE49-F238E27FC236}">
                <a16:creationId xmlns:a16="http://schemas.microsoft.com/office/drawing/2014/main" id="{5949BDDF-5750-F524-8B28-6B64A8535838}"/>
              </a:ext>
            </a:extLst>
          </p:cNvPr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329BCEEF-BD5A-AA0C-1160-EFF18DEB0C2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45CAFE12-8251-D14F-8B88-21AB157AEE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E1ABAF32-6622-6AAE-1915-91002D5FB4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A9814D32-725F-2694-65DB-4734F8DE5C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C0B3E0EB-FE4C-BF87-4842-66D8DEB46D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6FC08538-597D-5142-60D4-3D474D92A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4" name="Straight Connector 134">
              <a:extLst>
                <a:ext uri="{FF2B5EF4-FFF2-40B4-BE49-F238E27FC236}">
                  <a16:creationId xmlns:a16="http://schemas.microsoft.com/office/drawing/2014/main" id="{8850551E-0FD4-6894-2501-C6667CED5A90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1">
            <a:extLst>
              <a:ext uri="{FF2B5EF4-FFF2-40B4-BE49-F238E27FC236}">
                <a16:creationId xmlns:a16="http://schemas.microsoft.com/office/drawing/2014/main" id="{B35B268A-9A48-264D-D042-291DB67728A9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21" name="Group 118">
              <a:extLst>
                <a:ext uri="{FF2B5EF4-FFF2-40B4-BE49-F238E27FC236}">
                  <a16:creationId xmlns:a16="http://schemas.microsoft.com/office/drawing/2014/main" id="{4D2EF042-449B-741F-415F-ACDC46EB1ED9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65462C78-4535-41DC-7211-C01D36DC3E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1CEEE0F8-5ED8-BA45-A414-98DF5C0FCE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E2BFF13E-0427-E7BE-25BA-FECA17BD7F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FE39E0AF-AC0C-A7DC-E165-07D4FF75D9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0CEAC5AB-AFAA-5195-952B-37D8BDF515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2" name="Straight Connector 135">
              <a:extLst>
                <a:ext uri="{FF2B5EF4-FFF2-40B4-BE49-F238E27FC236}">
                  <a16:creationId xmlns:a16="http://schemas.microsoft.com/office/drawing/2014/main" id="{055F01AE-8D97-7D64-E6CE-DB4E5DCC1788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9">
            <a:extLst>
              <a:ext uri="{FF2B5EF4-FFF2-40B4-BE49-F238E27FC236}">
                <a16:creationId xmlns:a16="http://schemas.microsoft.com/office/drawing/2014/main" id="{7581D5FB-5B98-14CF-D04F-C491355CE578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29" name="Group 124">
              <a:extLst>
                <a:ext uri="{FF2B5EF4-FFF2-40B4-BE49-F238E27FC236}">
                  <a16:creationId xmlns:a16="http://schemas.microsoft.com/office/drawing/2014/main" id="{43CD2D4C-15CA-0203-2C7A-7E99E9D6EFA7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31" name="Freeform 5">
                <a:extLst>
                  <a:ext uri="{FF2B5EF4-FFF2-40B4-BE49-F238E27FC236}">
                    <a16:creationId xmlns:a16="http://schemas.microsoft.com/office/drawing/2014/main" id="{A55A4F25-D55F-EFB9-4DE0-210EAE4BE5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323CEF9C-4DDB-DB1D-1D4B-E15E16EC20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F88ED9C3-1ECD-F174-3E6C-C9FFEE619B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DC143579-CE5D-3922-A17A-FA3F1C5D63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0ABE1D0A-86E6-7863-FA76-120E72062F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0" name="Straight Connector 136">
              <a:extLst>
                <a:ext uri="{FF2B5EF4-FFF2-40B4-BE49-F238E27FC236}">
                  <a16:creationId xmlns:a16="http://schemas.microsoft.com/office/drawing/2014/main" id="{DAEC899F-1E05-A8B1-69AE-86488E47872B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F7CEDF3E-C516-DCE2-BD09-25734F542434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3B38F2A-EEB1-5CDC-D799-864F384D003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8E03AEF2-00E1-A9A2-7F8A-2D81679D271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2A0A663F-BF69-6603-08AC-E118C443C30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749A224-90EB-7E4D-67B0-B9D27A7B908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ECD4241-5733-4352-478C-B63706EFAEB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2D2CBC3C-01DF-2C76-3271-6CB602ACD4C8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E2C4C9C3-2E99-257E-835A-090F7F26540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CBED4907-A88A-819D-F32C-7F8A7AFF000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A370E001-89EC-6EF3-17AD-CAA30D75FA68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3B084426-11DE-4542-7BFC-BBB4D609694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09A1967C-3C49-5CF4-828D-4654AF245C78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3E02407-B481-A45A-E1A0-0DEA61010028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76CE035-23EB-94A3-1A50-9C82F0E2543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1C4AF037-C672-094D-F453-E590D65E44B3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8" name="Oval 51">
            <a:extLst>
              <a:ext uri="{FF2B5EF4-FFF2-40B4-BE49-F238E27FC236}">
                <a16:creationId xmlns:a16="http://schemas.microsoft.com/office/drawing/2014/main" id="{46A92CB3-7A0F-EB3C-6930-02DBC0B4097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79998C8-4F59-4BB0-7D17-D824071E325D}"/>
              </a:ext>
            </a:extLst>
          </p:cNvPr>
          <p:cNvSpPr txBox="1"/>
          <p:nvPr/>
        </p:nvSpPr>
        <p:spPr>
          <a:xfrm>
            <a:off x="976533" y="3097078"/>
            <a:ext cx="2263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Noto Sans Disp ExtBd" panose="020B0902040504020204"/>
                <a:ea typeface="Times New Roman" panose="02020603050405020304" pitchFamily="18" charset="0"/>
              </a:rPr>
              <a:t>Description de l’existant </a:t>
            </a:r>
            <a:endParaRPr lang="fr-TN" sz="2000" b="1" dirty="0">
              <a:solidFill>
                <a:schemeClr val="accent6">
                  <a:lumMod val="60000"/>
                  <a:lumOff val="40000"/>
                </a:schemeClr>
              </a:solidFill>
              <a:latin typeface="Noto Sans Disp ExtBd" panose="020B0902040504020204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78C2A1C-AA76-BCDB-6CE8-CC3CB669D32F}"/>
              </a:ext>
            </a:extLst>
          </p:cNvPr>
          <p:cNvSpPr txBox="1"/>
          <p:nvPr/>
        </p:nvSpPr>
        <p:spPr>
          <a:xfrm>
            <a:off x="5464631" y="2809740"/>
            <a:ext cx="1864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Noto Sans Disp ExtBd" panose="020B0902040504020204"/>
                <a:ea typeface="Times New Roman" panose="02020603050405020304" pitchFamily="18" charset="0"/>
              </a:rPr>
              <a:t>Critique de l’existant</a:t>
            </a:r>
            <a:endParaRPr lang="fr-TN" sz="2000" b="1" dirty="0">
              <a:solidFill>
                <a:schemeClr val="accent6">
                  <a:lumMod val="60000"/>
                  <a:lumOff val="40000"/>
                </a:schemeClr>
              </a:solidFill>
              <a:latin typeface="Noto Sans Disp ExtBd" panose="020B0902040504020204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B5E348F3-9D88-DEA2-E10E-908DA99B5756}"/>
              </a:ext>
            </a:extLst>
          </p:cNvPr>
          <p:cNvSpPr txBox="1"/>
          <p:nvPr/>
        </p:nvSpPr>
        <p:spPr>
          <a:xfrm>
            <a:off x="9735799" y="2562335"/>
            <a:ext cx="1471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Noto Sans Disp ExtBd" panose="020B0902040504020204"/>
                <a:ea typeface="Times New Roman" panose="02020603050405020304" pitchFamily="18" charset="0"/>
              </a:rPr>
              <a:t>Solution proposée</a:t>
            </a:r>
            <a:endParaRPr lang="fr-TN" sz="2000" b="1" dirty="0">
              <a:solidFill>
                <a:schemeClr val="accent6">
                  <a:lumMod val="60000"/>
                  <a:lumOff val="40000"/>
                </a:schemeClr>
              </a:solidFill>
              <a:latin typeface="Noto Sans Disp ExtBd" panose="020B090204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288640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1242FE-0B8B-456E-9526-E558F73AB0B6}"/>
              </a:ext>
            </a:extLst>
          </p:cNvPr>
          <p:cNvGrpSpPr/>
          <p:nvPr/>
        </p:nvGrpSpPr>
        <p:grpSpPr>
          <a:xfrm>
            <a:off x="1703590" y="1600200"/>
            <a:ext cx="3933281" cy="3950497"/>
            <a:chOff x="1060021" y="1473417"/>
            <a:chExt cx="4479725" cy="4499333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DDB4A8BF-2E00-4E43-B829-6A1D2613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026" y="2059900"/>
              <a:ext cx="1474227" cy="461699"/>
            </a:xfrm>
            <a:custGeom>
              <a:avLst/>
              <a:gdLst>
                <a:gd name="T0" fmla="*/ 206 w 426"/>
                <a:gd name="T1" fmla="*/ 0 h 132"/>
                <a:gd name="T2" fmla="*/ 403 w 426"/>
                <a:gd name="T3" fmla="*/ 73 h 132"/>
                <a:gd name="T4" fmla="*/ 413 w 426"/>
                <a:gd name="T5" fmla="*/ 83 h 132"/>
                <a:gd name="T6" fmla="*/ 414 w 426"/>
                <a:gd name="T7" fmla="*/ 120 h 132"/>
                <a:gd name="T8" fmla="*/ 376 w 426"/>
                <a:gd name="T9" fmla="*/ 121 h 132"/>
                <a:gd name="T10" fmla="*/ 307 w 426"/>
                <a:gd name="T11" fmla="*/ 75 h 132"/>
                <a:gd name="T12" fmla="*/ 60 w 426"/>
                <a:gd name="T13" fmla="*/ 114 h 132"/>
                <a:gd name="T14" fmla="*/ 52 w 426"/>
                <a:gd name="T15" fmla="*/ 121 h 132"/>
                <a:gd name="T16" fmla="*/ 13 w 426"/>
                <a:gd name="T17" fmla="*/ 120 h 132"/>
                <a:gd name="T18" fmla="*/ 15 w 426"/>
                <a:gd name="T19" fmla="*/ 82 h 132"/>
                <a:gd name="T20" fmla="*/ 152 w 426"/>
                <a:gd name="T21" fmla="*/ 8 h 132"/>
                <a:gd name="T22" fmla="*/ 206 w 426"/>
                <a:gd name="T2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6" h="132">
                  <a:moveTo>
                    <a:pt x="206" y="0"/>
                  </a:moveTo>
                  <a:cubicBezTo>
                    <a:pt x="285" y="3"/>
                    <a:pt x="350" y="24"/>
                    <a:pt x="403" y="73"/>
                  </a:cubicBezTo>
                  <a:cubicBezTo>
                    <a:pt x="407" y="76"/>
                    <a:pt x="410" y="79"/>
                    <a:pt x="413" y="83"/>
                  </a:cubicBezTo>
                  <a:cubicBezTo>
                    <a:pt x="424" y="95"/>
                    <a:pt x="426" y="108"/>
                    <a:pt x="414" y="120"/>
                  </a:cubicBezTo>
                  <a:cubicBezTo>
                    <a:pt x="402" y="132"/>
                    <a:pt x="390" y="131"/>
                    <a:pt x="376" y="121"/>
                  </a:cubicBezTo>
                  <a:cubicBezTo>
                    <a:pt x="354" y="105"/>
                    <a:pt x="332" y="86"/>
                    <a:pt x="307" y="75"/>
                  </a:cubicBezTo>
                  <a:cubicBezTo>
                    <a:pt x="217" y="36"/>
                    <a:pt x="134" y="51"/>
                    <a:pt x="60" y="114"/>
                  </a:cubicBezTo>
                  <a:cubicBezTo>
                    <a:pt x="57" y="116"/>
                    <a:pt x="55" y="119"/>
                    <a:pt x="52" y="121"/>
                  </a:cubicBezTo>
                  <a:cubicBezTo>
                    <a:pt x="39" y="132"/>
                    <a:pt x="25" y="132"/>
                    <a:pt x="13" y="120"/>
                  </a:cubicBezTo>
                  <a:cubicBezTo>
                    <a:pt x="0" y="107"/>
                    <a:pt x="3" y="93"/>
                    <a:pt x="15" y="82"/>
                  </a:cubicBezTo>
                  <a:cubicBezTo>
                    <a:pt x="53" y="43"/>
                    <a:pt x="100" y="19"/>
                    <a:pt x="152" y="8"/>
                  </a:cubicBezTo>
                  <a:cubicBezTo>
                    <a:pt x="172" y="4"/>
                    <a:pt x="193" y="2"/>
                    <a:pt x="20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7D5ACC7-0744-4C67-A98A-3C13BCD30D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021" y="1473417"/>
              <a:ext cx="4479725" cy="4499333"/>
            </a:xfrm>
            <a:custGeom>
              <a:avLst/>
              <a:gdLst>
                <a:gd name="T0" fmla="*/ 1257 w 1295"/>
                <a:gd name="T1" fmla="*/ 1098 h 1289"/>
                <a:gd name="T2" fmla="*/ 1123 w 1295"/>
                <a:gd name="T3" fmla="*/ 981 h 1289"/>
                <a:gd name="T4" fmla="*/ 895 w 1295"/>
                <a:gd name="T5" fmla="*/ 781 h 1289"/>
                <a:gd name="T6" fmla="*/ 872 w 1295"/>
                <a:gd name="T7" fmla="*/ 773 h 1289"/>
                <a:gd name="T8" fmla="*/ 816 w 1295"/>
                <a:gd name="T9" fmla="*/ 752 h 1289"/>
                <a:gd name="T10" fmla="*/ 814 w 1295"/>
                <a:gd name="T11" fmla="*/ 722 h 1289"/>
                <a:gd name="T12" fmla="*/ 825 w 1295"/>
                <a:gd name="T13" fmla="*/ 706 h 1289"/>
                <a:gd name="T14" fmla="*/ 903 w 1295"/>
                <a:gd name="T15" fmla="*/ 452 h 1289"/>
                <a:gd name="T16" fmla="*/ 452 w 1295"/>
                <a:gd name="T17" fmla="*/ 0 h 1289"/>
                <a:gd name="T18" fmla="*/ 0 w 1295"/>
                <a:gd name="T19" fmla="*/ 452 h 1289"/>
                <a:gd name="T20" fmla="*/ 452 w 1295"/>
                <a:gd name="T21" fmla="*/ 903 h 1289"/>
                <a:gd name="T22" fmla="*/ 697 w 1295"/>
                <a:gd name="T23" fmla="*/ 831 h 1289"/>
                <a:gd name="T24" fmla="*/ 704 w 1295"/>
                <a:gd name="T25" fmla="*/ 826 h 1289"/>
                <a:gd name="T26" fmla="*/ 705 w 1295"/>
                <a:gd name="T27" fmla="*/ 826 h 1289"/>
                <a:gd name="T28" fmla="*/ 714 w 1295"/>
                <a:gd name="T29" fmla="*/ 819 h 1289"/>
                <a:gd name="T30" fmla="*/ 757 w 1295"/>
                <a:gd name="T31" fmla="*/ 822 h 1289"/>
                <a:gd name="T32" fmla="*/ 774 w 1295"/>
                <a:gd name="T33" fmla="*/ 869 h 1289"/>
                <a:gd name="T34" fmla="*/ 786 w 1295"/>
                <a:gd name="T35" fmla="*/ 900 h 1289"/>
                <a:gd name="T36" fmla="*/ 1109 w 1295"/>
                <a:gd name="T37" fmla="*/ 1268 h 1289"/>
                <a:gd name="T38" fmla="*/ 1159 w 1295"/>
                <a:gd name="T39" fmla="*/ 1284 h 1289"/>
                <a:gd name="T40" fmla="*/ 1278 w 1295"/>
                <a:gd name="T41" fmla="*/ 1181 h 1289"/>
                <a:gd name="T42" fmla="*/ 1257 w 1295"/>
                <a:gd name="T43" fmla="*/ 1098 h 1289"/>
                <a:gd name="T44" fmla="*/ 90 w 1295"/>
                <a:gd name="T45" fmla="*/ 452 h 1289"/>
                <a:gd name="T46" fmla="*/ 452 w 1295"/>
                <a:gd name="T47" fmla="*/ 90 h 1289"/>
                <a:gd name="T48" fmla="*/ 813 w 1295"/>
                <a:gd name="T49" fmla="*/ 452 h 1289"/>
                <a:gd name="T50" fmla="*/ 452 w 1295"/>
                <a:gd name="T51" fmla="*/ 813 h 1289"/>
                <a:gd name="T52" fmla="*/ 90 w 1295"/>
                <a:gd name="T53" fmla="*/ 452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95" h="1289">
                  <a:moveTo>
                    <a:pt x="1257" y="1098"/>
                  </a:moveTo>
                  <a:cubicBezTo>
                    <a:pt x="1212" y="1059"/>
                    <a:pt x="1168" y="1020"/>
                    <a:pt x="1123" y="981"/>
                  </a:cubicBezTo>
                  <a:cubicBezTo>
                    <a:pt x="1047" y="914"/>
                    <a:pt x="971" y="847"/>
                    <a:pt x="895" y="781"/>
                  </a:cubicBezTo>
                  <a:cubicBezTo>
                    <a:pt x="889" y="776"/>
                    <a:pt x="878" y="770"/>
                    <a:pt x="872" y="773"/>
                  </a:cubicBezTo>
                  <a:cubicBezTo>
                    <a:pt x="846" y="783"/>
                    <a:pt x="832" y="768"/>
                    <a:pt x="816" y="752"/>
                  </a:cubicBezTo>
                  <a:cubicBezTo>
                    <a:pt x="805" y="741"/>
                    <a:pt x="805" y="734"/>
                    <a:pt x="814" y="722"/>
                  </a:cubicBezTo>
                  <a:cubicBezTo>
                    <a:pt x="817" y="717"/>
                    <a:pt x="821" y="712"/>
                    <a:pt x="825" y="706"/>
                  </a:cubicBezTo>
                  <a:cubicBezTo>
                    <a:pt x="874" y="634"/>
                    <a:pt x="903" y="546"/>
                    <a:pt x="903" y="452"/>
                  </a:cubicBezTo>
                  <a:cubicBezTo>
                    <a:pt x="903" y="202"/>
                    <a:pt x="701" y="0"/>
                    <a:pt x="452" y="0"/>
                  </a:cubicBezTo>
                  <a:cubicBezTo>
                    <a:pt x="202" y="0"/>
                    <a:pt x="0" y="202"/>
                    <a:pt x="0" y="452"/>
                  </a:cubicBezTo>
                  <a:cubicBezTo>
                    <a:pt x="0" y="701"/>
                    <a:pt x="202" y="903"/>
                    <a:pt x="452" y="903"/>
                  </a:cubicBezTo>
                  <a:cubicBezTo>
                    <a:pt x="542" y="903"/>
                    <a:pt x="626" y="877"/>
                    <a:pt x="697" y="831"/>
                  </a:cubicBezTo>
                  <a:cubicBezTo>
                    <a:pt x="699" y="829"/>
                    <a:pt x="702" y="828"/>
                    <a:pt x="704" y="826"/>
                  </a:cubicBezTo>
                  <a:cubicBezTo>
                    <a:pt x="704" y="826"/>
                    <a:pt x="704" y="826"/>
                    <a:pt x="705" y="826"/>
                  </a:cubicBezTo>
                  <a:cubicBezTo>
                    <a:pt x="708" y="824"/>
                    <a:pt x="711" y="822"/>
                    <a:pt x="714" y="819"/>
                  </a:cubicBezTo>
                  <a:cubicBezTo>
                    <a:pt x="732" y="807"/>
                    <a:pt x="742" y="805"/>
                    <a:pt x="757" y="822"/>
                  </a:cubicBezTo>
                  <a:cubicBezTo>
                    <a:pt x="769" y="836"/>
                    <a:pt x="781" y="847"/>
                    <a:pt x="774" y="869"/>
                  </a:cubicBezTo>
                  <a:cubicBezTo>
                    <a:pt x="771" y="877"/>
                    <a:pt x="779" y="892"/>
                    <a:pt x="786" y="900"/>
                  </a:cubicBezTo>
                  <a:cubicBezTo>
                    <a:pt x="893" y="1023"/>
                    <a:pt x="1001" y="1146"/>
                    <a:pt x="1109" y="1268"/>
                  </a:cubicBezTo>
                  <a:cubicBezTo>
                    <a:pt x="1122" y="1284"/>
                    <a:pt x="1139" y="1289"/>
                    <a:pt x="1159" y="1284"/>
                  </a:cubicBezTo>
                  <a:cubicBezTo>
                    <a:pt x="1216" y="1270"/>
                    <a:pt x="1256" y="1234"/>
                    <a:pt x="1278" y="1181"/>
                  </a:cubicBezTo>
                  <a:cubicBezTo>
                    <a:pt x="1295" y="1141"/>
                    <a:pt x="1290" y="1127"/>
                    <a:pt x="1257" y="1098"/>
                  </a:cubicBezTo>
                  <a:close/>
                  <a:moveTo>
                    <a:pt x="90" y="452"/>
                  </a:moveTo>
                  <a:cubicBezTo>
                    <a:pt x="90" y="252"/>
                    <a:pt x="252" y="90"/>
                    <a:pt x="452" y="90"/>
                  </a:cubicBezTo>
                  <a:cubicBezTo>
                    <a:pt x="651" y="90"/>
                    <a:pt x="813" y="252"/>
                    <a:pt x="813" y="452"/>
                  </a:cubicBezTo>
                  <a:cubicBezTo>
                    <a:pt x="813" y="651"/>
                    <a:pt x="651" y="813"/>
                    <a:pt x="452" y="813"/>
                  </a:cubicBezTo>
                  <a:cubicBezTo>
                    <a:pt x="252" y="813"/>
                    <a:pt x="90" y="651"/>
                    <a:pt x="90" y="4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5141168" y="2679143"/>
            <a:ext cx="652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Description de l’existant</a:t>
            </a:r>
          </a:p>
        </p:txBody>
      </p:sp>
    </p:spTree>
    <p:extLst>
      <p:ext uri="{BB962C8B-B14F-4D97-AF65-F5344CB8AC3E}">
        <p14:creationId xmlns:p14="http://schemas.microsoft.com/office/powerpoint/2010/main" val="100022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-138991" y="387689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5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Réseaux</a:t>
            </a:r>
            <a:r>
              <a:rPr lang="en-GB" sz="45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45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sociaux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0DCBF0A-0EE7-40C1-AB5A-530F5E9E9EA1}"/>
              </a:ext>
            </a:extLst>
          </p:cNvPr>
          <p:cNvGrpSpPr/>
          <p:nvPr/>
        </p:nvGrpSpPr>
        <p:grpSpPr>
          <a:xfrm rot="21096882">
            <a:off x="919874" y="4018619"/>
            <a:ext cx="2255574" cy="2347972"/>
            <a:chOff x="1601806" y="2829808"/>
            <a:chExt cx="3126835" cy="3254924"/>
          </a:xfrm>
        </p:grpSpPr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8F570BAD-326E-4676-936D-05D477DE0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448" y="5210903"/>
              <a:ext cx="1112465" cy="873829"/>
            </a:xfrm>
            <a:custGeom>
              <a:avLst/>
              <a:gdLst>
                <a:gd name="T0" fmla="*/ 404 w 806"/>
                <a:gd name="T1" fmla="*/ 628 h 628"/>
                <a:gd name="T2" fmla="*/ 285 w 806"/>
                <a:gd name="T3" fmla="*/ 538 h 628"/>
                <a:gd name="T4" fmla="*/ 13 w 806"/>
                <a:gd name="T5" fmla="*/ 154 h 628"/>
                <a:gd name="T6" fmla="*/ 0 w 806"/>
                <a:gd name="T7" fmla="*/ 135 h 628"/>
                <a:gd name="T8" fmla="*/ 77 w 806"/>
                <a:gd name="T9" fmla="*/ 111 h 628"/>
                <a:gd name="T10" fmla="*/ 410 w 806"/>
                <a:gd name="T11" fmla="*/ 5 h 628"/>
                <a:gd name="T12" fmla="*/ 442 w 806"/>
                <a:gd name="T13" fmla="*/ 15 h 628"/>
                <a:gd name="T14" fmla="*/ 620 w 806"/>
                <a:gd name="T15" fmla="*/ 279 h 628"/>
                <a:gd name="T16" fmla="*/ 756 w 806"/>
                <a:gd name="T17" fmla="*/ 389 h 628"/>
                <a:gd name="T18" fmla="*/ 804 w 806"/>
                <a:gd name="T19" fmla="*/ 464 h 628"/>
                <a:gd name="T20" fmla="*/ 750 w 806"/>
                <a:gd name="T21" fmla="*/ 530 h 628"/>
                <a:gd name="T22" fmla="*/ 465 w 806"/>
                <a:gd name="T23" fmla="*/ 620 h 628"/>
                <a:gd name="T24" fmla="*/ 436 w 806"/>
                <a:gd name="T25" fmla="*/ 628 h 628"/>
                <a:gd name="T26" fmla="*/ 404 w 806"/>
                <a:gd name="T27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2700A20F-ACCE-4D6C-9F5D-9834C59EB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194" y="2829808"/>
              <a:ext cx="1949447" cy="2244230"/>
            </a:xfrm>
            <a:custGeom>
              <a:avLst/>
              <a:gdLst>
                <a:gd name="T0" fmla="*/ 0 w 1413"/>
                <a:gd name="T1" fmla="*/ 723 h 1613"/>
                <a:gd name="T2" fmla="*/ 906 w 1413"/>
                <a:gd name="T3" fmla="*/ 0 h 1613"/>
                <a:gd name="T4" fmla="*/ 1413 w 1413"/>
                <a:gd name="T5" fmla="*/ 1613 h 1613"/>
                <a:gd name="T6" fmla="*/ 257 w 1413"/>
                <a:gd name="T7" fmla="*/ 1540 h 1613"/>
                <a:gd name="T8" fmla="*/ 0 w 1413"/>
                <a:gd name="T9" fmla="*/ 72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19F999A8-2577-4F2D-83C4-117104AAF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806" y="3896651"/>
              <a:ext cx="1338819" cy="1400232"/>
            </a:xfrm>
            <a:custGeom>
              <a:avLst/>
              <a:gdLst>
                <a:gd name="T0" fmla="*/ 713 w 970"/>
                <a:gd name="T1" fmla="*/ 0 h 1006"/>
                <a:gd name="T2" fmla="*/ 970 w 970"/>
                <a:gd name="T3" fmla="*/ 817 h 1006"/>
                <a:gd name="T4" fmla="*/ 825 w 970"/>
                <a:gd name="T5" fmla="*/ 862 h 1006"/>
                <a:gd name="T6" fmla="*/ 541 w 970"/>
                <a:gd name="T7" fmla="*/ 948 h 1006"/>
                <a:gd name="T8" fmla="*/ 26 w 970"/>
                <a:gd name="T9" fmla="*/ 587 h 1006"/>
                <a:gd name="T10" fmla="*/ 318 w 970"/>
                <a:gd name="T11" fmla="*/ 125 h 1006"/>
                <a:gd name="T12" fmla="*/ 713 w 970"/>
                <a:gd name="T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5A04D48-F5FB-429A-8C89-FA741DCDB236}"/>
              </a:ext>
            </a:extLst>
          </p:cNvPr>
          <p:cNvGrpSpPr/>
          <p:nvPr/>
        </p:nvGrpSpPr>
        <p:grpSpPr>
          <a:xfrm>
            <a:off x="2774612" y="1837479"/>
            <a:ext cx="4595524" cy="3638169"/>
            <a:chOff x="3916862" y="1758463"/>
            <a:chExt cx="4595524" cy="3638169"/>
          </a:xfrm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1197" y="1758463"/>
              <a:ext cx="691676" cy="6974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FE8A454B-2C11-4BAA-BFC6-F3AEA056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777" y="1968027"/>
              <a:ext cx="398515" cy="277128"/>
            </a:xfrm>
            <a:custGeom>
              <a:avLst/>
              <a:gdLst>
                <a:gd name="T0" fmla="*/ 319 w 319"/>
                <a:gd name="T1" fmla="*/ 170 h 220"/>
                <a:gd name="T2" fmla="*/ 268 w 319"/>
                <a:gd name="T3" fmla="*/ 220 h 220"/>
                <a:gd name="T4" fmla="*/ 50 w 319"/>
                <a:gd name="T5" fmla="*/ 220 h 220"/>
                <a:gd name="T6" fmla="*/ 0 w 319"/>
                <a:gd name="T7" fmla="*/ 170 h 220"/>
                <a:gd name="T8" fmla="*/ 0 w 319"/>
                <a:gd name="T9" fmla="*/ 50 h 220"/>
                <a:gd name="T10" fmla="*/ 50 w 319"/>
                <a:gd name="T11" fmla="*/ 0 h 220"/>
                <a:gd name="T12" fmla="*/ 268 w 319"/>
                <a:gd name="T13" fmla="*/ 0 h 220"/>
                <a:gd name="T14" fmla="*/ 319 w 319"/>
                <a:gd name="T15" fmla="*/ 50 h 220"/>
                <a:gd name="T16" fmla="*/ 319 w 319"/>
                <a:gd name="T17" fmla="*/ 17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220">
                  <a:moveTo>
                    <a:pt x="319" y="170"/>
                  </a:moveTo>
                  <a:cubicBezTo>
                    <a:pt x="319" y="198"/>
                    <a:pt x="296" y="220"/>
                    <a:pt x="268" y="220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22" y="220"/>
                    <a:pt x="0" y="198"/>
                    <a:pt x="0" y="17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6" y="0"/>
                    <a:pt x="319" y="22"/>
                    <a:pt x="319" y="50"/>
                  </a:cubicBezTo>
                  <a:lnTo>
                    <a:pt x="319" y="170"/>
                  </a:lnTo>
                  <a:close/>
                </a:path>
              </a:pathLst>
            </a:custGeom>
            <a:solidFill>
              <a:srgbClr val="F8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97B8378C-7394-440B-BB8B-DA705B307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0390" y="2000091"/>
              <a:ext cx="143145" cy="211854"/>
            </a:xfrm>
            <a:custGeom>
              <a:avLst/>
              <a:gdLst>
                <a:gd name="T0" fmla="*/ 125 w 125"/>
                <a:gd name="T1" fmla="*/ 93 h 185"/>
                <a:gd name="T2" fmla="*/ 0 w 125"/>
                <a:gd name="T3" fmla="*/ 185 h 185"/>
                <a:gd name="T4" fmla="*/ 0 w 125"/>
                <a:gd name="T5" fmla="*/ 0 h 185"/>
                <a:gd name="T6" fmla="*/ 125 w 125"/>
                <a:gd name="T7" fmla="*/ 9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85">
                  <a:moveTo>
                    <a:pt x="125" y="93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125" y="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A1126434-412A-40B5-A5FC-996514621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212" y="4363699"/>
              <a:ext cx="621822" cy="628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26A0A45-F2D1-4013-A6F1-D0E8B25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7808" y="4542344"/>
              <a:ext cx="414548" cy="271402"/>
            </a:xfrm>
            <a:custGeom>
              <a:avLst/>
              <a:gdLst>
                <a:gd name="T0" fmla="*/ 332 w 332"/>
                <a:gd name="T1" fmla="*/ 28 h 216"/>
                <a:gd name="T2" fmla="*/ 330 w 332"/>
                <a:gd name="T3" fmla="*/ 26 h 216"/>
                <a:gd name="T4" fmla="*/ 310 w 332"/>
                <a:gd name="T5" fmla="*/ 27 h 216"/>
                <a:gd name="T6" fmla="*/ 218 w 332"/>
                <a:gd name="T7" fmla="*/ 28 h 216"/>
                <a:gd name="T8" fmla="*/ 198 w 332"/>
                <a:gd name="T9" fmla="*/ 29 h 216"/>
                <a:gd name="T10" fmla="*/ 197 w 332"/>
                <a:gd name="T11" fmla="*/ 30 h 216"/>
                <a:gd name="T12" fmla="*/ 197 w 332"/>
                <a:gd name="T13" fmla="*/ 48 h 216"/>
                <a:gd name="T14" fmla="*/ 198 w 332"/>
                <a:gd name="T15" fmla="*/ 50 h 216"/>
                <a:gd name="T16" fmla="*/ 210 w 332"/>
                <a:gd name="T17" fmla="*/ 50 h 216"/>
                <a:gd name="T18" fmla="*/ 245 w 332"/>
                <a:gd name="T19" fmla="*/ 51 h 216"/>
                <a:gd name="T20" fmla="*/ 247 w 332"/>
                <a:gd name="T21" fmla="*/ 51 h 216"/>
                <a:gd name="T22" fmla="*/ 245 w 332"/>
                <a:gd name="T23" fmla="*/ 53 h 216"/>
                <a:gd name="T24" fmla="*/ 183 w 332"/>
                <a:gd name="T25" fmla="*/ 106 h 216"/>
                <a:gd name="T26" fmla="*/ 180 w 332"/>
                <a:gd name="T27" fmla="*/ 105 h 216"/>
                <a:gd name="T28" fmla="*/ 127 w 332"/>
                <a:gd name="T29" fmla="*/ 40 h 216"/>
                <a:gd name="T30" fmla="*/ 115 w 332"/>
                <a:gd name="T31" fmla="*/ 25 h 216"/>
                <a:gd name="T32" fmla="*/ 116 w 332"/>
                <a:gd name="T33" fmla="*/ 24 h 216"/>
                <a:gd name="T34" fmla="*/ 136 w 332"/>
                <a:gd name="T35" fmla="*/ 23 h 216"/>
                <a:gd name="T36" fmla="*/ 158 w 332"/>
                <a:gd name="T37" fmla="*/ 21 h 216"/>
                <a:gd name="T38" fmla="*/ 159 w 332"/>
                <a:gd name="T39" fmla="*/ 20 h 216"/>
                <a:gd name="T40" fmla="*/ 161 w 332"/>
                <a:gd name="T41" fmla="*/ 1 h 216"/>
                <a:gd name="T42" fmla="*/ 159 w 332"/>
                <a:gd name="T43" fmla="*/ 0 h 216"/>
                <a:gd name="T44" fmla="*/ 1 w 332"/>
                <a:gd name="T45" fmla="*/ 0 h 216"/>
                <a:gd name="T46" fmla="*/ 0 w 332"/>
                <a:gd name="T47" fmla="*/ 1 h 216"/>
                <a:gd name="T48" fmla="*/ 0 w 332"/>
                <a:gd name="T49" fmla="*/ 19 h 216"/>
                <a:gd name="T50" fmla="*/ 2 w 332"/>
                <a:gd name="T51" fmla="*/ 21 h 216"/>
                <a:gd name="T52" fmla="*/ 46 w 332"/>
                <a:gd name="T53" fmla="*/ 24 h 216"/>
                <a:gd name="T54" fmla="*/ 49 w 332"/>
                <a:gd name="T55" fmla="*/ 26 h 216"/>
                <a:gd name="T56" fmla="*/ 88 w 332"/>
                <a:gd name="T57" fmla="*/ 73 h 216"/>
                <a:gd name="T58" fmla="*/ 139 w 332"/>
                <a:gd name="T59" fmla="*/ 135 h 216"/>
                <a:gd name="T60" fmla="*/ 140 w 332"/>
                <a:gd name="T61" fmla="*/ 137 h 216"/>
                <a:gd name="T62" fmla="*/ 140 w 332"/>
                <a:gd name="T63" fmla="*/ 158 h 216"/>
                <a:gd name="T64" fmla="*/ 140 w 332"/>
                <a:gd name="T65" fmla="*/ 192 h 216"/>
                <a:gd name="T66" fmla="*/ 139 w 332"/>
                <a:gd name="T67" fmla="*/ 193 h 216"/>
                <a:gd name="T68" fmla="*/ 116 w 332"/>
                <a:gd name="T69" fmla="*/ 195 h 216"/>
                <a:gd name="T70" fmla="*/ 89 w 332"/>
                <a:gd name="T71" fmla="*/ 197 h 216"/>
                <a:gd name="T72" fmla="*/ 88 w 332"/>
                <a:gd name="T73" fmla="*/ 199 h 216"/>
                <a:gd name="T74" fmla="*/ 88 w 332"/>
                <a:gd name="T75" fmla="*/ 214 h 216"/>
                <a:gd name="T76" fmla="*/ 90 w 332"/>
                <a:gd name="T77" fmla="*/ 216 h 216"/>
                <a:gd name="T78" fmla="*/ 245 w 332"/>
                <a:gd name="T79" fmla="*/ 216 h 216"/>
                <a:gd name="T80" fmla="*/ 246 w 332"/>
                <a:gd name="T81" fmla="*/ 216 h 216"/>
                <a:gd name="T82" fmla="*/ 247 w 332"/>
                <a:gd name="T83" fmla="*/ 215 h 216"/>
                <a:gd name="T84" fmla="*/ 247 w 332"/>
                <a:gd name="T85" fmla="*/ 198 h 216"/>
                <a:gd name="T86" fmla="*/ 246 w 332"/>
                <a:gd name="T87" fmla="*/ 197 h 216"/>
                <a:gd name="T88" fmla="*/ 239 w 332"/>
                <a:gd name="T89" fmla="*/ 197 h 216"/>
                <a:gd name="T90" fmla="*/ 197 w 332"/>
                <a:gd name="T91" fmla="*/ 195 h 216"/>
                <a:gd name="T92" fmla="*/ 196 w 332"/>
                <a:gd name="T93" fmla="*/ 194 h 216"/>
                <a:gd name="T94" fmla="*/ 197 w 332"/>
                <a:gd name="T95" fmla="*/ 135 h 216"/>
                <a:gd name="T96" fmla="*/ 198 w 332"/>
                <a:gd name="T97" fmla="*/ 133 h 216"/>
                <a:gd name="T98" fmla="*/ 218 w 332"/>
                <a:gd name="T99" fmla="*/ 115 h 216"/>
                <a:gd name="T100" fmla="*/ 285 w 332"/>
                <a:gd name="T101" fmla="*/ 56 h 216"/>
                <a:gd name="T102" fmla="*/ 287 w 332"/>
                <a:gd name="T103" fmla="*/ 55 h 216"/>
                <a:gd name="T104" fmla="*/ 296 w 332"/>
                <a:gd name="T105" fmla="*/ 54 h 216"/>
                <a:gd name="T106" fmla="*/ 331 w 332"/>
                <a:gd name="T107" fmla="*/ 51 h 216"/>
                <a:gd name="T108" fmla="*/ 332 w 332"/>
                <a:gd name="T109" fmla="*/ 50 h 216"/>
                <a:gd name="T110" fmla="*/ 332 w 332"/>
                <a:gd name="T111" fmla="*/ 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" h="216">
                  <a:moveTo>
                    <a:pt x="332" y="28"/>
                  </a:moveTo>
                  <a:cubicBezTo>
                    <a:pt x="332" y="27"/>
                    <a:pt x="331" y="26"/>
                    <a:pt x="330" y="26"/>
                  </a:cubicBezTo>
                  <a:cubicBezTo>
                    <a:pt x="324" y="27"/>
                    <a:pt x="317" y="27"/>
                    <a:pt x="310" y="27"/>
                  </a:cubicBezTo>
                  <a:cubicBezTo>
                    <a:pt x="280" y="27"/>
                    <a:pt x="248" y="27"/>
                    <a:pt x="218" y="28"/>
                  </a:cubicBezTo>
                  <a:cubicBezTo>
                    <a:pt x="211" y="28"/>
                    <a:pt x="205" y="28"/>
                    <a:pt x="198" y="29"/>
                  </a:cubicBezTo>
                  <a:cubicBezTo>
                    <a:pt x="197" y="29"/>
                    <a:pt x="197" y="29"/>
                    <a:pt x="197" y="30"/>
                  </a:cubicBezTo>
                  <a:cubicBezTo>
                    <a:pt x="197" y="36"/>
                    <a:pt x="197" y="42"/>
                    <a:pt x="197" y="48"/>
                  </a:cubicBezTo>
                  <a:cubicBezTo>
                    <a:pt x="197" y="49"/>
                    <a:pt x="197" y="49"/>
                    <a:pt x="198" y="50"/>
                  </a:cubicBezTo>
                  <a:cubicBezTo>
                    <a:pt x="202" y="50"/>
                    <a:pt x="206" y="50"/>
                    <a:pt x="210" y="50"/>
                  </a:cubicBezTo>
                  <a:cubicBezTo>
                    <a:pt x="222" y="50"/>
                    <a:pt x="233" y="51"/>
                    <a:pt x="245" y="51"/>
                  </a:cubicBezTo>
                  <a:cubicBezTo>
                    <a:pt x="246" y="51"/>
                    <a:pt x="246" y="51"/>
                    <a:pt x="247" y="51"/>
                  </a:cubicBezTo>
                  <a:cubicBezTo>
                    <a:pt x="246" y="52"/>
                    <a:pt x="245" y="53"/>
                    <a:pt x="245" y="53"/>
                  </a:cubicBezTo>
                  <a:cubicBezTo>
                    <a:pt x="224" y="71"/>
                    <a:pt x="204" y="88"/>
                    <a:pt x="183" y="106"/>
                  </a:cubicBezTo>
                  <a:cubicBezTo>
                    <a:pt x="182" y="107"/>
                    <a:pt x="182" y="107"/>
                    <a:pt x="180" y="105"/>
                  </a:cubicBezTo>
                  <a:cubicBezTo>
                    <a:pt x="163" y="84"/>
                    <a:pt x="145" y="62"/>
                    <a:pt x="127" y="40"/>
                  </a:cubicBezTo>
                  <a:cubicBezTo>
                    <a:pt x="123" y="35"/>
                    <a:pt x="119" y="30"/>
                    <a:pt x="115" y="25"/>
                  </a:cubicBezTo>
                  <a:cubicBezTo>
                    <a:pt x="115" y="25"/>
                    <a:pt x="116" y="24"/>
                    <a:pt x="116" y="24"/>
                  </a:cubicBezTo>
                  <a:cubicBezTo>
                    <a:pt x="122" y="24"/>
                    <a:pt x="129" y="23"/>
                    <a:pt x="136" y="23"/>
                  </a:cubicBezTo>
                  <a:cubicBezTo>
                    <a:pt x="143" y="22"/>
                    <a:pt x="150" y="22"/>
                    <a:pt x="158" y="21"/>
                  </a:cubicBezTo>
                  <a:cubicBezTo>
                    <a:pt x="159" y="21"/>
                    <a:pt x="159" y="21"/>
                    <a:pt x="159" y="20"/>
                  </a:cubicBezTo>
                  <a:cubicBezTo>
                    <a:pt x="159" y="14"/>
                    <a:pt x="160" y="7"/>
                    <a:pt x="161" y="1"/>
                  </a:cubicBezTo>
                  <a:cubicBezTo>
                    <a:pt x="161" y="0"/>
                    <a:pt x="161" y="0"/>
                    <a:pt x="159" y="0"/>
                  </a:cubicBezTo>
                  <a:cubicBezTo>
                    <a:pt x="107" y="0"/>
                    <a:pt x="54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7"/>
                    <a:pt x="0" y="13"/>
                    <a:pt x="0" y="19"/>
                  </a:cubicBezTo>
                  <a:cubicBezTo>
                    <a:pt x="0" y="21"/>
                    <a:pt x="0" y="21"/>
                    <a:pt x="2" y="21"/>
                  </a:cubicBezTo>
                  <a:cubicBezTo>
                    <a:pt x="17" y="22"/>
                    <a:pt x="32" y="23"/>
                    <a:pt x="46" y="24"/>
                  </a:cubicBezTo>
                  <a:cubicBezTo>
                    <a:pt x="47" y="24"/>
                    <a:pt x="48" y="25"/>
                    <a:pt x="49" y="26"/>
                  </a:cubicBezTo>
                  <a:cubicBezTo>
                    <a:pt x="62" y="41"/>
                    <a:pt x="75" y="57"/>
                    <a:pt x="88" y="73"/>
                  </a:cubicBezTo>
                  <a:cubicBezTo>
                    <a:pt x="105" y="94"/>
                    <a:pt x="122" y="114"/>
                    <a:pt x="139" y="135"/>
                  </a:cubicBezTo>
                  <a:cubicBezTo>
                    <a:pt x="139" y="136"/>
                    <a:pt x="140" y="136"/>
                    <a:pt x="140" y="137"/>
                  </a:cubicBezTo>
                  <a:cubicBezTo>
                    <a:pt x="140" y="144"/>
                    <a:pt x="140" y="151"/>
                    <a:pt x="140" y="158"/>
                  </a:cubicBezTo>
                  <a:cubicBezTo>
                    <a:pt x="140" y="169"/>
                    <a:pt x="140" y="181"/>
                    <a:pt x="140" y="192"/>
                  </a:cubicBezTo>
                  <a:cubicBezTo>
                    <a:pt x="140" y="193"/>
                    <a:pt x="140" y="193"/>
                    <a:pt x="139" y="193"/>
                  </a:cubicBezTo>
                  <a:cubicBezTo>
                    <a:pt x="131" y="194"/>
                    <a:pt x="124" y="195"/>
                    <a:pt x="116" y="195"/>
                  </a:cubicBezTo>
                  <a:cubicBezTo>
                    <a:pt x="107" y="196"/>
                    <a:pt x="98" y="196"/>
                    <a:pt x="89" y="197"/>
                  </a:cubicBezTo>
                  <a:cubicBezTo>
                    <a:pt x="88" y="197"/>
                    <a:pt x="88" y="198"/>
                    <a:pt x="88" y="199"/>
                  </a:cubicBezTo>
                  <a:cubicBezTo>
                    <a:pt x="88" y="204"/>
                    <a:pt x="88" y="209"/>
                    <a:pt x="88" y="214"/>
                  </a:cubicBezTo>
                  <a:cubicBezTo>
                    <a:pt x="88" y="216"/>
                    <a:pt x="88" y="216"/>
                    <a:pt x="90" y="216"/>
                  </a:cubicBezTo>
                  <a:cubicBezTo>
                    <a:pt x="141" y="216"/>
                    <a:pt x="194" y="216"/>
                    <a:pt x="245" y="216"/>
                  </a:cubicBezTo>
                  <a:cubicBezTo>
                    <a:pt x="245" y="216"/>
                    <a:pt x="246" y="216"/>
                    <a:pt x="246" y="216"/>
                  </a:cubicBezTo>
                  <a:cubicBezTo>
                    <a:pt x="247" y="216"/>
                    <a:pt x="247" y="216"/>
                    <a:pt x="247" y="215"/>
                  </a:cubicBezTo>
                  <a:cubicBezTo>
                    <a:pt x="247" y="209"/>
                    <a:pt x="247" y="204"/>
                    <a:pt x="247" y="198"/>
                  </a:cubicBezTo>
                  <a:cubicBezTo>
                    <a:pt x="247" y="198"/>
                    <a:pt x="247" y="197"/>
                    <a:pt x="246" y="197"/>
                  </a:cubicBezTo>
                  <a:cubicBezTo>
                    <a:pt x="244" y="197"/>
                    <a:pt x="241" y="197"/>
                    <a:pt x="239" y="197"/>
                  </a:cubicBezTo>
                  <a:cubicBezTo>
                    <a:pt x="225" y="196"/>
                    <a:pt x="211" y="196"/>
                    <a:pt x="197" y="195"/>
                  </a:cubicBezTo>
                  <a:cubicBezTo>
                    <a:pt x="196" y="195"/>
                    <a:pt x="196" y="195"/>
                    <a:pt x="196" y="194"/>
                  </a:cubicBezTo>
                  <a:cubicBezTo>
                    <a:pt x="196" y="174"/>
                    <a:pt x="197" y="155"/>
                    <a:pt x="197" y="135"/>
                  </a:cubicBezTo>
                  <a:cubicBezTo>
                    <a:pt x="197" y="134"/>
                    <a:pt x="197" y="134"/>
                    <a:pt x="198" y="133"/>
                  </a:cubicBezTo>
                  <a:cubicBezTo>
                    <a:pt x="205" y="127"/>
                    <a:pt x="212" y="121"/>
                    <a:pt x="218" y="115"/>
                  </a:cubicBezTo>
                  <a:cubicBezTo>
                    <a:pt x="240" y="95"/>
                    <a:pt x="262" y="75"/>
                    <a:pt x="285" y="56"/>
                  </a:cubicBezTo>
                  <a:cubicBezTo>
                    <a:pt x="285" y="55"/>
                    <a:pt x="286" y="55"/>
                    <a:pt x="287" y="55"/>
                  </a:cubicBezTo>
                  <a:cubicBezTo>
                    <a:pt x="290" y="54"/>
                    <a:pt x="293" y="54"/>
                    <a:pt x="296" y="54"/>
                  </a:cubicBezTo>
                  <a:cubicBezTo>
                    <a:pt x="308" y="53"/>
                    <a:pt x="319" y="53"/>
                    <a:pt x="331" y="51"/>
                  </a:cubicBezTo>
                  <a:cubicBezTo>
                    <a:pt x="331" y="51"/>
                    <a:pt x="332" y="51"/>
                    <a:pt x="332" y="50"/>
                  </a:cubicBezTo>
                  <a:cubicBezTo>
                    <a:pt x="331" y="43"/>
                    <a:pt x="331" y="35"/>
                    <a:pt x="33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2FADE476-D1E2-42E5-88F0-EB0ADBC4F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049" y="4635102"/>
              <a:ext cx="50387" cy="116806"/>
            </a:xfrm>
            <a:custGeom>
              <a:avLst/>
              <a:gdLst>
                <a:gd name="T0" fmla="*/ 40 w 40"/>
                <a:gd name="T1" fmla="*/ 2 h 93"/>
                <a:gd name="T2" fmla="*/ 40 w 40"/>
                <a:gd name="T3" fmla="*/ 6 h 93"/>
                <a:gd name="T4" fmla="*/ 30 w 40"/>
                <a:gd name="T5" fmla="*/ 47 h 93"/>
                <a:gd name="T6" fmla="*/ 18 w 40"/>
                <a:gd name="T7" fmla="*/ 93 h 93"/>
                <a:gd name="T8" fmla="*/ 18 w 40"/>
                <a:gd name="T9" fmla="*/ 93 h 93"/>
                <a:gd name="T10" fmla="*/ 2 w 40"/>
                <a:gd name="T11" fmla="*/ 92 h 93"/>
                <a:gd name="T12" fmla="*/ 0 w 40"/>
                <a:gd name="T13" fmla="*/ 92 h 93"/>
                <a:gd name="T14" fmla="*/ 0 w 40"/>
                <a:gd name="T15" fmla="*/ 91 h 93"/>
                <a:gd name="T16" fmla="*/ 0 w 40"/>
                <a:gd name="T17" fmla="*/ 85 h 93"/>
                <a:gd name="T18" fmla="*/ 0 w 40"/>
                <a:gd name="T19" fmla="*/ 80 h 93"/>
                <a:gd name="T20" fmla="*/ 1 w 40"/>
                <a:gd name="T21" fmla="*/ 64 h 93"/>
                <a:gd name="T22" fmla="*/ 1 w 40"/>
                <a:gd name="T23" fmla="*/ 47 h 93"/>
                <a:gd name="T24" fmla="*/ 1 w 40"/>
                <a:gd name="T25" fmla="*/ 30 h 93"/>
                <a:gd name="T26" fmla="*/ 2 w 40"/>
                <a:gd name="T27" fmla="*/ 12 h 93"/>
                <a:gd name="T28" fmla="*/ 2 w 40"/>
                <a:gd name="T29" fmla="*/ 0 h 93"/>
                <a:gd name="T30" fmla="*/ 2 w 40"/>
                <a:gd name="T31" fmla="*/ 0 h 93"/>
                <a:gd name="T32" fmla="*/ 12 w 40"/>
                <a:gd name="T33" fmla="*/ 0 h 93"/>
                <a:gd name="T34" fmla="*/ 19 w 40"/>
                <a:gd name="T35" fmla="*/ 1 h 93"/>
                <a:gd name="T36" fmla="*/ 31 w 40"/>
                <a:gd name="T37" fmla="*/ 1 h 93"/>
                <a:gd name="T38" fmla="*/ 39 w 40"/>
                <a:gd name="T39" fmla="*/ 2 h 93"/>
                <a:gd name="T40" fmla="*/ 40 w 40"/>
                <a:gd name="T41" fmla="*/ 2 h 93"/>
                <a:gd name="T42" fmla="*/ 40 w 40"/>
                <a:gd name="T43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93">
                  <a:moveTo>
                    <a:pt x="40" y="2"/>
                  </a:moveTo>
                  <a:cubicBezTo>
                    <a:pt x="40" y="3"/>
                    <a:pt x="40" y="5"/>
                    <a:pt x="40" y="6"/>
                  </a:cubicBezTo>
                  <a:cubicBezTo>
                    <a:pt x="36" y="19"/>
                    <a:pt x="33" y="33"/>
                    <a:pt x="30" y="47"/>
                  </a:cubicBezTo>
                  <a:cubicBezTo>
                    <a:pt x="26" y="62"/>
                    <a:pt x="22" y="78"/>
                    <a:pt x="18" y="93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2" y="93"/>
                    <a:pt x="7" y="92"/>
                    <a:pt x="2" y="92"/>
                  </a:cubicBezTo>
                  <a:cubicBezTo>
                    <a:pt x="1" y="92"/>
                    <a:pt x="1" y="92"/>
                    <a:pt x="0" y="92"/>
                  </a:cubicBezTo>
                  <a:cubicBezTo>
                    <a:pt x="0" y="92"/>
                    <a:pt x="0" y="92"/>
                    <a:pt x="0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0" y="83"/>
                    <a:pt x="0" y="82"/>
                    <a:pt x="0" y="80"/>
                  </a:cubicBezTo>
                  <a:cubicBezTo>
                    <a:pt x="0" y="75"/>
                    <a:pt x="1" y="70"/>
                    <a:pt x="1" y="64"/>
                  </a:cubicBezTo>
                  <a:cubicBezTo>
                    <a:pt x="1" y="59"/>
                    <a:pt x="1" y="53"/>
                    <a:pt x="1" y="47"/>
                  </a:cubicBezTo>
                  <a:cubicBezTo>
                    <a:pt x="1" y="41"/>
                    <a:pt x="1" y="35"/>
                    <a:pt x="1" y="30"/>
                  </a:cubicBezTo>
                  <a:cubicBezTo>
                    <a:pt x="1" y="24"/>
                    <a:pt x="2" y="18"/>
                    <a:pt x="2" y="12"/>
                  </a:cubicBezTo>
                  <a:cubicBezTo>
                    <a:pt x="2" y="8"/>
                    <a:pt x="2" y="4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5" y="0"/>
                    <a:pt x="17" y="1"/>
                    <a:pt x="19" y="1"/>
                  </a:cubicBezTo>
                  <a:cubicBezTo>
                    <a:pt x="22" y="1"/>
                    <a:pt x="27" y="1"/>
                    <a:pt x="31" y="1"/>
                  </a:cubicBezTo>
                  <a:cubicBezTo>
                    <a:pt x="33" y="1"/>
                    <a:pt x="36" y="1"/>
                    <a:pt x="39" y="2"/>
                  </a:cubicBezTo>
                  <a:cubicBezTo>
                    <a:pt x="39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12572329-DA8C-4B13-B390-DF3135C6C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69" y="4766795"/>
              <a:ext cx="29774" cy="26338"/>
            </a:xfrm>
            <a:custGeom>
              <a:avLst/>
              <a:gdLst>
                <a:gd name="T0" fmla="*/ 13 w 24"/>
                <a:gd name="T1" fmla="*/ 21 h 21"/>
                <a:gd name="T2" fmla="*/ 3 w 24"/>
                <a:gd name="T3" fmla="*/ 21 h 21"/>
                <a:gd name="T4" fmla="*/ 2 w 24"/>
                <a:gd name="T5" fmla="*/ 20 h 21"/>
                <a:gd name="T6" fmla="*/ 1 w 24"/>
                <a:gd name="T7" fmla="*/ 10 h 21"/>
                <a:gd name="T8" fmla="*/ 0 w 24"/>
                <a:gd name="T9" fmla="*/ 1 h 21"/>
                <a:gd name="T10" fmla="*/ 1 w 24"/>
                <a:gd name="T11" fmla="*/ 0 h 21"/>
                <a:gd name="T12" fmla="*/ 6 w 24"/>
                <a:gd name="T13" fmla="*/ 1 h 21"/>
                <a:gd name="T14" fmla="*/ 13 w 24"/>
                <a:gd name="T15" fmla="*/ 1 h 21"/>
                <a:gd name="T16" fmla="*/ 22 w 24"/>
                <a:gd name="T17" fmla="*/ 2 h 21"/>
                <a:gd name="T18" fmla="*/ 24 w 24"/>
                <a:gd name="T19" fmla="*/ 2 h 21"/>
                <a:gd name="T20" fmla="*/ 24 w 24"/>
                <a:gd name="T21" fmla="*/ 3 h 21"/>
                <a:gd name="T22" fmla="*/ 24 w 24"/>
                <a:gd name="T23" fmla="*/ 20 h 21"/>
                <a:gd name="T24" fmla="*/ 24 w 24"/>
                <a:gd name="T25" fmla="*/ 21 h 21"/>
                <a:gd name="T26" fmla="*/ 13 w 24"/>
                <a:gd name="T2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1">
                  <a:moveTo>
                    <a:pt x="13" y="21"/>
                  </a:moveTo>
                  <a:cubicBezTo>
                    <a:pt x="10" y="21"/>
                    <a:pt x="6" y="21"/>
                    <a:pt x="3" y="21"/>
                  </a:cubicBezTo>
                  <a:cubicBezTo>
                    <a:pt x="2" y="21"/>
                    <a:pt x="2" y="20"/>
                    <a:pt x="2" y="20"/>
                  </a:cubicBezTo>
                  <a:cubicBezTo>
                    <a:pt x="2" y="17"/>
                    <a:pt x="2" y="14"/>
                    <a:pt x="1" y="10"/>
                  </a:cubicBezTo>
                  <a:cubicBezTo>
                    <a:pt x="1" y="7"/>
                    <a:pt x="0" y="4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1"/>
                    <a:pt x="4" y="1"/>
                    <a:pt x="6" y="1"/>
                  </a:cubicBezTo>
                  <a:cubicBezTo>
                    <a:pt x="9" y="1"/>
                    <a:pt x="11" y="1"/>
                    <a:pt x="13" y="1"/>
                  </a:cubicBezTo>
                  <a:cubicBezTo>
                    <a:pt x="16" y="2"/>
                    <a:pt x="19" y="2"/>
                    <a:pt x="22" y="2"/>
                  </a:cubicBezTo>
                  <a:cubicBezTo>
                    <a:pt x="23" y="2"/>
                    <a:pt x="23" y="2"/>
                    <a:pt x="24" y="2"/>
                  </a:cubicBezTo>
                  <a:cubicBezTo>
                    <a:pt x="24" y="2"/>
                    <a:pt x="24" y="2"/>
                    <a:pt x="24" y="3"/>
                  </a:cubicBezTo>
                  <a:cubicBezTo>
                    <a:pt x="24" y="8"/>
                    <a:pt x="24" y="14"/>
                    <a:pt x="24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0" y="21"/>
                    <a:pt x="17" y="21"/>
                    <a:pt x="13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12">
              <a:extLst>
                <a:ext uri="{FF2B5EF4-FFF2-40B4-BE49-F238E27FC236}">
                  <a16:creationId xmlns:a16="http://schemas.microsoft.com/office/drawing/2014/main" id="{D347A350-69A1-4230-8ED3-D6793C226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263" y="4767940"/>
              <a:ext cx="546241" cy="55196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E6FF70BD-9E0F-40D3-BD9C-FD9451F17B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6199" y="4880166"/>
              <a:ext cx="326371" cy="327515"/>
            </a:xfrm>
            <a:custGeom>
              <a:avLst/>
              <a:gdLst>
                <a:gd name="T0" fmla="*/ 260 w 261"/>
                <a:gd name="T1" fmla="*/ 178 h 260"/>
                <a:gd name="T2" fmla="*/ 251 w 261"/>
                <a:gd name="T3" fmla="*/ 150 h 260"/>
                <a:gd name="T4" fmla="*/ 252 w 261"/>
                <a:gd name="T5" fmla="*/ 144 h 260"/>
                <a:gd name="T6" fmla="*/ 253 w 261"/>
                <a:gd name="T7" fmla="*/ 142 h 260"/>
                <a:gd name="T8" fmla="*/ 253 w 261"/>
                <a:gd name="T9" fmla="*/ 138 h 260"/>
                <a:gd name="T10" fmla="*/ 253 w 261"/>
                <a:gd name="T11" fmla="*/ 119 h 260"/>
                <a:gd name="T12" fmla="*/ 252 w 261"/>
                <a:gd name="T13" fmla="*/ 110 h 260"/>
                <a:gd name="T14" fmla="*/ 245 w 261"/>
                <a:gd name="T15" fmla="*/ 87 h 260"/>
                <a:gd name="T16" fmla="*/ 226 w 261"/>
                <a:gd name="T17" fmla="*/ 54 h 260"/>
                <a:gd name="T18" fmla="*/ 215 w 261"/>
                <a:gd name="T19" fmla="*/ 42 h 260"/>
                <a:gd name="T20" fmla="*/ 200 w 261"/>
                <a:gd name="T21" fmla="*/ 30 h 260"/>
                <a:gd name="T22" fmla="*/ 155 w 261"/>
                <a:gd name="T23" fmla="*/ 10 h 260"/>
                <a:gd name="T24" fmla="*/ 153 w 261"/>
                <a:gd name="T25" fmla="*/ 10 h 260"/>
                <a:gd name="T26" fmla="*/ 150 w 261"/>
                <a:gd name="T27" fmla="*/ 9 h 260"/>
                <a:gd name="T28" fmla="*/ 148 w 261"/>
                <a:gd name="T29" fmla="*/ 9 h 260"/>
                <a:gd name="T30" fmla="*/ 147 w 261"/>
                <a:gd name="T31" fmla="*/ 9 h 260"/>
                <a:gd name="T32" fmla="*/ 145 w 261"/>
                <a:gd name="T33" fmla="*/ 9 h 260"/>
                <a:gd name="T34" fmla="*/ 144 w 261"/>
                <a:gd name="T35" fmla="*/ 9 h 260"/>
                <a:gd name="T36" fmla="*/ 142 w 261"/>
                <a:gd name="T37" fmla="*/ 8 h 260"/>
                <a:gd name="T38" fmla="*/ 140 w 261"/>
                <a:gd name="T39" fmla="*/ 8 h 260"/>
                <a:gd name="T40" fmla="*/ 134 w 261"/>
                <a:gd name="T41" fmla="*/ 8 h 260"/>
                <a:gd name="T42" fmla="*/ 118 w 261"/>
                <a:gd name="T43" fmla="*/ 8 h 260"/>
                <a:gd name="T44" fmla="*/ 117 w 261"/>
                <a:gd name="T45" fmla="*/ 9 h 260"/>
                <a:gd name="T46" fmla="*/ 115 w 261"/>
                <a:gd name="T47" fmla="*/ 9 h 260"/>
                <a:gd name="T48" fmla="*/ 113 w 261"/>
                <a:gd name="T49" fmla="*/ 9 h 260"/>
                <a:gd name="T50" fmla="*/ 77 w 261"/>
                <a:gd name="T51" fmla="*/ 0 h 260"/>
                <a:gd name="T52" fmla="*/ 69 w 261"/>
                <a:gd name="T53" fmla="*/ 0 h 260"/>
                <a:gd name="T54" fmla="*/ 60 w 261"/>
                <a:gd name="T55" fmla="*/ 1 h 260"/>
                <a:gd name="T56" fmla="*/ 9 w 261"/>
                <a:gd name="T57" fmla="*/ 40 h 260"/>
                <a:gd name="T58" fmla="*/ 0 w 261"/>
                <a:gd name="T59" fmla="*/ 71 h 260"/>
                <a:gd name="T60" fmla="*/ 0 w 261"/>
                <a:gd name="T61" fmla="*/ 79 h 260"/>
                <a:gd name="T62" fmla="*/ 9 w 261"/>
                <a:gd name="T63" fmla="*/ 112 h 260"/>
                <a:gd name="T64" fmla="*/ 9 w 261"/>
                <a:gd name="T65" fmla="*/ 144 h 260"/>
                <a:gd name="T66" fmla="*/ 9 w 261"/>
                <a:gd name="T67" fmla="*/ 147 h 260"/>
                <a:gd name="T68" fmla="*/ 9 w 261"/>
                <a:gd name="T69" fmla="*/ 148 h 260"/>
                <a:gd name="T70" fmla="*/ 9 w 261"/>
                <a:gd name="T71" fmla="*/ 149 h 260"/>
                <a:gd name="T72" fmla="*/ 23 w 261"/>
                <a:gd name="T73" fmla="*/ 189 h 260"/>
                <a:gd name="T74" fmla="*/ 40 w 261"/>
                <a:gd name="T75" fmla="*/ 213 h 260"/>
                <a:gd name="T76" fmla="*/ 61 w 261"/>
                <a:gd name="T77" fmla="*/ 231 h 260"/>
                <a:gd name="T78" fmla="*/ 75 w 261"/>
                <a:gd name="T79" fmla="*/ 239 h 260"/>
                <a:gd name="T80" fmla="*/ 101 w 261"/>
                <a:gd name="T81" fmla="*/ 248 h 260"/>
                <a:gd name="T82" fmla="*/ 105 w 261"/>
                <a:gd name="T83" fmla="*/ 249 h 260"/>
                <a:gd name="T84" fmla="*/ 108 w 261"/>
                <a:gd name="T85" fmla="*/ 250 h 260"/>
                <a:gd name="T86" fmla="*/ 109 w 261"/>
                <a:gd name="T87" fmla="*/ 250 h 260"/>
                <a:gd name="T88" fmla="*/ 111 w 261"/>
                <a:gd name="T89" fmla="*/ 250 h 260"/>
                <a:gd name="T90" fmla="*/ 112 w 261"/>
                <a:gd name="T91" fmla="*/ 250 h 260"/>
                <a:gd name="T92" fmla="*/ 115 w 261"/>
                <a:gd name="T93" fmla="*/ 251 h 260"/>
                <a:gd name="T94" fmla="*/ 117 w 261"/>
                <a:gd name="T95" fmla="*/ 251 h 260"/>
                <a:gd name="T96" fmla="*/ 121 w 261"/>
                <a:gd name="T97" fmla="*/ 251 h 260"/>
                <a:gd name="T98" fmla="*/ 125 w 261"/>
                <a:gd name="T99" fmla="*/ 251 h 260"/>
                <a:gd name="T100" fmla="*/ 153 w 261"/>
                <a:gd name="T101" fmla="*/ 250 h 260"/>
                <a:gd name="T102" fmla="*/ 187 w 261"/>
                <a:gd name="T103" fmla="*/ 260 h 260"/>
                <a:gd name="T104" fmla="*/ 193 w 261"/>
                <a:gd name="T105" fmla="*/ 260 h 260"/>
                <a:gd name="T106" fmla="*/ 210 w 261"/>
                <a:gd name="T107" fmla="*/ 257 h 260"/>
                <a:gd name="T108" fmla="*/ 252 w 261"/>
                <a:gd name="T109" fmla="*/ 220 h 260"/>
                <a:gd name="T110" fmla="*/ 261 w 261"/>
                <a:gd name="T111" fmla="*/ 188 h 260"/>
                <a:gd name="T112" fmla="*/ 154 w 261"/>
                <a:gd name="T113" fmla="*/ 10 h 260"/>
                <a:gd name="T114" fmla="*/ 155 w 261"/>
                <a:gd name="T115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1" h="260">
                  <a:moveTo>
                    <a:pt x="261" y="181"/>
                  </a:moveTo>
                  <a:cubicBezTo>
                    <a:pt x="260" y="181"/>
                    <a:pt x="260" y="181"/>
                    <a:pt x="260" y="180"/>
                  </a:cubicBezTo>
                  <a:cubicBezTo>
                    <a:pt x="260" y="180"/>
                    <a:pt x="260" y="180"/>
                    <a:pt x="260" y="180"/>
                  </a:cubicBezTo>
                  <a:cubicBezTo>
                    <a:pt x="260" y="179"/>
                    <a:pt x="260" y="179"/>
                    <a:pt x="260" y="178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0" y="169"/>
                    <a:pt x="257" y="160"/>
                    <a:pt x="252" y="151"/>
                  </a:cubicBezTo>
                  <a:cubicBezTo>
                    <a:pt x="252" y="151"/>
                    <a:pt x="252" y="151"/>
                    <a:pt x="252" y="151"/>
                  </a:cubicBezTo>
                  <a:cubicBezTo>
                    <a:pt x="252" y="150"/>
                    <a:pt x="251" y="150"/>
                    <a:pt x="251" y="150"/>
                  </a:cubicBezTo>
                  <a:cubicBezTo>
                    <a:pt x="251" y="149"/>
                    <a:pt x="251" y="149"/>
                    <a:pt x="251" y="149"/>
                  </a:cubicBezTo>
                  <a:cubicBezTo>
                    <a:pt x="251" y="147"/>
                    <a:pt x="252" y="146"/>
                    <a:pt x="252" y="145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3"/>
                    <a:pt x="252" y="143"/>
                    <a:pt x="252" y="143"/>
                  </a:cubicBezTo>
                  <a:cubicBezTo>
                    <a:pt x="252" y="143"/>
                    <a:pt x="252" y="143"/>
                    <a:pt x="252" y="143"/>
                  </a:cubicBezTo>
                  <a:cubicBezTo>
                    <a:pt x="253" y="143"/>
                    <a:pt x="252" y="142"/>
                    <a:pt x="253" y="142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53" y="141"/>
                    <a:pt x="253" y="140"/>
                    <a:pt x="253" y="139"/>
                  </a:cubicBezTo>
                  <a:cubicBezTo>
                    <a:pt x="253" y="139"/>
                    <a:pt x="253" y="139"/>
                    <a:pt x="253" y="139"/>
                  </a:cubicBezTo>
                  <a:cubicBezTo>
                    <a:pt x="253" y="139"/>
                    <a:pt x="253" y="139"/>
                    <a:pt x="253" y="138"/>
                  </a:cubicBezTo>
                  <a:cubicBezTo>
                    <a:pt x="253" y="138"/>
                    <a:pt x="253" y="138"/>
                    <a:pt x="253" y="138"/>
                  </a:cubicBezTo>
                  <a:cubicBezTo>
                    <a:pt x="253" y="137"/>
                    <a:pt x="253" y="137"/>
                    <a:pt x="253" y="136"/>
                  </a:cubicBezTo>
                  <a:cubicBezTo>
                    <a:pt x="253" y="134"/>
                    <a:pt x="253" y="131"/>
                    <a:pt x="253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4" y="125"/>
                    <a:pt x="253" y="122"/>
                    <a:pt x="253" y="119"/>
                  </a:cubicBezTo>
                  <a:cubicBezTo>
                    <a:pt x="253" y="117"/>
                    <a:pt x="253" y="115"/>
                    <a:pt x="252" y="112"/>
                  </a:cubicBezTo>
                  <a:cubicBezTo>
                    <a:pt x="252" y="112"/>
                    <a:pt x="252" y="112"/>
                    <a:pt x="252" y="112"/>
                  </a:cubicBezTo>
                  <a:cubicBezTo>
                    <a:pt x="252" y="112"/>
                    <a:pt x="252" y="111"/>
                    <a:pt x="252" y="111"/>
                  </a:cubicBezTo>
                  <a:cubicBezTo>
                    <a:pt x="252" y="111"/>
                    <a:pt x="252" y="110"/>
                    <a:pt x="252" y="110"/>
                  </a:cubicBezTo>
                  <a:cubicBezTo>
                    <a:pt x="252" y="110"/>
                    <a:pt x="252" y="110"/>
                    <a:pt x="252" y="109"/>
                  </a:cubicBezTo>
                  <a:cubicBezTo>
                    <a:pt x="251" y="108"/>
                    <a:pt x="251" y="106"/>
                    <a:pt x="251" y="105"/>
                  </a:cubicBezTo>
                  <a:cubicBezTo>
                    <a:pt x="250" y="102"/>
                    <a:pt x="249" y="99"/>
                    <a:pt x="249" y="97"/>
                  </a:cubicBezTo>
                  <a:cubicBezTo>
                    <a:pt x="248" y="94"/>
                    <a:pt x="247" y="91"/>
                    <a:pt x="245" y="87"/>
                  </a:cubicBezTo>
                  <a:cubicBezTo>
                    <a:pt x="245" y="86"/>
                    <a:pt x="244" y="84"/>
                    <a:pt x="243" y="82"/>
                  </a:cubicBezTo>
                  <a:cubicBezTo>
                    <a:pt x="242" y="80"/>
                    <a:pt x="242" y="79"/>
                    <a:pt x="241" y="78"/>
                  </a:cubicBezTo>
                  <a:cubicBezTo>
                    <a:pt x="238" y="71"/>
                    <a:pt x="234" y="65"/>
                    <a:pt x="230" y="59"/>
                  </a:cubicBezTo>
                  <a:cubicBezTo>
                    <a:pt x="228" y="57"/>
                    <a:pt x="227" y="56"/>
                    <a:pt x="226" y="54"/>
                  </a:cubicBezTo>
                  <a:cubicBezTo>
                    <a:pt x="224" y="51"/>
                    <a:pt x="222" y="49"/>
                    <a:pt x="219" y="47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218" y="45"/>
                    <a:pt x="217" y="45"/>
                    <a:pt x="217" y="44"/>
                  </a:cubicBezTo>
                  <a:cubicBezTo>
                    <a:pt x="216" y="43"/>
                    <a:pt x="215" y="43"/>
                    <a:pt x="215" y="42"/>
                  </a:cubicBezTo>
                  <a:cubicBezTo>
                    <a:pt x="215" y="42"/>
                    <a:pt x="214" y="42"/>
                    <a:pt x="214" y="41"/>
                  </a:cubicBezTo>
                  <a:cubicBezTo>
                    <a:pt x="211" y="39"/>
                    <a:pt x="209" y="37"/>
                    <a:pt x="206" y="34"/>
                  </a:cubicBezTo>
                  <a:cubicBezTo>
                    <a:pt x="204" y="33"/>
                    <a:pt x="203" y="32"/>
                    <a:pt x="201" y="31"/>
                  </a:cubicBezTo>
                  <a:cubicBezTo>
                    <a:pt x="201" y="30"/>
                    <a:pt x="200" y="30"/>
                    <a:pt x="200" y="30"/>
                  </a:cubicBezTo>
                  <a:cubicBezTo>
                    <a:pt x="189" y="22"/>
                    <a:pt x="178" y="17"/>
                    <a:pt x="165" y="13"/>
                  </a:cubicBezTo>
                  <a:cubicBezTo>
                    <a:pt x="162" y="12"/>
                    <a:pt x="159" y="11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5" y="10"/>
                    <a:pt x="155" y="10"/>
                    <a:pt x="154" y="10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10"/>
                    <a:pt x="154" y="10"/>
                    <a:pt x="153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0"/>
                    <a:pt x="151" y="10"/>
                    <a:pt x="150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9"/>
                    <a:pt x="148" y="9"/>
                    <a:pt x="147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5" y="9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3" y="8"/>
                    <a:pt x="142" y="8"/>
                    <a:pt x="142" y="8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2" y="8"/>
                    <a:pt x="142" y="8"/>
                    <a:pt x="141" y="8"/>
                  </a:cubicBezTo>
                  <a:cubicBezTo>
                    <a:pt x="141" y="8"/>
                    <a:pt x="141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39" y="8"/>
                    <a:pt x="138" y="8"/>
                    <a:pt x="138" y="8"/>
                  </a:cubicBezTo>
                  <a:cubicBezTo>
                    <a:pt x="138" y="8"/>
                    <a:pt x="137" y="8"/>
                    <a:pt x="137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6" y="8"/>
                    <a:pt x="135" y="8"/>
                    <a:pt x="134" y="8"/>
                  </a:cubicBezTo>
                  <a:cubicBezTo>
                    <a:pt x="132" y="8"/>
                    <a:pt x="129" y="8"/>
                    <a:pt x="127" y="8"/>
                  </a:cubicBezTo>
                  <a:cubicBezTo>
                    <a:pt x="124" y="8"/>
                    <a:pt x="122" y="8"/>
                    <a:pt x="120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19" y="8"/>
                    <a:pt x="119" y="8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7" y="8"/>
                    <a:pt x="117" y="8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6" y="9"/>
                    <a:pt x="116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12" y="9"/>
                    <a:pt x="111" y="9"/>
                    <a:pt x="110" y="9"/>
                  </a:cubicBezTo>
                  <a:cubicBezTo>
                    <a:pt x="108" y="10"/>
                    <a:pt x="107" y="9"/>
                    <a:pt x="106" y="8"/>
                  </a:cubicBezTo>
                  <a:cubicBezTo>
                    <a:pt x="96" y="4"/>
                    <a:pt x="87" y="1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  <a:cubicBezTo>
                    <a:pt x="73" y="0"/>
                    <a:pt x="71" y="0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3" y="0"/>
                    <a:pt x="62" y="1"/>
                    <a:pt x="60" y="1"/>
                  </a:cubicBezTo>
                  <a:cubicBezTo>
                    <a:pt x="52" y="3"/>
                    <a:pt x="45" y="5"/>
                    <a:pt x="38" y="9"/>
                  </a:cubicBezTo>
                  <a:cubicBezTo>
                    <a:pt x="33" y="12"/>
                    <a:pt x="28" y="16"/>
                    <a:pt x="23" y="20"/>
                  </a:cubicBezTo>
                  <a:cubicBezTo>
                    <a:pt x="21" y="22"/>
                    <a:pt x="20" y="24"/>
                    <a:pt x="18" y="26"/>
                  </a:cubicBezTo>
                  <a:cubicBezTo>
                    <a:pt x="14" y="30"/>
                    <a:pt x="11" y="35"/>
                    <a:pt x="9" y="40"/>
                  </a:cubicBezTo>
                  <a:cubicBezTo>
                    <a:pt x="6" y="44"/>
                    <a:pt x="5" y="49"/>
                    <a:pt x="3" y="53"/>
                  </a:cubicBezTo>
                  <a:cubicBezTo>
                    <a:pt x="2" y="59"/>
                    <a:pt x="0" y="64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71"/>
                    <a:pt x="0" y="72"/>
                    <a:pt x="0" y="72"/>
                  </a:cubicBezTo>
                  <a:cubicBezTo>
                    <a:pt x="0" y="74"/>
                    <a:pt x="0" y="76"/>
                    <a:pt x="0" y="77"/>
                  </a:cubicBezTo>
                  <a:cubicBezTo>
                    <a:pt x="0" y="78"/>
                    <a:pt x="0" y="78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1" y="79"/>
                  </a:cubicBezTo>
                  <a:cubicBezTo>
                    <a:pt x="1" y="86"/>
                    <a:pt x="2" y="93"/>
                    <a:pt x="5" y="99"/>
                  </a:cubicBezTo>
                  <a:cubicBezTo>
                    <a:pt x="6" y="103"/>
                    <a:pt x="7" y="106"/>
                    <a:pt x="9" y="109"/>
                  </a:cubicBezTo>
                  <a:cubicBezTo>
                    <a:pt x="9" y="110"/>
                    <a:pt x="9" y="111"/>
                    <a:pt x="9" y="112"/>
                  </a:cubicBezTo>
                  <a:cubicBezTo>
                    <a:pt x="9" y="114"/>
                    <a:pt x="8" y="116"/>
                    <a:pt x="8" y="119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8" y="125"/>
                    <a:pt x="8" y="131"/>
                    <a:pt x="8" y="137"/>
                  </a:cubicBezTo>
                  <a:cubicBezTo>
                    <a:pt x="8" y="139"/>
                    <a:pt x="8" y="142"/>
                    <a:pt x="9" y="144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9" y="146"/>
                    <a:pt x="9" y="146"/>
                    <a:pt x="9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7"/>
                    <a:pt x="9" y="147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9" y="148"/>
                    <a:pt x="9" y="148"/>
                    <a:pt x="9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10" y="149"/>
                    <a:pt x="10" y="149"/>
                    <a:pt x="10" y="150"/>
                  </a:cubicBezTo>
                  <a:cubicBezTo>
                    <a:pt x="11" y="160"/>
                    <a:pt x="14" y="170"/>
                    <a:pt x="19" y="180"/>
                  </a:cubicBezTo>
                  <a:cubicBezTo>
                    <a:pt x="20" y="183"/>
                    <a:pt x="21" y="186"/>
                    <a:pt x="23" y="189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26" y="194"/>
                    <a:pt x="29" y="198"/>
                    <a:pt x="32" y="203"/>
                  </a:cubicBezTo>
                  <a:cubicBezTo>
                    <a:pt x="34" y="206"/>
                    <a:pt x="37" y="209"/>
                    <a:pt x="39" y="211"/>
                  </a:cubicBezTo>
                  <a:cubicBezTo>
                    <a:pt x="39" y="212"/>
                    <a:pt x="39" y="212"/>
                    <a:pt x="40" y="212"/>
                  </a:cubicBezTo>
                  <a:cubicBezTo>
                    <a:pt x="40" y="213"/>
                    <a:pt x="40" y="213"/>
                    <a:pt x="40" y="213"/>
                  </a:cubicBezTo>
                  <a:cubicBezTo>
                    <a:pt x="41" y="213"/>
                    <a:pt x="41" y="214"/>
                    <a:pt x="41" y="214"/>
                  </a:cubicBezTo>
                  <a:cubicBezTo>
                    <a:pt x="42" y="215"/>
                    <a:pt x="42" y="215"/>
                    <a:pt x="43" y="216"/>
                  </a:cubicBezTo>
                  <a:cubicBezTo>
                    <a:pt x="43" y="216"/>
                    <a:pt x="43" y="216"/>
                    <a:pt x="44" y="216"/>
                  </a:cubicBezTo>
                  <a:cubicBezTo>
                    <a:pt x="49" y="222"/>
                    <a:pt x="54" y="226"/>
                    <a:pt x="61" y="231"/>
                  </a:cubicBezTo>
                  <a:cubicBezTo>
                    <a:pt x="63" y="233"/>
                    <a:pt x="66" y="235"/>
                    <a:pt x="69" y="236"/>
                  </a:cubicBezTo>
                  <a:cubicBezTo>
                    <a:pt x="70" y="237"/>
                    <a:pt x="71" y="237"/>
                    <a:pt x="72" y="238"/>
                  </a:cubicBezTo>
                  <a:cubicBezTo>
                    <a:pt x="73" y="238"/>
                    <a:pt x="74" y="238"/>
                    <a:pt x="75" y="239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9" y="241"/>
                    <a:pt x="84" y="243"/>
                    <a:pt x="88" y="245"/>
                  </a:cubicBezTo>
                  <a:cubicBezTo>
                    <a:pt x="91" y="246"/>
                    <a:pt x="94" y="247"/>
                    <a:pt x="97" y="247"/>
                  </a:cubicBezTo>
                  <a:cubicBezTo>
                    <a:pt x="98" y="248"/>
                    <a:pt x="99" y="248"/>
                    <a:pt x="100" y="248"/>
                  </a:cubicBezTo>
                  <a:cubicBezTo>
                    <a:pt x="101" y="248"/>
                    <a:pt x="101" y="248"/>
                    <a:pt x="101" y="248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3" y="249"/>
                    <a:pt x="104" y="249"/>
                    <a:pt x="104" y="249"/>
                  </a:cubicBezTo>
                  <a:cubicBezTo>
                    <a:pt x="105" y="249"/>
                    <a:pt x="105" y="249"/>
                    <a:pt x="105" y="249"/>
                  </a:cubicBezTo>
                  <a:cubicBezTo>
                    <a:pt x="105" y="249"/>
                    <a:pt x="105" y="249"/>
                    <a:pt x="105" y="249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07" y="250"/>
                    <a:pt x="107" y="250"/>
                    <a:pt x="108" y="250"/>
                  </a:cubicBezTo>
                  <a:cubicBezTo>
                    <a:pt x="108" y="250"/>
                    <a:pt x="108" y="250"/>
                    <a:pt x="108" y="250"/>
                  </a:cubicBezTo>
                  <a:cubicBezTo>
                    <a:pt x="108" y="250"/>
                    <a:pt x="109" y="250"/>
                    <a:pt x="109" y="250"/>
                  </a:cubicBezTo>
                  <a:cubicBezTo>
                    <a:pt x="109" y="250"/>
                    <a:pt x="109" y="250"/>
                    <a:pt x="109" y="250"/>
                  </a:cubicBezTo>
                  <a:cubicBezTo>
                    <a:pt x="109" y="250"/>
                    <a:pt x="109" y="250"/>
                    <a:pt x="109" y="250"/>
                  </a:cubicBezTo>
                  <a:cubicBezTo>
                    <a:pt x="109" y="250"/>
                    <a:pt x="110" y="250"/>
                    <a:pt x="110" y="250"/>
                  </a:cubicBezTo>
                  <a:cubicBezTo>
                    <a:pt x="110" y="250"/>
                    <a:pt x="110" y="250"/>
                    <a:pt x="110" y="250"/>
                  </a:cubicBezTo>
                  <a:cubicBezTo>
                    <a:pt x="110" y="250"/>
                    <a:pt x="110" y="250"/>
                    <a:pt x="110" y="250"/>
                  </a:cubicBezTo>
                  <a:cubicBezTo>
                    <a:pt x="110" y="250"/>
                    <a:pt x="111" y="250"/>
                    <a:pt x="111" y="250"/>
                  </a:cubicBezTo>
                  <a:cubicBezTo>
                    <a:pt x="111" y="250"/>
                    <a:pt x="111" y="250"/>
                    <a:pt x="111" y="250"/>
                  </a:cubicBezTo>
                  <a:cubicBezTo>
                    <a:pt x="111" y="250"/>
                    <a:pt x="111" y="250"/>
                    <a:pt x="111" y="250"/>
                  </a:cubicBezTo>
                  <a:cubicBezTo>
                    <a:pt x="111" y="250"/>
                    <a:pt x="111" y="250"/>
                    <a:pt x="111" y="250"/>
                  </a:cubicBezTo>
                  <a:cubicBezTo>
                    <a:pt x="112" y="250"/>
                    <a:pt x="112" y="250"/>
                    <a:pt x="112" y="250"/>
                  </a:cubicBezTo>
                  <a:cubicBezTo>
                    <a:pt x="112" y="250"/>
                    <a:pt x="112" y="250"/>
                    <a:pt x="112" y="250"/>
                  </a:cubicBezTo>
                  <a:cubicBezTo>
                    <a:pt x="113" y="250"/>
                    <a:pt x="113" y="250"/>
                    <a:pt x="113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4" y="251"/>
                    <a:pt x="114" y="251"/>
                    <a:pt x="115" y="251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16" y="251"/>
                    <a:pt x="116" y="251"/>
                    <a:pt x="117" y="251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251"/>
                    <a:pt x="119" y="251"/>
                    <a:pt x="119" y="251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20" y="251"/>
                    <a:pt x="120" y="251"/>
                    <a:pt x="121" y="251"/>
                  </a:cubicBezTo>
                  <a:cubicBezTo>
                    <a:pt x="121" y="251"/>
                    <a:pt x="121" y="251"/>
                    <a:pt x="121" y="251"/>
                  </a:cubicBezTo>
                  <a:cubicBezTo>
                    <a:pt x="121" y="251"/>
                    <a:pt x="121" y="251"/>
                    <a:pt x="121" y="251"/>
                  </a:cubicBezTo>
                  <a:cubicBezTo>
                    <a:pt x="122" y="251"/>
                    <a:pt x="124" y="251"/>
                    <a:pt x="125" y="251"/>
                  </a:cubicBezTo>
                  <a:cubicBezTo>
                    <a:pt x="125" y="251"/>
                    <a:pt x="125" y="251"/>
                    <a:pt x="125" y="251"/>
                  </a:cubicBezTo>
                  <a:cubicBezTo>
                    <a:pt x="125" y="251"/>
                    <a:pt x="125" y="251"/>
                    <a:pt x="126" y="251"/>
                  </a:cubicBezTo>
                  <a:cubicBezTo>
                    <a:pt x="132" y="251"/>
                    <a:pt x="138" y="251"/>
                    <a:pt x="144" y="250"/>
                  </a:cubicBezTo>
                  <a:cubicBezTo>
                    <a:pt x="147" y="250"/>
                    <a:pt x="149" y="250"/>
                    <a:pt x="152" y="250"/>
                  </a:cubicBezTo>
                  <a:cubicBezTo>
                    <a:pt x="152" y="250"/>
                    <a:pt x="153" y="250"/>
                    <a:pt x="153" y="250"/>
                  </a:cubicBezTo>
                  <a:cubicBezTo>
                    <a:pt x="163" y="255"/>
                    <a:pt x="173" y="259"/>
                    <a:pt x="185" y="260"/>
                  </a:cubicBezTo>
                  <a:cubicBezTo>
                    <a:pt x="185" y="260"/>
                    <a:pt x="185" y="260"/>
                    <a:pt x="185" y="260"/>
                  </a:cubicBezTo>
                  <a:cubicBezTo>
                    <a:pt x="185" y="260"/>
                    <a:pt x="185" y="260"/>
                    <a:pt x="186" y="260"/>
                  </a:cubicBezTo>
                  <a:cubicBezTo>
                    <a:pt x="186" y="260"/>
                    <a:pt x="187" y="260"/>
                    <a:pt x="187" y="260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89" y="260"/>
                    <a:pt x="190" y="260"/>
                    <a:pt x="191" y="260"/>
                  </a:cubicBezTo>
                  <a:cubicBezTo>
                    <a:pt x="192" y="260"/>
                    <a:pt x="192" y="260"/>
                    <a:pt x="192" y="260"/>
                  </a:cubicBezTo>
                  <a:cubicBezTo>
                    <a:pt x="193" y="260"/>
                    <a:pt x="193" y="260"/>
                    <a:pt x="193" y="260"/>
                  </a:cubicBezTo>
                  <a:cubicBezTo>
                    <a:pt x="194" y="260"/>
                    <a:pt x="194" y="260"/>
                    <a:pt x="194" y="260"/>
                  </a:cubicBezTo>
                  <a:cubicBezTo>
                    <a:pt x="194" y="260"/>
                    <a:pt x="194" y="260"/>
                    <a:pt x="194" y="260"/>
                  </a:cubicBezTo>
                  <a:cubicBezTo>
                    <a:pt x="196" y="260"/>
                    <a:pt x="198" y="260"/>
                    <a:pt x="200" y="259"/>
                  </a:cubicBezTo>
                  <a:cubicBezTo>
                    <a:pt x="203" y="259"/>
                    <a:pt x="207" y="258"/>
                    <a:pt x="210" y="257"/>
                  </a:cubicBezTo>
                  <a:cubicBezTo>
                    <a:pt x="214" y="256"/>
                    <a:pt x="218" y="254"/>
                    <a:pt x="222" y="252"/>
                  </a:cubicBezTo>
                  <a:cubicBezTo>
                    <a:pt x="227" y="249"/>
                    <a:pt x="232" y="245"/>
                    <a:pt x="236" y="241"/>
                  </a:cubicBezTo>
                  <a:cubicBezTo>
                    <a:pt x="238" y="239"/>
                    <a:pt x="240" y="237"/>
                    <a:pt x="242" y="235"/>
                  </a:cubicBezTo>
                  <a:cubicBezTo>
                    <a:pt x="246" y="230"/>
                    <a:pt x="249" y="225"/>
                    <a:pt x="252" y="220"/>
                  </a:cubicBezTo>
                  <a:cubicBezTo>
                    <a:pt x="254" y="215"/>
                    <a:pt x="256" y="210"/>
                    <a:pt x="258" y="206"/>
                  </a:cubicBezTo>
                  <a:cubicBezTo>
                    <a:pt x="259" y="200"/>
                    <a:pt x="260" y="195"/>
                    <a:pt x="260" y="189"/>
                  </a:cubicBezTo>
                  <a:cubicBezTo>
                    <a:pt x="260" y="189"/>
                    <a:pt x="260" y="188"/>
                    <a:pt x="261" y="188"/>
                  </a:cubicBezTo>
                  <a:cubicBezTo>
                    <a:pt x="261" y="188"/>
                    <a:pt x="261" y="188"/>
                    <a:pt x="261" y="188"/>
                  </a:cubicBezTo>
                  <a:cubicBezTo>
                    <a:pt x="260" y="187"/>
                    <a:pt x="260" y="187"/>
                    <a:pt x="260" y="186"/>
                  </a:cubicBezTo>
                  <a:cubicBezTo>
                    <a:pt x="260" y="186"/>
                    <a:pt x="260" y="186"/>
                    <a:pt x="261" y="185"/>
                  </a:cubicBezTo>
                  <a:cubicBezTo>
                    <a:pt x="261" y="184"/>
                    <a:pt x="261" y="183"/>
                    <a:pt x="261" y="181"/>
                  </a:cubicBezTo>
                  <a:close/>
                  <a:moveTo>
                    <a:pt x="154" y="10"/>
                  </a:moveTo>
                  <a:cubicBezTo>
                    <a:pt x="154" y="10"/>
                    <a:pt x="154" y="10"/>
                    <a:pt x="154" y="10"/>
                  </a:cubicBezTo>
                  <a:cubicBezTo>
                    <a:pt x="154" y="10"/>
                    <a:pt x="154" y="10"/>
                    <a:pt x="154" y="10"/>
                  </a:cubicBezTo>
                  <a:close/>
                  <a:moveTo>
                    <a:pt x="155" y="10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55" y="11"/>
                    <a:pt x="155" y="11"/>
                    <a:pt x="15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07D51154-B4FE-4528-80F1-29EC95A66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0941" y="4946585"/>
              <a:ext cx="158032" cy="194677"/>
            </a:xfrm>
            <a:custGeom>
              <a:avLst/>
              <a:gdLst>
                <a:gd name="T0" fmla="*/ 45 w 127"/>
                <a:gd name="T1" fmla="*/ 1 h 154"/>
                <a:gd name="T2" fmla="*/ 47 w 127"/>
                <a:gd name="T3" fmla="*/ 1 h 154"/>
                <a:gd name="T4" fmla="*/ 48 w 127"/>
                <a:gd name="T5" fmla="*/ 1 h 154"/>
                <a:gd name="T6" fmla="*/ 51 w 127"/>
                <a:gd name="T7" fmla="*/ 0 h 154"/>
                <a:gd name="T8" fmla="*/ 53 w 127"/>
                <a:gd name="T9" fmla="*/ 0 h 154"/>
                <a:gd name="T10" fmla="*/ 62 w 127"/>
                <a:gd name="T11" fmla="*/ 0 h 154"/>
                <a:gd name="T12" fmla="*/ 108 w 127"/>
                <a:gd name="T13" fmla="*/ 16 h 154"/>
                <a:gd name="T14" fmla="*/ 117 w 127"/>
                <a:gd name="T15" fmla="*/ 31 h 154"/>
                <a:gd name="T16" fmla="*/ 116 w 127"/>
                <a:gd name="T17" fmla="*/ 38 h 154"/>
                <a:gd name="T18" fmla="*/ 91 w 127"/>
                <a:gd name="T19" fmla="*/ 40 h 154"/>
                <a:gd name="T20" fmla="*/ 80 w 127"/>
                <a:gd name="T21" fmla="*/ 31 h 154"/>
                <a:gd name="T22" fmla="*/ 56 w 127"/>
                <a:gd name="T23" fmla="*/ 26 h 154"/>
                <a:gd name="T24" fmla="*/ 37 w 127"/>
                <a:gd name="T25" fmla="*/ 47 h 154"/>
                <a:gd name="T26" fmla="*/ 57 w 127"/>
                <a:gd name="T27" fmla="*/ 58 h 154"/>
                <a:gd name="T28" fmla="*/ 91 w 127"/>
                <a:gd name="T29" fmla="*/ 66 h 154"/>
                <a:gd name="T30" fmla="*/ 117 w 127"/>
                <a:gd name="T31" fmla="*/ 83 h 154"/>
                <a:gd name="T32" fmla="*/ 126 w 127"/>
                <a:gd name="T33" fmla="*/ 101 h 154"/>
                <a:gd name="T34" fmla="*/ 127 w 127"/>
                <a:gd name="T35" fmla="*/ 103 h 154"/>
                <a:gd name="T36" fmla="*/ 110 w 127"/>
                <a:gd name="T37" fmla="*/ 139 h 154"/>
                <a:gd name="T38" fmla="*/ 109 w 127"/>
                <a:gd name="T39" fmla="*/ 140 h 154"/>
                <a:gd name="T40" fmla="*/ 104 w 127"/>
                <a:gd name="T41" fmla="*/ 144 h 154"/>
                <a:gd name="T42" fmla="*/ 94 w 127"/>
                <a:gd name="T43" fmla="*/ 149 h 154"/>
                <a:gd name="T44" fmla="*/ 75 w 127"/>
                <a:gd name="T45" fmla="*/ 154 h 154"/>
                <a:gd name="T46" fmla="*/ 70 w 127"/>
                <a:gd name="T47" fmla="*/ 154 h 154"/>
                <a:gd name="T48" fmla="*/ 40 w 127"/>
                <a:gd name="T49" fmla="*/ 151 h 154"/>
                <a:gd name="T50" fmla="*/ 26 w 127"/>
                <a:gd name="T51" fmla="*/ 146 h 154"/>
                <a:gd name="T52" fmla="*/ 4 w 127"/>
                <a:gd name="T53" fmla="*/ 127 h 154"/>
                <a:gd name="T54" fmla="*/ 0 w 127"/>
                <a:gd name="T55" fmla="*/ 118 h 154"/>
                <a:gd name="T56" fmla="*/ 0 w 127"/>
                <a:gd name="T57" fmla="*/ 115 h 154"/>
                <a:gd name="T58" fmla="*/ 11 w 127"/>
                <a:gd name="T59" fmla="*/ 104 h 154"/>
                <a:gd name="T60" fmla="*/ 13 w 127"/>
                <a:gd name="T61" fmla="*/ 104 h 154"/>
                <a:gd name="T62" fmla="*/ 26 w 127"/>
                <a:gd name="T63" fmla="*/ 108 h 154"/>
                <a:gd name="T64" fmla="*/ 35 w 127"/>
                <a:gd name="T65" fmla="*/ 117 h 154"/>
                <a:gd name="T66" fmla="*/ 57 w 127"/>
                <a:gd name="T67" fmla="*/ 129 h 154"/>
                <a:gd name="T68" fmla="*/ 58 w 127"/>
                <a:gd name="T69" fmla="*/ 129 h 154"/>
                <a:gd name="T70" fmla="*/ 61 w 127"/>
                <a:gd name="T71" fmla="*/ 129 h 154"/>
                <a:gd name="T72" fmla="*/ 67 w 127"/>
                <a:gd name="T73" fmla="*/ 129 h 154"/>
                <a:gd name="T74" fmla="*/ 69 w 127"/>
                <a:gd name="T75" fmla="*/ 129 h 154"/>
                <a:gd name="T76" fmla="*/ 85 w 127"/>
                <a:gd name="T77" fmla="*/ 100 h 154"/>
                <a:gd name="T78" fmla="*/ 52 w 127"/>
                <a:gd name="T79" fmla="*/ 88 h 154"/>
                <a:gd name="T80" fmla="*/ 20 w 127"/>
                <a:gd name="T81" fmla="*/ 77 h 154"/>
                <a:gd name="T82" fmla="*/ 2 w 127"/>
                <a:gd name="T83" fmla="*/ 53 h 154"/>
                <a:gd name="T84" fmla="*/ 2 w 127"/>
                <a:gd name="T85" fmla="*/ 51 h 154"/>
                <a:gd name="T86" fmla="*/ 1 w 127"/>
                <a:gd name="T87" fmla="*/ 44 h 154"/>
                <a:gd name="T88" fmla="*/ 2 w 127"/>
                <a:gd name="T89" fmla="*/ 41 h 154"/>
                <a:gd name="T90" fmla="*/ 2 w 127"/>
                <a:gd name="T91" fmla="*/ 39 h 154"/>
                <a:gd name="T92" fmla="*/ 2 w 127"/>
                <a:gd name="T93" fmla="*/ 35 h 154"/>
                <a:gd name="T94" fmla="*/ 27 w 127"/>
                <a:gd name="T95" fmla="*/ 7 h 154"/>
                <a:gd name="T96" fmla="*/ 40 w 127"/>
                <a:gd name="T97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" h="154">
                  <a:moveTo>
                    <a:pt x="40" y="2"/>
                  </a:moveTo>
                  <a:cubicBezTo>
                    <a:pt x="41" y="2"/>
                    <a:pt x="43" y="2"/>
                    <a:pt x="44" y="2"/>
                  </a:cubicBezTo>
                  <a:cubicBezTo>
                    <a:pt x="44" y="2"/>
                    <a:pt x="45" y="1"/>
                    <a:pt x="45" y="1"/>
                  </a:cubicBezTo>
                  <a:cubicBezTo>
                    <a:pt x="45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0" y="0"/>
                    <a:pt x="50" y="1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2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6" y="0"/>
                    <a:pt x="56" y="0"/>
                    <a:pt x="57" y="0"/>
                  </a:cubicBezTo>
                  <a:cubicBezTo>
                    <a:pt x="58" y="0"/>
                    <a:pt x="60" y="0"/>
                    <a:pt x="62" y="0"/>
                  </a:cubicBezTo>
                  <a:cubicBezTo>
                    <a:pt x="66" y="0"/>
                    <a:pt x="69" y="1"/>
                    <a:pt x="72" y="1"/>
                  </a:cubicBezTo>
                  <a:cubicBezTo>
                    <a:pt x="82" y="2"/>
                    <a:pt x="91" y="5"/>
                    <a:pt x="99" y="10"/>
                  </a:cubicBezTo>
                  <a:cubicBezTo>
                    <a:pt x="102" y="12"/>
                    <a:pt x="105" y="14"/>
                    <a:pt x="108" y="16"/>
                  </a:cubicBezTo>
                  <a:cubicBezTo>
                    <a:pt x="110" y="19"/>
                    <a:pt x="113" y="21"/>
                    <a:pt x="115" y="25"/>
                  </a:cubicBezTo>
                  <a:cubicBezTo>
                    <a:pt x="115" y="26"/>
                    <a:pt x="116" y="28"/>
                    <a:pt x="117" y="30"/>
                  </a:cubicBezTo>
                  <a:cubicBezTo>
                    <a:pt x="117" y="30"/>
                    <a:pt x="117" y="30"/>
                    <a:pt x="117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31"/>
                    <a:pt x="117" y="31"/>
                    <a:pt x="117" y="32"/>
                  </a:cubicBezTo>
                  <a:cubicBezTo>
                    <a:pt x="117" y="34"/>
                    <a:pt x="117" y="36"/>
                    <a:pt x="116" y="38"/>
                  </a:cubicBezTo>
                  <a:cubicBezTo>
                    <a:pt x="114" y="46"/>
                    <a:pt x="106" y="49"/>
                    <a:pt x="100" y="47"/>
                  </a:cubicBezTo>
                  <a:cubicBezTo>
                    <a:pt x="99" y="47"/>
                    <a:pt x="97" y="46"/>
                    <a:pt x="96" y="45"/>
                  </a:cubicBezTo>
                  <a:cubicBezTo>
                    <a:pt x="94" y="43"/>
                    <a:pt x="92" y="42"/>
                    <a:pt x="91" y="40"/>
                  </a:cubicBezTo>
                  <a:cubicBezTo>
                    <a:pt x="88" y="37"/>
                    <a:pt x="85" y="35"/>
                    <a:pt x="82" y="32"/>
                  </a:cubicBezTo>
                  <a:cubicBezTo>
                    <a:pt x="81" y="32"/>
                    <a:pt x="81" y="32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8" y="30"/>
                    <a:pt x="76" y="29"/>
                    <a:pt x="75" y="29"/>
                  </a:cubicBezTo>
                  <a:cubicBezTo>
                    <a:pt x="71" y="27"/>
                    <a:pt x="68" y="26"/>
                    <a:pt x="64" y="26"/>
                  </a:cubicBezTo>
                  <a:cubicBezTo>
                    <a:pt x="62" y="26"/>
                    <a:pt x="59" y="26"/>
                    <a:pt x="56" y="26"/>
                  </a:cubicBezTo>
                  <a:cubicBezTo>
                    <a:pt x="51" y="26"/>
                    <a:pt x="46" y="27"/>
                    <a:pt x="42" y="30"/>
                  </a:cubicBezTo>
                  <a:cubicBezTo>
                    <a:pt x="39" y="32"/>
                    <a:pt x="37" y="35"/>
                    <a:pt x="35" y="39"/>
                  </a:cubicBezTo>
                  <a:cubicBezTo>
                    <a:pt x="34" y="42"/>
                    <a:pt x="35" y="45"/>
                    <a:pt x="37" y="47"/>
                  </a:cubicBezTo>
                  <a:cubicBezTo>
                    <a:pt x="39" y="50"/>
                    <a:pt x="41" y="51"/>
                    <a:pt x="44" y="53"/>
                  </a:cubicBezTo>
                  <a:cubicBezTo>
                    <a:pt x="47" y="55"/>
                    <a:pt x="51" y="56"/>
                    <a:pt x="55" y="57"/>
                  </a:cubicBezTo>
                  <a:cubicBezTo>
                    <a:pt x="55" y="57"/>
                    <a:pt x="56" y="58"/>
                    <a:pt x="57" y="58"/>
                  </a:cubicBezTo>
                  <a:cubicBezTo>
                    <a:pt x="59" y="59"/>
                    <a:pt x="61" y="59"/>
                    <a:pt x="63" y="60"/>
                  </a:cubicBezTo>
                  <a:cubicBezTo>
                    <a:pt x="69" y="62"/>
                    <a:pt x="76" y="62"/>
                    <a:pt x="82" y="64"/>
                  </a:cubicBezTo>
                  <a:cubicBezTo>
                    <a:pt x="85" y="65"/>
                    <a:pt x="88" y="66"/>
                    <a:pt x="91" y="66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4" y="68"/>
                    <a:pt x="96" y="69"/>
                    <a:pt x="98" y="70"/>
                  </a:cubicBezTo>
                  <a:cubicBezTo>
                    <a:pt x="105" y="73"/>
                    <a:pt x="111" y="77"/>
                    <a:pt x="117" y="83"/>
                  </a:cubicBezTo>
                  <a:cubicBezTo>
                    <a:pt x="117" y="83"/>
                    <a:pt x="118" y="84"/>
                    <a:pt x="118" y="84"/>
                  </a:cubicBezTo>
                  <a:cubicBezTo>
                    <a:pt x="120" y="86"/>
                    <a:pt x="122" y="89"/>
                    <a:pt x="123" y="91"/>
                  </a:cubicBezTo>
                  <a:cubicBezTo>
                    <a:pt x="125" y="94"/>
                    <a:pt x="126" y="98"/>
                    <a:pt x="126" y="101"/>
                  </a:cubicBezTo>
                  <a:cubicBezTo>
                    <a:pt x="126" y="101"/>
                    <a:pt x="126" y="102"/>
                    <a:pt x="127" y="102"/>
                  </a:cubicBezTo>
                  <a:cubicBezTo>
                    <a:pt x="127" y="102"/>
                    <a:pt x="126" y="103"/>
                    <a:pt x="127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7" y="105"/>
                    <a:pt x="127" y="107"/>
                    <a:pt x="127" y="109"/>
                  </a:cubicBezTo>
                  <a:cubicBezTo>
                    <a:pt x="126" y="110"/>
                    <a:pt x="126" y="113"/>
                    <a:pt x="126" y="115"/>
                  </a:cubicBezTo>
                  <a:cubicBezTo>
                    <a:pt x="123" y="124"/>
                    <a:pt x="117" y="132"/>
                    <a:pt x="110" y="139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10" y="139"/>
                    <a:pt x="109" y="139"/>
                    <a:pt x="109" y="139"/>
                  </a:cubicBezTo>
                  <a:cubicBezTo>
                    <a:pt x="109" y="140"/>
                    <a:pt x="109" y="140"/>
                    <a:pt x="109" y="140"/>
                  </a:cubicBezTo>
                  <a:cubicBezTo>
                    <a:pt x="108" y="141"/>
                    <a:pt x="107" y="141"/>
                    <a:pt x="106" y="142"/>
                  </a:cubicBezTo>
                  <a:cubicBezTo>
                    <a:pt x="106" y="142"/>
                    <a:pt x="105" y="143"/>
                    <a:pt x="104" y="143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02" y="145"/>
                    <a:pt x="100" y="146"/>
                    <a:pt x="98" y="147"/>
                  </a:cubicBezTo>
                  <a:cubicBezTo>
                    <a:pt x="98" y="148"/>
                    <a:pt x="97" y="148"/>
                    <a:pt x="97" y="148"/>
                  </a:cubicBezTo>
                  <a:cubicBezTo>
                    <a:pt x="96" y="148"/>
                    <a:pt x="95" y="149"/>
                    <a:pt x="94" y="149"/>
                  </a:cubicBezTo>
                  <a:cubicBezTo>
                    <a:pt x="91" y="150"/>
                    <a:pt x="88" y="151"/>
                    <a:pt x="85" y="152"/>
                  </a:cubicBezTo>
                  <a:cubicBezTo>
                    <a:pt x="83" y="152"/>
                    <a:pt x="81" y="153"/>
                    <a:pt x="79" y="153"/>
                  </a:cubicBezTo>
                  <a:cubicBezTo>
                    <a:pt x="77" y="153"/>
                    <a:pt x="76" y="154"/>
                    <a:pt x="75" y="154"/>
                  </a:cubicBezTo>
                  <a:cubicBezTo>
                    <a:pt x="74" y="154"/>
                    <a:pt x="74" y="154"/>
                    <a:pt x="73" y="154"/>
                  </a:cubicBezTo>
                  <a:cubicBezTo>
                    <a:pt x="72" y="154"/>
                    <a:pt x="71" y="154"/>
                    <a:pt x="71" y="154"/>
                  </a:cubicBezTo>
                  <a:cubicBezTo>
                    <a:pt x="70" y="154"/>
                    <a:pt x="70" y="154"/>
                    <a:pt x="70" y="154"/>
                  </a:cubicBezTo>
                  <a:cubicBezTo>
                    <a:pt x="67" y="154"/>
                    <a:pt x="63" y="154"/>
                    <a:pt x="59" y="154"/>
                  </a:cubicBezTo>
                  <a:cubicBezTo>
                    <a:pt x="53" y="153"/>
                    <a:pt x="47" y="153"/>
                    <a:pt x="40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39" y="150"/>
                    <a:pt x="39" y="150"/>
                    <a:pt x="38" y="150"/>
                  </a:cubicBezTo>
                  <a:cubicBezTo>
                    <a:pt x="37" y="150"/>
                    <a:pt x="36" y="150"/>
                    <a:pt x="35" y="149"/>
                  </a:cubicBezTo>
                  <a:cubicBezTo>
                    <a:pt x="32" y="148"/>
                    <a:pt x="29" y="147"/>
                    <a:pt x="26" y="146"/>
                  </a:cubicBezTo>
                  <a:cubicBezTo>
                    <a:pt x="19" y="143"/>
                    <a:pt x="12" y="138"/>
                    <a:pt x="6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5" y="130"/>
                    <a:pt x="5" y="129"/>
                    <a:pt x="4" y="127"/>
                  </a:cubicBezTo>
                  <a:cubicBezTo>
                    <a:pt x="2" y="125"/>
                    <a:pt x="1" y="123"/>
                    <a:pt x="1" y="121"/>
                  </a:cubicBezTo>
                  <a:cubicBezTo>
                    <a:pt x="0" y="120"/>
                    <a:pt x="0" y="120"/>
                    <a:pt x="0" y="119"/>
                  </a:cubicBezTo>
                  <a:cubicBezTo>
                    <a:pt x="0" y="119"/>
                    <a:pt x="0" y="119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7"/>
                    <a:pt x="0" y="116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4"/>
                    <a:pt x="0" y="114"/>
                  </a:cubicBezTo>
                  <a:cubicBezTo>
                    <a:pt x="1" y="112"/>
                    <a:pt x="2" y="110"/>
                    <a:pt x="3" y="108"/>
                  </a:cubicBezTo>
                  <a:cubicBezTo>
                    <a:pt x="5" y="106"/>
                    <a:pt x="8" y="104"/>
                    <a:pt x="11" y="104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12" y="104"/>
                    <a:pt x="12" y="104"/>
                    <a:pt x="13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3" y="103"/>
                    <a:pt x="14" y="104"/>
                    <a:pt x="14" y="103"/>
                  </a:cubicBezTo>
                  <a:cubicBezTo>
                    <a:pt x="15" y="103"/>
                    <a:pt x="17" y="103"/>
                    <a:pt x="18" y="104"/>
                  </a:cubicBezTo>
                  <a:cubicBezTo>
                    <a:pt x="21" y="104"/>
                    <a:pt x="24" y="106"/>
                    <a:pt x="26" y="108"/>
                  </a:cubicBezTo>
                  <a:cubicBezTo>
                    <a:pt x="27" y="109"/>
                    <a:pt x="27" y="109"/>
                    <a:pt x="28" y="109"/>
                  </a:cubicBezTo>
                  <a:cubicBezTo>
                    <a:pt x="29" y="110"/>
                    <a:pt x="29" y="111"/>
                    <a:pt x="30" y="112"/>
                  </a:cubicBezTo>
                  <a:cubicBezTo>
                    <a:pt x="32" y="113"/>
                    <a:pt x="33" y="115"/>
                    <a:pt x="35" y="117"/>
                  </a:cubicBezTo>
                  <a:cubicBezTo>
                    <a:pt x="39" y="121"/>
                    <a:pt x="42" y="123"/>
                    <a:pt x="47" y="125"/>
                  </a:cubicBezTo>
                  <a:cubicBezTo>
                    <a:pt x="47" y="126"/>
                    <a:pt x="48" y="126"/>
                    <a:pt x="48" y="126"/>
                  </a:cubicBezTo>
                  <a:cubicBezTo>
                    <a:pt x="51" y="127"/>
                    <a:pt x="54" y="128"/>
                    <a:pt x="57" y="129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57" y="129"/>
                    <a:pt x="58" y="129"/>
                    <a:pt x="58" y="129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59" y="129"/>
                    <a:pt x="59" y="129"/>
                    <a:pt x="59" y="129"/>
                  </a:cubicBezTo>
                  <a:cubicBezTo>
                    <a:pt x="59" y="129"/>
                    <a:pt x="59" y="129"/>
                    <a:pt x="60" y="129"/>
                  </a:cubicBezTo>
                  <a:cubicBezTo>
                    <a:pt x="60" y="129"/>
                    <a:pt x="61" y="129"/>
                    <a:pt x="61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63" y="130"/>
                    <a:pt x="65" y="130"/>
                    <a:pt x="66" y="129"/>
                  </a:cubicBezTo>
                  <a:cubicBezTo>
                    <a:pt x="66" y="129"/>
                    <a:pt x="66" y="129"/>
                    <a:pt x="67" y="129"/>
                  </a:cubicBezTo>
                  <a:cubicBezTo>
                    <a:pt x="67" y="129"/>
                    <a:pt x="68" y="129"/>
                    <a:pt x="68" y="129"/>
                  </a:cubicBezTo>
                  <a:cubicBezTo>
                    <a:pt x="68" y="129"/>
                    <a:pt x="68" y="129"/>
                    <a:pt x="68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74" y="128"/>
                    <a:pt x="79" y="127"/>
                    <a:pt x="83" y="124"/>
                  </a:cubicBezTo>
                  <a:cubicBezTo>
                    <a:pt x="86" y="121"/>
                    <a:pt x="89" y="117"/>
                    <a:pt x="89" y="113"/>
                  </a:cubicBezTo>
                  <a:cubicBezTo>
                    <a:pt x="90" y="108"/>
                    <a:pt x="88" y="104"/>
                    <a:pt x="85" y="100"/>
                  </a:cubicBezTo>
                  <a:cubicBezTo>
                    <a:pt x="82" y="99"/>
                    <a:pt x="80" y="98"/>
                    <a:pt x="78" y="97"/>
                  </a:cubicBezTo>
                  <a:cubicBezTo>
                    <a:pt x="74" y="95"/>
                    <a:pt x="70" y="93"/>
                    <a:pt x="66" y="92"/>
                  </a:cubicBezTo>
                  <a:cubicBezTo>
                    <a:pt x="61" y="91"/>
                    <a:pt x="56" y="90"/>
                    <a:pt x="52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47" y="87"/>
                    <a:pt x="44" y="86"/>
                    <a:pt x="41" y="86"/>
                  </a:cubicBezTo>
                  <a:cubicBezTo>
                    <a:pt x="34" y="84"/>
                    <a:pt x="27" y="81"/>
                    <a:pt x="20" y="77"/>
                  </a:cubicBezTo>
                  <a:cubicBezTo>
                    <a:pt x="19" y="77"/>
                    <a:pt x="18" y="76"/>
                    <a:pt x="16" y="75"/>
                  </a:cubicBezTo>
                  <a:cubicBezTo>
                    <a:pt x="14" y="74"/>
                    <a:pt x="13" y="72"/>
                    <a:pt x="11" y="70"/>
                  </a:cubicBezTo>
                  <a:cubicBezTo>
                    <a:pt x="6" y="66"/>
                    <a:pt x="3" y="60"/>
                    <a:pt x="2" y="53"/>
                  </a:cubicBezTo>
                  <a:cubicBezTo>
                    <a:pt x="2" y="53"/>
                    <a:pt x="2" y="53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1" y="51"/>
                    <a:pt x="2" y="50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48"/>
                    <a:pt x="1" y="46"/>
                    <a:pt x="1" y="44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2" y="42"/>
                    <a:pt x="1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7"/>
                    <a:pt x="2" y="36"/>
                  </a:cubicBezTo>
                  <a:cubicBezTo>
                    <a:pt x="3" y="35"/>
                    <a:pt x="2" y="35"/>
                    <a:pt x="2" y="35"/>
                  </a:cubicBezTo>
                  <a:cubicBezTo>
                    <a:pt x="3" y="34"/>
                    <a:pt x="3" y="33"/>
                    <a:pt x="4" y="32"/>
                  </a:cubicBezTo>
                  <a:cubicBezTo>
                    <a:pt x="5" y="27"/>
                    <a:pt x="8" y="22"/>
                    <a:pt x="12" y="18"/>
                  </a:cubicBezTo>
                  <a:cubicBezTo>
                    <a:pt x="16" y="13"/>
                    <a:pt x="21" y="10"/>
                    <a:pt x="27" y="7"/>
                  </a:cubicBezTo>
                  <a:cubicBezTo>
                    <a:pt x="29" y="6"/>
                    <a:pt x="31" y="5"/>
                    <a:pt x="33" y="4"/>
                  </a:cubicBezTo>
                  <a:cubicBezTo>
                    <a:pt x="33" y="4"/>
                    <a:pt x="33" y="4"/>
                    <a:pt x="34" y="4"/>
                  </a:cubicBezTo>
                  <a:cubicBezTo>
                    <a:pt x="36" y="4"/>
                    <a:pt x="38" y="3"/>
                    <a:pt x="40" y="2"/>
                  </a:cubicBezTo>
                  <a:close/>
                </a:path>
              </a:pathLst>
            </a:custGeom>
            <a:solidFill>
              <a:srgbClr val="6AA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15">
              <a:extLst>
                <a:ext uri="{FF2B5EF4-FFF2-40B4-BE49-F238E27FC236}">
                  <a16:creationId xmlns:a16="http://schemas.microsoft.com/office/drawing/2014/main" id="{4F1047E0-2819-42B3-8474-627E1F4F5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9792" y="3044476"/>
              <a:ext cx="526773" cy="5290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F84444DE-C6AB-42F8-AF8E-02A95AD38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97743" y="3217395"/>
              <a:ext cx="148871" cy="179790"/>
            </a:xfrm>
            <a:custGeom>
              <a:avLst/>
              <a:gdLst>
                <a:gd name="T0" fmla="*/ 0 w 119"/>
                <a:gd name="T1" fmla="*/ 0 h 143"/>
                <a:gd name="T2" fmla="*/ 57 w 119"/>
                <a:gd name="T3" fmla="*/ 0 h 143"/>
                <a:gd name="T4" fmla="*/ 82 w 119"/>
                <a:gd name="T5" fmla="*/ 2 h 143"/>
                <a:gd name="T6" fmla="*/ 97 w 119"/>
                <a:gd name="T7" fmla="*/ 7 h 143"/>
                <a:gd name="T8" fmla="*/ 108 w 119"/>
                <a:gd name="T9" fmla="*/ 19 h 143"/>
                <a:gd name="T10" fmla="*/ 113 w 119"/>
                <a:gd name="T11" fmla="*/ 36 h 143"/>
                <a:gd name="T12" fmla="*/ 107 w 119"/>
                <a:gd name="T13" fmla="*/ 55 h 143"/>
                <a:gd name="T14" fmla="*/ 92 w 119"/>
                <a:gd name="T15" fmla="*/ 67 h 143"/>
                <a:gd name="T16" fmla="*/ 113 w 119"/>
                <a:gd name="T17" fmla="*/ 80 h 143"/>
                <a:gd name="T18" fmla="*/ 119 w 119"/>
                <a:gd name="T19" fmla="*/ 102 h 143"/>
                <a:gd name="T20" fmla="*/ 115 w 119"/>
                <a:gd name="T21" fmla="*/ 121 h 143"/>
                <a:gd name="T22" fmla="*/ 103 w 119"/>
                <a:gd name="T23" fmla="*/ 135 h 143"/>
                <a:gd name="T24" fmla="*/ 83 w 119"/>
                <a:gd name="T25" fmla="*/ 142 h 143"/>
                <a:gd name="T26" fmla="*/ 49 w 119"/>
                <a:gd name="T27" fmla="*/ 143 h 143"/>
                <a:gd name="T28" fmla="*/ 0 w 119"/>
                <a:gd name="T29" fmla="*/ 143 h 143"/>
                <a:gd name="T30" fmla="*/ 0 w 119"/>
                <a:gd name="T31" fmla="*/ 0 h 143"/>
                <a:gd name="T32" fmla="*/ 29 w 119"/>
                <a:gd name="T33" fmla="*/ 24 h 143"/>
                <a:gd name="T34" fmla="*/ 29 w 119"/>
                <a:gd name="T35" fmla="*/ 57 h 143"/>
                <a:gd name="T36" fmla="*/ 47 w 119"/>
                <a:gd name="T37" fmla="*/ 57 h 143"/>
                <a:gd name="T38" fmla="*/ 69 w 119"/>
                <a:gd name="T39" fmla="*/ 57 h 143"/>
                <a:gd name="T40" fmla="*/ 80 w 119"/>
                <a:gd name="T41" fmla="*/ 51 h 143"/>
                <a:gd name="T42" fmla="*/ 85 w 119"/>
                <a:gd name="T43" fmla="*/ 40 h 143"/>
                <a:gd name="T44" fmla="*/ 81 w 119"/>
                <a:gd name="T45" fmla="*/ 30 h 143"/>
                <a:gd name="T46" fmla="*/ 70 w 119"/>
                <a:gd name="T47" fmla="*/ 24 h 143"/>
                <a:gd name="T48" fmla="*/ 45 w 119"/>
                <a:gd name="T49" fmla="*/ 24 h 143"/>
                <a:gd name="T50" fmla="*/ 29 w 119"/>
                <a:gd name="T51" fmla="*/ 24 h 143"/>
                <a:gd name="T52" fmla="*/ 29 w 119"/>
                <a:gd name="T53" fmla="*/ 81 h 143"/>
                <a:gd name="T54" fmla="*/ 29 w 119"/>
                <a:gd name="T55" fmla="*/ 119 h 143"/>
                <a:gd name="T56" fmla="*/ 55 w 119"/>
                <a:gd name="T57" fmla="*/ 119 h 143"/>
                <a:gd name="T58" fmla="*/ 75 w 119"/>
                <a:gd name="T59" fmla="*/ 118 h 143"/>
                <a:gd name="T60" fmla="*/ 86 w 119"/>
                <a:gd name="T61" fmla="*/ 113 h 143"/>
                <a:gd name="T62" fmla="*/ 90 w 119"/>
                <a:gd name="T63" fmla="*/ 100 h 143"/>
                <a:gd name="T64" fmla="*/ 87 w 119"/>
                <a:gd name="T65" fmla="*/ 89 h 143"/>
                <a:gd name="T66" fmla="*/ 77 w 119"/>
                <a:gd name="T67" fmla="*/ 83 h 143"/>
                <a:gd name="T68" fmla="*/ 52 w 119"/>
                <a:gd name="T69" fmla="*/ 81 h 143"/>
                <a:gd name="T70" fmla="*/ 29 w 119"/>
                <a:gd name="T71" fmla="*/ 8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9" h="143">
                  <a:moveTo>
                    <a:pt x="0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1"/>
                    <a:pt x="82" y="2"/>
                  </a:cubicBezTo>
                  <a:cubicBezTo>
                    <a:pt x="88" y="2"/>
                    <a:pt x="93" y="4"/>
                    <a:pt x="97" y="7"/>
                  </a:cubicBezTo>
                  <a:cubicBezTo>
                    <a:pt x="101" y="11"/>
                    <a:pt x="105" y="14"/>
                    <a:pt x="108" y="19"/>
                  </a:cubicBezTo>
                  <a:cubicBezTo>
                    <a:pt x="111" y="24"/>
                    <a:pt x="113" y="30"/>
                    <a:pt x="113" y="36"/>
                  </a:cubicBezTo>
                  <a:cubicBezTo>
                    <a:pt x="113" y="43"/>
                    <a:pt x="111" y="49"/>
                    <a:pt x="107" y="55"/>
                  </a:cubicBezTo>
                  <a:cubicBezTo>
                    <a:pt x="103" y="60"/>
                    <a:pt x="99" y="64"/>
                    <a:pt x="92" y="67"/>
                  </a:cubicBezTo>
                  <a:cubicBezTo>
                    <a:pt x="101" y="70"/>
                    <a:pt x="108" y="74"/>
                    <a:pt x="113" y="80"/>
                  </a:cubicBezTo>
                  <a:cubicBezTo>
                    <a:pt x="117" y="86"/>
                    <a:pt x="119" y="94"/>
                    <a:pt x="119" y="102"/>
                  </a:cubicBezTo>
                  <a:cubicBezTo>
                    <a:pt x="119" y="108"/>
                    <a:pt x="118" y="115"/>
                    <a:pt x="115" y="121"/>
                  </a:cubicBezTo>
                  <a:cubicBezTo>
                    <a:pt x="112" y="127"/>
                    <a:pt x="108" y="132"/>
                    <a:pt x="103" y="135"/>
                  </a:cubicBezTo>
                  <a:cubicBezTo>
                    <a:pt x="97" y="139"/>
                    <a:pt x="91" y="142"/>
                    <a:pt x="83" y="142"/>
                  </a:cubicBezTo>
                  <a:cubicBezTo>
                    <a:pt x="78" y="143"/>
                    <a:pt x="67" y="143"/>
                    <a:pt x="49" y="143"/>
                  </a:cubicBezTo>
                  <a:cubicBezTo>
                    <a:pt x="0" y="143"/>
                    <a:pt x="0" y="143"/>
                    <a:pt x="0" y="143"/>
                  </a:cubicBezTo>
                  <a:lnTo>
                    <a:pt x="0" y="0"/>
                  </a:lnTo>
                  <a:close/>
                  <a:moveTo>
                    <a:pt x="29" y="24"/>
                  </a:moveTo>
                  <a:cubicBezTo>
                    <a:pt x="29" y="57"/>
                    <a:pt x="29" y="57"/>
                    <a:pt x="29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59" y="57"/>
                    <a:pt x="66" y="57"/>
                    <a:pt x="69" y="57"/>
                  </a:cubicBezTo>
                  <a:cubicBezTo>
                    <a:pt x="73" y="56"/>
                    <a:pt x="77" y="54"/>
                    <a:pt x="80" y="51"/>
                  </a:cubicBezTo>
                  <a:cubicBezTo>
                    <a:pt x="83" y="49"/>
                    <a:pt x="85" y="45"/>
                    <a:pt x="85" y="40"/>
                  </a:cubicBezTo>
                  <a:cubicBezTo>
                    <a:pt x="85" y="36"/>
                    <a:pt x="83" y="32"/>
                    <a:pt x="81" y="30"/>
                  </a:cubicBezTo>
                  <a:cubicBezTo>
                    <a:pt x="78" y="27"/>
                    <a:pt x="75" y="25"/>
                    <a:pt x="70" y="24"/>
                  </a:cubicBezTo>
                  <a:cubicBezTo>
                    <a:pt x="67" y="24"/>
                    <a:pt x="59" y="24"/>
                    <a:pt x="45" y="24"/>
                  </a:cubicBezTo>
                  <a:lnTo>
                    <a:pt x="29" y="24"/>
                  </a:lnTo>
                  <a:close/>
                  <a:moveTo>
                    <a:pt x="29" y="81"/>
                  </a:moveTo>
                  <a:cubicBezTo>
                    <a:pt x="29" y="119"/>
                    <a:pt x="29" y="119"/>
                    <a:pt x="29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66" y="119"/>
                    <a:pt x="73" y="119"/>
                    <a:pt x="75" y="118"/>
                  </a:cubicBezTo>
                  <a:cubicBezTo>
                    <a:pt x="79" y="118"/>
                    <a:pt x="83" y="115"/>
                    <a:pt x="86" y="113"/>
                  </a:cubicBezTo>
                  <a:cubicBezTo>
                    <a:pt x="88" y="110"/>
                    <a:pt x="90" y="105"/>
                    <a:pt x="90" y="100"/>
                  </a:cubicBezTo>
                  <a:cubicBezTo>
                    <a:pt x="90" y="96"/>
                    <a:pt x="89" y="93"/>
                    <a:pt x="87" y="89"/>
                  </a:cubicBezTo>
                  <a:cubicBezTo>
                    <a:pt x="85" y="86"/>
                    <a:pt x="82" y="84"/>
                    <a:pt x="77" y="83"/>
                  </a:cubicBezTo>
                  <a:cubicBezTo>
                    <a:pt x="74" y="82"/>
                    <a:pt x="65" y="81"/>
                    <a:pt x="52" y="81"/>
                  </a:cubicBezTo>
                  <a:lnTo>
                    <a:pt x="29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A04BC17A-0CEE-404F-89B6-12DDD566F1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7227" y="3263201"/>
              <a:ext cx="121387" cy="137419"/>
            </a:xfrm>
            <a:custGeom>
              <a:avLst/>
              <a:gdLst>
                <a:gd name="T0" fmla="*/ 68 w 97"/>
                <a:gd name="T1" fmla="*/ 73 h 109"/>
                <a:gd name="T2" fmla="*/ 95 w 97"/>
                <a:gd name="T3" fmla="*/ 78 h 109"/>
                <a:gd name="T4" fmla="*/ 78 w 97"/>
                <a:gd name="T5" fmla="*/ 101 h 109"/>
                <a:gd name="T6" fmla="*/ 50 w 97"/>
                <a:gd name="T7" fmla="*/ 109 h 109"/>
                <a:gd name="T8" fmla="*/ 10 w 97"/>
                <a:gd name="T9" fmla="*/ 91 h 109"/>
                <a:gd name="T10" fmla="*/ 0 w 97"/>
                <a:gd name="T11" fmla="*/ 55 h 109"/>
                <a:gd name="T12" fmla="*/ 13 w 97"/>
                <a:gd name="T13" fmla="*/ 15 h 109"/>
                <a:gd name="T14" fmla="*/ 47 w 97"/>
                <a:gd name="T15" fmla="*/ 0 h 109"/>
                <a:gd name="T16" fmla="*/ 84 w 97"/>
                <a:gd name="T17" fmla="*/ 15 h 109"/>
                <a:gd name="T18" fmla="*/ 96 w 97"/>
                <a:gd name="T19" fmla="*/ 62 h 109"/>
                <a:gd name="T20" fmla="*/ 28 w 97"/>
                <a:gd name="T21" fmla="*/ 62 h 109"/>
                <a:gd name="T22" fmla="*/ 35 w 97"/>
                <a:gd name="T23" fmla="*/ 81 h 109"/>
                <a:gd name="T24" fmla="*/ 50 w 97"/>
                <a:gd name="T25" fmla="*/ 88 h 109"/>
                <a:gd name="T26" fmla="*/ 61 w 97"/>
                <a:gd name="T27" fmla="*/ 85 h 109"/>
                <a:gd name="T28" fmla="*/ 68 w 97"/>
                <a:gd name="T29" fmla="*/ 73 h 109"/>
                <a:gd name="T30" fmla="*/ 69 w 97"/>
                <a:gd name="T31" fmla="*/ 46 h 109"/>
                <a:gd name="T32" fmla="*/ 63 w 97"/>
                <a:gd name="T33" fmla="*/ 27 h 109"/>
                <a:gd name="T34" fmla="*/ 49 w 97"/>
                <a:gd name="T35" fmla="*/ 21 h 109"/>
                <a:gd name="T36" fmla="*/ 34 w 97"/>
                <a:gd name="T37" fmla="*/ 28 h 109"/>
                <a:gd name="T38" fmla="*/ 28 w 97"/>
                <a:gd name="T39" fmla="*/ 46 h 109"/>
                <a:gd name="T40" fmla="*/ 69 w 97"/>
                <a:gd name="T41" fmla="*/ 4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09">
                  <a:moveTo>
                    <a:pt x="68" y="73"/>
                  </a:moveTo>
                  <a:cubicBezTo>
                    <a:pt x="95" y="78"/>
                    <a:pt x="95" y="78"/>
                    <a:pt x="95" y="78"/>
                  </a:cubicBezTo>
                  <a:cubicBezTo>
                    <a:pt x="92" y="88"/>
                    <a:pt x="86" y="96"/>
                    <a:pt x="78" y="101"/>
                  </a:cubicBezTo>
                  <a:cubicBezTo>
                    <a:pt x="71" y="106"/>
                    <a:pt x="61" y="109"/>
                    <a:pt x="50" y="109"/>
                  </a:cubicBezTo>
                  <a:cubicBezTo>
                    <a:pt x="32" y="109"/>
                    <a:pt x="19" y="103"/>
                    <a:pt x="10" y="91"/>
                  </a:cubicBezTo>
                  <a:cubicBezTo>
                    <a:pt x="3" y="81"/>
                    <a:pt x="0" y="70"/>
                    <a:pt x="0" y="55"/>
                  </a:cubicBezTo>
                  <a:cubicBezTo>
                    <a:pt x="0" y="38"/>
                    <a:pt x="4" y="25"/>
                    <a:pt x="13" y="15"/>
                  </a:cubicBezTo>
                  <a:cubicBezTo>
                    <a:pt x="22" y="5"/>
                    <a:pt x="34" y="0"/>
                    <a:pt x="47" y="0"/>
                  </a:cubicBezTo>
                  <a:cubicBezTo>
                    <a:pt x="63" y="0"/>
                    <a:pt x="75" y="5"/>
                    <a:pt x="84" y="15"/>
                  </a:cubicBezTo>
                  <a:cubicBezTo>
                    <a:pt x="93" y="26"/>
                    <a:pt x="97" y="41"/>
                    <a:pt x="96" y="62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8" y="70"/>
                    <a:pt x="30" y="77"/>
                    <a:pt x="35" y="81"/>
                  </a:cubicBezTo>
                  <a:cubicBezTo>
                    <a:pt x="39" y="86"/>
                    <a:pt x="44" y="88"/>
                    <a:pt x="50" y="88"/>
                  </a:cubicBezTo>
                  <a:cubicBezTo>
                    <a:pt x="54" y="88"/>
                    <a:pt x="58" y="87"/>
                    <a:pt x="61" y="85"/>
                  </a:cubicBezTo>
                  <a:cubicBezTo>
                    <a:pt x="64" y="82"/>
                    <a:pt x="66" y="78"/>
                    <a:pt x="68" y="73"/>
                  </a:cubicBezTo>
                  <a:close/>
                  <a:moveTo>
                    <a:pt x="69" y="46"/>
                  </a:moveTo>
                  <a:cubicBezTo>
                    <a:pt x="69" y="38"/>
                    <a:pt x="67" y="32"/>
                    <a:pt x="63" y="27"/>
                  </a:cubicBezTo>
                  <a:cubicBezTo>
                    <a:pt x="59" y="23"/>
                    <a:pt x="54" y="21"/>
                    <a:pt x="49" y="21"/>
                  </a:cubicBezTo>
                  <a:cubicBezTo>
                    <a:pt x="43" y="21"/>
                    <a:pt x="38" y="23"/>
                    <a:pt x="34" y="28"/>
                  </a:cubicBezTo>
                  <a:cubicBezTo>
                    <a:pt x="30" y="32"/>
                    <a:pt x="28" y="38"/>
                    <a:pt x="28" y="46"/>
                  </a:cubicBezTo>
                  <a:lnTo>
                    <a:pt x="69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18">
              <a:extLst>
                <a:ext uri="{FF2B5EF4-FFF2-40B4-BE49-F238E27FC236}">
                  <a16:creationId xmlns:a16="http://schemas.microsoft.com/office/drawing/2014/main" id="{4BCFF891-2D37-4843-9498-8250518CC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275" y="3221975"/>
              <a:ext cx="76726" cy="297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19">
              <a:extLst>
                <a:ext uri="{FF2B5EF4-FFF2-40B4-BE49-F238E27FC236}">
                  <a16:creationId xmlns:a16="http://schemas.microsoft.com/office/drawing/2014/main" id="{2900AD70-9DA8-47C4-9352-F6E4CB6E9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037" y="4170167"/>
              <a:ext cx="563418" cy="5668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2D66BFF3-869D-448C-8B3C-89BD8C0E24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1183" y="4304151"/>
              <a:ext cx="207274" cy="310338"/>
            </a:xfrm>
            <a:custGeom>
              <a:avLst/>
              <a:gdLst>
                <a:gd name="T0" fmla="*/ 139 w 165"/>
                <a:gd name="T1" fmla="*/ 143 h 247"/>
                <a:gd name="T2" fmla="*/ 119 w 165"/>
                <a:gd name="T3" fmla="*/ 126 h 247"/>
                <a:gd name="T4" fmla="*/ 117 w 165"/>
                <a:gd name="T5" fmla="*/ 103 h 247"/>
                <a:gd name="T6" fmla="*/ 131 w 165"/>
                <a:gd name="T7" fmla="*/ 90 h 247"/>
                <a:gd name="T8" fmla="*/ 139 w 165"/>
                <a:gd name="T9" fmla="*/ 25 h 247"/>
                <a:gd name="T10" fmla="*/ 126 w 165"/>
                <a:gd name="T11" fmla="*/ 11 h 247"/>
                <a:gd name="T12" fmla="*/ 162 w 165"/>
                <a:gd name="T13" fmla="*/ 0 h 247"/>
                <a:gd name="T14" fmla="*/ 92 w 165"/>
                <a:gd name="T15" fmla="*/ 0 h 247"/>
                <a:gd name="T16" fmla="*/ 57 w 165"/>
                <a:gd name="T17" fmla="*/ 9 h 247"/>
                <a:gd name="T18" fmla="*/ 32 w 165"/>
                <a:gd name="T19" fmla="*/ 88 h 247"/>
                <a:gd name="T20" fmla="*/ 78 w 165"/>
                <a:gd name="T21" fmla="*/ 109 h 247"/>
                <a:gd name="T22" fmla="*/ 84 w 165"/>
                <a:gd name="T23" fmla="*/ 112 h 247"/>
                <a:gd name="T24" fmla="*/ 92 w 165"/>
                <a:gd name="T25" fmla="*/ 143 h 247"/>
                <a:gd name="T26" fmla="*/ 84 w 165"/>
                <a:gd name="T27" fmla="*/ 143 h 247"/>
                <a:gd name="T28" fmla="*/ 25 w 165"/>
                <a:gd name="T29" fmla="*/ 161 h 247"/>
                <a:gd name="T30" fmla="*/ 29 w 165"/>
                <a:gd name="T31" fmla="*/ 229 h 247"/>
                <a:gd name="T32" fmla="*/ 138 w 165"/>
                <a:gd name="T33" fmla="*/ 220 h 247"/>
                <a:gd name="T34" fmla="*/ 139 w 165"/>
                <a:gd name="T35" fmla="*/ 143 h 247"/>
                <a:gd name="T36" fmla="*/ 65 w 165"/>
                <a:gd name="T37" fmla="*/ 86 h 247"/>
                <a:gd name="T38" fmla="*/ 51 w 165"/>
                <a:gd name="T39" fmla="*/ 37 h 247"/>
                <a:gd name="T40" fmla="*/ 71 w 165"/>
                <a:gd name="T41" fmla="*/ 12 h 247"/>
                <a:gd name="T42" fmla="*/ 102 w 165"/>
                <a:gd name="T43" fmla="*/ 20 h 247"/>
                <a:gd name="T44" fmla="*/ 120 w 165"/>
                <a:gd name="T45" fmla="*/ 64 h 247"/>
                <a:gd name="T46" fmla="*/ 100 w 165"/>
                <a:gd name="T47" fmla="*/ 98 h 247"/>
                <a:gd name="T48" fmla="*/ 65 w 165"/>
                <a:gd name="T49" fmla="*/ 86 h 247"/>
                <a:gd name="T50" fmla="*/ 137 w 165"/>
                <a:gd name="T51" fmla="*/ 197 h 247"/>
                <a:gd name="T52" fmla="*/ 118 w 165"/>
                <a:gd name="T53" fmla="*/ 221 h 247"/>
                <a:gd name="T54" fmla="*/ 89 w 165"/>
                <a:gd name="T55" fmla="*/ 227 h 247"/>
                <a:gd name="T56" fmla="*/ 50 w 165"/>
                <a:gd name="T57" fmla="*/ 216 h 247"/>
                <a:gd name="T58" fmla="*/ 54 w 165"/>
                <a:gd name="T59" fmla="*/ 159 h 247"/>
                <a:gd name="T60" fmla="*/ 99 w 165"/>
                <a:gd name="T61" fmla="*/ 151 h 247"/>
                <a:gd name="T62" fmla="*/ 137 w 165"/>
                <a:gd name="T63" fmla="*/ 19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5" h="247">
                  <a:moveTo>
                    <a:pt x="139" y="143"/>
                  </a:moveTo>
                  <a:cubicBezTo>
                    <a:pt x="133" y="137"/>
                    <a:pt x="126" y="132"/>
                    <a:pt x="119" y="126"/>
                  </a:cubicBezTo>
                  <a:cubicBezTo>
                    <a:pt x="110" y="119"/>
                    <a:pt x="110" y="111"/>
                    <a:pt x="117" y="103"/>
                  </a:cubicBezTo>
                  <a:cubicBezTo>
                    <a:pt x="121" y="98"/>
                    <a:pt x="126" y="94"/>
                    <a:pt x="131" y="90"/>
                  </a:cubicBezTo>
                  <a:cubicBezTo>
                    <a:pt x="150" y="72"/>
                    <a:pt x="153" y="47"/>
                    <a:pt x="139" y="25"/>
                  </a:cubicBezTo>
                  <a:cubicBezTo>
                    <a:pt x="135" y="21"/>
                    <a:pt x="131" y="17"/>
                    <a:pt x="126" y="11"/>
                  </a:cubicBezTo>
                  <a:cubicBezTo>
                    <a:pt x="140" y="13"/>
                    <a:pt x="152" y="9"/>
                    <a:pt x="162" y="0"/>
                  </a:cubicBezTo>
                  <a:cubicBezTo>
                    <a:pt x="138" y="0"/>
                    <a:pt x="115" y="0"/>
                    <a:pt x="92" y="0"/>
                  </a:cubicBezTo>
                  <a:cubicBezTo>
                    <a:pt x="80" y="0"/>
                    <a:pt x="68" y="3"/>
                    <a:pt x="57" y="9"/>
                  </a:cubicBezTo>
                  <a:cubicBezTo>
                    <a:pt x="25" y="23"/>
                    <a:pt x="14" y="61"/>
                    <a:pt x="32" y="88"/>
                  </a:cubicBezTo>
                  <a:cubicBezTo>
                    <a:pt x="44" y="104"/>
                    <a:pt x="60" y="109"/>
                    <a:pt x="78" y="109"/>
                  </a:cubicBezTo>
                  <a:cubicBezTo>
                    <a:pt x="81" y="109"/>
                    <a:pt x="86" y="106"/>
                    <a:pt x="84" y="112"/>
                  </a:cubicBezTo>
                  <a:cubicBezTo>
                    <a:pt x="81" y="123"/>
                    <a:pt x="84" y="132"/>
                    <a:pt x="92" y="143"/>
                  </a:cubicBezTo>
                  <a:cubicBezTo>
                    <a:pt x="88" y="143"/>
                    <a:pt x="86" y="142"/>
                    <a:pt x="84" y="143"/>
                  </a:cubicBezTo>
                  <a:cubicBezTo>
                    <a:pt x="63" y="145"/>
                    <a:pt x="42" y="147"/>
                    <a:pt x="25" y="161"/>
                  </a:cubicBezTo>
                  <a:cubicBezTo>
                    <a:pt x="0" y="181"/>
                    <a:pt x="2" y="213"/>
                    <a:pt x="29" y="229"/>
                  </a:cubicBezTo>
                  <a:cubicBezTo>
                    <a:pt x="57" y="247"/>
                    <a:pt x="113" y="242"/>
                    <a:pt x="138" y="220"/>
                  </a:cubicBezTo>
                  <a:cubicBezTo>
                    <a:pt x="164" y="198"/>
                    <a:pt x="165" y="166"/>
                    <a:pt x="139" y="143"/>
                  </a:cubicBezTo>
                  <a:close/>
                  <a:moveTo>
                    <a:pt x="65" y="86"/>
                  </a:moveTo>
                  <a:cubicBezTo>
                    <a:pt x="54" y="72"/>
                    <a:pt x="49" y="55"/>
                    <a:pt x="51" y="37"/>
                  </a:cubicBezTo>
                  <a:cubicBezTo>
                    <a:pt x="53" y="24"/>
                    <a:pt x="59" y="16"/>
                    <a:pt x="71" y="12"/>
                  </a:cubicBezTo>
                  <a:cubicBezTo>
                    <a:pt x="83" y="8"/>
                    <a:pt x="93" y="11"/>
                    <a:pt x="102" y="20"/>
                  </a:cubicBezTo>
                  <a:cubicBezTo>
                    <a:pt x="114" y="33"/>
                    <a:pt x="119" y="50"/>
                    <a:pt x="120" y="64"/>
                  </a:cubicBezTo>
                  <a:cubicBezTo>
                    <a:pt x="120" y="84"/>
                    <a:pt x="114" y="93"/>
                    <a:pt x="100" y="98"/>
                  </a:cubicBezTo>
                  <a:cubicBezTo>
                    <a:pt x="87" y="103"/>
                    <a:pt x="74" y="99"/>
                    <a:pt x="65" y="86"/>
                  </a:cubicBezTo>
                  <a:close/>
                  <a:moveTo>
                    <a:pt x="137" y="197"/>
                  </a:moveTo>
                  <a:cubicBezTo>
                    <a:pt x="136" y="209"/>
                    <a:pt x="128" y="217"/>
                    <a:pt x="118" y="221"/>
                  </a:cubicBezTo>
                  <a:cubicBezTo>
                    <a:pt x="109" y="225"/>
                    <a:pt x="99" y="227"/>
                    <a:pt x="89" y="227"/>
                  </a:cubicBezTo>
                  <a:cubicBezTo>
                    <a:pt x="76" y="227"/>
                    <a:pt x="62" y="224"/>
                    <a:pt x="50" y="216"/>
                  </a:cubicBezTo>
                  <a:cubicBezTo>
                    <a:pt x="28" y="200"/>
                    <a:pt x="30" y="171"/>
                    <a:pt x="54" y="159"/>
                  </a:cubicBezTo>
                  <a:cubicBezTo>
                    <a:pt x="68" y="152"/>
                    <a:pt x="84" y="150"/>
                    <a:pt x="99" y="151"/>
                  </a:cubicBezTo>
                  <a:cubicBezTo>
                    <a:pt x="116" y="152"/>
                    <a:pt x="139" y="180"/>
                    <a:pt x="137" y="1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6CAE04A1-77BB-4507-BB1B-E1EF7FB10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746" y="4300715"/>
              <a:ext cx="96193" cy="97338"/>
            </a:xfrm>
            <a:custGeom>
              <a:avLst/>
              <a:gdLst>
                <a:gd name="T0" fmla="*/ 30 w 84"/>
                <a:gd name="T1" fmla="*/ 85 h 85"/>
                <a:gd name="T2" fmla="*/ 30 w 84"/>
                <a:gd name="T3" fmla="*/ 53 h 85"/>
                <a:gd name="T4" fmla="*/ 0 w 84"/>
                <a:gd name="T5" fmla="*/ 53 h 85"/>
                <a:gd name="T6" fmla="*/ 0 w 84"/>
                <a:gd name="T7" fmla="*/ 32 h 85"/>
                <a:gd name="T8" fmla="*/ 30 w 84"/>
                <a:gd name="T9" fmla="*/ 32 h 85"/>
                <a:gd name="T10" fmla="*/ 30 w 84"/>
                <a:gd name="T11" fmla="*/ 0 h 85"/>
                <a:gd name="T12" fmla="*/ 52 w 84"/>
                <a:gd name="T13" fmla="*/ 0 h 85"/>
                <a:gd name="T14" fmla="*/ 52 w 84"/>
                <a:gd name="T15" fmla="*/ 32 h 85"/>
                <a:gd name="T16" fmla="*/ 84 w 84"/>
                <a:gd name="T17" fmla="*/ 32 h 85"/>
                <a:gd name="T18" fmla="*/ 84 w 84"/>
                <a:gd name="T19" fmla="*/ 53 h 85"/>
                <a:gd name="T20" fmla="*/ 52 w 84"/>
                <a:gd name="T21" fmla="*/ 53 h 85"/>
                <a:gd name="T22" fmla="*/ 52 w 84"/>
                <a:gd name="T23" fmla="*/ 85 h 85"/>
                <a:gd name="T24" fmla="*/ 30 w 84"/>
                <a:gd name="T2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85">
                  <a:moveTo>
                    <a:pt x="30" y="85"/>
                  </a:moveTo>
                  <a:lnTo>
                    <a:pt x="30" y="53"/>
                  </a:lnTo>
                  <a:lnTo>
                    <a:pt x="0" y="53"/>
                  </a:lnTo>
                  <a:lnTo>
                    <a:pt x="0" y="32"/>
                  </a:lnTo>
                  <a:lnTo>
                    <a:pt x="30" y="32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52" y="32"/>
                  </a:lnTo>
                  <a:lnTo>
                    <a:pt x="84" y="32"/>
                  </a:lnTo>
                  <a:lnTo>
                    <a:pt x="84" y="53"/>
                  </a:lnTo>
                  <a:lnTo>
                    <a:pt x="52" y="53"/>
                  </a:lnTo>
                  <a:lnTo>
                    <a:pt x="52" y="85"/>
                  </a:lnTo>
                  <a:lnTo>
                    <a:pt x="30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22">
              <a:extLst>
                <a:ext uri="{FF2B5EF4-FFF2-40B4-BE49-F238E27FC236}">
                  <a16:creationId xmlns:a16="http://schemas.microsoft.com/office/drawing/2014/main" id="{AADFA746-658D-4613-9C25-977EA7E1B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410" y="2350510"/>
              <a:ext cx="677934" cy="6836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2A51CED0-BAFE-4DAA-8308-96C03B091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958" y="2498235"/>
              <a:ext cx="213000" cy="147725"/>
            </a:xfrm>
            <a:custGeom>
              <a:avLst/>
              <a:gdLst>
                <a:gd name="T0" fmla="*/ 66 w 170"/>
                <a:gd name="T1" fmla="*/ 0 h 117"/>
                <a:gd name="T2" fmla="*/ 69 w 170"/>
                <a:gd name="T3" fmla="*/ 1 h 117"/>
                <a:gd name="T4" fmla="*/ 153 w 170"/>
                <a:gd name="T5" fmla="*/ 53 h 117"/>
                <a:gd name="T6" fmla="*/ 167 w 170"/>
                <a:gd name="T7" fmla="*/ 61 h 117"/>
                <a:gd name="T8" fmla="*/ 167 w 170"/>
                <a:gd name="T9" fmla="*/ 66 h 117"/>
                <a:gd name="T10" fmla="*/ 141 w 170"/>
                <a:gd name="T11" fmla="*/ 88 h 117"/>
                <a:gd name="T12" fmla="*/ 107 w 170"/>
                <a:gd name="T13" fmla="*/ 115 h 117"/>
                <a:gd name="T14" fmla="*/ 100 w 170"/>
                <a:gd name="T15" fmla="*/ 116 h 117"/>
                <a:gd name="T16" fmla="*/ 26 w 170"/>
                <a:gd name="T17" fmla="*/ 71 h 117"/>
                <a:gd name="T18" fmla="*/ 3 w 170"/>
                <a:gd name="T19" fmla="*/ 56 h 117"/>
                <a:gd name="T20" fmla="*/ 3 w 170"/>
                <a:gd name="T21" fmla="*/ 51 h 117"/>
                <a:gd name="T22" fmla="*/ 46 w 170"/>
                <a:gd name="T23" fmla="*/ 16 h 117"/>
                <a:gd name="T24" fmla="*/ 63 w 170"/>
                <a:gd name="T25" fmla="*/ 2 h 117"/>
                <a:gd name="T26" fmla="*/ 66 w 170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" h="117">
                  <a:moveTo>
                    <a:pt x="66" y="0"/>
                  </a:moveTo>
                  <a:cubicBezTo>
                    <a:pt x="67" y="0"/>
                    <a:pt x="68" y="0"/>
                    <a:pt x="69" y="1"/>
                  </a:cubicBezTo>
                  <a:cubicBezTo>
                    <a:pt x="97" y="18"/>
                    <a:pt x="125" y="36"/>
                    <a:pt x="153" y="53"/>
                  </a:cubicBezTo>
                  <a:cubicBezTo>
                    <a:pt x="158" y="56"/>
                    <a:pt x="162" y="59"/>
                    <a:pt x="167" y="61"/>
                  </a:cubicBezTo>
                  <a:cubicBezTo>
                    <a:pt x="170" y="63"/>
                    <a:pt x="170" y="64"/>
                    <a:pt x="167" y="66"/>
                  </a:cubicBezTo>
                  <a:cubicBezTo>
                    <a:pt x="159" y="73"/>
                    <a:pt x="150" y="80"/>
                    <a:pt x="141" y="88"/>
                  </a:cubicBezTo>
                  <a:cubicBezTo>
                    <a:pt x="130" y="97"/>
                    <a:pt x="118" y="106"/>
                    <a:pt x="107" y="115"/>
                  </a:cubicBezTo>
                  <a:cubicBezTo>
                    <a:pt x="104" y="117"/>
                    <a:pt x="104" y="117"/>
                    <a:pt x="100" y="116"/>
                  </a:cubicBezTo>
                  <a:cubicBezTo>
                    <a:pt x="76" y="101"/>
                    <a:pt x="51" y="86"/>
                    <a:pt x="26" y="71"/>
                  </a:cubicBezTo>
                  <a:cubicBezTo>
                    <a:pt x="19" y="66"/>
                    <a:pt x="11" y="61"/>
                    <a:pt x="3" y="56"/>
                  </a:cubicBezTo>
                  <a:cubicBezTo>
                    <a:pt x="0" y="54"/>
                    <a:pt x="0" y="53"/>
                    <a:pt x="3" y="51"/>
                  </a:cubicBezTo>
                  <a:cubicBezTo>
                    <a:pt x="17" y="40"/>
                    <a:pt x="31" y="28"/>
                    <a:pt x="46" y="16"/>
                  </a:cubicBezTo>
                  <a:cubicBezTo>
                    <a:pt x="51" y="11"/>
                    <a:pt x="57" y="6"/>
                    <a:pt x="63" y="2"/>
                  </a:cubicBezTo>
                  <a:cubicBezTo>
                    <a:pt x="64" y="1"/>
                    <a:pt x="65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424E870D-F55A-4A9A-A0F9-F22BC27AB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797" y="2498235"/>
              <a:ext cx="210709" cy="148871"/>
            </a:xfrm>
            <a:custGeom>
              <a:avLst/>
              <a:gdLst>
                <a:gd name="T0" fmla="*/ 103 w 169"/>
                <a:gd name="T1" fmla="*/ 0 h 118"/>
                <a:gd name="T2" fmla="*/ 106 w 169"/>
                <a:gd name="T3" fmla="*/ 1 h 118"/>
                <a:gd name="T4" fmla="*/ 138 w 169"/>
                <a:gd name="T5" fmla="*/ 28 h 118"/>
                <a:gd name="T6" fmla="*/ 166 w 169"/>
                <a:gd name="T7" fmla="*/ 51 h 118"/>
                <a:gd name="T8" fmla="*/ 168 w 169"/>
                <a:gd name="T9" fmla="*/ 52 h 118"/>
                <a:gd name="T10" fmla="*/ 167 w 169"/>
                <a:gd name="T11" fmla="*/ 56 h 118"/>
                <a:gd name="T12" fmla="*/ 147 w 169"/>
                <a:gd name="T13" fmla="*/ 68 h 118"/>
                <a:gd name="T14" fmla="*/ 69 w 169"/>
                <a:gd name="T15" fmla="*/ 115 h 118"/>
                <a:gd name="T16" fmla="*/ 63 w 169"/>
                <a:gd name="T17" fmla="*/ 115 h 118"/>
                <a:gd name="T18" fmla="*/ 27 w 169"/>
                <a:gd name="T19" fmla="*/ 86 h 118"/>
                <a:gd name="T20" fmla="*/ 4 w 169"/>
                <a:gd name="T21" fmla="*/ 67 h 118"/>
                <a:gd name="T22" fmla="*/ 3 w 169"/>
                <a:gd name="T23" fmla="*/ 66 h 118"/>
                <a:gd name="T24" fmla="*/ 3 w 169"/>
                <a:gd name="T25" fmla="*/ 61 h 118"/>
                <a:gd name="T26" fmla="*/ 100 w 169"/>
                <a:gd name="T27" fmla="*/ 2 h 118"/>
                <a:gd name="T28" fmla="*/ 103 w 169"/>
                <a:gd name="T2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118">
                  <a:moveTo>
                    <a:pt x="103" y="0"/>
                  </a:moveTo>
                  <a:cubicBezTo>
                    <a:pt x="105" y="0"/>
                    <a:pt x="106" y="0"/>
                    <a:pt x="106" y="1"/>
                  </a:cubicBezTo>
                  <a:cubicBezTo>
                    <a:pt x="117" y="10"/>
                    <a:pt x="128" y="19"/>
                    <a:pt x="138" y="28"/>
                  </a:cubicBezTo>
                  <a:cubicBezTo>
                    <a:pt x="148" y="35"/>
                    <a:pt x="157" y="43"/>
                    <a:pt x="166" y="51"/>
                  </a:cubicBezTo>
                  <a:cubicBezTo>
                    <a:pt x="167" y="51"/>
                    <a:pt x="167" y="52"/>
                    <a:pt x="168" y="52"/>
                  </a:cubicBezTo>
                  <a:cubicBezTo>
                    <a:pt x="169" y="54"/>
                    <a:pt x="169" y="54"/>
                    <a:pt x="167" y="56"/>
                  </a:cubicBezTo>
                  <a:cubicBezTo>
                    <a:pt x="161" y="60"/>
                    <a:pt x="154" y="64"/>
                    <a:pt x="147" y="68"/>
                  </a:cubicBezTo>
                  <a:cubicBezTo>
                    <a:pt x="121" y="84"/>
                    <a:pt x="95" y="100"/>
                    <a:pt x="69" y="115"/>
                  </a:cubicBezTo>
                  <a:cubicBezTo>
                    <a:pt x="66" y="117"/>
                    <a:pt x="66" y="118"/>
                    <a:pt x="63" y="115"/>
                  </a:cubicBezTo>
                  <a:cubicBezTo>
                    <a:pt x="51" y="105"/>
                    <a:pt x="39" y="95"/>
                    <a:pt x="27" y="86"/>
                  </a:cubicBezTo>
                  <a:cubicBezTo>
                    <a:pt x="19" y="79"/>
                    <a:pt x="11" y="73"/>
                    <a:pt x="4" y="67"/>
                  </a:cubicBezTo>
                  <a:cubicBezTo>
                    <a:pt x="3" y="67"/>
                    <a:pt x="3" y="67"/>
                    <a:pt x="3" y="66"/>
                  </a:cubicBezTo>
                  <a:cubicBezTo>
                    <a:pt x="0" y="64"/>
                    <a:pt x="0" y="64"/>
                    <a:pt x="3" y="61"/>
                  </a:cubicBezTo>
                  <a:cubicBezTo>
                    <a:pt x="35" y="42"/>
                    <a:pt x="68" y="22"/>
                    <a:pt x="100" y="2"/>
                  </a:cubicBezTo>
                  <a:cubicBezTo>
                    <a:pt x="101" y="1"/>
                    <a:pt x="102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78C694D5-DF7B-4B3F-A2B0-E43467BAC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119" y="2659703"/>
              <a:ext cx="196967" cy="137419"/>
            </a:xfrm>
            <a:custGeom>
              <a:avLst/>
              <a:gdLst>
                <a:gd name="T0" fmla="*/ 97 w 158"/>
                <a:gd name="T1" fmla="*/ 0 h 109"/>
                <a:gd name="T2" fmla="*/ 99 w 158"/>
                <a:gd name="T3" fmla="*/ 1 h 109"/>
                <a:gd name="T4" fmla="*/ 131 w 158"/>
                <a:gd name="T5" fmla="*/ 28 h 109"/>
                <a:gd name="T6" fmla="*/ 155 w 158"/>
                <a:gd name="T7" fmla="*/ 48 h 109"/>
                <a:gd name="T8" fmla="*/ 155 w 158"/>
                <a:gd name="T9" fmla="*/ 52 h 109"/>
                <a:gd name="T10" fmla="*/ 68 w 158"/>
                <a:gd name="T11" fmla="*/ 104 h 109"/>
                <a:gd name="T12" fmla="*/ 60 w 158"/>
                <a:gd name="T13" fmla="*/ 108 h 109"/>
                <a:gd name="T14" fmla="*/ 56 w 158"/>
                <a:gd name="T15" fmla="*/ 108 h 109"/>
                <a:gd name="T16" fmla="*/ 32 w 158"/>
                <a:gd name="T17" fmla="*/ 87 h 109"/>
                <a:gd name="T18" fmla="*/ 3 w 158"/>
                <a:gd name="T19" fmla="*/ 62 h 109"/>
                <a:gd name="T20" fmla="*/ 3 w 158"/>
                <a:gd name="T21" fmla="*/ 57 h 109"/>
                <a:gd name="T22" fmla="*/ 93 w 158"/>
                <a:gd name="T23" fmla="*/ 2 h 109"/>
                <a:gd name="T24" fmla="*/ 97 w 158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09">
                  <a:moveTo>
                    <a:pt x="97" y="0"/>
                  </a:moveTo>
                  <a:cubicBezTo>
                    <a:pt x="98" y="0"/>
                    <a:pt x="99" y="1"/>
                    <a:pt x="99" y="1"/>
                  </a:cubicBezTo>
                  <a:cubicBezTo>
                    <a:pt x="110" y="10"/>
                    <a:pt x="121" y="19"/>
                    <a:pt x="131" y="28"/>
                  </a:cubicBezTo>
                  <a:cubicBezTo>
                    <a:pt x="139" y="35"/>
                    <a:pt x="147" y="42"/>
                    <a:pt x="155" y="48"/>
                  </a:cubicBezTo>
                  <a:cubicBezTo>
                    <a:pt x="158" y="50"/>
                    <a:pt x="158" y="51"/>
                    <a:pt x="155" y="52"/>
                  </a:cubicBezTo>
                  <a:cubicBezTo>
                    <a:pt x="126" y="69"/>
                    <a:pt x="97" y="87"/>
                    <a:pt x="68" y="104"/>
                  </a:cubicBezTo>
                  <a:cubicBezTo>
                    <a:pt x="65" y="105"/>
                    <a:pt x="63" y="106"/>
                    <a:pt x="60" y="108"/>
                  </a:cubicBezTo>
                  <a:cubicBezTo>
                    <a:pt x="59" y="109"/>
                    <a:pt x="57" y="109"/>
                    <a:pt x="56" y="108"/>
                  </a:cubicBezTo>
                  <a:cubicBezTo>
                    <a:pt x="48" y="101"/>
                    <a:pt x="40" y="94"/>
                    <a:pt x="32" y="87"/>
                  </a:cubicBezTo>
                  <a:cubicBezTo>
                    <a:pt x="22" y="78"/>
                    <a:pt x="12" y="70"/>
                    <a:pt x="3" y="62"/>
                  </a:cubicBezTo>
                  <a:cubicBezTo>
                    <a:pt x="0" y="59"/>
                    <a:pt x="0" y="59"/>
                    <a:pt x="3" y="57"/>
                  </a:cubicBezTo>
                  <a:cubicBezTo>
                    <a:pt x="33" y="38"/>
                    <a:pt x="63" y="20"/>
                    <a:pt x="93" y="2"/>
                  </a:cubicBezTo>
                  <a:cubicBezTo>
                    <a:pt x="95" y="1"/>
                    <a:pt x="96" y="1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B36CA320-5638-4F3A-B2D9-06A13BF92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522" y="2659703"/>
              <a:ext cx="198113" cy="137419"/>
            </a:xfrm>
            <a:custGeom>
              <a:avLst/>
              <a:gdLst>
                <a:gd name="T0" fmla="*/ 99 w 158"/>
                <a:gd name="T1" fmla="*/ 109 h 109"/>
                <a:gd name="T2" fmla="*/ 97 w 158"/>
                <a:gd name="T3" fmla="*/ 108 h 109"/>
                <a:gd name="T4" fmla="*/ 3 w 158"/>
                <a:gd name="T5" fmla="*/ 53 h 109"/>
                <a:gd name="T6" fmla="*/ 3 w 158"/>
                <a:gd name="T7" fmla="*/ 52 h 109"/>
                <a:gd name="T8" fmla="*/ 2 w 158"/>
                <a:gd name="T9" fmla="*/ 48 h 109"/>
                <a:gd name="T10" fmla="*/ 15 w 158"/>
                <a:gd name="T11" fmla="*/ 37 h 109"/>
                <a:gd name="T12" fmla="*/ 49 w 158"/>
                <a:gd name="T13" fmla="*/ 9 h 109"/>
                <a:gd name="T14" fmla="*/ 58 w 158"/>
                <a:gd name="T15" fmla="*/ 1 h 109"/>
                <a:gd name="T16" fmla="*/ 62 w 158"/>
                <a:gd name="T17" fmla="*/ 1 h 109"/>
                <a:gd name="T18" fmla="*/ 86 w 158"/>
                <a:gd name="T19" fmla="*/ 15 h 109"/>
                <a:gd name="T20" fmla="*/ 155 w 158"/>
                <a:gd name="T21" fmla="*/ 57 h 109"/>
                <a:gd name="T22" fmla="*/ 155 w 158"/>
                <a:gd name="T23" fmla="*/ 57 h 109"/>
                <a:gd name="T24" fmla="*/ 156 w 158"/>
                <a:gd name="T25" fmla="*/ 61 h 109"/>
                <a:gd name="T26" fmla="*/ 143 w 158"/>
                <a:gd name="T27" fmla="*/ 72 h 109"/>
                <a:gd name="T28" fmla="*/ 116 w 158"/>
                <a:gd name="T29" fmla="*/ 96 h 109"/>
                <a:gd name="T30" fmla="*/ 101 w 158"/>
                <a:gd name="T31" fmla="*/ 108 h 109"/>
                <a:gd name="T32" fmla="*/ 99 w 158"/>
                <a:gd name="T3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09">
                  <a:moveTo>
                    <a:pt x="99" y="109"/>
                  </a:moveTo>
                  <a:cubicBezTo>
                    <a:pt x="99" y="108"/>
                    <a:pt x="98" y="108"/>
                    <a:pt x="97" y="108"/>
                  </a:cubicBezTo>
                  <a:cubicBezTo>
                    <a:pt x="66" y="90"/>
                    <a:pt x="35" y="71"/>
                    <a:pt x="3" y="53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1"/>
                    <a:pt x="0" y="50"/>
                    <a:pt x="2" y="48"/>
                  </a:cubicBezTo>
                  <a:cubicBezTo>
                    <a:pt x="6" y="45"/>
                    <a:pt x="11" y="41"/>
                    <a:pt x="15" y="37"/>
                  </a:cubicBezTo>
                  <a:cubicBezTo>
                    <a:pt x="26" y="28"/>
                    <a:pt x="38" y="18"/>
                    <a:pt x="49" y="9"/>
                  </a:cubicBezTo>
                  <a:cubicBezTo>
                    <a:pt x="52" y="6"/>
                    <a:pt x="55" y="3"/>
                    <a:pt x="58" y="1"/>
                  </a:cubicBezTo>
                  <a:cubicBezTo>
                    <a:pt x="60" y="0"/>
                    <a:pt x="61" y="0"/>
                    <a:pt x="62" y="1"/>
                  </a:cubicBezTo>
                  <a:cubicBezTo>
                    <a:pt x="71" y="6"/>
                    <a:pt x="78" y="11"/>
                    <a:pt x="86" y="15"/>
                  </a:cubicBezTo>
                  <a:cubicBezTo>
                    <a:pt x="109" y="29"/>
                    <a:pt x="132" y="43"/>
                    <a:pt x="155" y="57"/>
                  </a:cubicBezTo>
                  <a:cubicBezTo>
                    <a:pt x="155" y="57"/>
                    <a:pt x="155" y="57"/>
                    <a:pt x="155" y="57"/>
                  </a:cubicBezTo>
                  <a:cubicBezTo>
                    <a:pt x="157" y="59"/>
                    <a:pt x="158" y="59"/>
                    <a:pt x="156" y="61"/>
                  </a:cubicBezTo>
                  <a:cubicBezTo>
                    <a:pt x="151" y="65"/>
                    <a:pt x="147" y="68"/>
                    <a:pt x="143" y="72"/>
                  </a:cubicBezTo>
                  <a:cubicBezTo>
                    <a:pt x="134" y="80"/>
                    <a:pt x="124" y="88"/>
                    <a:pt x="116" y="96"/>
                  </a:cubicBezTo>
                  <a:cubicBezTo>
                    <a:pt x="111" y="100"/>
                    <a:pt x="106" y="104"/>
                    <a:pt x="101" y="108"/>
                  </a:cubicBezTo>
                  <a:cubicBezTo>
                    <a:pt x="101" y="108"/>
                    <a:pt x="100" y="109"/>
                    <a:pt x="99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8CD7FCD-B1D6-43A6-A2C4-7DB0913DD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812" y="2742154"/>
              <a:ext cx="125968" cy="145435"/>
            </a:xfrm>
            <a:custGeom>
              <a:avLst/>
              <a:gdLst>
                <a:gd name="T0" fmla="*/ 0 w 101"/>
                <a:gd name="T1" fmla="*/ 58 h 116"/>
                <a:gd name="T2" fmla="*/ 0 w 101"/>
                <a:gd name="T3" fmla="*/ 4 h 116"/>
                <a:gd name="T4" fmla="*/ 0 w 101"/>
                <a:gd name="T5" fmla="*/ 3 h 116"/>
                <a:gd name="T6" fmla="*/ 1 w 101"/>
                <a:gd name="T7" fmla="*/ 0 h 116"/>
                <a:gd name="T8" fmla="*/ 4 w 101"/>
                <a:gd name="T9" fmla="*/ 1 h 116"/>
                <a:gd name="T10" fmla="*/ 19 w 101"/>
                <a:gd name="T11" fmla="*/ 14 h 116"/>
                <a:gd name="T12" fmla="*/ 55 w 101"/>
                <a:gd name="T13" fmla="*/ 43 h 116"/>
                <a:gd name="T14" fmla="*/ 65 w 101"/>
                <a:gd name="T15" fmla="*/ 52 h 116"/>
                <a:gd name="T16" fmla="*/ 70 w 101"/>
                <a:gd name="T17" fmla="*/ 52 h 116"/>
                <a:gd name="T18" fmla="*/ 98 w 101"/>
                <a:gd name="T19" fmla="*/ 37 h 116"/>
                <a:gd name="T20" fmla="*/ 101 w 101"/>
                <a:gd name="T21" fmla="*/ 39 h 116"/>
                <a:gd name="T22" fmla="*/ 101 w 101"/>
                <a:gd name="T23" fmla="*/ 52 h 116"/>
                <a:gd name="T24" fmla="*/ 99 w 101"/>
                <a:gd name="T25" fmla="*/ 56 h 116"/>
                <a:gd name="T26" fmla="*/ 49 w 101"/>
                <a:gd name="T27" fmla="*/ 87 h 116"/>
                <a:gd name="T28" fmla="*/ 5 w 101"/>
                <a:gd name="T29" fmla="*/ 114 h 116"/>
                <a:gd name="T30" fmla="*/ 1 w 101"/>
                <a:gd name="T31" fmla="*/ 115 h 116"/>
                <a:gd name="T32" fmla="*/ 0 w 101"/>
                <a:gd name="T33" fmla="*/ 111 h 116"/>
                <a:gd name="T34" fmla="*/ 0 w 101"/>
                <a:gd name="T35" fmla="*/ 5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16">
                  <a:moveTo>
                    <a:pt x="0" y="58"/>
                  </a:moveTo>
                  <a:cubicBezTo>
                    <a:pt x="0" y="40"/>
                    <a:pt x="0" y="22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9" y="5"/>
                    <a:pt x="14" y="10"/>
                    <a:pt x="19" y="14"/>
                  </a:cubicBezTo>
                  <a:cubicBezTo>
                    <a:pt x="31" y="23"/>
                    <a:pt x="43" y="34"/>
                    <a:pt x="55" y="43"/>
                  </a:cubicBezTo>
                  <a:cubicBezTo>
                    <a:pt x="58" y="46"/>
                    <a:pt x="62" y="49"/>
                    <a:pt x="65" y="52"/>
                  </a:cubicBezTo>
                  <a:cubicBezTo>
                    <a:pt x="67" y="53"/>
                    <a:pt x="68" y="53"/>
                    <a:pt x="70" y="52"/>
                  </a:cubicBezTo>
                  <a:cubicBezTo>
                    <a:pt x="79" y="47"/>
                    <a:pt x="89" y="42"/>
                    <a:pt x="98" y="37"/>
                  </a:cubicBezTo>
                  <a:cubicBezTo>
                    <a:pt x="100" y="36"/>
                    <a:pt x="101" y="36"/>
                    <a:pt x="101" y="39"/>
                  </a:cubicBezTo>
                  <a:cubicBezTo>
                    <a:pt x="101" y="43"/>
                    <a:pt x="101" y="47"/>
                    <a:pt x="101" y="52"/>
                  </a:cubicBezTo>
                  <a:cubicBezTo>
                    <a:pt x="101" y="54"/>
                    <a:pt x="101" y="55"/>
                    <a:pt x="99" y="56"/>
                  </a:cubicBezTo>
                  <a:cubicBezTo>
                    <a:pt x="82" y="66"/>
                    <a:pt x="65" y="76"/>
                    <a:pt x="49" y="87"/>
                  </a:cubicBezTo>
                  <a:cubicBezTo>
                    <a:pt x="34" y="96"/>
                    <a:pt x="19" y="105"/>
                    <a:pt x="5" y="114"/>
                  </a:cubicBezTo>
                  <a:cubicBezTo>
                    <a:pt x="4" y="114"/>
                    <a:pt x="3" y="116"/>
                    <a:pt x="1" y="115"/>
                  </a:cubicBezTo>
                  <a:cubicBezTo>
                    <a:pt x="0" y="114"/>
                    <a:pt x="0" y="113"/>
                    <a:pt x="0" y="111"/>
                  </a:cubicBezTo>
                  <a:cubicBezTo>
                    <a:pt x="0" y="93"/>
                    <a:pt x="0" y="76"/>
                    <a:pt x="0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36869599-5087-4BBD-9A38-787FC1CF8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683" y="2742154"/>
              <a:ext cx="127113" cy="145435"/>
            </a:xfrm>
            <a:custGeom>
              <a:avLst/>
              <a:gdLst>
                <a:gd name="T0" fmla="*/ 101 w 101"/>
                <a:gd name="T1" fmla="*/ 58 h 116"/>
                <a:gd name="T2" fmla="*/ 101 w 101"/>
                <a:gd name="T3" fmla="*/ 110 h 116"/>
                <a:gd name="T4" fmla="*/ 101 w 101"/>
                <a:gd name="T5" fmla="*/ 112 h 116"/>
                <a:gd name="T6" fmla="*/ 98 w 101"/>
                <a:gd name="T7" fmla="*/ 114 h 116"/>
                <a:gd name="T8" fmla="*/ 54 w 101"/>
                <a:gd name="T9" fmla="*/ 88 h 116"/>
                <a:gd name="T10" fmla="*/ 4 w 101"/>
                <a:gd name="T11" fmla="*/ 56 h 116"/>
                <a:gd name="T12" fmla="*/ 1 w 101"/>
                <a:gd name="T13" fmla="*/ 52 h 116"/>
                <a:gd name="T14" fmla="*/ 1 w 101"/>
                <a:gd name="T15" fmla="*/ 39 h 116"/>
                <a:gd name="T16" fmla="*/ 4 w 101"/>
                <a:gd name="T17" fmla="*/ 37 h 116"/>
                <a:gd name="T18" fmla="*/ 32 w 101"/>
                <a:gd name="T19" fmla="*/ 52 h 116"/>
                <a:gd name="T20" fmla="*/ 37 w 101"/>
                <a:gd name="T21" fmla="*/ 52 h 116"/>
                <a:gd name="T22" fmla="*/ 83 w 101"/>
                <a:gd name="T23" fmla="*/ 14 h 116"/>
                <a:gd name="T24" fmla="*/ 97 w 101"/>
                <a:gd name="T25" fmla="*/ 3 h 116"/>
                <a:gd name="T26" fmla="*/ 99 w 101"/>
                <a:gd name="T27" fmla="*/ 1 h 116"/>
                <a:gd name="T28" fmla="*/ 101 w 101"/>
                <a:gd name="T29" fmla="*/ 2 h 116"/>
                <a:gd name="T30" fmla="*/ 101 w 101"/>
                <a:gd name="T31" fmla="*/ 4 h 116"/>
                <a:gd name="T32" fmla="*/ 101 w 101"/>
                <a:gd name="T33" fmla="*/ 5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16">
                  <a:moveTo>
                    <a:pt x="101" y="58"/>
                  </a:moveTo>
                  <a:cubicBezTo>
                    <a:pt x="101" y="75"/>
                    <a:pt x="101" y="93"/>
                    <a:pt x="101" y="110"/>
                  </a:cubicBezTo>
                  <a:cubicBezTo>
                    <a:pt x="101" y="111"/>
                    <a:pt x="101" y="112"/>
                    <a:pt x="101" y="112"/>
                  </a:cubicBezTo>
                  <a:cubicBezTo>
                    <a:pt x="101" y="115"/>
                    <a:pt x="100" y="116"/>
                    <a:pt x="98" y="114"/>
                  </a:cubicBezTo>
                  <a:cubicBezTo>
                    <a:pt x="83" y="105"/>
                    <a:pt x="69" y="96"/>
                    <a:pt x="54" y="88"/>
                  </a:cubicBezTo>
                  <a:cubicBezTo>
                    <a:pt x="37" y="77"/>
                    <a:pt x="20" y="67"/>
                    <a:pt x="4" y="56"/>
                  </a:cubicBezTo>
                  <a:cubicBezTo>
                    <a:pt x="2" y="55"/>
                    <a:pt x="0" y="54"/>
                    <a:pt x="1" y="52"/>
                  </a:cubicBezTo>
                  <a:cubicBezTo>
                    <a:pt x="1" y="47"/>
                    <a:pt x="1" y="43"/>
                    <a:pt x="1" y="39"/>
                  </a:cubicBezTo>
                  <a:cubicBezTo>
                    <a:pt x="1" y="36"/>
                    <a:pt x="2" y="36"/>
                    <a:pt x="4" y="37"/>
                  </a:cubicBezTo>
                  <a:cubicBezTo>
                    <a:pt x="14" y="42"/>
                    <a:pt x="23" y="47"/>
                    <a:pt x="32" y="52"/>
                  </a:cubicBezTo>
                  <a:cubicBezTo>
                    <a:pt x="34" y="53"/>
                    <a:pt x="35" y="53"/>
                    <a:pt x="37" y="52"/>
                  </a:cubicBezTo>
                  <a:cubicBezTo>
                    <a:pt x="52" y="39"/>
                    <a:pt x="68" y="26"/>
                    <a:pt x="83" y="14"/>
                  </a:cubicBezTo>
                  <a:cubicBezTo>
                    <a:pt x="88" y="10"/>
                    <a:pt x="92" y="6"/>
                    <a:pt x="97" y="3"/>
                  </a:cubicBezTo>
                  <a:cubicBezTo>
                    <a:pt x="97" y="2"/>
                    <a:pt x="98" y="1"/>
                    <a:pt x="99" y="1"/>
                  </a:cubicBezTo>
                  <a:cubicBezTo>
                    <a:pt x="100" y="0"/>
                    <a:pt x="101" y="0"/>
                    <a:pt x="101" y="2"/>
                  </a:cubicBezTo>
                  <a:cubicBezTo>
                    <a:pt x="101" y="3"/>
                    <a:pt x="101" y="3"/>
                    <a:pt x="101" y="4"/>
                  </a:cubicBezTo>
                  <a:cubicBezTo>
                    <a:pt x="101" y="22"/>
                    <a:pt x="101" y="40"/>
                    <a:pt x="101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29">
              <a:extLst>
                <a:ext uri="{FF2B5EF4-FFF2-40B4-BE49-F238E27FC236}">
                  <a16:creationId xmlns:a16="http://schemas.microsoft.com/office/drawing/2014/main" id="{467406B4-711A-4201-8A3D-137BE818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585" y="4331635"/>
              <a:ext cx="460354" cy="46493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221FB233-1ECB-43CB-B347-4BE00B917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8278" y="4422102"/>
              <a:ext cx="196967" cy="282854"/>
            </a:xfrm>
            <a:custGeom>
              <a:avLst/>
              <a:gdLst>
                <a:gd name="T0" fmla="*/ 28 w 158"/>
                <a:gd name="T1" fmla="*/ 83 h 224"/>
                <a:gd name="T2" fmla="*/ 43 w 158"/>
                <a:gd name="T3" fmla="*/ 87 h 224"/>
                <a:gd name="T4" fmla="*/ 103 w 158"/>
                <a:gd name="T5" fmla="*/ 41 h 224"/>
                <a:gd name="T6" fmla="*/ 101 w 158"/>
                <a:gd name="T7" fmla="*/ 29 h 224"/>
                <a:gd name="T8" fmla="*/ 129 w 158"/>
                <a:gd name="T9" fmla="*/ 0 h 224"/>
                <a:gd name="T10" fmla="*/ 158 w 158"/>
                <a:gd name="T11" fmla="*/ 29 h 224"/>
                <a:gd name="T12" fmla="*/ 129 w 158"/>
                <a:gd name="T13" fmla="*/ 57 h 224"/>
                <a:gd name="T14" fmla="*/ 113 w 158"/>
                <a:gd name="T15" fmla="*/ 52 h 224"/>
                <a:gd name="T16" fmla="*/ 53 w 158"/>
                <a:gd name="T17" fmla="*/ 97 h 224"/>
                <a:gd name="T18" fmla="*/ 57 w 158"/>
                <a:gd name="T19" fmla="*/ 111 h 224"/>
                <a:gd name="T20" fmla="*/ 53 w 158"/>
                <a:gd name="T21" fmla="*/ 125 h 224"/>
                <a:gd name="T22" fmla="*/ 113 w 158"/>
                <a:gd name="T23" fmla="*/ 172 h 224"/>
                <a:gd name="T24" fmla="*/ 129 w 158"/>
                <a:gd name="T25" fmla="*/ 167 h 224"/>
                <a:gd name="T26" fmla="*/ 158 w 158"/>
                <a:gd name="T27" fmla="*/ 196 h 224"/>
                <a:gd name="T28" fmla="*/ 129 w 158"/>
                <a:gd name="T29" fmla="*/ 224 h 224"/>
                <a:gd name="T30" fmla="*/ 101 w 158"/>
                <a:gd name="T31" fmla="*/ 196 h 224"/>
                <a:gd name="T32" fmla="*/ 104 w 158"/>
                <a:gd name="T33" fmla="*/ 183 h 224"/>
                <a:gd name="T34" fmla="*/ 43 w 158"/>
                <a:gd name="T35" fmla="*/ 136 h 224"/>
                <a:gd name="T36" fmla="*/ 28 w 158"/>
                <a:gd name="T37" fmla="*/ 140 h 224"/>
                <a:gd name="T38" fmla="*/ 0 w 158"/>
                <a:gd name="T39" fmla="*/ 111 h 224"/>
                <a:gd name="T40" fmla="*/ 28 w 158"/>
                <a:gd name="T41" fmla="*/ 8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24">
                  <a:moveTo>
                    <a:pt x="28" y="83"/>
                  </a:moveTo>
                  <a:cubicBezTo>
                    <a:pt x="34" y="83"/>
                    <a:pt x="39" y="84"/>
                    <a:pt x="43" y="87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2" y="37"/>
                    <a:pt x="101" y="33"/>
                    <a:pt x="101" y="29"/>
                  </a:cubicBezTo>
                  <a:cubicBezTo>
                    <a:pt x="101" y="13"/>
                    <a:pt x="114" y="0"/>
                    <a:pt x="129" y="0"/>
                  </a:cubicBezTo>
                  <a:cubicBezTo>
                    <a:pt x="145" y="0"/>
                    <a:pt x="158" y="13"/>
                    <a:pt x="158" y="29"/>
                  </a:cubicBezTo>
                  <a:cubicBezTo>
                    <a:pt x="158" y="45"/>
                    <a:pt x="145" y="57"/>
                    <a:pt x="129" y="57"/>
                  </a:cubicBezTo>
                  <a:cubicBezTo>
                    <a:pt x="123" y="57"/>
                    <a:pt x="117" y="55"/>
                    <a:pt x="113" y="52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6" y="101"/>
                    <a:pt x="57" y="106"/>
                    <a:pt x="57" y="111"/>
                  </a:cubicBezTo>
                  <a:cubicBezTo>
                    <a:pt x="57" y="116"/>
                    <a:pt x="56" y="121"/>
                    <a:pt x="53" y="125"/>
                  </a:cubicBezTo>
                  <a:cubicBezTo>
                    <a:pt x="113" y="172"/>
                    <a:pt x="113" y="172"/>
                    <a:pt x="113" y="172"/>
                  </a:cubicBezTo>
                  <a:cubicBezTo>
                    <a:pt x="118" y="169"/>
                    <a:pt x="123" y="167"/>
                    <a:pt x="129" y="167"/>
                  </a:cubicBezTo>
                  <a:cubicBezTo>
                    <a:pt x="145" y="167"/>
                    <a:pt x="158" y="180"/>
                    <a:pt x="158" y="196"/>
                  </a:cubicBezTo>
                  <a:cubicBezTo>
                    <a:pt x="158" y="211"/>
                    <a:pt x="145" y="224"/>
                    <a:pt x="129" y="224"/>
                  </a:cubicBezTo>
                  <a:cubicBezTo>
                    <a:pt x="114" y="224"/>
                    <a:pt x="101" y="211"/>
                    <a:pt x="101" y="196"/>
                  </a:cubicBezTo>
                  <a:cubicBezTo>
                    <a:pt x="101" y="191"/>
                    <a:pt x="102" y="187"/>
                    <a:pt x="104" y="183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39" y="138"/>
                    <a:pt x="34" y="140"/>
                    <a:pt x="28" y="140"/>
                  </a:cubicBezTo>
                  <a:cubicBezTo>
                    <a:pt x="12" y="140"/>
                    <a:pt x="0" y="127"/>
                    <a:pt x="0" y="111"/>
                  </a:cubicBezTo>
                  <a:cubicBezTo>
                    <a:pt x="0" y="95"/>
                    <a:pt x="12" y="83"/>
                    <a:pt x="2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31">
              <a:extLst>
                <a:ext uri="{FF2B5EF4-FFF2-40B4-BE49-F238E27FC236}">
                  <a16:creationId xmlns:a16="http://schemas.microsoft.com/office/drawing/2014/main" id="{907A43AF-8B3B-4BF1-837E-DE2E8D4DE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894" y="3570104"/>
              <a:ext cx="732902" cy="738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AB30CE6C-7239-4153-BA47-C1359C280F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9249" y="3718974"/>
              <a:ext cx="501580" cy="443176"/>
            </a:xfrm>
            <a:custGeom>
              <a:avLst/>
              <a:gdLst>
                <a:gd name="T0" fmla="*/ 378 w 401"/>
                <a:gd name="T1" fmla="*/ 134 h 352"/>
                <a:gd name="T2" fmla="*/ 209 w 401"/>
                <a:gd name="T3" fmla="*/ 0 h 352"/>
                <a:gd name="T4" fmla="*/ 175 w 401"/>
                <a:gd name="T5" fmla="*/ 4 h 352"/>
                <a:gd name="T6" fmla="*/ 57 w 401"/>
                <a:gd name="T7" fmla="*/ 257 h 352"/>
                <a:gd name="T8" fmla="*/ 57 w 401"/>
                <a:gd name="T9" fmla="*/ 265 h 352"/>
                <a:gd name="T10" fmla="*/ 35 w 401"/>
                <a:gd name="T11" fmla="*/ 346 h 352"/>
                <a:gd name="T12" fmla="*/ 38 w 401"/>
                <a:gd name="T13" fmla="*/ 350 h 352"/>
                <a:gd name="T14" fmla="*/ 123 w 401"/>
                <a:gd name="T15" fmla="*/ 328 h 352"/>
                <a:gd name="T16" fmla="*/ 129 w 401"/>
                <a:gd name="T17" fmla="*/ 328 h 352"/>
                <a:gd name="T18" fmla="*/ 243 w 401"/>
                <a:gd name="T19" fmla="*/ 344 h 352"/>
                <a:gd name="T20" fmla="*/ 378 w 401"/>
                <a:gd name="T21" fmla="*/ 134 h 352"/>
                <a:gd name="T22" fmla="*/ 233 w 401"/>
                <a:gd name="T23" fmla="*/ 317 h 352"/>
                <a:gd name="T24" fmla="*/ 213 w 401"/>
                <a:gd name="T25" fmla="*/ 319 h 352"/>
                <a:gd name="T26" fmla="*/ 135 w 401"/>
                <a:gd name="T27" fmla="*/ 298 h 352"/>
                <a:gd name="T28" fmla="*/ 126 w 401"/>
                <a:gd name="T29" fmla="*/ 297 h 352"/>
                <a:gd name="T30" fmla="*/ 79 w 401"/>
                <a:gd name="T31" fmla="*/ 309 h 352"/>
                <a:gd name="T32" fmla="*/ 77 w 401"/>
                <a:gd name="T33" fmla="*/ 306 h 352"/>
                <a:gd name="T34" fmla="*/ 89 w 401"/>
                <a:gd name="T35" fmla="*/ 262 h 352"/>
                <a:gd name="T36" fmla="*/ 87 w 401"/>
                <a:gd name="T37" fmla="*/ 251 h 352"/>
                <a:gd name="T38" fmla="*/ 92 w 401"/>
                <a:gd name="T39" fmla="*/ 90 h 352"/>
                <a:gd name="T40" fmla="*/ 239 w 401"/>
                <a:gd name="T41" fmla="*/ 33 h 352"/>
                <a:gd name="T42" fmla="*/ 350 w 401"/>
                <a:gd name="T43" fmla="*/ 143 h 352"/>
                <a:gd name="T44" fmla="*/ 233 w 401"/>
                <a:gd name="T45" fmla="*/ 31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1" h="352">
                  <a:moveTo>
                    <a:pt x="378" y="134"/>
                  </a:moveTo>
                  <a:cubicBezTo>
                    <a:pt x="359" y="55"/>
                    <a:pt x="291" y="1"/>
                    <a:pt x="209" y="0"/>
                  </a:cubicBezTo>
                  <a:cubicBezTo>
                    <a:pt x="198" y="0"/>
                    <a:pt x="186" y="1"/>
                    <a:pt x="175" y="4"/>
                  </a:cubicBezTo>
                  <a:cubicBezTo>
                    <a:pt x="60" y="27"/>
                    <a:pt x="0" y="154"/>
                    <a:pt x="57" y="257"/>
                  </a:cubicBezTo>
                  <a:cubicBezTo>
                    <a:pt x="58" y="260"/>
                    <a:pt x="58" y="262"/>
                    <a:pt x="57" y="265"/>
                  </a:cubicBezTo>
                  <a:cubicBezTo>
                    <a:pt x="50" y="292"/>
                    <a:pt x="43" y="319"/>
                    <a:pt x="35" y="346"/>
                  </a:cubicBezTo>
                  <a:cubicBezTo>
                    <a:pt x="34" y="351"/>
                    <a:pt x="34" y="351"/>
                    <a:pt x="38" y="350"/>
                  </a:cubicBezTo>
                  <a:cubicBezTo>
                    <a:pt x="67" y="342"/>
                    <a:pt x="95" y="335"/>
                    <a:pt x="123" y="328"/>
                  </a:cubicBezTo>
                  <a:cubicBezTo>
                    <a:pt x="125" y="327"/>
                    <a:pt x="127" y="327"/>
                    <a:pt x="129" y="328"/>
                  </a:cubicBezTo>
                  <a:cubicBezTo>
                    <a:pt x="165" y="347"/>
                    <a:pt x="203" y="352"/>
                    <a:pt x="243" y="344"/>
                  </a:cubicBezTo>
                  <a:cubicBezTo>
                    <a:pt x="339" y="326"/>
                    <a:pt x="401" y="229"/>
                    <a:pt x="378" y="134"/>
                  </a:cubicBezTo>
                  <a:close/>
                  <a:moveTo>
                    <a:pt x="233" y="317"/>
                  </a:moveTo>
                  <a:cubicBezTo>
                    <a:pt x="225" y="318"/>
                    <a:pt x="217" y="319"/>
                    <a:pt x="213" y="319"/>
                  </a:cubicBezTo>
                  <a:cubicBezTo>
                    <a:pt x="182" y="318"/>
                    <a:pt x="157" y="312"/>
                    <a:pt x="135" y="298"/>
                  </a:cubicBezTo>
                  <a:cubicBezTo>
                    <a:pt x="132" y="296"/>
                    <a:pt x="129" y="295"/>
                    <a:pt x="126" y="297"/>
                  </a:cubicBezTo>
                  <a:cubicBezTo>
                    <a:pt x="110" y="301"/>
                    <a:pt x="95" y="305"/>
                    <a:pt x="79" y="309"/>
                  </a:cubicBezTo>
                  <a:cubicBezTo>
                    <a:pt x="76" y="309"/>
                    <a:pt x="76" y="309"/>
                    <a:pt x="77" y="306"/>
                  </a:cubicBezTo>
                  <a:cubicBezTo>
                    <a:pt x="81" y="291"/>
                    <a:pt x="84" y="277"/>
                    <a:pt x="89" y="262"/>
                  </a:cubicBezTo>
                  <a:cubicBezTo>
                    <a:pt x="90" y="258"/>
                    <a:pt x="89" y="255"/>
                    <a:pt x="87" y="251"/>
                  </a:cubicBezTo>
                  <a:cubicBezTo>
                    <a:pt x="55" y="200"/>
                    <a:pt x="57" y="137"/>
                    <a:pt x="92" y="90"/>
                  </a:cubicBezTo>
                  <a:cubicBezTo>
                    <a:pt x="129" y="41"/>
                    <a:pt x="179" y="20"/>
                    <a:pt x="239" y="33"/>
                  </a:cubicBezTo>
                  <a:cubicBezTo>
                    <a:pt x="298" y="46"/>
                    <a:pt x="336" y="84"/>
                    <a:pt x="350" y="143"/>
                  </a:cubicBezTo>
                  <a:cubicBezTo>
                    <a:pt x="369" y="223"/>
                    <a:pt x="314" y="303"/>
                    <a:pt x="233" y="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02BE0099-A586-4D31-BA65-9244B6B1C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974" y="3834636"/>
              <a:ext cx="224451" cy="209564"/>
            </a:xfrm>
            <a:custGeom>
              <a:avLst/>
              <a:gdLst>
                <a:gd name="T0" fmla="*/ 136 w 180"/>
                <a:gd name="T1" fmla="*/ 165 h 166"/>
                <a:gd name="T2" fmla="*/ 118 w 180"/>
                <a:gd name="T3" fmla="*/ 163 h 166"/>
                <a:gd name="T4" fmla="*/ 24 w 180"/>
                <a:gd name="T5" fmla="*/ 93 h 166"/>
                <a:gd name="T6" fmla="*/ 4 w 180"/>
                <a:gd name="T7" fmla="*/ 53 h 166"/>
                <a:gd name="T8" fmla="*/ 20 w 180"/>
                <a:gd name="T9" fmla="*/ 6 h 166"/>
                <a:gd name="T10" fmla="*/ 42 w 180"/>
                <a:gd name="T11" fmla="*/ 3 h 166"/>
                <a:gd name="T12" fmla="*/ 47 w 180"/>
                <a:gd name="T13" fmla="*/ 7 h 166"/>
                <a:gd name="T14" fmla="*/ 62 w 180"/>
                <a:gd name="T15" fmla="*/ 43 h 166"/>
                <a:gd name="T16" fmla="*/ 61 w 180"/>
                <a:gd name="T17" fmla="*/ 50 h 166"/>
                <a:gd name="T18" fmla="*/ 50 w 180"/>
                <a:gd name="T19" fmla="*/ 64 h 166"/>
                <a:gd name="T20" fmla="*/ 49 w 180"/>
                <a:gd name="T21" fmla="*/ 74 h 166"/>
                <a:gd name="T22" fmla="*/ 108 w 180"/>
                <a:gd name="T23" fmla="*/ 125 h 166"/>
                <a:gd name="T24" fmla="*/ 118 w 180"/>
                <a:gd name="T25" fmla="*/ 123 h 166"/>
                <a:gd name="T26" fmla="*/ 130 w 180"/>
                <a:gd name="T27" fmla="*/ 107 h 166"/>
                <a:gd name="T28" fmla="*/ 140 w 180"/>
                <a:gd name="T29" fmla="*/ 104 h 166"/>
                <a:gd name="T30" fmla="*/ 166 w 180"/>
                <a:gd name="T31" fmla="*/ 116 h 166"/>
                <a:gd name="T32" fmla="*/ 171 w 180"/>
                <a:gd name="T33" fmla="*/ 119 h 166"/>
                <a:gd name="T34" fmla="*/ 179 w 180"/>
                <a:gd name="T35" fmla="*/ 132 h 166"/>
                <a:gd name="T36" fmla="*/ 147 w 180"/>
                <a:gd name="T37" fmla="*/ 165 h 166"/>
                <a:gd name="T38" fmla="*/ 136 w 180"/>
                <a:gd name="T39" fmla="*/ 16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166">
                  <a:moveTo>
                    <a:pt x="136" y="165"/>
                  </a:moveTo>
                  <a:cubicBezTo>
                    <a:pt x="130" y="166"/>
                    <a:pt x="124" y="164"/>
                    <a:pt x="118" y="163"/>
                  </a:cubicBezTo>
                  <a:cubicBezTo>
                    <a:pt x="78" y="151"/>
                    <a:pt x="48" y="126"/>
                    <a:pt x="24" y="93"/>
                  </a:cubicBezTo>
                  <a:cubicBezTo>
                    <a:pt x="15" y="81"/>
                    <a:pt x="7" y="68"/>
                    <a:pt x="4" y="53"/>
                  </a:cubicBezTo>
                  <a:cubicBezTo>
                    <a:pt x="0" y="34"/>
                    <a:pt x="6" y="18"/>
                    <a:pt x="20" y="6"/>
                  </a:cubicBezTo>
                  <a:cubicBezTo>
                    <a:pt x="24" y="2"/>
                    <a:pt x="37" y="0"/>
                    <a:pt x="42" y="3"/>
                  </a:cubicBezTo>
                  <a:cubicBezTo>
                    <a:pt x="44" y="3"/>
                    <a:pt x="46" y="5"/>
                    <a:pt x="47" y="7"/>
                  </a:cubicBezTo>
                  <a:cubicBezTo>
                    <a:pt x="52" y="19"/>
                    <a:pt x="57" y="31"/>
                    <a:pt x="62" y="43"/>
                  </a:cubicBezTo>
                  <a:cubicBezTo>
                    <a:pt x="62" y="45"/>
                    <a:pt x="62" y="48"/>
                    <a:pt x="61" y="50"/>
                  </a:cubicBezTo>
                  <a:cubicBezTo>
                    <a:pt x="58" y="55"/>
                    <a:pt x="54" y="60"/>
                    <a:pt x="50" y="64"/>
                  </a:cubicBezTo>
                  <a:cubicBezTo>
                    <a:pt x="47" y="67"/>
                    <a:pt x="47" y="70"/>
                    <a:pt x="49" y="74"/>
                  </a:cubicBezTo>
                  <a:cubicBezTo>
                    <a:pt x="63" y="98"/>
                    <a:pt x="83" y="115"/>
                    <a:pt x="108" y="125"/>
                  </a:cubicBezTo>
                  <a:cubicBezTo>
                    <a:pt x="112" y="127"/>
                    <a:pt x="115" y="126"/>
                    <a:pt x="118" y="123"/>
                  </a:cubicBezTo>
                  <a:cubicBezTo>
                    <a:pt x="122" y="117"/>
                    <a:pt x="126" y="112"/>
                    <a:pt x="130" y="107"/>
                  </a:cubicBezTo>
                  <a:cubicBezTo>
                    <a:pt x="133" y="103"/>
                    <a:pt x="136" y="102"/>
                    <a:pt x="140" y="104"/>
                  </a:cubicBezTo>
                  <a:cubicBezTo>
                    <a:pt x="149" y="108"/>
                    <a:pt x="157" y="112"/>
                    <a:pt x="166" y="116"/>
                  </a:cubicBezTo>
                  <a:cubicBezTo>
                    <a:pt x="167" y="117"/>
                    <a:pt x="169" y="118"/>
                    <a:pt x="171" y="119"/>
                  </a:cubicBezTo>
                  <a:cubicBezTo>
                    <a:pt x="180" y="123"/>
                    <a:pt x="180" y="123"/>
                    <a:pt x="179" y="132"/>
                  </a:cubicBezTo>
                  <a:cubicBezTo>
                    <a:pt x="177" y="151"/>
                    <a:pt x="164" y="160"/>
                    <a:pt x="147" y="165"/>
                  </a:cubicBezTo>
                  <a:cubicBezTo>
                    <a:pt x="144" y="166"/>
                    <a:pt x="140" y="166"/>
                    <a:pt x="136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34">
              <a:extLst>
                <a:ext uri="{FF2B5EF4-FFF2-40B4-BE49-F238E27FC236}">
                  <a16:creationId xmlns:a16="http://schemas.microsoft.com/office/drawing/2014/main" id="{3267FBE0-84F4-44D3-B7B9-D0332B6A3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017" y="3519717"/>
              <a:ext cx="940176" cy="94704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A221102D-288A-451E-8035-817F0938D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8388" y="3696071"/>
              <a:ext cx="711144" cy="213000"/>
            </a:xfrm>
            <a:custGeom>
              <a:avLst/>
              <a:gdLst>
                <a:gd name="T0" fmla="*/ 325 w 569"/>
                <a:gd name="T1" fmla="*/ 1 h 169"/>
                <a:gd name="T2" fmla="*/ 461 w 569"/>
                <a:gd name="T3" fmla="*/ 35 h 169"/>
                <a:gd name="T4" fmla="*/ 555 w 569"/>
                <a:gd name="T5" fmla="*/ 96 h 169"/>
                <a:gd name="T6" fmla="*/ 568 w 569"/>
                <a:gd name="T7" fmla="*/ 115 h 169"/>
                <a:gd name="T8" fmla="*/ 524 w 569"/>
                <a:gd name="T9" fmla="*/ 157 h 169"/>
                <a:gd name="T10" fmla="*/ 510 w 569"/>
                <a:gd name="T11" fmla="*/ 158 h 169"/>
                <a:gd name="T12" fmla="*/ 326 w 569"/>
                <a:gd name="T13" fmla="*/ 74 h 169"/>
                <a:gd name="T14" fmla="*/ 58 w 569"/>
                <a:gd name="T15" fmla="*/ 160 h 169"/>
                <a:gd name="T16" fmla="*/ 48 w 569"/>
                <a:gd name="T17" fmla="*/ 169 h 169"/>
                <a:gd name="T18" fmla="*/ 2 w 569"/>
                <a:gd name="T19" fmla="*/ 117 h 169"/>
                <a:gd name="T20" fmla="*/ 13 w 569"/>
                <a:gd name="T21" fmla="*/ 100 h 169"/>
                <a:gd name="T22" fmla="*/ 119 w 569"/>
                <a:gd name="T23" fmla="*/ 32 h 169"/>
                <a:gd name="T24" fmla="*/ 218 w 569"/>
                <a:gd name="T25" fmla="*/ 3 h 169"/>
                <a:gd name="T26" fmla="*/ 249 w 569"/>
                <a:gd name="T27" fmla="*/ 1 h 169"/>
                <a:gd name="T28" fmla="*/ 285 w 569"/>
                <a:gd name="T29" fmla="*/ 1 h 169"/>
                <a:gd name="T30" fmla="*/ 325 w 569"/>
                <a:gd name="T31" fmla="*/ 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9" h="169">
                  <a:moveTo>
                    <a:pt x="325" y="1"/>
                  </a:moveTo>
                  <a:cubicBezTo>
                    <a:pt x="373" y="2"/>
                    <a:pt x="417" y="16"/>
                    <a:pt x="461" y="35"/>
                  </a:cubicBezTo>
                  <a:cubicBezTo>
                    <a:pt x="495" y="51"/>
                    <a:pt x="527" y="72"/>
                    <a:pt x="555" y="96"/>
                  </a:cubicBezTo>
                  <a:cubicBezTo>
                    <a:pt x="561" y="101"/>
                    <a:pt x="569" y="105"/>
                    <a:pt x="568" y="115"/>
                  </a:cubicBezTo>
                  <a:cubicBezTo>
                    <a:pt x="553" y="129"/>
                    <a:pt x="538" y="143"/>
                    <a:pt x="524" y="157"/>
                  </a:cubicBezTo>
                  <a:cubicBezTo>
                    <a:pt x="519" y="163"/>
                    <a:pt x="516" y="163"/>
                    <a:pt x="510" y="158"/>
                  </a:cubicBezTo>
                  <a:cubicBezTo>
                    <a:pt x="458" y="110"/>
                    <a:pt x="396" y="82"/>
                    <a:pt x="326" y="74"/>
                  </a:cubicBezTo>
                  <a:cubicBezTo>
                    <a:pt x="224" y="63"/>
                    <a:pt x="134" y="91"/>
                    <a:pt x="58" y="160"/>
                  </a:cubicBezTo>
                  <a:cubicBezTo>
                    <a:pt x="56" y="161"/>
                    <a:pt x="54" y="163"/>
                    <a:pt x="48" y="169"/>
                  </a:cubicBezTo>
                  <a:cubicBezTo>
                    <a:pt x="33" y="152"/>
                    <a:pt x="18" y="134"/>
                    <a:pt x="2" y="117"/>
                  </a:cubicBezTo>
                  <a:cubicBezTo>
                    <a:pt x="0" y="108"/>
                    <a:pt x="7" y="104"/>
                    <a:pt x="13" y="100"/>
                  </a:cubicBezTo>
                  <a:cubicBezTo>
                    <a:pt x="45" y="71"/>
                    <a:pt x="80" y="49"/>
                    <a:pt x="119" y="32"/>
                  </a:cubicBezTo>
                  <a:cubicBezTo>
                    <a:pt x="150" y="18"/>
                    <a:pt x="183" y="8"/>
                    <a:pt x="218" y="3"/>
                  </a:cubicBezTo>
                  <a:cubicBezTo>
                    <a:pt x="228" y="1"/>
                    <a:pt x="239" y="1"/>
                    <a:pt x="249" y="1"/>
                  </a:cubicBezTo>
                  <a:cubicBezTo>
                    <a:pt x="258" y="1"/>
                    <a:pt x="276" y="1"/>
                    <a:pt x="285" y="1"/>
                  </a:cubicBezTo>
                  <a:cubicBezTo>
                    <a:pt x="295" y="1"/>
                    <a:pt x="315" y="0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BA892ABE-72A4-4744-AEF6-70AD7C6A7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0323" y="4092296"/>
              <a:ext cx="207274" cy="195822"/>
            </a:xfrm>
            <a:custGeom>
              <a:avLst/>
              <a:gdLst>
                <a:gd name="T0" fmla="*/ 74 w 166"/>
                <a:gd name="T1" fmla="*/ 156 h 156"/>
                <a:gd name="T2" fmla="*/ 19 w 166"/>
                <a:gd name="T3" fmla="*/ 115 h 156"/>
                <a:gd name="T4" fmla="*/ 58 w 166"/>
                <a:gd name="T5" fmla="*/ 15 h 156"/>
                <a:gd name="T6" fmla="*/ 154 w 166"/>
                <a:gd name="T7" fmla="*/ 62 h 156"/>
                <a:gd name="T8" fmla="*/ 98 w 166"/>
                <a:gd name="T9" fmla="*/ 154 h 156"/>
                <a:gd name="T10" fmla="*/ 94 w 166"/>
                <a:gd name="T11" fmla="*/ 156 h 156"/>
                <a:gd name="T12" fmla="*/ 74 w 166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156">
                  <a:moveTo>
                    <a:pt x="74" y="156"/>
                  </a:moveTo>
                  <a:cubicBezTo>
                    <a:pt x="50" y="150"/>
                    <a:pt x="30" y="138"/>
                    <a:pt x="19" y="115"/>
                  </a:cubicBezTo>
                  <a:cubicBezTo>
                    <a:pt x="0" y="76"/>
                    <a:pt x="18" y="30"/>
                    <a:pt x="58" y="15"/>
                  </a:cubicBezTo>
                  <a:cubicBezTo>
                    <a:pt x="98" y="0"/>
                    <a:pt x="142" y="22"/>
                    <a:pt x="154" y="62"/>
                  </a:cubicBezTo>
                  <a:cubicBezTo>
                    <a:pt x="166" y="104"/>
                    <a:pt x="141" y="145"/>
                    <a:pt x="98" y="154"/>
                  </a:cubicBezTo>
                  <a:cubicBezTo>
                    <a:pt x="97" y="154"/>
                    <a:pt x="96" y="155"/>
                    <a:pt x="94" y="156"/>
                  </a:cubicBezTo>
                  <a:cubicBezTo>
                    <a:pt x="87" y="156"/>
                    <a:pt x="80" y="156"/>
                    <a:pt x="74" y="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5B0BBD4B-8A03-4584-B62C-016020548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8017" y="3833490"/>
              <a:ext cx="513031" cy="168338"/>
            </a:xfrm>
            <a:custGeom>
              <a:avLst/>
              <a:gdLst>
                <a:gd name="T0" fmla="*/ 207 w 411"/>
                <a:gd name="T1" fmla="*/ 0 h 134"/>
                <a:gd name="T2" fmla="*/ 404 w 411"/>
                <a:gd name="T3" fmla="*/ 74 h 134"/>
                <a:gd name="T4" fmla="*/ 404 w 411"/>
                <a:gd name="T5" fmla="*/ 90 h 134"/>
                <a:gd name="T6" fmla="*/ 366 w 411"/>
                <a:gd name="T7" fmla="*/ 128 h 134"/>
                <a:gd name="T8" fmla="*/ 355 w 411"/>
                <a:gd name="T9" fmla="*/ 129 h 134"/>
                <a:gd name="T10" fmla="*/ 184 w 411"/>
                <a:gd name="T11" fmla="*/ 73 h 134"/>
                <a:gd name="T12" fmla="*/ 59 w 411"/>
                <a:gd name="T13" fmla="*/ 128 h 134"/>
                <a:gd name="T14" fmla="*/ 44 w 411"/>
                <a:gd name="T15" fmla="*/ 128 h 134"/>
                <a:gd name="T16" fmla="*/ 5 w 411"/>
                <a:gd name="T17" fmla="*/ 89 h 134"/>
                <a:gd name="T18" fmla="*/ 5 w 411"/>
                <a:gd name="T19" fmla="*/ 78 h 134"/>
                <a:gd name="T20" fmla="*/ 207 w 411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1" h="134">
                  <a:moveTo>
                    <a:pt x="207" y="0"/>
                  </a:moveTo>
                  <a:cubicBezTo>
                    <a:pt x="281" y="1"/>
                    <a:pt x="347" y="25"/>
                    <a:pt x="404" y="74"/>
                  </a:cubicBezTo>
                  <a:cubicBezTo>
                    <a:pt x="411" y="80"/>
                    <a:pt x="411" y="84"/>
                    <a:pt x="404" y="90"/>
                  </a:cubicBezTo>
                  <a:cubicBezTo>
                    <a:pt x="391" y="102"/>
                    <a:pt x="379" y="115"/>
                    <a:pt x="366" y="128"/>
                  </a:cubicBezTo>
                  <a:cubicBezTo>
                    <a:pt x="362" y="132"/>
                    <a:pt x="360" y="133"/>
                    <a:pt x="355" y="129"/>
                  </a:cubicBezTo>
                  <a:cubicBezTo>
                    <a:pt x="306" y="85"/>
                    <a:pt x="249" y="67"/>
                    <a:pt x="184" y="73"/>
                  </a:cubicBezTo>
                  <a:cubicBezTo>
                    <a:pt x="137" y="77"/>
                    <a:pt x="94" y="96"/>
                    <a:pt x="59" y="128"/>
                  </a:cubicBezTo>
                  <a:cubicBezTo>
                    <a:pt x="53" y="133"/>
                    <a:pt x="50" y="134"/>
                    <a:pt x="44" y="128"/>
                  </a:cubicBezTo>
                  <a:cubicBezTo>
                    <a:pt x="32" y="115"/>
                    <a:pt x="19" y="102"/>
                    <a:pt x="5" y="89"/>
                  </a:cubicBezTo>
                  <a:cubicBezTo>
                    <a:pt x="0" y="84"/>
                    <a:pt x="1" y="82"/>
                    <a:pt x="5" y="78"/>
                  </a:cubicBezTo>
                  <a:cubicBezTo>
                    <a:pt x="63" y="27"/>
                    <a:pt x="130" y="1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05CB5528-695C-4DA4-883B-984347E31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5355" y="3951442"/>
              <a:ext cx="319500" cy="145435"/>
            </a:xfrm>
            <a:custGeom>
              <a:avLst/>
              <a:gdLst>
                <a:gd name="T0" fmla="*/ 207 w 256"/>
                <a:gd name="T1" fmla="*/ 115 h 115"/>
                <a:gd name="T2" fmla="*/ 55 w 256"/>
                <a:gd name="T3" fmla="*/ 110 h 115"/>
                <a:gd name="T4" fmla="*/ 43 w 256"/>
                <a:gd name="T5" fmla="*/ 111 h 115"/>
                <a:gd name="T6" fmla="*/ 4 w 256"/>
                <a:gd name="T7" fmla="*/ 72 h 115"/>
                <a:gd name="T8" fmla="*/ 4 w 256"/>
                <a:gd name="T9" fmla="*/ 62 h 115"/>
                <a:gd name="T10" fmla="*/ 252 w 256"/>
                <a:gd name="T11" fmla="*/ 62 h 115"/>
                <a:gd name="T12" fmla="*/ 251 w 256"/>
                <a:gd name="T13" fmla="*/ 70 h 115"/>
                <a:gd name="T14" fmla="*/ 207 w 256"/>
                <a:gd name="T1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" h="115">
                  <a:moveTo>
                    <a:pt x="207" y="115"/>
                  </a:moveTo>
                  <a:cubicBezTo>
                    <a:pt x="162" y="75"/>
                    <a:pt x="100" y="73"/>
                    <a:pt x="55" y="110"/>
                  </a:cubicBezTo>
                  <a:cubicBezTo>
                    <a:pt x="50" y="114"/>
                    <a:pt x="48" y="115"/>
                    <a:pt x="43" y="111"/>
                  </a:cubicBezTo>
                  <a:cubicBezTo>
                    <a:pt x="31" y="97"/>
                    <a:pt x="18" y="84"/>
                    <a:pt x="4" y="72"/>
                  </a:cubicBezTo>
                  <a:cubicBezTo>
                    <a:pt x="0" y="68"/>
                    <a:pt x="0" y="66"/>
                    <a:pt x="4" y="62"/>
                  </a:cubicBezTo>
                  <a:cubicBezTo>
                    <a:pt x="68" y="0"/>
                    <a:pt x="187" y="0"/>
                    <a:pt x="252" y="62"/>
                  </a:cubicBezTo>
                  <a:cubicBezTo>
                    <a:pt x="256" y="65"/>
                    <a:pt x="254" y="67"/>
                    <a:pt x="251" y="70"/>
                  </a:cubicBezTo>
                  <a:cubicBezTo>
                    <a:pt x="237" y="85"/>
                    <a:pt x="222" y="100"/>
                    <a:pt x="207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39">
              <a:extLst>
                <a:ext uri="{FF2B5EF4-FFF2-40B4-BE49-F238E27FC236}">
                  <a16:creationId xmlns:a16="http://schemas.microsoft.com/office/drawing/2014/main" id="{B926E544-F8D0-46CA-A473-543C0E106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8391" y="1808849"/>
              <a:ext cx="456919" cy="4614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0403E534-CE9F-40F9-9DA4-710EF83C9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3133" y="1837479"/>
              <a:ext cx="263387" cy="309193"/>
            </a:xfrm>
            <a:custGeom>
              <a:avLst/>
              <a:gdLst>
                <a:gd name="T0" fmla="*/ 203 w 211"/>
                <a:gd name="T1" fmla="*/ 186 h 245"/>
                <a:gd name="T2" fmla="*/ 208 w 211"/>
                <a:gd name="T3" fmla="*/ 163 h 245"/>
                <a:gd name="T4" fmla="*/ 196 w 211"/>
                <a:gd name="T5" fmla="*/ 113 h 245"/>
                <a:gd name="T6" fmla="*/ 185 w 211"/>
                <a:gd name="T7" fmla="*/ 91 h 245"/>
                <a:gd name="T8" fmla="*/ 208 w 211"/>
                <a:gd name="T9" fmla="*/ 58 h 245"/>
                <a:gd name="T10" fmla="*/ 0 w 211"/>
                <a:gd name="T11" fmla="*/ 84 h 245"/>
                <a:gd name="T12" fmla="*/ 5 w 211"/>
                <a:gd name="T13" fmla="*/ 84 h 245"/>
                <a:gd name="T14" fmla="*/ 44 w 211"/>
                <a:gd name="T15" fmla="*/ 83 h 245"/>
                <a:gd name="T16" fmla="*/ 51 w 211"/>
                <a:gd name="T17" fmla="*/ 88 h 245"/>
                <a:gd name="T18" fmla="*/ 45 w 211"/>
                <a:gd name="T19" fmla="*/ 94 h 245"/>
                <a:gd name="T20" fmla="*/ 35 w 211"/>
                <a:gd name="T21" fmla="*/ 95 h 245"/>
                <a:gd name="T22" fmla="*/ 32 w 211"/>
                <a:gd name="T23" fmla="*/ 100 h 245"/>
                <a:gd name="T24" fmla="*/ 76 w 211"/>
                <a:gd name="T25" fmla="*/ 232 h 245"/>
                <a:gd name="T26" fmla="*/ 81 w 211"/>
                <a:gd name="T27" fmla="*/ 245 h 245"/>
                <a:gd name="T28" fmla="*/ 81 w 211"/>
                <a:gd name="T29" fmla="*/ 244 h 245"/>
                <a:gd name="T30" fmla="*/ 111 w 211"/>
                <a:gd name="T31" fmla="*/ 157 h 245"/>
                <a:gd name="T32" fmla="*/ 111 w 211"/>
                <a:gd name="T33" fmla="*/ 153 h 245"/>
                <a:gd name="T34" fmla="*/ 91 w 211"/>
                <a:gd name="T35" fmla="*/ 98 h 245"/>
                <a:gd name="T36" fmla="*/ 87 w 211"/>
                <a:gd name="T37" fmla="*/ 95 h 245"/>
                <a:gd name="T38" fmla="*/ 75 w 211"/>
                <a:gd name="T39" fmla="*/ 94 h 245"/>
                <a:gd name="T40" fmla="*/ 70 w 211"/>
                <a:gd name="T41" fmla="*/ 86 h 245"/>
                <a:gd name="T42" fmla="*/ 78 w 211"/>
                <a:gd name="T43" fmla="*/ 83 h 245"/>
                <a:gd name="T44" fmla="*/ 122 w 211"/>
                <a:gd name="T45" fmla="*/ 84 h 245"/>
                <a:gd name="T46" fmla="*/ 148 w 211"/>
                <a:gd name="T47" fmla="*/ 83 h 245"/>
                <a:gd name="T48" fmla="*/ 155 w 211"/>
                <a:gd name="T49" fmla="*/ 88 h 245"/>
                <a:gd name="T50" fmla="*/ 149 w 211"/>
                <a:gd name="T51" fmla="*/ 94 h 245"/>
                <a:gd name="T52" fmla="*/ 139 w 211"/>
                <a:gd name="T53" fmla="*/ 95 h 245"/>
                <a:gd name="T54" fmla="*/ 136 w 211"/>
                <a:gd name="T55" fmla="*/ 100 h 245"/>
                <a:gd name="T56" fmla="*/ 174 w 211"/>
                <a:gd name="T57" fmla="*/ 215 h 245"/>
                <a:gd name="T58" fmla="*/ 184 w 211"/>
                <a:gd name="T59" fmla="*/ 244 h 245"/>
                <a:gd name="T60" fmla="*/ 186 w 211"/>
                <a:gd name="T61" fmla="*/ 241 h 245"/>
                <a:gd name="T62" fmla="*/ 203 w 211"/>
                <a:gd name="T63" fmla="*/ 18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245">
                  <a:moveTo>
                    <a:pt x="203" y="186"/>
                  </a:moveTo>
                  <a:cubicBezTo>
                    <a:pt x="206" y="178"/>
                    <a:pt x="207" y="171"/>
                    <a:pt x="208" y="163"/>
                  </a:cubicBezTo>
                  <a:cubicBezTo>
                    <a:pt x="211" y="145"/>
                    <a:pt x="206" y="128"/>
                    <a:pt x="196" y="113"/>
                  </a:cubicBezTo>
                  <a:cubicBezTo>
                    <a:pt x="192" y="106"/>
                    <a:pt x="188" y="99"/>
                    <a:pt x="185" y="91"/>
                  </a:cubicBezTo>
                  <a:cubicBezTo>
                    <a:pt x="180" y="74"/>
                    <a:pt x="190" y="59"/>
                    <a:pt x="208" y="58"/>
                  </a:cubicBezTo>
                  <a:cubicBezTo>
                    <a:pt x="148" y="0"/>
                    <a:pt x="44" y="13"/>
                    <a:pt x="0" y="84"/>
                  </a:cubicBezTo>
                  <a:cubicBezTo>
                    <a:pt x="2" y="85"/>
                    <a:pt x="3" y="84"/>
                    <a:pt x="5" y="84"/>
                  </a:cubicBezTo>
                  <a:cubicBezTo>
                    <a:pt x="18" y="84"/>
                    <a:pt x="31" y="84"/>
                    <a:pt x="44" y="83"/>
                  </a:cubicBezTo>
                  <a:cubicBezTo>
                    <a:pt x="48" y="83"/>
                    <a:pt x="51" y="84"/>
                    <a:pt x="51" y="88"/>
                  </a:cubicBezTo>
                  <a:cubicBezTo>
                    <a:pt x="51" y="91"/>
                    <a:pt x="49" y="93"/>
                    <a:pt x="45" y="94"/>
                  </a:cubicBezTo>
                  <a:cubicBezTo>
                    <a:pt x="41" y="94"/>
                    <a:pt x="38" y="95"/>
                    <a:pt x="35" y="95"/>
                  </a:cubicBezTo>
                  <a:cubicBezTo>
                    <a:pt x="30" y="95"/>
                    <a:pt x="30" y="95"/>
                    <a:pt x="32" y="100"/>
                  </a:cubicBezTo>
                  <a:cubicBezTo>
                    <a:pt x="46" y="144"/>
                    <a:pt x="61" y="188"/>
                    <a:pt x="76" y="232"/>
                  </a:cubicBezTo>
                  <a:cubicBezTo>
                    <a:pt x="77" y="236"/>
                    <a:pt x="79" y="240"/>
                    <a:pt x="81" y="245"/>
                  </a:cubicBezTo>
                  <a:cubicBezTo>
                    <a:pt x="81" y="244"/>
                    <a:pt x="81" y="244"/>
                    <a:pt x="81" y="244"/>
                  </a:cubicBezTo>
                  <a:cubicBezTo>
                    <a:pt x="91" y="215"/>
                    <a:pt x="101" y="186"/>
                    <a:pt x="111" y="157"/>
                  </a:cubicBezTo>
                  <a:cubicBezTo>
                    <a:pt x="111" y="155"/>
                    <a:pt x="111" y="154"/>
                    <a:pt x="111" y="153"/>
                  </a:cubicBezTo>
                  <a:cubicBezTo>
                    <a:pt x="104" y="134"/>
                    <a:pt x="97" y="116"/>
                    <a:pt x="91" y="98"/>
                  </a:cubicBezTo>
                  <a:cubicBezTo>
                    <a:pt x="90" y="96"/>
                    <a:pt x="89" y="95"/>
                    <a:pt x="87" y="95"/>
                  </a:cubicBezTo>
                  <a:cubicBezTo>
                    <a:pt x="83" y="95"/>
                    <a:pt x="79" y="95"/>
                    <a:pt x="75" y="94"/>
                  </a:cubicBezTo>
                  <a:cubicBezTo>
                    <a:pt x="71" y="93"/>
                    <a:pt x="69" y="90"/>
                    <a:pt x="70" y="86"/>
                  </a:cubicBezTo>
                  <a:cubicBezTo>
                    <a:pt x="72" y="83"/>
                    <a:pt x="75" y="83"/>
                    <a:pt x="78" y="83"/>
                  </a:cubicBezTo>
                  <a:cubicBezTo>
                    <a:pt x="92" y="84"/>
                    <a:pt x="107" y="85"/>
                    <a:pt x="122" y="84"/>
                  </a:cubicBezTo>
                  <a:cubicBezTo>
                    <a:pt x="131" y="84"/>
                    <a:pt x="140" y="83"/>
                    <a:pt x="148" y="83"/>
                  </a:cubicBezTo>
                  <a:cubicBezTo>
                    <a:pt x="153" y="83"/>
                    <a:pt x="155" y="84"/>
                    <a:pt x="155" y="88"/>
                  </a:cubicBezTo>
                  <a:cubicBezTo>
                    <a:pt x="156" y="91"/>
                    <a:pt x="153" y="93"/>
                    <a:pt x="149" y="94"/>
                  </a:cubicBezTo>
                  <a:cubicBezTo>
                    <a:pt x="146" y="94"/>
                    <a:pt x="142" y="95"/>
                    <a:pt x="139" y="95"/>
                  </a:cubicBezTo>
                  <a:cubicBezTo>
                    <a:pt x="134" y="95"/>
                    <a:pt x="134" y="95"/>
                    <a:pt x="136" y="100"/>
                  </a:cubicBezTo>
                  <a:cubicBezTo>
                    <a:pt x="149" y="138"/>
                    <a:pt x="161" y="176"/>
                    <a:pt x="174" y="215"/>
                  </a:cubicBezTo>
                  <a:cubicBezTo>
                    <a:pt x="177" y="224"/>
                    <a:pt x="181" y="234"/>
                    <a:pt x="184" y="244"/>
                  </a:cubicBezTo>
                  <a:cubicBezTo>
                    <a:pt x="185" y="243"/>
                    <a:pt x="185" y="242"/>
                    <a:pt x="186" y="241"/>
                  </a:cubicBezTo>
                  <a:cubicBezTo>
                    <a:pt x="191" y="222"/>
                    <a:pt x="196" y="204"/>
                    <a:pt x="203" y="1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8C98055B-456E-413F-95E1-E088F8756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8182" y="2055059"/>
              <a:ext cx="106500" cy="162613"/>
            </a:xfrm>
            <a:custGeom>
              <a:avLst/>
              <a:gdLst>
                <a:gd name="T0" fmla="*/ 54 w 85"/>
                <a:gd name="T1" fmla="*/ 35 h 129"/>
                <a:gd name="T2" fmla="*/ 42 w 85"/>
                <a:gd name="T3" fmla="*/ 0 h 129"/>
                <a:gd name="T4" fmla="*/ 1 w 85"/>
                <a:gd name="T5" fmla="*/ 119 h 129"/>
                <a:gd name="T6" fmla="*/ 3 w 85"/>
                <a:gd name="T7" fmla="*/ 122 h 129"/>
                <a:gd name="T8" fmla="*/ 82 w 85"/>
                <a:gd name="T9" fmla="*/ 120 h 129"/>
                <a:gd name="T10" fmla="*/ 84 w 85"/>
                <a:gd name="T11" fmla="*/ 117 h 129"/>
                <a:gd name="T12" fmla="*/ 54 w 85"/>
                <a:gd name="T13" fmla="*/ 3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29">
                  <a:moveTo>
                    <a:pt x="54" y="35"/>
                  </a:moveTo>
                  <a:cubicBezTo>
                    <a:pt x="50" y="23"/>
                    <a:pt x="46" y="12"/>
                    <a:pt x="42" y="0"/>
                  </a:cubicBezTo>
                  <a:cubicBezTo>
                    <a:pt x="28" y="40"/>
                    <a:pt x="14" y="80"/>
                    <a:pt x="1" y="119"/>
                  </a:cubicBezTo>
                  <a:cubicBezTo>
                    <a:pt x="0" y="121"/>
                    <a:pt x="1" y="122"/>
                    <a:pt x="3" y="122"/>
                  </a:cubicBezTo>
                  <a:cubicBezTo>
                    <a:pt x="29" y="129"/>
                    <a:pt x="56" y="129"/>
                    <a:pt x="82" y="120"/>
                  </a:cubicBezTo>
                  <a:cubicBezTo>
                    <a:pt x="85" y="120"/>
                    <a:pt x="85" y="119"/>
                    <a:pt x="84" y="117"/>
                  </a:cubicBezTo>
                  <a:cubicBezTo>
                    <a:pt x="74" y="89"/>
                    <a:pt x="64" y="62"/>
                    <a:pt x="5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1271B143-209B-41BA-8B61-DF4C4376A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601" y="1969172"/>
              <a:ext cx="120242" cy="227886"/>
            </a:xfrm>
            <a:custGeom>
              <a:avLst/>
              <a:gdLst>
                <a:gd name="T0" fmla="*/ 96 w 96"/>
                <a:gd name="T1" fmla="*/ 181 h 181"/>
                <a:gd name="T2" fmla="*/ 30 w 96"/>
                <a:gd name="T3" fmla="*/ 0 h 181"/>
                <a:gd name="T4" fmla="*/ 96 w 9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81">
                  <a:moveTo>
                    <a:pt x="96" y="181"/>
                  </a:moveTo>
                  <a:cubicBezTo>
                    <a:pt x="74" y="121"/>
                    <a:pt x="52" y="61"/>
                    <a:pt x="30" y="0"/>
                  </a:cubicBezTo>
                  <a:cubicBezTo>
                    <a:pt x="0" y="64"/>
                    <a:pt x="25" y="148"/>
                    <a:pt x="96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CAF00172-F4EF-43BA-9DF6-3AA4BEC15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455" y="1960010"/>
              <a:ext cx="88178" cy="231322"/>
            </a:xfrm>
            <a:custGeom>
              <a:avLst/>
              <a:gdLst>
                <a:gd name="T0" fmla="*/ 69 w 71"/>
                <a:gd name="T1" fmla="*/ 55 h 183"/>
                <a:gd name="T2" fmla="*/ 53 w 71"/>
                <a:gd name="T3" fmla="*/ 0 h 183"/>
                <a:gd name="T4" fmla="*/ 53 w 71"/>
                <a:gd name="T5" fmla="*/ 2 h 183"/>
                <a:gd name="T6" fmla="*/ 45 w 71"/>
                <a:gd name="T7" fmla="*/ 53 h 183"/>
                <a:gd name="T8" fmla="*/ 7 w 71"/>
                <a:gd name="T9" fmla="*/ 163 h 183"/>
                <a:gd name="T10" fmla="*/ 0 w 71"/>
                <a:gd name="T11" fmla="*/ 183 h 183"/>
                <a:gd name="T12" fmla="*/ 29 w 71"/>
                <a:gd name="T13" fmla="*/ 160 h 183"/>
                <a:gd name="T14" fmla="*/ 69 w 71"/>
                <a:gd name="T15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83">
                  <a:moveTo>
                    <a:pt x="69" y="55"/>
                  </a:moveTo>
                  <a:cubicBezTo>
                    <a:pt x="68" y="36"/>
                    <a:pt x="63" y="17"/>
                    <a:pt x="53" y="0"/>
                  </a:cubicBezTo>
                  <a:cubicBezTo>
                    <a:pt x="51" y="0"/>
                    <a:pt x="52" y="1"/>
                    <a:pt x="53" y="2"/>
                  </a:cubicBezTo>
                  <a:cubicBezTo>
                    <a:pt x="53" y="20"/>
                    <a:pt x="51" y="37"/>
                    <a:pt x="45" y="53"/>
                  </a:cubicBezTo>
                  <a:cubicBezTo>
                    <a:pt x="32" y="90"/>
                    <a:pt x="19" y="126"/>
                    <a:pt x="7" y="163"/>
                  </a:cubicBezTo>
                  <a:cubicBezTo>
                    <a:pt x="5" y="169"/>
                    <a:pt x="2" y="176"/>
                    <a:pt x="0" y="183"/>
                  </a:cubicBezTo>
                  <a:cubicBezTo>
                    <a:pt x="11" y="177"/>
                    <a:pt x="21" y="169"/>
                    <a:pt x="29" y="160"/>
                  </a:cubicBezTo>
                  <a:cubicBezTo>
                    <a:pt x="57" y="131"/>
                    <a:pt x="71" y="96"/>
                    <a:pt x="69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44">
              <a:extLst>
                <a:ext uri="{FF2B5EF4-FFF2-40B4-BE49-F238E27FC236}">
                  <a16:creationId xmlns:a16="http://schemas.microsoft.com/office/drawing/2014/main" id="{76CD9A82-EAA9-4C3B-8CBD-5DCEC0690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9212" y="2107736"/>
              <a:ext cx="687096" cy="69282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56DA3C08-EEAE-4543-ABD0-9470C863EB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4954" y="2264623"/>
              <a:ext cx="374467" cy="377902"/>
            </a:xfrm>
            <a:custGeom>
              <a:avLst/>
              <a:gdLst>
                <a:gd name="T0" fmla="*/ 260 w 299"/>
                <a:gd name="T1" fmla="*/ 0 h 299"/>
                <a:gd name="T2" fmla="*/ 40 w 299"/>
                <a:gd name="T3" fmla="*/ 0 h 299"/>
                <a:gd name="T4" fmla="*/ 0 w 299"/>
                <a:gd name="T5" fmla="*/ 40 h 299"/>
                <a:gd name="T6" fmla="*/ 0 w 299"/>
                <a:gd name="T7" fmla="*/ 150 h 299"/>
                <a:gd name="T8" fmla="*/ 0 w 299"/>
                <a:gd name="T9" fmla="*/ 260 h 299"/>
                <a:gd name="T10" fmla="*/ 39 w 299"/>
                <a:gd name="T11" fmla="*/ 299 h 299"/>
                <a:gd name="T12" fmla="*/ 260 w 299"/>
                <a:gd name="T13" fmla="*/ 299 h 299"/>
                <a:gd name="T14" fmla="*/ 299 w 299"/>
                <a:gd name="T15" fmla="*/ 260 h 299"/>
                <a:gd name="T16" fmla="*/ 299 w 299"/>
                <a:gd name="T17" fmla="*/ 40 h 299"/>
                <a:gd name="T18" fmla="*/ 260 w 299"/>
                <a:gd name="T19" fmla="*/ 0 h 299"/>
                <a:gd name="T20" fmla="*/ 236 w 299"/>
                <a:gd name="T21" fmla="*/ 34 h 299"/>
                <a:gd name="T22" fmla="*/ 265 w 299"/>
                <a:gd name="T23" fmla="*/ 64 h 299"/>
                <a:gd name="T24" fmla="*/ 236 w 299"/>
                <a:gd name="T25" fmla="*/ 93 h 299"/>
                <a:gd name="T26" fmla="*/ 207 w 299"/>
                <a:gd name="T27" fmla="*/ 63 h 299"/>
                <a:gd name="T28" fmla="*/ 236 w 299"/>
                <a:gd name="T29" fmla="*/ 34 h 299"/>
                <a:gd name="T30" fmla="*/ 150 w 299"/>
                <a:gd name="T31" fmla="*/ 92 h 299"/>
                <a:gd name="T32" fmla="*/ 208 w 299"/>
                <a:gd name="T33" fmla="*/ 150 h 299"/>
                <a:gd name="T34" fmla="*/ 149 w 299"/>
                <a:gd name="T35" fmla="*/ 208 h 299"/>
                <a:gd name="T36" fmla="*/ 92 w 299"/>
                <a:gd name="T37" fmla="*/ 149 h 299"/>
                <a:gd name="T38" fmla="*/ 150 w 299"/>
                <a:gd name="T39" fmla="*/ 92 h 299"/>
                <a:gd name="T40" fmla="*/ 265 w 299"/>
                <a:gd name="T41" fmla="*/ 248 h 299"/>
                <a:gd name="T42" fmla="*/ 247 w 299"/>
                <a:gd name="T43" fmla="*/ 265 h 299"/>
                <a:gd name="T44" fmla="*/ 150 w 299"/>
                <a:gd name="T45" fmla="*/ 265 h 299"/>
                <a:gd name="T46" fmla="*/ 52 w 299"/>
                <a:gd name="T47" fmla="*/ 265 h 299"/>
                <a:gd name="T48" fmla="*/ 34 w 299"/>
                <a:gd name="T49" fmla="*/ 248 h 299"/>
                <a:gd name="T50" fmla="*/ 34 w 299"/>
                <a:gd name="T51" fmla="*/ 138 h 299"/>
                <a:gd name="T52" fmla="*/ 46 w 299"/>
                <a:gd name="T53" fmla="*/ 126 h 299"/>
                <a:gd name="T54" fmla="*/ 58 w 299"/>
                <a:gd name="T55" fmla="*/ 140 h 299"/>
                <a:gd name="T56" fmla="*/ 131 w 299"/>
                <a:gd name="T57" fmla="*/ 240 h 299"/>
                <a:gd name="T58" fmla="*/ 238 w 299"/>
                <a:gd name="T59" fmla="*/ 176 h 299"/>
                <a:gd name="T60" fmla="*/ 240 w 299"/>
                <a:gd name="T61" fmla="*/ 133 h 299"/>
                <a:gd name="T62" fmla="*/ 245 w 299"/>
                <a:gd name="T63" fmla="*/ 126 h 299"/>
                <a:gd name="T64" fmla="*/ 265 w 299"/>
                <a:gd name="T65" fmla="*/ 146 h 299"/>
                <a:gd name="T66" fmla="*/ 265 w 299"/>
                <a:gd name="T67" fmla="*/ 24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9" h="299">
                  <a:moveTo>
                    <a:pt x="260" y="0"/>
                  </a:moveTo>
                  <a:cubicBezTo>
                    <a:pt x="187" y="0"/>
                    <a:pt x="113" y="0"/>
                    <a:pt x="40" y="0"/>
                  </a:cubicBezTo>
                  <a:cubicBezTo>
                    <a:pt x="14" y="0"/>
                    <a:pt x="0" y="14"/>
                    <a:pt x="0" y="40"/>
                  </a:cubicBezTo>
                  <a:cubicBezTo>
                    <a:pt x="0" y="76"/>
                    <a:pt x="0" y="113"/>
                    <a:pt x="0" y="150"/>
                  </a:cubicBezTo>
                  <a:cubicBezTo>
                    <a:pt x="0" y="187"/>
                    <a:pt x="0" y="223"/>
                    <a:pt x="0" y="260"/>
                  </a:cubicBezTo>
                  <a:cubicBezTo>
                    <a:pt x="0" y="285"/>
                    <a:pt x="14" y="299"/>
                    <a:pt x="39" y="299"/>
                  </a:cubicBezTo>
                  <a:cubicBezTo>
                    <a:pt x="113" y="299"/>
                    <a:pt x="186" y="299"/>
                    <a:pt x="260" y="299"/>
                  </a:cubicBezTo>
                  <a:cubicBezTo>
                    <a:pt x="286" y="299"/>
                    <a:pt x="299" y="286"/>
                    <a:pt x="299" y="260"/>
                  </a:cubicBezTo>
                  <a:cubicBezTo>
                    <a:pt x="299" y="187"/>
                    <a:pt x="299" y="113"/>
                    <a:pt x="299" y="40"/>
                  </a:cubicBezTo>
                  <a:cubicBezTo>
                    <a:pt x="299" y="14"/>
                    <a:pt x="286" y="0"/>
                    <a:pt x="260" y="0"/>
                  </a:cubicBezTo>
                  <a:close/>
                  <a:moveTo>
                    <a:pt x="236" y="34"/>
                  </a:moveTo>
                  <a:cubicBezTo>
                    <a:pt x="265" y="34"/>
                    <a:pt x="265" y="34"/>
                    <a:pt x="265" y="64"/>
                  </a:cubicBezTo>
                  <a:cubicBezTo>
                    <a:pt x="265" y="93"/>
                    <a:pt x="265" y="93"/>
                    <a:pt x="236" y="93"/>
                  </a:cubicBezTo>
                  <a:cubicBezTo>
                    <a:pt x="207" y="93"/>
                    <a:pt x="207" y="93"/>
                    <a:pt x="207" y="63"/>
                  </a:cubicBezTo>
                  <a:cubicBezTo>
                    <a:pt x="207" y="34"/>
                    <a:pt x="207" y="34"/>
                    <a:pt x="236" y="34"/>
                  </a:cubicBezTo>
                  <a:close/>
                  <a:moveTo>
                    <a:pt x="150" y="92"/>
                  </a:moveTo>
                  <a:cubicBezTo>
                    <a:pt x="181" y="92"/>
                    <a:pt x="208" y="119"/>
                    <a:pt x="208" y="150"/>
                  </a:cubicBezTo>
                  <a:cubicBezTo>
                    <a:pt x="207" y="181"/>
                    <a:pt x="180" y="208"/>
                    <a:pt x="149" y="208"/>
                  </a:cubicBezTo>
                  <a:cubicBezTo>
                    <a:pt x="118" y="207"/>
                    <a:pt x="91" y="180"/>
                    <a:pt x="92" y="149"/>
                  </a:cubicBezTo>
                  <a:cubicBezTo>
                    <a:pt x="92" y="118"/>
                    <a:pt x="119" y="92"/>
                    <a:pt x="150" y="92"/>
                  </a:cubicBezTo>
                  <a:close/>
                  <a:moveTo>
                    <a:pt x="265" y="248"/>
                  </a:moveTo>
                  <a:cubicBezTo>
                    <a:pt x="265" y="261"/>
                    <a:pt x="262" y="265"/>
                    <a:pt x="247" y="265"/>
                  </a:cubicBezTo>
                  <a:cubicBezTo>
                    <a:pt x="215" y="265"/>
                    <a:pt x="182" y="265"/>
                    <a:pt x="150" y="265"/>
                  </a:cubicBezTo>
                  <a:cubicBezTo>
                    <a:pt x="117" y="265"/>
                    <a:pt x="84" y="265"/>
                    <a:pt x="52" y="265"/>
                  </a:cubicBezTo>
                  <a:cubicBezTo>
                    <a:pt x="38" y="265"/>
                    <a:pt x="34" y="261"/>
                    <a:pt x="34" y="248"/>
                  </a:cubicBezTo>
                  <a:cubicBezTo>
                    <a:pt x="34" y="211"/>
                    <a:pt x="34" y="175"/>
                    <a:pt x="34" y="138"/>
                  </a:cubicBezTo>
                  <a:cubicBezTo>
                    <a:pt x="34" y="128"/>
                    <a:pt x="37" y="126"/>
                    <a:pt x="46" y="126"/>
                  </a:cubicBezTo>
                  <a:cubicBezTo>
                    <a:pt x="60" y="127"/>
                    <a:pt x="60" y="126"/>
                    <a:pt x="58" y="140"/>
                  </a:cubicBezTo>
                  <a:cubicBezTo>
                    <a:pt x="53" y="187"/>
                    <a:pt x="85" y="231"/>
                    <a:pt x="131" y="240"/>
                  </a:cubicBezTo>
                  <a:cubicBezTo>
                    <a:pt x="178" y="249"/>
                    <a:pt x="225" y="221"/>
                    <a:pt x="238" y="176"/>
                  </a:cubicBezTo>
                  <a:cubicBezTo>
                    <a:pt x="242" y="161"/>
                    <a:pt x="243" y="147"/>
                    <a:pt x="240" y="133"/>
                  </a:cubicBezTo>
                  <a:cubicBezTo>
                    <a:pt x="239" y="128"/>
                    <a:pt x="240" y="127"/>
                    <a:pt x="245" y="126"/>
                  </a:cubicBezTo>
                  <a:cubicBezTo>
                    <a:pt x="265" y="125"/>
                    <a:pt x="265" y="125"/>
                    <a:pt x="265" y="146"/>
                  </a:cubicBezTo>
                  <a:cubicBezTo>
                    <a:pt x="265" y="180"/>
                    <a:pt x="265" y="214"/>
                    <a:pt x="265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46">
              <a:extLst>
                <a:ext uri="{FF2B5EF4-FFF2-40B4-BE49-F238E27FC236}">
                  <a16:creationId xmlns:a16="http://schemas.microsoft.com/office/drawing/2014/main" id="{8E43302F-702D-436D-8265-DC40F022A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086" y="3086847"/>
              <a:ext cx="980256" cy="9882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EEB042CD-C728-421D-8FB0-174E7F0C1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360" y="3321605"/>
              <a:ext cx="558838" cy="521047"/>
            </a:xfrm>
            <a:custGeom>
              <a:avLst/>
              <a:gdLst>
                <a:gd name="T0" fmla="*/ 338 w 447"/>
                <a:gd name="T1" fmla="*/ 413 h 413"/>
                <a:gd name="T2" fmla="*/ 293 w 447"/>
                <a:gd name="T3" fmla="*/ 405 h 413"/>
                <a:gd name="T4" fmla="*/ 59 w 447"/>
                <a:gd name="T5" fmla="*/ 233 h 413"/>
                <a:gd name="T6" fmla="*/ 8 w 447"/>
                <a:gd name="T7" fmla="*/ 131 h 413"/>
                <a:gd name="T8" fmla="*/ 48 w 447"/>
                <a:gd name="T9" fmla="*/ 15 h 413"/>
                <a:gd name="T10" fmla="*/ 105 w 447"/>
                <a:gd name="T11" fmla="*/ 7 h 413"/>
                <a:gd name="T12" fmla="*/ 115 w 447"/>
                <a:gd name="T13" fmla="*/ 18 h 413"/>
                <a:gd name="T14" fmla="*/ 153 w 447"/>
                <a:gd name="T15" fmla="*/ 107 h 413"/>
                <a:gd name="T16" fmla="*/ 151 w 447"/>
                <a:gd name="T17" fmla="*/ 124 h 413"/>
                <a:gd name="T18" fmla="*/ 125 w 447"/>
                <a:gd name="T19" fmla="*/ 160 h 413"/>
                <a:gd name="T20" fmla="*/ 122 w 447"/>
                <a:gd name="T21" fmla="*/ 185 h 413"/>
                <a:gd name="T22" fmla="*/ 270 w 447"/>
                <a:gd name="T23" fmla="*/ 311 h 413"/>
                <a:gd name="T24" fmla="*/ 292 w 447"/>
                <a:gd name="T25" fmla="*/ 306 h 413"/>
                <a:gd name="T26" fmla="*/ 324 w 447"/>
                <a:gd name="T27" fmla="*/ 266 h 413"/>
                <a:gd name="T28" fmla="*/ 349 w 447"/>
                <a:gd name="T29" fmla="*/ 260 h 413"/>
                <a:gd name="T30" fmla="*/ 412 w 447"/>
                <a:gd name="T31" fmla="*/ 289 h 413"/>
                <a:gd name="T32" fmla="*/ 426 w 447"/>
                <a:gd name="T33" fmla="*/ 296 h 413"/>
                <a:gd name="T34" fmla="*/ 445 w 447"/>
                <a:gd name="T35" fmla="*/ 331 h 413"/>
                <a:gd name="T36" fmla="*/ 366 w 447"/>
                <a:gd name="T37" fmla="*/ 410 h 413"/>
                <a:gd name="T38" fmla="*/ 338 w 447"/>
                <a:gd name="T39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7" h="413">
                  <a:moveTo>
                    <a:pt x="338" y="413"/>
                  </a:moveTo>
                  <a:cubicBezTo>
                    <a:pt x="323" y="413"/>
                    <a:pt x="308" y="410"/>
                    <a:pt x="293" y="405"/>
                  </a:cubicBezTo>
                  <a:cubicBezTo>
                    <a:pt x="194" y="377"/>
                    <a:pt x="119" y="315"/>
                    <a:pt x="59" y="233"/>
                  </a:cubicBezTo>
                  <a:cubicBezTo>
                    <a:pt x="36" y="202"/>
                    <a:pt x="15" y="170"/>
                    <a:pt x="8" y="131"/>
                  </a:cubicBezTo>
                  <a:cubicBezTo>
                    <a:pt x="0" y="85"/>
                    <a:pt x="13" y="46"/>
                    <a:pt x="48" y="15"/>
                  </a:cubicBezTo>
                  <a:cubicBezTo>
                    <a:pt x="58" y="5"/>
                    <a:pt x="92" y="0"/>
                    <a:pt x="105" y="7"/>
                  </a:cubicBezTo>
                  <a:cubicBezTo>
                    <a:pt x="110" y="9"/>
                    <a:pt x="113" y="13"/>
                    <a:pt x="115" y="18"/>
                  </a:cubicBezTo>
                  <a:cubicBezTo>
                    <a:pt x="128" y="48"/>
                    <a:pt x="140" y="77"/>
                    <a:pt x="153" y="107"/>
                  </a:cubicBezTo>
                  <a:cubicBezTo>
                    <a:pt x="155" y="113"/>
                    <a:pt x="154" y="119"/>
                    <a:pt x="151" y="124"/>
                  </a:cubicBezTo>
                  <a:cubicBezTo>
                    <a:pt x="145" y="138"/>
                    <a:pt x="135" y="149"/>
                    <a:pt x="125" y="160"/>
                  </a:cubicBezTo>
                  <a:cubicBezTo>
                    <a:pt x="117" y="168"/>
                    <a:pt x="116" y="176"/>
                    <a:pt x="122" y="185"/>
                  </a:cubicBezTo>
                  <a:cubicBezTo>
                    <a:pt x="157" y="243"/>
                    <a:pt x="206" y="286"/>
                    <a:pt x="270" y="311"/>
                  </a:cubicBezTo>
                  <a:cubicBezTo>
                    <a:pt x="279" y="315"/>
                    <a:pt x="286" y="314"/>
                    <a:pt x="292" y="306"/>
                  </a:cubicBezTo>
                  <a:cubicBezTo>
                    <a:pt x="303" y="293"/>
                    <a:pt x="314" y="280"/>
                    <a:pt x="324" y="266"/>
                  </a:cubicBezTo>
                  <a:cubicBezTo>
                    <a:pt x="331" y="257"/>
                    <a:pt x="339" y="255"/>
                    <a:pt x="349" y="260"/>
                  </a:cubicBezTo>
                  <a:cubicBezTo>
                    <a:pt x="370" y="269"/>
                    <a:pt x="391" y="280"/>
                    <a:pt x="412" y="289"/>
                  </a:cubicBezTo>
                  <a:cubicBezTo>
                    <a:pt x="416" y="292"/>
                    <a:pt x="421" y="294"/>
                    <a:pt x="426" y="296"/>
                  </a:cubicBezTo>
                  <a:cubicBezTo>
                    <a:pt x="447" y="307"/>
                    <a:pt x="447" y="307"/>
                    <a:pt x="445" y="331"/>
                  </a:cubicBezTo>
                  <a:cubicBezTo>
                    <a:pt x="441" y="376"/>
                    <a:pt x="407" y="399"/>
                    <a:pt x="366" y="410"/>
                  </a:cubicBezTo>
                  <a:cubicBezTo>
                    <a:pt x="357" y="413"/>
                    <a:pt x="348" y="413"/>
                    <a:pt x="338" y="4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589DF2C6-57C5-47BA-B6F0-0C7121E20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359" y="3319314"/>
              <a:ext cx="258806" cy="223306"/>
            </a:xfrm>
            <a:custGeom>
              <a:avLst/>
              <a:gdLst>
                <a:gd name="T0" fmla="*/ 151 w 207"/>
                <a:gd name="T1" fmla="*/ 60 h 177"/>
                <a:gd name="T2" fmla="*/ 189 w 207"/>
                <a:gd name="T3" fmla="*/ 113 h 177"/>
                <a:gd name="T4" fmla="*/ 205 w 207"/>
                <a:gd name="T5" fmla="*/ 164 h 177"/>
                <a:gd name="T6" fmla="*/ 203 w 207"/>
                <a:gd name="T7" fmla="*/ 174 h 177"/>
                <a:gd name="T8" fmla="*/ 175 w 207"/>
                <a:gd name="T9" fmla="*/ 176 h 177"/>
                <a:gd name="T10" fmla="*/ 170 w 207"/>
                <a:gd name="T11" fmla="*/ 172 h 177"/>
                <a:gd name="T12" fmla="*/ 129 w 207"/>
                <a:gd name="T13" fmla="*/ 86 h 177"/>
                <a:gd name="T14" fmla="*/ 7 w 207"/>
                <a:gd name="T15" fmla="*/ 36 h 177"/>
                <a:gd name="T16" fmla="*/ 1 w 207"/>
                <a:gd name="T17" fmla="*/ 36 h 177"/>
                <a:gd name="T18" fmla="*/ 0 w 207"/>
                <a:gd name="T19" fmla="*/ 4 h 177"/>
                <a:gd name="T20" fmla="*/ 9 w 207"/>
                <a:gd name="T21" fmla="*/ 0 h 177"/>
                <a:gd name="T22" fmla="*/ 68 w 207"/>
                <a:gd name="T23" fmla="*/ 8 h 177"/>
                <a:gd name="T24" fmla="*/ 112 w 207"/>
                <a:gd name="T25" fmla="*/ 28 h 177"/>
                <a:gd name="T26" fmla="*/ 124 w 207"/>
                <a:gd name="T27" fmla="*/ 37 h 177"/>
                <a:gd name="T28" fmla="*/ 137 w 207"/>
                <a:gd name="T29" fmla="*/ 48 h 177"/>
                <a:gd name="T30" fmla="*/ 151 w 207"/>
                <a:gd name="T31" fmla="*/ 6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" h="177">
                  <a:moveTo>
                    <a:pt x="151" y="60"/>
                  </a:moveTo>
                  <a:cubicBezTo>
                    <a:pt x="168" y="75"/>
                    <a:pt x="180" y="94"/>
                    <a:pt x="189" y="113"/>
                  </a:cubicBezTo>
                  <a:cubicBezTo>
                    <a:pt x="197" y="130"/>
                    <a:pt x="202" y="147"/>
                    <a:pt x="205" y="164"/>
                  </a:cubicBezTo>
                  <a:cubicBezTo>
                    <a:pt x="205" y="168"/>
                    <a:pt x="207" y="171"/>
                    <a:pt x="203" y="174"/>
                  </a:cubicBezTo>
                  <a:cubicBezTo>
                    <a:pt x="194" y="175"/>
                    <a:pt x="184" y="175"/>
                    <a:pt x="175" y="176"/>
                  </a:cubicBezTo>
                  <a:cubicBezTo>
                    <a:pt x="171" y="177"/>
                    <a:pt x="170" y="176"/>
                    <a:pt x="170" y="172"/>
                  </a:cubicBezTo>
                  <a:cubicBezTo>
                    <a:pt x="165" y="139"/>
                    <a:pt x="152" y="111"/>
                    <a:pt x="129" y="86"/>
                  </a:cubicBezTo>
                  <a:cubicBezTo>
                    <a:pt x="96" y="52"/>
                    <a:pt x="55" y="34"/>
                    <a:pt x="7" y="36"/>
                  </a:cubicBezTo>
                  <a:cubicBezTo>
                    <a:pt x="6" y="36"/>
                    <a:pt x="5" y="36"/>
                    <a:pt x="1" y="36"/>
                  </a:cubicBezTo>
                  <a:cubicBezTo>
                    <a:pt x="1" y="25"/>
                    <a:pt x="0" y="14"/>
                    <a:pt x="0" y="4"/>
                  </a:cubicBezTo>
                  <a:cubicBezTo>
                    <a:pt x="2" y="0"/>
                    <a:pt x="6" y="1"/>
                    <a:pt x="9" y="0"/>
                  </a:cubicBezTo>
                  <a:cubicBezTo>
                    <a:pt x="29" y="0"/>
                    <a:pt x="49" y="3"/>
                    <a:pt x="68" y="8"/>
                  </a:cubicBezTo>
                  <a:cubicBezTo>
                    <a:pt x="83" y="13"/>
                    <a:pt x="98" y="19"/>
                    <a:pt x="112" y="28"/>
                  </a:cubicBezTo>
                  <a:cubicBezTo>
                    <a:pt x="116" y="31"/>
                    <a:pt x="120" y="34"/>
                    <a:pt x="124" y="37"/>
                  </a:cubicBezTo>
                  <a:cubicBezTo>
                    <a:pt x="127" y="40"/>
                    <a:pt x="133" y="45"/>
                    <a:pt x="137" y="48"/>
                  </a:cubicBezTo>
                  <a:cubicBezTo>
                    <a:pt x="140" y="51"/>
                    <a:pt x="148" y="57"/>
                    <a:pt x="151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7A092CF6-4368-4E63-8E82-7B22D7CAA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230" y="3384588"/>
              <a:ext cx="184371" cy="162613"/>
            </a:xfrm>
            <a:custGeom>
              <a:avLst/>
              <a:gdLst>
                <a:gd name="T0" fmla="*/ 99 w 148"/>
                <a:gd name="T1" fmla="*/ 35 h 129"/>
                <a:gd name="T2" fmla="*/ 147 w 148"/>
                <a:gd name="T3" fmla="*/ 121 h 129"/>
                <a:gd name="T4" fmla="*/ 143 w 148"/>
                <a:gd name="T5" fmla="*/ 127 h 129"/>
                <a:gd name="T6" fmla="*/ 117 w 148"/>
                <a:gd name="T7" fmla="*/ 129 h 129"/>
                <a:gd name="T8" fmla="*/ 113 w 148"/>
                <a:gd name="T9" fmla="*/ 126 h 129"/>
                <a:gd name="T10" fmla="*/ 69 w 148"/>
                <a:gd name="T11" fmla="*/ 54 h 129"/>
                <a:gd name="T12" fmla="*/ 7 w 148"/>
                <a:gd name="T13" fmla="*/ 36 h 129"/>
                <a:gd name="T14" fmla="*/ 2 w 148"/>
                <a:gd name="T15" fmla="*/ 31 h 129"/>
                <a:gd name="T16" fmla="*/ 0 w 148"/>
                <a:gd name="T17" fmla="*/ 5 h 129"/>
                <a:gd name="T18" fmla="*/ 3 w 148"/>
                <a:gd name="T19" fmla="*/ 1 h 129"/>
                <a:gd name="T20" fmla="*/ 99 w 148"/>
                <a:gd name="T21" fmla="*/ 3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129">
                  <a:moveTo>
                    <a:pt x="99" y="35"/>
                  </a:moveTo>
                  <a:cubicBezTo>
                    <a:pt x="126" y="58"/>
                    <a:pt x="142" y="86"/>
                    <a:pt x="147" y="121"/>
                  </a:cubicBezTo>
                  <a:cubicBezTo>
                    <a:pt x="148" y="125"/>
                    <a:pt x="147" y="127"/>
                    <a:pt x="143" y="127"/>
                  </a:cubicBezTo>
                  <a:cubicBezTo>
                    <a:pt x="134" y="127"/>
                    <a:pt x="126" y="128"/>
                    <a:pt x="117" y="129"/>
                  </a:cubicBezTo>
                  <a:cubicBezTo>
                    <a:pt x="115" y="129"/>
                    <a:pt x="114" y="129"/>
                    <a:pt x="113" y="126"/>
                  </a:cubicBezTo>
                  <a:cubicBezTo>
                    <a:pt x="109" y="96"/>
                    <a:pt x="94" y="72"/>
                    <a:pt x="69" y="54"/>
                  </a:cubicBezTo>
                  <a:cubicBezTo>
                    <a:pt x="51" y="41"/>
                    <a:pt x="30" y="35"/>
                    <a:pt x="7" y="36"/>
                  </a:cubicBezTo>
                  <a:cubicBezTo>
                    <a:pt x="3" y="36"/>
                    <a:pt x="2" y="35"/>
                    <a:pt x="2" y="31"/>
                  </a:cubicBezTo>
                  <a:cubicBezTo>
                    <a:pt x="2" y="23"/>
                    <a:pt x="1" y="14"/>
                    <a:pt x="0" y="5"/>
                  </a:cubicBezTo>
                  <a:cubicBezTo>
                    <a:pt x="0" y="2"/>
                    <a:pt x="0" y="1"/>
                    <a:pt x="3" y="1"/>
                  </a:cubicBezTo>
                  <a:cubicBezTo>
                    <a:pt x="39" y="0"/>
                    <a:pt x="71" y="12"/>
                    <a:pt x="9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FF565B26-9E71-44A8-9CF9-85220F99A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811" y="3447572"/>
              <a:ext cx="114516" cy="104209"/>
            </a:xfrm>
            <a:custGeom>
              <a:avLst/>
              <a:gdLst>
                <a:gd name="T0" fmla="*/ 60 w 92"/>
                <a:gd name="T1" fmla="*/ 83 h 83"/>
                <a:gd name="T2" fmla="*/ 7 w 92"/>
                <a:gd name="T3" fmla="*/ 35 h 83"/>
                <a:gd name="T4" fmla="*/ 2 w 92"/>
                <a:gd name="T5" fmla="*/ 32 h 83"/>
                <a:gd name="T6" fmla="*/ 0 w 92"/>
                <a:gd name="T7" fmla="*/ 6 h 83"/>
                <a:gd name="T8" fmla="*/ 3 w 92"/>
                <a:gd name="T9" fmla="*/ 3 h 83"/>
                <a:gd name="T10" fmla="*/ 92 w 92"/>
                <a:gd name="T11" fmla="*/ 78 h 83"/>
                <a:gd name="T12" fmla="*/ 89 w 92"/>
                <a:gd name="T13" fmla="*/ 81 h 83"/>
                <a:gd name="T14" fmla="*/ 60 w 92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83">
                  <a:moveTo>
                    <a:pt x="60" y="83"/>
                  </a:moveTo>
                  <a:cubicBezTo>
                    <a:pt x="56" y="55"/>
                    <a:pt x="34" y="36"/>
                    <a:pt x="7" y="35"/>
                  </a:cubicBezTo>
                  <a:cubicBezTo>
                    <a:pt x="4" y="35"/>
                    <a:pt x="3" y="35"/>
                    <a:pt x="2" y="32"/>
                  </a:cubicBezTo>
                  <a:cubicBezTo>
                    <a:pt x="2" y="24"/>
                    <a:pt x="1" y="15"/>
                    <a:pt x="0" y="6"/>
                  </a:cubicBezTo>
                  <a:cubicBezTo>
                    <a:pt x="0" y="4"/>
                    <a:pt x="0" y="3"/>
                    <a:pt x="3" y="3"/>
                  </a:cubicBezTo>
                  <a:cubicBezTo>
                    <a:pt x="45" y="0"/>
                    <a:pt x="88" y="36"/>
                    <a:pt x="92" y="78"/>
                  </a:cubicBezTo>
                  <a:cubicBezTo>
                    <a:pt x="92" y="80"/>
                    <a:pt x="91" y="81"/>
                    <a:pt x="89" y="81"/>
                  </a:cubicBezTo>
                  <a:cubicBezTo>
                    <a:pt x="80" y="82"/>
                    <a:pt x="70" y="82"/>
                    <a:pt x="60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51">
              <a:extLst>
                <a:ext uri="{FF2B5EF4-FFF2-40B4-BE49-F238E27FC236}">
                  <a16:creationId xmlns:a16="http://schemas.microsoft.com/office/drawing/2014/main" id="{A384E503-28EF-40E4-9DBE-FEB524E7F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862" y="2980347"/>
              <a:ext cx="490128" cy="4935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E2F4C734-F9CC-49DD-A438-3D48A8F62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5426" y="3123492"/>
              <a:ext cx="38935" cy="206129"/>
            </a:xfrm>
            <a:custGeom>
              <a:avLst/>
              <a:gdLst>
                <a:gd name="T0" fmla="*/ 0 w 34"/>
                <a:gd name="T1" fmla="*/ 32 h 180"/>
                <a:gd name="T2" fmla="*/ 0 w 34"/>
                <a:gd name="T3" fmla="*/ 0 h 180"/>
                <a:gd name="T4" fmla="*/ 34 w 34"/>
                <a:gd name="T5" fmla="*/ 0 h 180"/>
                <a:gd name="T6" fmla="*/ 34 w 34"/>
                <a:gd name="T7" fmla="*/ 32 h 180"/>
                <a:gd name="T8" fmla="*/ 0 w 34"/>
                <a:gd name="T9" fmla="*/ 32 h 180"/>
                <a:gd name="T10" fmla="*/ 0 w 34"/>
                <a:gd name="T11" fmla="*/ 180 h 180"/>
                <a:gd name="T12" fmla="*/ 0 w 34"/>
                <a:gd name="T13" fmla="*/ 50 h 180"/>
                <a:gd name="T14" fmla="*/ 34 w 34"/>
                <a:gd name="T15" fmla="*/ 50 h 180"/>
                <a:gd name="T16" fmla="*/ 34 w 34"/>
                <a:gd name="T17" fmla="*/ 180 h 180"/>
                <a:gd name="T18" fmla="*/ 0 w 34"/>
                <a:gd name="T1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180">
                  <a:moveTo>
                    <a:pt x="0" y="32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34" y="32"/>
                  </a:lnTo>
                  <a:lnTo>
                    <a:pt x="0" y="32"/>
                  </a:lnTo>
                  <a:close/>
                  <a:moveTo>
                    <a:pt x="0" y="180"/>
                  </a:moveTo>
                  <a:lnTo>
                    <a:pt x="0" y="50"/>
                  </a:lnTo>
                  <a:lnTo>
                    <a:pt x="34" y="50"/>
                  </a:lnTo>
                  <a:lnTo>
                    <a:pt x="34" y="18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4E820B7C-BB2F-4583-A6B1-01432FDD4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442" y="3177315"/>
              <a:ext cx="133984" cy="152306"/>
            </a:xfrm>
            <a:custGeom>
              <a:avLst/>
              <a:gdLst>
                <a:gd name="T0" fmla="*/ 107 w 107"/>
                <a:gd name="T1" fmla="*/ 120 h 120"/>
                <a:gd name="T2" fmla="*/ 76 w 107"/>
                <a:gd name="T3" fmla="*/ 120 h 120"/>
                <a:gd name="T4" fmla="*/ 76 w 107"/>
                <a:gd name="T5" fmla="*/ 60 h 120"/>
                <a:gd name="T6" fmla="*/ 74 w 107"/>
                <a:gd name="T7" fmla="*/ 35 h 120"/>
                <a:gd name="T8" fmla="*/ 68 w 107"/>
                <a:gd name="T9" fmla="*/ 27 h 120"/>
                <a:gd name="T10" fmla="*/ 57 w 107"/>
                <a:gd name="T11" fmla="*/ 23 h 120"/>
                <a:gd name="T12" fmla="*/ 42 w 107"/>
                <a:gd name="T13" fmla="*/ 28 h 120"/>
                <a:gd name="T14" fmla="*/ 33 w 107"/>
                <a:gd name="T15" fmla="*/ 40 h 120"/>
                <a:gd name="T16" fmla="*/ 31 w 107"/>
                <a:gd name="T17" fmla="*/ 67 h 120"/>
                <a:gd name="T18" fmla="*/ 31 w 107"/>
                <a:gd name="T19" fmla="*/ 120 h 120"/>
                <a:gd name="T20" fmla="*/ 0 w 107"/>
                <a:gd name="T21" fmla="*/ 120 h 120"/>
                <a:gd name="T22" fmla="*/ 0 w 107"/>
                <a:gd name="T23" fmla="*/ 2 h 120"/>
                <a:gd name="T24" fmla="*/ 29 w 107"/>
                <a:gd name="T25" fmla="*/ 2 h 120"/>
                <a:gd name="T26" fmla="*/ 29 w 107"/>
                <a:gd name="T27" fmla="*/ 20 h 120"/>
                <a:gd name="T28" fmla="*/ 68 w 107"/>
                <a:gd name="T29" fmla="*/ 0 h 120"/>
                <a:gd name="T30" fmla="*/ 86 w 107"/>
                <a:gd name="T31" fmla="*/ 3 h 120"/>
                <a:gd name="T32" fmla="*/ 99 w 107"/>
                <a:gd name="T33" fmla="*/ 13 h 120"/>
                <a:gd name="T34" fmla="*/ 106 w 107"/>
                <a:gd name="T35" fmla="*/ 26 h 120"/>
                <a:gd name="T36" fmla="*/ 107 w 107"/>
                <a:gd name="T37" fmla="*/ 47 h 120"/>
                <a:gd name="T38" fmla="*/ 107 w 107"/>
                <a:gd name="T3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7" h="120">
                  <a:moveTo>
                    <a:pt x="107" y="120"/>
                  </a:moveTo>
                  <a:cubicBezTo>
                    <a:pt x="76" y="120"/>
                    <a:pt x="76" y="120"/>
                    <a:pt x="76" y="12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47"/>
                    <a:pt x="75" y="39"/>
                    <a:pt x="74" y="35"/>
                  </a:cubicBezTo>
                  <a:cubicBezTo>
                    <a:pt x="73" y="32"/>
                    <a:pt x="70" y="29"/>
                    <a:pt x="68" y="27"/>
                  </a:cubicBezTo>
                  <a:cubicBezTo>
                    <a:pt x="64" y="25"/>
                    <a:pt x="61" y="23"/>
                    <a:pt x="57" y="23"/>
                  </a:cubicBezTo>
                  <a:cubicBezTo>
                    <a:pt x="51" y="23"/>
                    <a:pt x="46" y="25"/>
                    <a:pt x="42" y="28"/>
                  </a:cubicBezTo>
                  <a:cubicBezTo>
                    <a:pt x="38" y="31"/>
                    <a:pt x="35" y="35"/>
                    <a:pt x="33" y="40"/>
                  </a:cubicBezTo>
                  <a:cubicBezTo>
                    <a:pt x="32" y="45"/>
                    <a:pt x="31" y="54"/>
                    <a:pt x="31" y="67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9" y="6"/>
                    <a:pt x="52" y="0"/>
                    <a:pt x="68" y="0"/>
                  </a:cubicBezTo>
                  <a:cubicBezTo>
                    <a:pt x="74" y="0"/>
                    <a:pt x="81" y="1"/>
                    <a:pt x="86" y="3"/>
                  </a:cubicBezTo>
                  <a:cubicBezTo>
                    <a:pt x="92" y="6"/>
                    <a:pt x="96" y="9"/>
                    <a:pt x="99" y="13"/>
                  </a:cubicBezTo>
                  <a:cubicBezTo>
                    <a:pt x="102" y="17"/>
                    <a:pt x="104" y="21"/>
                    <a:pt x="106" y="26"/>
                  </a:cubicBezTo>
                  <a:cubicBezTo>
                    <a:pt x="107" y="31"/>
                    <a:pt x="107" y="38"/>
                    <a:pt x="107" y="47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54">
              <a:extLst>
                <a:ext uri="{FF2B5EF4-FFF2-40B4-BE49-F238E27FC236}">
                  <a16:creationId xmlns:a16="http://schemas.microsoft.com/office/drawing/2014/main" id="{F306CFBE-1D16-40EE-B61D-70113E20A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923" y="2832621"/>
              <a:ext cx="854289" cy="8600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E65BB448-F1B9-4DC4-B000-2FB9D1BB0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5277" y="3179605"/>
              <a:ext cx="57258" cy="194677"/>
            </a:xfrm>
            <a:custGeom>
              <a:avLst/>
              <a:gdLst>
                <a:gd name="T0" fmla="*/ 23 w 46"/>
                <a:gd name="T1" fmla="*/ 0 h 155"/>
                <a:gd name="T2" fmla="*/ 0 w 46"/>
                <a:gd name="T3" fmla="*/ 22 h 155"/>
                <a:gd name="T4" fmla="*/ 0 w 46"/>
                <a:gd name="T5" fmla="*/ 132 h 155"/>
                <a:gd name="T6" fmla="*/ 23 w 46"/>
                <a:gd name="T7" fmla="*/ 155 h 155"/>
                <a:gd name="T8" fmla="*/ 46 w 46"/>
                <a:gd name="T9" fmla="*/ 132 h 155"/>
                <a:gd name="T10" fmla="*/ 46 w 46"/>
                <a:gd name="T11" fmla="*/ 22 h 155"/>
                <a:gd name="T12" fmla="*/ 23 w 46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55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5"/>
                    <a:pt x="10" y="155"/>
                    <a:pt x="23" y="155"/>
                  </a:cubicBezTo>
                  <a:cubicBezTo>
                    <a:pt x="35" y="155"/>
                    <a:pt x="46" y="145"/>
                    <a:pt x="46" y="13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10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9422D14F-E3E8-4831-A938-C4BB63A53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0744" y="3179605"/>
              <a:ext cx="56113" cy="194677"/>
            </a:xfrm>
            <a:custGeom>
              <a:avLst/>
              <a:gdLst>
                <a:gd name="T0" fmla="*/ 22 w 45"/>
                <a:gd name="T1" fmla="*/ 0 h 155"/>
                <a:gd name="T2" fmla="*/ 0 w 45"/>
                <a:gd name="T3" fmla="*/ 22 h 155"/>
                <a:gd name="T4" fmla="*/ 0 w 45"/>
                <a:gd name="T5" fmla="*/ 132 h 155"/>
                <a:gd name="T6" fmla="*/ 22 w 45"/>
                <a:gd name="T7" fmla="*/ 155 h 155"/>
                <a:gd name="T8" fmla="*/ 45 w 45"/>
                <a:gd name="T9" fmla="*/ 132 h 155"/>
                <a:gd name="T10" fmla="*/ 45 w 45"/>
                <a:gd name="T11" fmla="*/ 22 h 155"/>
                <a:gd name="T12" fmla="*/ 22 w 45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55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5"/>
                    <a:pt x="10" y="155"/>
                    <a:pt x="22" y="155"/>
                  </a:cubicBezTo>
                  <a:cubicBezTo>
                    <a:pt x="35" y="155"/>
                    <a:pt x="45" y="145"/>
                    <a:pt x="45" y="13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10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8B1D1327-8F40-459E-BB3B-78AB4C842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7729" y="3179605"/>
              <a:ext cx="337822" cy="399660"/>
            </a:xfrm>
            <a:custGeom>
              <a:avLst/>
              <a:gdLst>
                <a:gd name="T0" fmla="*/ 0 w 270"/>
                <a:gd name="T1" fmla="*/ 0 h 317"/>
                <a:gd name="T2" fmla="*/ 0 w 270"/>
                <a:gd name="T3" fmla="*/ 1 h 317"/>
                <a:gd name="T4" fmla="*/ 0 w 270"/>
                <a:gd name="T5" fmla="*/ 203 h 317"/>
                <a:gd name="T6" fmla="*/ 34 w 270"/>
                <a:gd name="T7" fmla="*/ 237 h 317"/>
                <a:gd name="T8" fmla="*/ 70 w 270"/>
                <a:gd name="T9" fmla="*/ 237 h 317"/>
                <a:gd name="T10" fmla="*/ 70 w 270"/>
                <a:gd name="T11" fmla="*/ 294 h 317"/>
                <a:gd name="T12" fmla="*/ 93 w 270"/>
                <a:gd name="T13" fmla="*/ 317 h 317"/>
                <a:gd name="T14" fmla="*/ 116 w 270"/>
                <a:gd name="T15" fmla="*/ 294 h 317"/>
                <a:gd name="T16" fmla="*/ 116 w 270"/>
                <a:gd name="T17" fmla="*/ 237 h 317"/>
                <a:gd name="T18" fmla="*/ 154 w 270"/>
                <a:gd name="T19" fmla="*/ 237 h 317"/>
                <a:gd name="T20" fmla="*/ 154 w 270"/>
                <a:gd name="T21" fmla="*/ 294 h 317"/>
                <a:gd name="T22" fmla="*/ 177 w 270"/>
                <a:gd name="T23" fmla="*/ 317 h 317"/>
                <a:gd name="T24" fmla="*/ 200 w 270"/>
                <a:gd name="T25" fmla="*/ 294 h 317"/>
                <a:gd name="T26" fmla="*/ 200 w 270"/>
                <a:gd name="T27" fmla="*/ 237 h 317"/>
                <a:gd name="T28" fmla="*/ 236 w 270"/>
                <a:gd name="T29" fmla="*/ 237 h 317"/>
                <a:gd name="T30" fmla="*/ 270 w 270"/>
                <a:gd name="T31" fmla="*/ 203 h 317"/>
                <a:gd name="T32" fmla="*/ 270 w 270"/>
                <a:gd name="T33" fmla="*/ 1 h 317"/>
                <a:gd name="T34" fmla="*/ 270 w 270"/>
                <a:gd name="T35" fmla="*/ 0 h 317"/>
                <a:gd name="T36" fmla="*/ 0 w 270"/>
                <a:gd name="T37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0" h="317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21"/>
                    <a:pt x="15" y="237"/>
                    <a:pt x="34" y="237"/>
                  </a:cubicBezTo>
                  <a:cubicBezTo>
                    <a:pt x="70" y="237"/>
                    <a:pt x="70" y="237"/>
                    <a:pt x="70" y="237"/>
                  </a:cubicBezTo>
                  <a:cubicBezTo>
                    <a:pt x="70" y="294"/>
                    <a:pt x="70" y="294"/>
                    <a:pt x="70" y="294"/>
                  </a:cubicBezTo>
                  <a:cubicBezTo>
                    <a:pt x="70" y="307"/>
                    <a:pt x="80" y="317"/>
                    <a:pt x="93" y="317"/>
                  </a:cubicBezTo>
                  <a:cubicBezTo>
                    <a:pt x="105" y="317"/>
                    <a:pt x="116" y="307"/>
                    <a:pt x="116" y="294"/>
                  </a:cubicBezTo>
                  <a:cubicBezTo>
                    <a:pt x="116" y="237"/>
                    <a:pt x="116" y="237"/>
                    <a:pt x="116" y="237"/>
                  </a:cubicBezTo>
                  <a:cubicBezTo>
                    <a:pt x="154" y="237"/>
                    <a:pt x="154" y="237"/>
                    <a:pt x="154" y="237"/>
                  </a:cubicBezTo>
                  <a:cubicBezTo>
                    <a:pt x="154" y="294"/>
                    <a:pt x="154" y="294"/>
                    <a:pt x="154" y="294"/>
                  </a:cubicBezTo>
                  <a:cubicBezTo>
                    <a:pt x="154" y="307"/>
                    <a:pt x="164" y="317"/>
                    <a:pt x="177" y="317"/>
                  </a:cubicBezTo>
                  <a:cubicBezTo>
                    <a:pt x="189" y="317"/>
                    <a:pt x="200" y="307"/>
                    <a:pt x="200" y="294"/>
                  </a:cubicBezTo>
                  <a:cubicBezTo>
                    <a:pt x="200" y="237"/>
                    <a:pt x="200" y="237"/>
                    <a:pt x="200" y="237"/>
                  </a:cubicBezTo>
                  <a:cubicBezTo>
                    <a:pt x="236" y="237"/>
                    <a:pt x="236" y="237"/>
                    <a:pt x="236" y="237"/>
                  </a:cubicBezTo>
                  <a:cubicBezTo>
                    <a:pt x="255" y="237"/>
                    <a:pt x="270" y="221"/>
                    <a:pt x="270" y="203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70" y="1"/>
                    <a:pt x="270" y="0"/>
                    <a:pt x="2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58">
              <a:extLst>
                <a:ext uri="{FF2B5EF4-FFF2-40B4-BE49-F238E27FC236}">
                  <a16:creationId xmlns:a16="http://schemas.microsoft.com/office/drawing/2014/main" id="{F791FB11-402E-4C55-8B48-85B8514BB2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8874" y="2944847"/>
              <a:ext cx="335532" cy="206129"/>
            </a:xfrm>
            <a:custGeom>
              <a:avLst/>
              <a:gdLst>
                <a:gd name="T0" fmla="*/ 200 w 268"/>
                <a:gd name="T1" fmla="*/ 48 h 164"/>
                <a:gd name="T2" fmla="*/ 224 w 268"/>
                <a:gd name="T3" fmla="*/ 3 h 164"/>
                <a:gd name="T4" fmla="*/ 219 w 268"/>
                <a:gd name="T5" fmla="*/ 0 h 164"/>
                <a:gd name="T6" fmla="*/ 195 w 268"/>
                <a:gd name="T7" fmla="*/ 46 h 164"/>
                <a:gd name="T8" fmla="*/ 134 w 268"/>
                <a:gd name="T9" fmla="*/ 31 h 164"/>
                <a:gd name="T10" fmla="*/ 76 w 268"/>
                <a:gd name="T11" fmla="*/ 44 h 164"/>
                <a:gd name="T12" fmla="*/ 52 w 268"/>
                <a:gd name="T13" fmla="*/ 0 h 164"/>
                <a:gd name="T14" fmla="*/ 47 w 268"/>
                <a:gd name="T15" fmla="*/ 3 h 164"/>
                <a:gd name="T16" fmla="*/ 71 w 268"/>
                <a:gd name="T17" fmla="*/ 47 h 164"/>
                <a:gd name="T18" fmla="*/ 0 w 268"/>
                <a:gd name="T19" fmla="*/ 164 h 164"/>
                <a:gd name="T20" fmla="*/ 268 w 268"/>
                <a:gd name="T21" fmla="*/ 164 h 164"/>
                <a:gd name="T22" fmla="*/ 200 w 268"/>
                <a:gd name="T23" fmla="*/ 48 h 164"/>
                <a:gd name="T24" fmla="*/ 65 w 268"/>
                <a:gd name="T25" fmla="*/ 112 h 164"/>
                <a:gd name="T26" fmla="*/ 52 w 268"/>
                <a:gd name="T27" fmla="*/ 100 h 164"/>
                <a:gd name="T28" fmla="*/ 65 w 268"/>
                <a:gd name="T29" fmla="*/ 87 h 164"/>
                <a:gd name="T30" fmla="*/ 78 w 268"/>
                <a:gd name="T31" fmla="*/ 100 h 164"/>
                <a:gd name="T32" fmla="*/ 65 w 268"/>
                <a:gd name="T33" fmla="*/ 112 h 164"/>
                <a:gd name="T34" fmla="*/ 201 w 268"/>
                <a:gd name="T35" fmla="*/ 112 h 164"/>
                <a:gd name="T36" fmla="*/ 188 w 268"/>
                <a:gd name="T37" fmla="*/ 100 h 164"/>
                <a:gd name="T38" fmla="*/ 201 w 268"/>
                <a:gd name="T39" fmla="*/ 87 h 164"/>
                <a:gd name="T40" fmla="*/ 213 w 268"/>
                <a:gd name="T41" fmla="*/ 100 h 164"/>
                <a:gd name="T42" fmla="*/ 201 w 268"/>
                <a:gd name="T43" fmla="*/ 11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8" h="164">
                  <a:moveTo>
                    <a:pt x="200" y="48"/>
                  </a:moveTo>
                  <a:cubicBezTo>
                    <a:pt x="224" y="3"/>
                    <a:pt x="224" y="3"/>
                    <a:pt x="224" y="3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195" y="46"/>
                    <a:pt x="195" y="46"/>
                    <a:pt x="195" y="46"/>
                  </a:cubicBezTo>
                  <a:cubicBezTo>
                    <a:pt x="177" y="36"/>
                    <a:pt x="156" y="31"/>
                    <a:pt x="134" y="31"/>
                  </a:cubicBezTo>
                  <a:cubicBezTo>
                    <a:pt x="113" y="31"/>
                    <a:pt x="93" y="36"/>
                    <a:pt x="76" y="4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29" y="69"/>
                    <a:pt x="0" y="113"/>
                    <a:pt x="0" y="164"/>
                  </a:cubicBezTo>
                  <a:cubicBezTo>
                    <a:pt x="268" y="164"/>
                    <a:pt x="268" y="164"/>
                    <a:pt x="268" y="164"/>
                  </a:cubicBezTo>
                  <a:cubicBezTo>
                    <a:pt x="268" y="114"/>
                    <a:pt x="240" y="71"/>
                    <a:pt x="200" y="48"/>
                  </a:cubicBezTo>
                  <a:close/>
                  <a:moveTo>
                    <a:pt x="65" y="112"/>
                  </a:moveTo>
                  <a:cubicBezTo>
                    <a:pt x="58" y="112"/>
                    <a:pt x="52" y="107"/>
                    <a:pt x="52" y="100"/>
                  </a:cubicBezTo>
                  <a:cubicBezTo>
                    <a:pt x="52" y="93"/>
                    <a:pt x="58" y="87"/>
                    <a:pt x="65" y="87"/>
                  </a:cubicBezTo>
                  <a:cubicBezTo>
                    <a:pt x="72" y="87"/>
                    <a:pt x="78" y="93"/>
                    <a:pt x="78" y="100"/>
                  </a:cubicBezTo>
                  <a:cubicBezTo>
                    <a:pt x="78" y="107"/>
                    <a:pt x="72" y="112"/>
                    <a:pt x="65" y="112"/>
                  </a:cubicBezTo>
                  <a:close/>
                  <a:moveTo>
                    <a:pt x="201" y="112"/>
                  </a:moveTo>
                  <a:cubicBezTo>
                    <a:pt x="194" y="112"/>
                    <a:pt x="188" y="107"/>
                    <a:pt x="188" y="100"/>
                  </a:cubicBezTo>
                  <a:cubicBezTo>
                    <a:pt x="188" y="93"/>
                    <a:pt x="194" y="87"/>
                    <a:pt x="201" y="87"/>
                  </a:cubicBezTo>
                  <a:cubicBezTo>
                    <a:pt x="208" y="87"/>
                    <a:pt x="213" y="93"/>
                    <a:pt x="213" y="100"/>
                  </a:cubicBezTo>
                  <a:cubicBezTo>
                    <a:pt x="213" y="107"/>
                    <a:pt x="208" y="112"/>
                    <a:pt x="20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59">
              <a:extLst>
                <a:ext uri="{FF2B5EF4-FFF2-40B4-BE49-F238E27FC236}">
                  <a16:creationId xmlns:a16="http://schemas.microsoft.com/office/drawing/2014/main" id="{C8270F72-C154-4F84-ABFB-0951C36A5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9569" y="3688056"/>
              <a:ext cx="594338" cy="60006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60">
              <a:extLst>
                <a:ext uri="{FF2B5EF4-FFF2-40B4-BE49-F238E27FC236}">
                  <a16:creationId xmlns:a16="http://schemas.microsoft.com/office/drawing/2014/main" id="{224E3677-D9A1-4C18-9741-741BB71F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520" y="3859829"/>
              <a:ext cx="335532" cy="308047"/>
            </a:xfrm>
            <a:custGeom>
              <a:avLst/>
              <a:gdLst>
                <a:gd name="T0" fmla="*/ 80 w 268"/>
                <a:gd name="T1" fmla="*/ 3 h 244"/>
                <a:gd name="T2" fmla="*/ 110 w 268"/>
                <a:gd name="T3" fmla="*/ 9 h 244"/>
                <a:gd name="T4" fmla="*/ 128 w 268"/>
                <a:gd name="T5" fmla="*/ 15 h 244"/>
                <a:gd name="T6" fmla="*/ 159 w 268"/>
                <a:gd name="T7" fmla="*/ 13 h 244"/>
                <a:gd name="T8" fmla="*/ 181 w 268"/>
                <a:gd name="T9" fmla="*/ 5 h 244"/>
                <a:gd name="T10" fmla="*/ 244 w 268"/>
                <a:gd name="T11" fmla="*/ 19 h 244"/>
                <a:gd name="T12" fmla="*/ 257 w 268"/>
                <a:gd name="T13" fmla="*/ 32 h 244"/>
                <a:gd name="T14" fmla="*/ 257 w 268"/>
                <a:gd name="T15" fmla="*/ 36 h 244"/>
                <a:gd name="T16" fmla="*/ 224 w 268"/>
                <a:gd name="T17" fmla="*/ 87 h 244"/>
                <a:gd name="T18" fmla="*/ 243 w 268"/>
                <a:gd name="T19" fmla="*/ 142 h 244"/>
                <a:gd name="T20" fmla="*/ 266 w 268"/>
                <a:gd name="T21" fmla="*/ 157 h 244"/>
                <a:gd name="T22" fmla="*/ 267 w 268"/>
                <a:gd name="T23" fmla="*/ 161 h 244"/>
                <a:gd name="T24" fmla="*/ 230 w 268"/>
                <a:gd name="T25" fmla="*/ 221 h 244"/>
                <a:gd name="T26" fmla="*/ 211 w 268"/>
                <a:gd name="T27" fmla="*/ 236 h 244"/>
                <a:gd name="T28" fmla="*/ 177 w 268"/>
                <a:gd name="T29" fmla="*/ 238 h 244"/>
                <a:gd name="T30" fmla="*/ 162 w 268"/>
                <a:gd name="T31" fmla="*/ 231 h 244"/>
                <a:gd name="T32" fmla="*/ 114 w 268"/>
                <a:gd name="T33" fmla="*/ 233 h 244"/>
                <a:gd name="T34" fmla="*/ 102 w 268"/>
                <a:gd name="T35" fmla="*/ 239 h 244"/>
                <a:gd name="T36" fmla="*/ 61 w 268"/>
                <a:gd name="T37" fmla="*/ 231 h 244"/>
                <a:gd name="T38" fmla="*/ 41 w 268"/>
                <a:gd name="T39" fmla="*/ 210 h 244"/>
                <a:gd name="T40" fmla="*/ 11 w 268"/>
                <a:gd name="T41" fmla="*/ 152 h 244"/>
                <a:gd name="T42" fmla="*/ 1 w 268"/>
                <a:gd name="T43" fmla="*/ 106 h 244"/>
                <a:gd name="T44" fmla="*/ 9 w 268"/>
                <a:gd name="T45" fmla="*/ 55 h 244"/>
                <a:gd name="T46" fmla="*/ 65 w 268"/>
                <a:gd name="T47" fmla="*/ 5 h 244"/>
                <a:gd name="T48" fmla="*/ 80 w 268"/>
                <a:gd name="T49" fmla="*/ 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8" h="244">
                  <a:moveTo>
                    <a:pt x="80" y="3"/>
                  </a:moveTo>
                  <a:cubicBezTo>
                    <a:pt x="91" y="3"/>
                    <a:pt x="101" y="6"/>
                    <a:pt x="110" y="9"/>
                  </a:cubicBezTo>
                  <a:cubicBezTo>
                    <a:pt x="116" y="11"/>
                    <a:pt x="122" y="14"/>
                    <a:pt x="128" y="15"/>
                  </a:cubicBezTo>
                  <a:cubicBezTo>
                    <a:pt x="138" y="18"/>
                    <a:pt x="149" y="17"/>
                    <a:pt x="159" y="13"/>
                  </a:cubicBezTo>
                  <a:cubicBezTo>
                    <a:pt x="166" y="10"/>
                    <a:pt x="174" y="7"/>
                    <a:pt x="181" y="5"/>
                  </a:cubicBezTo>
                  <a:cubicBezTo>
                    <a:pt x="204" y="0"/>
                    <a:pt x="225" y="5"/>
                    <a:pt x="244" y="19"/>
                  </a:cubicBezTo>
                  <a:cubicBezTo>
                    <a:pt x="249" y="23"/>
                    <a:pt x="253" y="28"/>
                    <a:pt x="257" y="32"/>
                  </a:cubicBezTo>
                  <a:cubicBezTo>
                    <a:pt x="259" y="34"/>
                    <a:pt x="259" y="35"/>
                    <a:pt x="257" y="36"/>
                  </a:cubicBezTo>
                  <a:cubicBezTo>
                    <a:pt x="238" y="48"/>
                    <a:pt x="226" y="65"/>
                    <a:pt x="224" y="87"/>
                  </a:cubicBezTo>
                  <a:cubicBezTo>
                    <a:pt x="222" y="108"/>
                    <a:pt x="229" y="127"/>
                    <a:pt x="243" y="142"/>
                  </a:cubicBezTo>
                  <a:cubicBezTo>
                    <a:pt x="250" y="149"/>
                    <a:pt x="257" y="154"/>
                    <a:pt x="266" y="157"/>
                  </a:cubicBezTo>
                  <a:cubicBezTo>
                    <a:pt x="268" y="158"/>
                    <a:pt x="268" y="159"/>
                    <a:pt x="267" y="161"/>
                  </a:cubicBezTo>
                  <a:cubicBezTo>
                    <a:pt x="258" y="183"/>
                    <a:pt x="245" y="203"/>
                    <a:pt x="230" y="221"/>
                  </a:cubicBezTo>
                  <a:cubicBezTo>
                    <a:pt x="224" y="227"/>
                    <a:pt x="218" y="232"/>
                    <a:pt x="211" y="236"/>
                  </a:cubicBezTo>
                  <a:cubicBezTo>
                    <a:pt x="200" y="243"/>
                    <a:pt x="188" y="243"/>
                    <a:pt x="177" y="238"/>
                  </a:cubicBezTo>
                  <a:cubicBezTo>
                    <a:pt x="172" y="235"/>
                    <a:pt x="167" y="233"/>
                    <a:pt x="162" y="231"/>
                  </a:cubicBezTo>
                  <a:cubicBezTo>
                    <a:pt x="146" y="226"/>
                    <a:pt x="130" y="227"/>
                    <a:pt x="114" y="233"/>
                  </a:cubicBezTo>
                  <a:cubicBezTo>
                    <a:pt x="110" y="235"/>
                    <a:pt x="106" y="237"/>
                    <a:pt x="102" y="239"/>
                  </a:cubicBezTo>
                  <a:cubicBezTo>
                    <a:pt x="87" y="244"/>
                    <a:pt x="73" y="241"/>
                    <a:pt x="61" y="231"/>
                  </a:cubicBezTo>
                  <a:cubicBezTo>
                    <a:pt x="53" y="225"/>
                    <a:pt x="47" y="218"/>
                    <a:pt x="41" y="210"/>
                  </a:cubicBezTo>
                  <a:cubicBezTo>
                    <a:pt x="28" y="192"/>
                    <a:pt x="17" y="173"/>
                    <a:pt x="11" y="152"/>
                  </a:cubicBezTo>
                  <a:cubicBezTo>
                    <a:pt x="5" y="137"/>
                    <a:pt x="2" y="122"/>
                    <a:pt x="1" y="106"/>
                  </a:cubicBezTo>
                  <a:cubicBezTo>
                    <a:pt x="0" y="88"/>
                    <a:pt x="2" y="71"/>
                    <a:pt x="9" y="55"/>
                  </a:cubicBezTo>
                  <a:cubicBezTo>
                    <a:pt x="20" y="30"/>
                    <a:pt x="38" y="13"/>
                    <a:pt x="65" y="5"/>
                  </a:cubicBezTo>
                  <a:cubicBezTo>
                    <a:pt x="70" y="4"/>
                    <a:pt x="75" y="3"/>
                    <a:pt x="8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61">
              <a:extLst>
                <a:ext uri="{FF2B5EF4-FFF2-40B4-BE49-F238E27FC236}">
                  <a16:creationId xmlns:a16="http://schemas.microsoft.com/office/drawing/2014/main" id="{FB2A4FAD-B75B-4592-98BA-583D0A350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8988" y="3771652"/>
              <a:ext cx="81307" cy="95048"/>
            </a:xfrm>
            <a:custGeom>
              <a:avLst/>
              <a:gdLst>
                <a:gd name="T0" fmla="*/ 65 w 65"/>
                <a:gd name="T1" fmla="*/ 7 h 75"/>
                <a:gd name="T2" fmla="*/ 53 w 65"/>
                <a:gd name="T3" fmla="*/ 46 h 75"/>
                <a:gd name="T4" fmla="*/ 18 w 65"/>
                <a:gd name="T5" fmla="*/ 73 h 75"/>
                <a:gd name="T6" fmla="*/ 4 w 65"/>
                <a:gd name="T7" fmla="*/ 75 h 75"/>
                <a:gd name="T8" fmla="*/ 1 w 65"/>
                <a:gd name="T9" fmla="*/ 73 h 75"/>
                <a:gd name="T10" fmla="*/ 7 w 65"/>
                <a:gd name="T11" fmla="*/ 42 h 75"/>
                <a:gd name="T12" fmla="*/ 50 w 65"/>
                <a:gd name="T13" fmla="*/ 3 h 75"/>
                <a:gd name="T14" fmla="*/ 63 w 65"/>
                <a:gd name="T15" fmla="*/ 1 h 75"/>
                <a:gd name="T16" fmla="*/ 65 w 65"/>
                <a:gd name="T17" fmla="*/ 3 h 75"/>
                <a:gd name="T18" fmla="*/ 65 w 65"/>
                <a:gd name="T1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75">
                  <a:moveTo>
                    <a:pt x="65" y="7"/>
                  </a:moveTo>
                  <a:cubicBezTo>
                    <a:pt x="65" y="22"/>
                    <a:pt x="60" y="35"/>
                    <a:pt x="53" y="46"/>
                  </a:cubicBezTo>
                  <a:cubicBezTo>
                    <a:pt x="44" y="59"/>
                    <a:pt x="32" y="68"/>
                    <a:pt x="18" y="73"/>
                  </a:cubicBezTo>
                  <a:cubicBezTo>
                    <a:pt x="13" y="74"/>
                    <a:pt x="8" y="75"/>
                    <a:pt x="4" y="75"/>
                  </a:cubicBezTo>
                  <a:cubicBezTo>
                    <a:pt x="2" y="75"/>
                    <a:pt x="1" y="74"/>
                    <a:pt x="1" y="73"/>
                  </a:cubicBezTo>
                  <a:cubicBezTo>
                    <a:pt x="0" y="62"/>
                    <a:pt x="2" y="52"/>
                    <a:pt x="7" y="42"/>
                  </a:cubicBezTo>
                  <a:cubicBezTo>
                    <a:pt x="16" y="23"/>
                    <a:pt x="31" y="10"/>
                    <a:pt x="50" y="3"/>
                  </a:cubicBezTo>
                  <a:cubicBezTo>
                    <a:pt x="54" y="2"/>
                    <a:pt x="58" y="1"/>
                    <a:pt x="63" y="1"/>
                  </a:cubicBezTo>
                  <a:cubicBezTo>
                    <a:pt x="64" y="0"/>
                    <a:pt x="65" y="1"/>
                    <a:pt x="65" y="3"/>
                  </a:cubicBezTo>
                  <a:cubicBezTo>
                    <a:pt x="65" y="5"/>
                    <a:pt x="65" y="7"/>
                    <a:pt x="6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62">
              <a:extLst>
                <a:ext uri="{FF2B5EF4-FFF2-40B4-BE49-F238E27FC236}">
                  <a16:creationId xmlns:a16="http://schemas.microsoft.com/office/drawing/2014/main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2502" y="3736152"/>
              <a:ext cx="587467" cy="5931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63">
              <a:extLst>
                <a:ext uri="{FF2B5EF4-FFF2-40B4-BE49-F238E27FC236}">
                  <a16:creationId xmlns:a16="http://schemas.microsoft.com/office/drawing/2014/main" id="{E77FC9E5-9A1F-4621-B95D-B78D640BB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356" y="3838071"/>
              <a:ext cx="164903" cy="388209"/>
            </a:xfrm>
            <a:custGeom>
              <a:avLst/>
              <a:gdLst>
                <a:gd name="T0" fmla="*/ 127 w 132"/>
                <a:gd name="T1" fmla="*/ 79 h 308"/>
                <a:gd name="T2" fmla="*/ 127 w 132"/>
                <a:gd name="T3" fmla="*/ 126 h 308"/>
                <a:gd name="T4" fmla="*/ 87 w 132"/>
                <a:gd name="T5" fmla="*/ 126 h 308"/>
                <a:gd name="T6" fmla="*/ 87 w 132"/>
                <a:gd name="T7" fmla="*/ 216 h 308"/>
                <a:gd name="T8" fmla="*/ 88 w 132"/>
                <a:gd name="T9" fmla="*/ 248 h 308"/>
                <a:gd name="T10" fmla="*/ 93 w 132"/>
                <a:gd name="T11" fmla="*/ 256 h 308"/>
                <a:gd name="T12" fmla="*/ 103 w 132"/>
                <a:gd name="T13" fmla="*/ 259 h 308"/>
                <a:gd name="T14" fmla="*/ 127 w 132"/>
                <a:gd name="T15" fmla="*/ 253 h 308"/>
                <a:gd name="T16" fmla="*/ 132 w 132"/>
                <a:gd name="T17" fmla="*/ 299 h 308"/>
                <a:gd name="T18" fmla="*/ 85 w 132"/>
                <a:gd name="T19" fmla="*/ 308 h 308"/>
                <a:gd name="T20" fmla="*/ 56 w 132"/>
                <a:gd name="T21" fmla="*/ 302 h 308"/>
                <a:gd name="T22" fmla="*/ 38 w 132"/>
                <a:gd name="T23" fmla="*/ 289 h 308"/>
                <a:gd name="T24" fmla="*/ 29 w 132"/>
                <a:gd name="T25" fmla="*/ 265 h 308"/>
                <a:gd name="T26" fmla="*/ 27 w 132"/>
                <a:gd name="T27" fmla="*/ 224 h 308"/>
                <a:gd name="T28" fmla="*/ 27 w 132"/>
                <a:gd name="T29" fmla="*/ 126 h 308"/>
                <a:gd name="T30" fmla="*/ 0 w 132"/>
                <a:gd name="T31" fmla="*/ 126 h 308"/>
                <a:gd name="T32" fmla="*/ 0 w 132"/>
                <a:gd name="T33" fmla="*/ 79 h 308"/>
                <a:gd name="T34" fmla="*/ 27 w 132"/>
                <a:gd name="T35" fmla="*/ 79 h 308"/>
                <a:gd name="T36" fmla="*/ 27 w 132"/>
                <a:gd name="T37" fmla="*/ 35 h 308"/>
                <a:gd name="T38" fmla="*/ 87 w 132"/>
                <a:gd name="T39" fmla="*/ 0 h 308"/>
                <a:gd name="T40" fmla="*/ 87 w 132"/>
                <a:gd name="T41" fmla="*/ 79 h 308"/>
                <a:gd name="T42" fmla="*/ 127 w 132"/>
                <a:gd name="T43" fmla="*/ 79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308">
                  <a:moveTo>
                    <a:pt x="127" y="79"/>
                  </a:moveTo>
                  <a:cubicBezTo>
                    <a:pt x="127" y="126"/>
                    <a:pt x="127" y="126"/>
                    <a:pt x="127" y="126"/>
                  </a:cubicBezTo>
                  <a:cubicBezTo>
                    <a:pt x="87" y="126"/>
                    <a:pt x="87" y="126"/>
                    <a:pt x="87" y="126"/>
                  </a:cubicBezTo>
                  <a:cubicBezTo>
                    <a:pt x="87" y="216"/>
                    <a:pt x="87" y="216"/>
                    <a:pt x="87" y="216"/>
                  </a:cubicBezTo>
                  <a:cubicBezTo>
                    <a:pt x="87" y="235"/>
                    <a:pt x="87" y="245"/>
                    <a:pt x="88" y="248"/>
                  </a:cubicBezTo>
                  <a:cubicBezTo>
                    <a:pt x="89" y="251"/>
                    <a:pt x="90" y="254"/>
                    <a:pt x="93" y="256"/>
                  </a:cubicBezTo>
                  <a:cubicBezTo>
                    <a:pt x="96" y="258"/>
                    <a:pt x="99" y="259"/>
                    <a:pt x="103" y="259"/>
                  </a:cubicBezTo>
                  <a:cubicBezTo>
                    <a:pt x="109" y="259"/>
                    <a:pt x="117" y="257"/>
                    <a:pt x="127" y="253"/>
                  </a:cubicBezTo>
                  <a:cubicBezTo>
                    <a:pt x="132" y="299"/>
                    <a:pt x="132" y="299"/>
                    <a:pt x="132" y="299"/>
                  </a:cubicBezTo>
                  <a:cubicBezTo>
                    <a:pt x="118" y="305"/>
                    <a:pt x="103" y="308"/>
                    <a:pt x="85" y="308"/>
                  </a:cubicBezTo>
                  <a:cubicBezTo>
                    <a:pt x="74" y="308"/>
                    <a:pt x="65" y="306"/>
                    <a:pt x="56" y="302"/>
                  </a:cubicBezTo>
                  <a:cubicBezTo>
                    <a:pt x="48" y="299"/>
                    <a:pt x="42" y="294"/>
                    <a:pt x="38" y="289"/>
                  </a:cubicBezTo>
                  <a:cubicBezTo>
                    <a:pt x="34" y="283"/>
                    <a:pt x="31" y="275"/>
                    <a:pt x="29" y="265"/>
                  </a:cubicBezTo>
                  <a:cubicBezTo>
                    <a:pt x="28" y="259"/>
                    <a:pt x="27" y="245"/>
                    <a:pt x="27" y="224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79"/>
                    <a:pt x="87" y="79"/>
                    <a:pt x="87" y="79"/>
                  </a:cubicBezTo>
                  <a:lnTo>
                    <a:pt x="127" y="79"/>
                  </a:lnTo>
                  <a:close/>
                </a:path>
              </a:pathLst>
            </a:custGeom>
            <a:solidFill>
              <a:srgbClr val="F8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64">
              <a:extLst>
                <a:ext uri="{FF2B5EF4-FFF2-40B4-BE49-F238E27FC236}">
                  <a16:creationId xmlns:a16="http://schemas.microsoft.com/office/drawing/2014/main" id="{93CF9FE0-3744-455E-8F8F-4704EF8E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501" y="2618477"/>
              <a:ext cx="671063" cy="67564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5">
              <a:extLst>
                <a:ext uri="{FF2B5EF4-FFF2-40B4-BE49-F238E27FC236}">
                  <a16:creationId xmlns:a16="http://schemas.microsoft.com/office/drawing/2014/main" id="{0B0BB184-9342-43D8-8866-B6B0F17A7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0048" y="2818879"/>
              <a:ext cx="140855" cy="142000"/>
            </a:xfrm>
            <a:custGeom>
              <a:avLst/>
              <a:gdLst>
                <a:gd name="T0" fmla="*/ 56 w 113"/>
                <a:gd name="T1" fmla="*/ 0 h 113"/>
                <a:gd name="T2" fmla="*/ 113 w 113"/>
                <a:gd name="T3" fmla="*/ 57 h 113"/>
                <a:gd name="T4" fmla="*/ 57 w 113"/>
                <a:gd name="T5" fmla="*/ 113 h 113"/>
                <a:gd name="T6" fmla="*/ 0 w 113"/>
                <a:gd name="T7" fmla="*/ 57 h 113"/>
                <a:gd name="T8" fmla="*/ 56 w 113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3">
                  <a:moveTo>
                    <a:pt x="56" y="0"/>
                  </a:moveTo>
                  <a:cubicBezTo>
                    <a:pt x="88" y="0"/>
                    <a:pt x="113" y="26"/>
                    <a:pt x="113" y="57"/>
                  </a:cubicBezTo>
                  <a:cubicBezTo>
                    <a:pt x="113" y="88"/>
                    <a:pt x="88" y="113"/>
                    <a:pt x="57" y="113"/>
                  </a:cubicBezTo>
                  <a:cubicBezTo>
                    <a:pt x="25" y="113"/>
                    <a:pt x="0" y="88"/>
                    <a:pt x="0" y="57"/>
                  </a:cubicBezTo>
                  <a:cubicBezTo>
                    <a:pt x="0" y="25"/>
                    <a:pt x="25" y="0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66">
              <a:extLst>
                <a:ext uri="{FF2B5EF4-FFF2-40B4-BE49-F238E27FC236}">
                  <a16:creationId xmlns:a16="http://schemas.microsoft.com/office/drawing/2014/main" id="{7BDF0458-693C-49AA-A7B6-3B01B8B29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4016" y="2972331"/>
              <a:ext cx="168339" cy="127112"/>
            </a:xfrm>
            <a:custGeom>
              <a:avLst/>
              <a:gdLst>
                <a:gd name="T0" fmla="*/ 69 w 135"/>
                <a:gd name="T1" fmla="*/ 96 h 101"/>
                <a:gd name="T2" fmla="*/ 18 w 135"/>
                <a:gd name="T3" fmla="*/ 96 h 101"/>
                <a:gd name="T4" fmla="*/ 7 w 135"/>
                <a:gd name="T5" fmla="*/ 91 h 101"/>
                <a:gd name="T6" fmla="*/ 34 w 135"/>
                <a:gd name="T7" fmla="*/ 16 h 101"/>
                <a:gd name="T8" fmla="*/ 96 w 135"/>
                <a:gd name="T9" fmla="*/ 11 h 101"/>
                <a:gd name="T10" fmla="*/ 131 w 135"/>
                <a:gd name="T11" fmla="*/ 69 h 101"/>
                <a:gd name="T12" fmla="*/ 105 w 135"/>
                <a:gd name="T13" fmla="*/ 96 h 101"/>
                <a:gd name="T14" fmla="*/ 69 w 135"/>
                <a:gd name="T15" fmla="*/ 9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01">
                  <a:moveTo>
                    <a:pt x="69" y="96"/>
                  </a:moveTo>
                  <a:cubicBezTo>
                    <a:pt x="52" y="96"/>
                    <a:pt x="35" y="96"/>
                    <a:pt x="18" y="96"/>
                  </a:cubicBezTo>
                  <a:cubicBezTo>
                    <a:pt x="14" y="95"/>
                    <a:pt x="9" y="97"/>
                    <a:pt x="7" y="91"/>
                  </a:cubicBezTo>
                  <a:cubicBezTo>
                    <a:pt x="0" y="65"/>
                    <a:pt x="12" y="31"/>
                    <a:pt x="34" y="16"/>
                  </a:cubicBezTo>
                  <a:cubicBezTo>
                    <a:pt x="54" y="2"/>
                    <a:pt x="75" y="0"/>
                    <a:pt x="96" y="11"/>
                  </a:cubicBezTo>
                  <a:cubicBezTo>
                    <a:pt x="119" y="23"/>
                    <a:pt x="131" y="43"/>
                    <a:pt x="131" y="69"/>
                  </a:cubicBezTo>
                  <a:cubicBezTo>
                    <a:pt x="132" y="101"/>
                    <a:pt x="135" y="95"/>
                    <a:pt x="105" y="96"/>
                  </a:cubicBezTo>
                  <a:cubicBezTo>
                    <a:pt x="93" y="96"/>
                    <a:pt x="81" y="96"/>
                    <a:pt x="69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67">
              <a:extLst>
                <a:ext uri="{FF2B5EF4-FFF2-40B4-BE49-F238E27FC236}">
                  <a16:creationId xmlns:a16="http://schemas.microsoft.com/office/drawing/2014/main" id="{ACE8D6F4-E01F-4B01-835A-14D5B893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871" y="2846363"/>
              <a:ext cx="129403" cy="127112"/>
            </a:xfrm>
            <a:custGeom>
              <a:avLst/>
              <a:gdLst>
                <a:gd name="T0" fmla="*/ 51 w 103"/>
                <a:gd name="T1" fmla="*/ 0 h 101"/>
                <a:gd name="T2" fmla="*/ 102 w 103"/>
                <a:gd name="T3" fmla="*/ 51 h 101"/>
                <a:gd name="T4" fmla="*/ 52 w 103"/>
                <a:gd name="T5" fmla="*/ 101 h 101"/>
                <a:gd name="T6" fmla="*/ 1 w 103"/>
                <a:gd name="T7" fmla="*/ 51 h 101"/>
                <a:gd name="T8" fmla="*/ 51 w 103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1">
                  <a:moveTo>
                    <a:pt x="51" y="0"/>
                  </a:moveTo>
                  <a:cubicBezTo>
                    <a:pt x="80" y="0"/>
                    <a:pt x="102" y="22"/>
                    <a:pt x="102" y="51"/>
                  </a:cubicBezTo>
                  <a:cubicBezTo>
                    <a:pt x="103" y="79"/>
                    <a:pt x="80" y="101"/>
                    <a:pt x="52" y="101"/>
                  </a:cubicBezTo>
                  <a:cubicBezTo>
                    <a:pt x="24" y="101"/>
                    <a:pt x="1" y="79"/>
                    <a:pt x="1" y="51"/>
                  </a:cubicBezTo>
                  <a:cubicBezTo>
                    <a:pt x="0" y="23"/>
                    <a:pt x="23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68">
              <a:extLst>
                <a:ext uri="{FF2B5EF4-FFF2-40B4-BE49-F238E27FC236}">
                  <a16:creationId xmlns:a16="http://schemas.microsoft.com/office/drawing/2014/main" id="{D791741F-31AB-4A25-B4D3-23B4F93A8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5984" y="2979202"/>
              <a:ext cx="153451" cy="114516"/>
            </a:xfrm>
            <a:custGeom>
              <a:avLst/>
              <a:gdLst>
                <a:gd name="T0" fmla="*/ 63 w 123"/>
                <a:gd name="T1" fmla="*/ 91 h 91"/>
                <a:gd name="T2" fmla="*/ 18 w 123"/>
                <a:gd name="T3" fmla="*/ 91 h 91"/>
                <a:gd name="T4" fmla="*/ 7 w 123"/>
                <a:gd name="T5" fmla="*/ 85 h 91"/>
                <a:gd name="T6" fmla="*/ 45 w 123"/>
                <a:gd name="T7" fmla="*/ 12 h 91"/>
                <a:gd name="T8" fmla="*/ 119 w 123"/>
                <a:gd name="T9" fmla="*/ 57 h 91"/>
                <a:gd name="T10" fmla="*/ 90 w 123"/>
                <a:gd name="T11" fmla="*/ 91 h 91"/>
                <a:gd name="T12" fmla="*/ 63 w 123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91">
                  <a:moveTo>
                    <a:pt x="63" y="91"/>
                  </a:moveTo>
                  <a:cubicBezTo>
                    <a:pt x="48" y="91"/>
                    <a:pt x="32" y="91"/>
                    <a:pt x="18" y="91"/>
                  </a:cubicBezTo>
                  <a:cubicBezTo>
                    <a:pt x="13" y="91"/>
                    <a:pt x="9" y="91"/>
                    <a:pt x="7" y="85"/>
                  </a:cubicBezTo>
                  <a:cubicBezTo>
                    <a:pt x="0" y="58"/>
                    <a:pt x="18" y="22"/>
                    <a:pt x="45" y="12"/>
                  </a:cubicBezTo>
                  <a:cubicBezTo>
                    <a:pt x="77" y="0"/>
                    <a:pt x="114" y="23"/>
                    <a:pt x="119" y="57"/>
                  </a:cubicBezTo>
                  <a:cubicBezTo>
                    <a:pt x="123" y="91"/>
                    <a:pt x="123" y="91"/>
                    <a:pt x="90" y="91"/>
                  </a:cubicBezTo>
                  <a:cubicBezTo>
                    <a:pt x="81" y="91"/>
                    <a:pt x="72" y="91"/>
                    <a:pt x="63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69">
              <a:extLst>
                <a:ext uri="{FF2B5EF4-FFF2-40B4-BE49-F238E27FC236}">
                  <a16:creationId xmlns:a16="http://schemas.microsoft.com/office/drawing/2014/main" id="{184D6B90-88E8-43DA-8188-136271BFD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8871" y="2870412"/>
              <a:ext cx="113371" cy="115661"/>
            </a:xfrm>
            <a:custGeom>
              <a:avLst/>
              <a:gdLst>
                <a:gd name="T0" fmla="*/ 91 w 91"/>
                <a:gd name="T1" fmla="*/ 46 h 92"/>
                <a:gd name="T2" fmla="*/ 46 w 91"/>
                <a:gd name="T3" fmla="*/ 92 h 92"/>
                <a:gd name="T4" fmla="*/ 0 w 91"/>
                <a:gd name="T5" fmla="*/ 46 h 92"/>
                <a:gd name="T6" fmla="*/ 46 w 91"/>
                <a:gd name="T7" fmla="*/ 1 h 92"/>
                <a:gd name="T8" fmla="*/ 91 w 91"/>
                <a:gd name="T9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2">
                  <a:moveTo>
                    <a:pt x="91" y="46"/>
                  </a:moveTo>
                  <a:cubicBezTo>
                    <a:pt x="91" y="72"/>
                    <a:pt x="71" y="92"/>
                    <a:pt x="46" y="92"/>
                  </a:cubicBezTo>
                  <a:cubicBezTo>
                    <a:pt x="20" y="92"/>
                    <a:pt x="0" y="71"/>
                    <a:pt x="0" y="46"/>
                  </a:cubicBezTo>
                  <a:cubicBezTo>
                    <a:pt x="0" y="21"/>
                    <a:pt x="21" y="1"/>
                    <a:pt x="46" y="1"/>
                  </a:cubicBezTo>
                  <a:cubicBezTo>
                    <a:pt x="71" y="0"/>
                    <a:pt x="91" y="21"/>
                    <a:pt x="91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 70">
              <a:extLst>
                <a:ext uri="{FF2B5EF4-FFF2-40B4-BE49-F238E27FC236}">
                  <a16:creationId xmlns:a16="http://schemas.microsoft.com/office/drawing/2014/main" id="{6102A5DD-4B76-42F6-9588-317153735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2000" y="2995234"/>
              <a:ext cx="131694" cy="98484"/>
            </a:xfrm>
            <a:custGeom>
              <a:avLst/>
              <a:gdLst>
                <a:gd name="T0" fmla="*/ 51 w 105"/>
                <a:gd name="T1" fmla="*/ 78 h 78"/>
                <a:gd name="T2" fmla="*/ 11 w 105"/>
                <a:gd name="T3" fmla="*/ 78 h 78"/>
                <a:gd name="T4" fmla="*/ 0 w 105"/>
                <a:gd name="T5" fmla="*/ 67 h 78"/>
                <a:gd name="T6" fmla="*/ 14 w 105"/>
                <a:gd name="T7" fmla="*/ 21 h 78"/>
                <a:gd name="T8" fmla="*/ 65 w 105"/>
                <a:gd name="T9" fmla="*/ 6 h 78"/>
                <a:gd name="T10" fmla="*/ 101 w 105"/>
                <a:gd name="T11" fmla="*/ 49 h 78"/>
                <a:gd name="T12" fmla="*/ 76 w 105"/>
                <a:gd name="T13" fmla="*/ 78 h 78"/>
                <a:gd name="T14" fmla="*/ 51 w 105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8">
                  <a:moveTo>
                    <a:pt x="51" y="78"/>
                  </a:moveTo>
                  <a:cubicBezTo>
                    <a:pt x="38" y="78"/>
                    <a:pt x="25" y="77"/>
                    <a:pt x="11" y="78"/>
                  </a:cubicBezTo>
                  <a:cubicBezTo>
                    <a:pt x="2" y="78"/>
                    <a:pt x="0" y="75"/>
                    <a:pt x="0" y="67"/>
                  </a:cubicBezTo>
                  <a:cubicBezTo>
                    <a:pt x="0" y="50"/>
                    <a:pt x="2" y="34"/>
                    <a:pt x="14" y="21"/>
                  </a:cubicBezTo>
                  <a:cubicBezTo>
                    <a:pt x="28" y="6"/>
                    <a:pt x="45" y="0"/>
                    <a:pt x="65" y="6"/>
                  </a:cubicBezTo>
                  <a:cubicBezTo>
                    <a:pt x="86" y="13"/>
                    <a:pt x="98" y="28"/>
                    <a:pt x="101" y="49"/>
                  </a:cubicBezTo>
                  <a:cubicBezTo>
                    <a:pt x="105" y="77"/>
                    <a:pt x="104" y="78"/>
                    <a:pt x="76" y="78"/>
                  </a:cubicBezTo>
                  <a:cubicBezTo>
                    <a:pt x="67" y="78"/>
                    <a:pt x="59" y="78"/>
                    <a:pt x="5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71">
              <a:extLst>
                <a:ext uri="{FF2B5EF4-FFF2-40B4-BE49-F238E27FC236}">
                  <a16:creationId xmlns:a16="http://schemas.microsoft.com/office/drawing/2014/main" id="{3F62C61C-6AC4-49BC-A63A-B78022B97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035" y="4227425"/>
              <a:ext cx="713435" cy="719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2">
              <a:extLst>
                <a:ext uri="{FF2B5EF4-FFF2-40B4-BE49-F238E27FC236}">
                  <a16:creationId xmlns:a16="http://schemas.microsoft.com/office/drawing/2014/main" id="{4D309422-ED10-447F-B1A4-0D9DC1052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325" y="4306441"/>
              <a:ext cx="249645" cy="251935"/>
            </a:xfrm>
            <a:custGeom>
              <a:avLst/>
              <a:gdLst>
                <a:gd name="T0" fmla="*/ 41 w 200"/>
                <a:gd name="T1" fmla="*/ 53 h 200"/>
                <a:gd name="T2" fmla="*/ 200 w 200"/>
                <a:gd name="T3" fmla="*/ 59 h 200"/>
                <a:gd name="T4" fmla="*/ 162 w 200"/>
                <a:gd name="T5" fmla="*/ 200 h 200"/>
                <a:gd name="T6" fmla="*/ 0 w 200"/>
                <a:gd name="T7" fmla="*/ 196 h 200"/>
                <a:gd name="T8" fmla="*/ 41 w 200"/>
                <a:gd name="T9" fmla="*/ 5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00">
                  <a:moveTo>
                    <a:pt x="41" y="53"/>
                  </a:moveTo>
                  <a:cubicBezTo>
                    <a:pt x="41" y="53"/>
                    <a:pt x="123" y="0"/>
                    <a:pt x="200" y="59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62" y="200"/>
                    <a:pt x="88" y="146"/>
                    <a:pt x="0" y="196"/>
                  </a:cubicBezTo>
                  <a:lnTo>
                    <a:pt x="41" y="53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73">
              <a:extLst>
                <a:ext uri="{FF2B5EF4-FFF2-40B4-BE49-F238E27FC236}">
                  <a16:creationId xmlns:a16="http://schemas.microsoft.com/office/drawing/2014/main" id="{265FE948-01AA-4128-B73B-5E72B94C4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648" y="4403780"/>
              <a:ext cx="251935" cy="255370"/>
            </a:xfrm>
            <a:custGeom>
              <a:avLst/>
              <a:gdLst>
                <a:gd name="T0" fmla="*/ 40 w 202"/>
                <a:gd name="T1" fmla="*/ 0 h 203"/>
                <a:gd name="T2" fmla="*/ 202 w 202"/>
                <a:gd name="T3" fmla="*/ 6 h 203"/>
                <a:gd name="T4" fmla="*/ 162 w 202"/>
                <a:gd name="T5" fmla="*/ 146 h 203"/>
                <a:gd name="T6" fmla="*/ 0 w 202"/>
                <a:gd name="T7" fmla="*/ 137 h 203"/>
                <a:gd name="T8" fmla="*/ 40 w 202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203">
                  <a:moveTo>
                    <a:pt x="40" y="0"/>
                  </a:moveTo>
                  <a:cubicBezTo>
                    <a:pt x="40" y="0"/>
                    <a:pt x="108" y="55"/>
                    <a:pt x="202" y="6"/>
                  </a:cubicBezTo>
                  <a:cubicBezTo>
                    <a:pt x="162" y="146"/>
                    <a:pt x="162" y="146"/>
                    <a:pt x="162" y="146"/>
                  </a:cubicBezTo>
                  <a:cubicBezTo>
                    <a:pt x="162" y="146"/>
                    <a:pt x="67" y="203"/>
                    <a:pt x="0" y="137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74">
              <a:extLst>
                <a:ext uri="{FF2B5EF4-FFF2-40B4-BE49-F238E27FC236}">
                  <a16:creationId xmlns:a16="http://schemas.microsoft.com/office/drawing/2014/main" id="{00C1FF67-8EF4-4D57-8AB2-67CA68205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067" y="4520586"/>
              <a:ext cx="251935" cy="255370"/>
            </a:xfrm>
            <a:custGeom>
              <a:avLst/>
              <a:gdLst>
                <a:gd name="T0" fmla="*/ 39 w 202"/>
                <a:gd name="T1" fmla="*/ 52 h 203"/>
                <a:gd name="T2" fmla="*/ 202 w 202"/>
                <a:gd name="T3" fmla="*/ 61 h 203"/>
                <a:gd name="T4" fmla="*/ 158 w 202"/>
                <a:gd name="T5" fmla="*/ 203 h 203"/>
                <a:gd name="T6" fmla="*/ 0 w 202"/>
                <a:gd name="T7" fmla="*/ 193 h 203"/>
                <a:gd name="T8" fmla="*/ 39 w 202"/>
                <a:gd name="T9" fmla="*/ 5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203">
                  <a:moveTo>
                    <a:pt x="39" y="52"/>
                  </a:moveTo>
                  <a:cubicBezTo>
                    <a:pt x="39" y="52"/>
                    <a:pt x="131" y="0"/>
                    <a:pt x="202" y="61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58" y="203"/>
                    <a:pt x="101" y="148"/>
                    <a:pt x="0" y="193"/>
                  </a:cubicBezTo>
                  <a:lnTo>
                    <a:pt x="39" y="5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75">
              <a:extLst>
                <a:ext uri="{FF2B5EF4-FFF2-40B4-BE49-F238E27FC236}">
                  <a16:creationId xmlns:a16="http://schemas.microsoft.com/office/drawing/2014/main" id="{75F31616-9E36-4647-8C84-55602E218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2245" y="4612198"/>
              <a:ext cx="242774" cy="255370"/>
            </a:xfrm>
            <a:custGeom>
              <a:avLst/>
              <a:gdLst>
                <a:gd name="T0" fmla="*/ 38 w 194"/>
                <a:gd name="T1" fmla="*/ 0 h 202"/>
                <a:gd name="T2" fmla="*/ 194 w 194"/>
                <a:gd name="T3" fmla="*/ 17 h 202"/>
                <a:gd name="T4" fmla="*/ 154 w 194"/>
                <a:gd name="T5" fmla="*/ 154 h 202"/>
                <a:gd name="T6" fmla="*/ 0 w 194"/>
                <a:gd name="T7" fmla="*/ 139 h 202"/>
                <a:gd name="T8" fmla="*/ 38 w 194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02">
                  <a:moveTo>
                    <a:pt x="38" y="0"/>
                  </a:moveTo>
                  <a:cubicBezTo>
                    <a:pt x="38" y="0"/>
                    <a:pt x="96" y="49"/>
                    <a:pt x="194" y="17"/>
                  </a:cubicBezTo>
                  <a:cubicBezTo>
                    <a:pt x="154" y="154"/>
                    <a:pt x="154" y="154"/>
                    <a:pt x="154" y="154"/>
                  </a:cubicBezTo>
                  <a:cubicBezTo>
                    <a:pt x="154" y="154"/>
                    <a:pt x="51" y="202"/>
                    <a:pt x="0" y="139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76">
              <a:extLst>
                <a:ext uri="{FF2B5EF4-FFF2-40B4-BE49-F238E27FC236}">
                  <a16:creationId xmlns:a16="http://schemas.microsoft.com/office/drawing/2014/main" id="{2951E8AC-228E-490D-87CA-91EFDB132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455" y="4806875"/>
              <a:ext cx="429435" cy="4328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77">
              <a:extLst>
                <a:ext uri="{FF2B5EF4-FFF2-40B4-BE49-F238E27FC236}">
                  <a16:creationId xmlns:a16="http://schemas.microsoft.com/office/drawing/2014/main" id="{F06E1E4C-65E3-4167-9870-152F2118E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1874" y="4873295"/>
              <a:ext cx="297741" cy="300032"/>
            </a:xfrm>
            <a:custGeom>
              <a:avLst/>
              <a:gdLst>
                <a:gd name="T0" fmla="*/ 58 w 238"/>
                <a:gd name="T1" fmla="*/ 67 h 238"/>
                <a:gd name="T2" fmla="*/ 48 w 238"/>
                <a:gd name="T3" fmla="*/ 80 h 238"/>
                <a:gd name="T4" fmla="*/ 38 w 238"/>
                <a:gd name="T5" fmla="*/ 114 h 238"/>
                <a:gd name="T6" fmla="*/ 52 w 238"/>
                <a:gd name="T7" fmla="*/ 153 h 238"/>
                <a:gd name="T8" fmla="*/ 70 w 238"/>
                <a:gd name="T9" fmla="*/ 153 h 238"/>
                <a:gd name="T10" fmla="*/ 64 w 238"/>
                <a:gd name="T11" fmla="*/ 131 h 238"/>
                <a:gd name="T12" fmla="*/ 73 w 238"/>
                <a:gd name="T13" fmla="*/ 83 h 238"/>
                <a:gd name="T14" fmla="*/ 98 w 238"/>
                <a:gd name="T15" fmla="*/ 64 h 238"/>
                <a:gd name="T16" fmla="*/ 126 w 238"/>
                <a:gd name="T17" fmla="*/ 61 h 238"/>
                <a:gd name="T18" fmla="*/ 136 w 238"/>
                <a:gd name="T19" fmla="*/ 62 h 238"/>
                <a:gd name="T20" fmla="*/ 168 w 238"/>
                <a:gd name="T21" fmla="*/ 92 h 238"/>
                <a:gd name="T22" fmla="*/ 162 w 238"/>
                <a:gd name="T23" fmla="*/ 145 h 238"/>
                <a:gd name="T24" fmla="*/ 127 w 238"/>
                <a:gd name="T25" fmla="*/ 168 h 238"/>
                <a:gd name="T26" fmla="*/ 116 w 238"/>
                <a:gd name="T27" fmla="*/ 138 h 238"/>
                <a:gd name="T28" fmla="*/ 119 w 238"/>
                <a:gd name="T29" fmla="*/ 90 h 238"/>
                <a:gd name="T30" fmla="*/ 85 w 238"/>
                <a:gd name="T31" fmla="*/ 115 h 238"/>
                <a:gd name="T32" fmla="*/ 87 w 238"/>
                <a:gd name="T33" fmla="*/ 141 h 238"/>
                <a:gd name="T34" fmla="*/ 85 w 238"/>
                <a:gd name="T35" fmla="*/ 152 h 238"/>
                <a:gd name="T36" fmla="*/ 83 w 238"/>
                <a:gd name="T37" fmla="*/ 159 h 238"/>
                <a:gd name="T38" fmla="*/ 76 w 238"/>
                <a:gd name="T39" fmla="*/ 189 h 238"/>
                <a:gd name="T40" fmla="*/ 70 w 238"/>
                <a:gd name="T41" fmla="*/ 227 h 238"/>
                <a:gd name="T42" fmla="*/ 44 w 238"/>
                <a:gd name="T43" fmla="*/ 211 h 238"/>
                <a:gd name="T44" fmla="*/ 29 w 238"/>
                <a:gd name="T45" fmla="*/ 197 h 238"/>
                <a:gd name="T46" fmla="*/ 21 w 238"/>
                <a:gd name="T47" fmla="*/ 185 h 238"/>
                <a:gd name="T48" fmla="*/ 12 w 238"/>
                <a:gd name="T49" fmla="*/ 171 h 238"/>
                <a:gd name="T50" fmla="*/ 9 w 238"/>
                <a:gd name="T51" fmla="*/ 163 h 238"/>
                <a:gd name="T52" fmla="*/ 7 w 238"/>
                <a:gd name="T53" fmla="*/ 159 h 238"/>
                <a:gd name="T54" fmla="*/ 5 w 238"/>
                <a:gd name="T55" fmla="*/ 152 h 238"/>
                <a:gd name="T56" fmla="*/ 2 w 238"/>
                <a:gd name="T57" fmla="*/ 142 h 238"/>
                <a:gd name="T58" fmla="*/ 1 w 238"/>
                <a:gd name="T59" fmla="*/ 131 h 238"/>
                <a:gd name="T60" fmla="*/ 0 w 238"/>
                <a:gd name="T61" fmla="*/ 124 h 238"/>
                <a:gd name="T62" fmla="*/ 1 w 238"/>
                <a:gd name="T63" fmla="*/ 107 h 238"/>
                <a:gd name="T64" fmla="*/ 6 w 238"/>
                <a:gd name="T65" fmla="*/ 84 h 238"/>
                <a:gd name="T66" fmla="*/ 25 w 238"/>
                <a:gd name="T67" fmla="*/ 46 h 238"/>
                <a:gd name="T68" fmla="*/ 58 w 238"/>
                <a:gd name="T69" fmla="*/ 17 h 238"/>
                <a:gd name="T70" fmla="*/ 97 w 238"/>
                <a:gd name="T71" fmla="*/ 2 h 238"/>
                <a:gd name="T72" fmla="*/ 133 w 238"/>
                <a:gd name="T73" fmla="*/ 1 h 238"/>
                <a:gd name="T74" fmla="*/ 165 w 238"/>
                <a:gd name="T75" fmla="*/ 10 h 238"/>
                <a:gd name="T76" fmla="*/ 202 w 238"/>
                <a:gd name="T77" fmla="*/ 34 h 238"/>
                <a:gd name="T78" fmla="*/ 229 w 238"/>
                <a:gd name="T79" fmla="*/ 76 h 238"/>
                <a:gd name="T80" fmla="*/ 238 w 238"/>
                <a:gd name="T81" fmla="*/ 122 h 238"/>
                <a:gd name="T82" fmla="*/ 229 w 238"/>
                <a:gd name="T83" fmla="*/ 162 h 238"/>
                <a:gd name="T84" fmla="*/ 215 w 238"/>
                <a:gd name="T85" fmla="*/ 189 h 238"/>
                <a:gd name="T86" fmla="*/ 203 w 238"/>
                <a:gd name="T87" fmla="*/ 203 h 238"/>
                <a:gd name="T88" fmla="*/ 175 w 238"/>
                <a:gd name="T89" fmla="*/ 224 h 238"/>
                <a:gd name="T90" fmla="*/ 117 w 238"/>
                <a:gd name="T91" fmla="*/ 238 h 238"/>
                <a:gd name="T92" fmla="*/ 92 w 238"/>
                <a:gd name="T93" fmla="*/ 234 h 238"/>
                <a:gd name="T94" fmla="*/ 91 w 238"/>
                <a:gd name="T95" fmla="*/ 222 h 238"/>
                <a:gd name="T96" fmla="*/ 104 w 238"/>
                <a:gd name="T97" fmla="*/ 183 h 238"/>
                <a:gd name="T98" fmla="*/ 128 w 238"/>
                <a:gd name="T99" fmla="*/ 189 h 238"/>
                <a:gd name="T100" fmla="*/ 170 w 238"/>
                <a:gd name="T101" fmla="*/ 177 h 238"/>
                <a:gd name="T102" fmla="*/ 186 w 238"/>
                <a:gd name="T103" fmla="*/ 158 h 238"/>
                <a:gd name="T104" fmla="*/ 193 w 238"/>
                <a:gd name="T105" fmla="*/ 145 h 238"/>
                <a:gd name="T106" fmla="*/ 198 w 238"/>
                <a:gd name="T107" fmla="*/ 128 h 238"/>
                <a:gd name="T108" fmla="*/ 198 w 238"/>
                <a:gd name="T109" fmla="*/ 122 h 238"/>
                <a:gd name="T110" fmla="*/ 198 w 238"/>
                <a:gd name="T111" fmla="*/ 96 h 238"/>
                <a:gd name="T112" fmla="*/ 190 w 238"/>
                <a:gd name="T113" fmla="*/ 77 h 238"/>
                <a:gd name="T114" fmla="*/ 173 w 238"/>
                <a:gd name="T115" fmla="*/ 56 h 238"/>
                <a:gd name="T116" fmla="*/ 132 w 238"/>
                <a:gd name="T117" fmla="*/ 40 h 238"/>
                <a:gd name="T118" fmla="*/ 113 w 238"/>
                <a:gd name="T119" fmla="*/ 41 h 238"/>
                <a:gd name="T120" fmla="*/ 103 w 238"/>
                <a:gd name="T121" fmla="*/ 42 h 238"/>
                <a:gd name="T122" fmla="*/ 94 w 238"/>
                <a:gd name="T123" fmla="*/ 4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8" h="238">
                  <a:moveTo>
                    <a:pt x="74" y="53"/>
                  </a:moveTo>
                  <a:cubicBezTo>
                    <a:pt x="74" y="53"/>
                    <a:pt x="73" y="54"/>
                    <a:pt x="73" y="54"/>
                  </a:cubicBezTo>
                  <a:cubicBezTo>
                    <a:pt x="70" y="55"/>
                    <a:pt x="68" y="57"/>
                    <a:pt x="66" y="59"/>
                  </a:cubicBezTo>
                  <a:cubicBezTo>
                    <a:pt x="65" y="60"/>
                    <a:pt x="64" y="60"/>
                    <a:pt x="63" y="61"/>
                  </a:cubicBezTo>
                  <a:cubicBezTo>
                    <a:pt x="63" y="61"/>
                    <a:pt x="63" y="62"/>
                    <a:pt x="62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1" y="63"/>
                    <a:pt x="61" y="64"/>
                    <a:pt x="60" y="64"/>
                  </a:cubicBezTo>
                  <a:cubicBezTo>
                    <a:pt x="60" y="65"/>
                    <a:pt x="59" y="65"/>
                    <a:pt x="59" y="66"/>
                  </a:cubicBezTo>
                  <a:cubicBezTo>
                    <a:pt x="58" y="66"/>
                    <a:pt x="58" y="66"/>
                    <a:pt x="58" y="67"/>
                  </a:cubicBezTo>
                  <a:cubicBezTo>
                    <a:pt x="57" y="67"/>
                    <a:pt x="56" y="68"/>
                    <a:pt x="56" y="69"/>
                  </a:cubicBezTo>
                  <a:cubicBezTo>
                    <a:pt x="55" y="70"/>
                    <a:pt x="54" y="71"/>
                    <a:pt x="52" y="73"/>
                  </a:cubicBezTo>
                  <a:cubicBezTo>
                    <a:pt x="52" y="73"/>
                    <a:pt x="51" y="74"/>
                    <a:pt x="51" y="75"/>
                  </a:cubicBezTo>
                  <a:cubicBezTo>
                    <a:pt x="51" y="75"/>
                    <a:pt x="50" y="76"/>
                    <a:pt x="50" y="75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9" y="77"/>
                    <a:pt x="49" y="78"/>
                    <a:pt x="48" y="78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9"/>
                    <a:pt x="48" y="80"/>
                    <a:pt x="48" y="80"/>
                  </a:cubicBezTo>
                  <a:cubicBezTo>
                    <a:pt x="47" y="82"/>
                    <a:pt x="46" y="84"/>
                    <a:pt x="45" y="85"/>
                  </a:cubicBezTo>
                  <a:cubicBezTo>
                    <a:pt x="45" y="86"/>
                    <a:pt x="44" y="87"/>
                    <a:pt x="44" y="87"/>
                  </a:cubicBezTo>
                  <a:cubicBezTo>
                    <a:pt x="44" y="88"/>
                    <a:pt x="43" y="89"/>
                    <a:pt x="43" y="90"/>
                  </a:cubicBezTo>
                  <a:cubicBezTo>
                    <a:pt x="42" y="92"/>
                    <a:pt x="42" y="94"/>
                    <a:pt x="41" y="96"/>
                  </a:cubicBezTo>
                  <a:cubicBezTo>
                    <a:pt x="41" y="97"/>
                    <a:pt x="40" y="99"/>
                    <a:pt x="40" y="100"/>
                  </a:cubicBezTo>
                  <a:cubicBezTo>
                    <a:pt x="40" y="101"/>
                    <a:pt x="39" y="103"/>
                    <a:pt x="39" y="105"/>
                  </a:cubicBezTo>
                  <a:cubicBezTo>
                    <a:pt x="39" y="106"/>
                    <a:pt x="39" y="107"/>
                    <a:pt x="39" y="108"/>
                  </a:cubicBezTo>
                  <a:cubicBezTo>
                    <a:pt x="39" y="110"/>
                    <a:pt x="39" y="111"/>
                    <a:pt x="38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38" y="116"/>
                    <a:pt x="38" y="118"/>
                    <a:pt x="39" y="121"/>
                  </a:cubicBezTo>
                  <a:cubicBezTo>
                    <a:pt x="39" y="123"/>
                    <a:pt x="39" y="125"/>
                    <a:pt x="39" y="127"/>
                  </a:cubicBezTo>
                  <a:cubicBezTo>
                    <a:pt x="40" y="130"/>
                    <a:pt x="40" y="132"/>
                    <a:pt x="41" y="134"/>
                  </a:cubicBezTo>
                  <a:cubicBezTo>
                    <a:pt x="42" y="135"/>
                    <a:pt x="42" y="136"/>
                    <a:pt x="42" y="137"/>
                  </a:cubicBezTo>
                  <a:cubicBezTo>
                    <a:pt x="42" y="137"/>
                    <a:pt x="42" y="138"/>
                    <a:pt x="42" y="138"/>
                  </a:cubicBezTo>
                  <a:cubicBezTo>
                    <a:pt x="43" y="139"/>
                    <a:pt x="44" y="141"/>
                    <a:pt x="44" y="142"/>
                  </a:cubicBezTo>
                  <a:cubicBezTo>
                    <a:pt x="45" y="144"/>
                    <a:pt x="46" y="146"/>
                    <a:pt x="47" y="147"/>
                  </a:cubicBezTo>
                  <a:cubicBezTo>
                    <a:pt x="48" y="148"/>
                    <a:pt x="49" y="149"/>
                    <a:pt x="50" y="150"/>
                  </a:cubicBezTo>
                  <a:cubicBezTo>
                    <a:pt x="50" y="151"/>
                    <a:pt x="51" y="152"/>
                    <a:pt x="52" y="153"/>
                  </a:cubicBezTo>
                  <a:cubicBezTo>
                    <a:pt x="52" y="153"/>
                    <a:pt x="52" y="153"/>
                    <a:pt x="52" y="153"/>
                  </a:cubicBezTo>
                  <a:cubicBezTo>
                    <a:pt x="54" y="155"/>
                    <a:pt x="55" y="156"/>
                    <a:pt x="56" y="156"/>
                  </a:cubicBezTo>
                  <a:cubicBezTo>
                    <a:pt x="56" y="157"/>
                    <a:pt x="57" y="157"/>
                    <a:pt x="57" y="157"/>
                  </a:cubicBezTo>
                  <a:cubicBezTo>
                    <a:pt x="58" y="157"/>
                    <a:pt x="58" y="158"/>
                    <a:pt x="59" y="158"/>
                  </a:cubicBezTo>
                  <a:cubicBezTo>
                    <a:pt x="59" y="158"/>
                    <a:pt x="60" y="159"/>
                    <a:pt x="61" y="159"/>
                  </a:cubicBezTo>
                  <a:cubicBezTo>
                    <a:pt x="62" y="160"/>
                    <a:pt x="63" y="161"/>
                    <a:pt x="64" y="160"/>
                  </a:cubicBezTo>
                  <a:cubicBezTo>
                    <a:pt x="65" y="161"/>
                    <a:pt x="65" y="161"/>
                    <a:pt x="66" y="160"/>
                  </a:cubicBezTo>
                  <a:cubicBezTo>
                    <a:pt x="68" y="160"/>
                    <a:pt x="69" y="158"/>
                    <a:pt x="69" y="156"/>
                  </a:cubicBezTo>
                  <a:cubicBezTo>
                    <a:pt x="69" y="155"/>
                    <a:pt x="70" y="154"/>
                    <a:pt x="70" y="153"/>
                  </a:cubicBezTo>
                  <a:cubicBezTo>
                    <a:pt x="70" y="152"/>
                    <a:pt x="71" y="151"/>
                    <a:pt x="71" y="150"/>
                  </a:cubicBezTo>
                  <a:cubicBezTo>
                    <a:pt x="71" y="149"/>
                    <a:pt x="71" y="148"/>
                    <a:pt x="71" y="147"/>
                  </a:cubicBezTo>
                  <a:cubicBezTo>
                    <a:pt x="72" y="146"/>
                    <a:pt x="72" y="144"/>
                    <a:pt x="71" y="143"/>
                  </a:cubicBezTo>
                  <a:cubicBezTo>
                    <a:pt x="71" y="142"/>
                    <a:pt x="71" y="142"/>
                    <a:pt x="70" y="141"/>
                  </a:cubicBezTo>
                  <a:cubicBezTo>
                    <a:pt x="70" y="141"/>
                    <a:pt x="70" y="140"/>
                    <a:pt x="69" y="140"/>
                  </a:cubicBezTo>
                  <a:cubicBezTo>
                    <a:pt x="68" y="139"/>
                    <a:pt x="67" y="138"/>
                    <a:pt x="67" y="136"/>
                  </a:cubicBezTo>
                  <a:cubicBezTo>
                    <a:pt x="67" y="136"/>
                    <a:pt x="67" y="136"/>
                    <a:pt x="66" y="136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5" y="134"/>
                    <a:pt x="65" y="133"/>
                    <a:pt x="64" y="131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3" y="128"/>
                    <a:pt x="62" y="126"/>
                    <a:pt x="62" y="123"/>
                  </a:cubicBezTo>
                  <a:cubicBezTo>
                    <a:pt x="62" y="120"/>
                    <a:pt x="62" y="118"/>
                    <a:pt x="62" y="115"/>
                  </a:cubicBezTo>
                  <a:cubicBezTo>
                    <a:pt x="62" y="113"/>
                    <a:pt x="62" y="111"/>
                    <a:pt x="62" y="110"/>
                  </a:cubicBezTo>
                  <a:cubicBezTo>
                    <a:pt x="63" y="107"/>
                    <a:pt x="63" y="104"/>
                    <a:pt x="64" y="100"/>
                  </a:cubicBezTo>
                  <a:cubicBezTo>
                    <a:pt x="65" y="98"/>
                    <a:pt x="66" y="96"/>
                    <a:pt x="67" y="94"/>
                  </a:cubicBezTo>
                  <a:cubicBezTo>
                    <a:pt x="68" y="91"/>
                    <a:pt x="69" y="88"/>
                    <a:pt x="71" y="86"/>
                  </a:cubicBezTo>
                  <a:cubicBezTo>
                    <a:pt x="72" y="85"/>
                    <a:pt x="72" y="84"/>
                    <a:pt x="73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3" y="82"/>
                    <a:pt x="74" y="81"/>
                    <a:pt x="75" y="81"/>
                  </a:cubicBezTo>
                  <a:cubicBezTo>
                    <a:pt x="76" y="79"/>
                    <a:pt x="78" y="77"/>
                    <a:pt x="80" y="76"/>
                  </a:cubicBezTo>
                  <a:cubicBezTo>
                    <a:pt x="81" y="75"/>
                    <a:pt x="82" y="74"/>
                    <a:pt x="83" y="72"/>
                  </a:cubicBezTo>
                  <a:cubicBezTo>
                    <a:pt x="85" y="71"/>
                    <a:pt x="86" y="70"/>
                    <a:pt x="88" y="69"/>
                  </a:cubicBezTo>
                  <a:cubicBezTo>
                    <a:pt x="89" y="68"/>
                    <a:pt x="90" y="68"/>
                    <a:pt x="92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3" y="67"/>
                    <a:pt x="93" y="66"/>
                    <a:pt x="93" y="66"/>
                  </a:cubicBezTo>
                  <a:cubicBezTo>
                    <a:pt x="95" y="66"/>
                    <a:pt x="97" y="65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4"/>
                    <a:pt x="100" y="64"/>
                    <a:pt x="101" y="63"/>
                  </a:cubicBezTo>
                  <a:cubicBezTo>
                    <a:pt x="103" y="63"/>
                    <a:pt x="105" y="62"/>
                    <a:pt x="106" y="62"/>
                  </a:cubicBezTo>
                  <a:cubicBezTo>
                    <a:pt x="108" y="62"/>
                    <a:pt x="109" y="62"/>
                    <a:pt x="110" y="61"/>
                  </a:cubicBezTo>
                  <a:cubicBezTo>
                    <a:pt x="111" y="61"/>
                    <a:pt x="112" y="61"/>
                    <a:pt x="112" y="61"/>
                  </a:cubicBezTo>
                  <a:cubicBezTo>
                    <a:pt x="115" y="61"/>
                    <a:pt x="117" y="60"/>
                    <a:pt x="119" y="60"/>
                  </a:cubicBezTo>
                  <a:cubicBezTo>
                    <a:pt x="120" y="60"/>
                    <a:pt x="121" y="60"/>
                    <a:pt x="122" y="60"/>
                  </a:cubicBezTo>
                  <a:cubicBezTo>
                    <a:pt x="122" y="61"/>
                    <a:pt x="123" y="60"/>
                    <a:pt x="123" y="60"/>
                  </a:cubicBezTo>
                  <a:cubicBezTo>
                    <a:pt x="124" y="60"/>
                    <a:pt x="125" y="61"/>
                    <a:pt x="126" y="61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8" y="61"/>
                    <a:pt x="129" y="61"/>
                    <a:pt x="130" y="61"/>
                  </a:cubicBezTo>
                  <a:cubicBezTo>
                    <a:pt x="130" y="61"/>
                    <a:pt x="131" y="61"/>
                    <a:pt x="131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32" y="62"/>
                    <a:pt x="132" y="62"/>
                    <a:pt x="133" y="62"/>
                  </a:cubicBezTo>
                  <a:cubicBezTo>
                    <a:pt x="133" y="62"/>
                    <a:pt x="134" y="62"/>
                    <a:pt x="135" y="62"/>
                  </a:cubicBezTo>
                  <a:cubicBezTo>
                    <a:pt x="135" y="62"/>
                    <a:pt x="135" y="62"/>
                    <a:pt x="136" y="62"/>
                  </a:cubicBezTo>
                  <a:cubicBezTo>
                    <a:pt x="137" y="63"/>
                    <a:pt x="137" y="63"/>
                    <a:pt x="138" y="63"/>
                  </a:cubicBezTo>
                  <a:cubicBezTo>
                    <a:pt x="138" y="63"/>
                    <a:pt x="139" y="63"/>
                    <a:pt x="139" y="63"/>
                  </a:cubicBezTo>
                  <a:cubicBezTo>
                    <a:pt x="140" y="64"/>
                    <a:pt x="142" y="64"/>
                    <a:pt x="143" y="64"/>
                  </a:cubicBezTo>
                  <a:cubicBezTo>
                    <a:pt x="146" y="66"/>
                    <a:pt x="148" y="67"/>
                    <a:pt x="151" y="68"/>
                  </a:cubicBezTo>
                  <a:cubicBezTo>
                    <a:pt x="152" y="70"/>
                    <a:pt x="153" y="71"/>
                    <a:pt x="155" y="72"/>
                  </a:cubicBezTo>
                  <a:cubicBezTo>
                    <a:pt x="156" y="72"/>
                    <a:pt x="157" y="74"/>
                    <a:pt x="158" y="75"/>
                  </a:cubicBezTo>
                  <a:cubicBezTo>
                    <a:pt x="160" y="77"/>
                    <a:pt x="162" y="79"/>
                    <a:pt x="164" y="82"/>
                  </a:cubicBezTo>
                  <a:cubicBezTo>
                    <a:pt x="164" y="84"/>
                    <a:pt x="165" y="85"/>
                    <a:pt x="166" y="86"/>
                  </a:cubicBezTo>
                  <a:cubicBezTo>
                    <a:pt x="167" y="88"/>
                    <a:pt x="167" y="90"/>
                    <a:pt x="168" y="92"/>
                  </a:cubicBezTo>
                  <a:cubicBezTo>
                    <a:pt x="168" y="95"/>
                    <a:pt x="169" y="97"/>
                    <a:pt x="169" y="99"/>
                  </a:cubicBezTo>
                  <a:cubicBezTo>
                    <a:pt x="169" y="102"/>
                    <a:pt x="170" y="105"/>
                    <a:pt x="170" y="108"/>
                  </a:cubicBezTo>
                  <a:cubicBezTo>
                    <a:pt x="169" y="109"/>
                    <a:pt x="170" y="112"/>
                    <a:pt x="169" y="113"/>
                  </a:cubicBezTo>
                  <a:cubicBezTo>
                    <a:pt x="169" y="116"/>
                    <a:pt x="169" y="119"/>
                    <a:pt x="168" y="121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3"/>
                    <a:pt x="168" y="124"/>
                    <a:pt x="168" y="125"/>
                  </a:cubicBezTo>
                  <a:cubicBezTo>
                    <a:pt x="167" y="128"/>
                    <a:pt x="167" y="130"/>
                    <a:pt x="166" y="133"/>
                  </a:cubicBezTo>
                  <a:cubicBezTo>
                    <a:pt x="165" y="135"/>
                    <a:pt x="165" y="137"/>
                    <a:pt x="164" y="138"/>
                  </a:cubicBezTo>
                  <a:cubicBezTo>
                    <a:pt x="164" y="141"/>
                    <a:pt x="163" y="143"/>
                    <a:pt x="162" y="145"/>
                  </a:cubicBezTo>
                  <a:cubicBezTo>
                    <a:pt x="162" y="146"/>
                    <a:pt x="161" y="147"/>
                    <a:pt x="161" y="147"/>
                  </a:cubicBezTo>
                  <a:cubicBezTo>
                    <a:pt x="160" y="149"/>
                    <a:pt x="159" y="151"/>
                    <a:pt x="158" y="153"/>
                  </a:cubicBezTo>
                  <a:cubicBezTo>
                    <a:pt x="157" y="155"/>
                    <a:pt x="155" y="156"/>
                    <a:pt x="154" y="158"/>
                  </a:cubicBezTo>
                  <a:cubicBezTo>
                    <a:pt x="153" y="159"/>
                    <a:pt x="151" y="161"/>
                    <a:pt x="150" y="162"/>
                  </a:cubicBezTo>
                  <a:cubicBezTo>
                    <a:pt x="149" y="162"/>
                    <a:pt x="148" y="163"/>
                    <a:pt x="147" y="164"/>
                  </a:cubicBezTo>
                  <a:cubicBezTo>
                    <a:pt x="145" y="166"/>
                    <a:pt x="143" y="167"/>
                    <a:pt x="140" y="168"/>
                  </a:cubicBezTo>
                  <a:cubicBezTo>
                    <a:pt x="138" y="168"/>
                    <a:pt x="136" y="169"/>
                    <a:pt x="134" y="169"/>
                  </a:cubicBezTo>
                  <a:cubicBezTo>
                    <a:pt x="132" y="169"/>
                    <a:pt x="130" y="169"/>
                    <a:pt x="129" y="169"/>
                  </a:cubicBezTo>
                  <a:cubicBezTo>
                    <a:pt x="128" y="168"/>
                    <a:pt x="128" y="168"/>
                    <a:pt x="127" y="168"/>
                  </a:cubicBezTo>
                  <a:cubicBezTo>
                    <a:pt x="127" y="168"/>
                    <a:pt x="126" y="168"/>
                    <a:pt x="126" y="168"/>
                  </a:cubicBezTo>
                  <a:cubicBezTo>
                    <a:pt x="125" y="168"/>
                    <a:pt x="124" y="167"/>
                    <a:pt x="123" y="167"/>
                  </a:cubicBezTo>
                  <a:cubicBezTo>
                    <a:pt x="122" y="166"/>
                    <a:pt x="120" y="166"/>
                    <a:pt x="119" y="164"/>
                  </a:cubicBezTo>
                  <a:cubicBezTo>
                    <a:pt x="118" y="163"/>
                    <a:pt x="117" y="162"/>
                    <a:pt x="116" y="161"/>
                  </a:cubicBezTo>
                  <a:cubicBezTo>
                    <a:pt x="116" y="160"/>
                    <a:pt x="115" y="160"/>
                    <a:pt x="115" y="159"/>
                  </a:cubicBezTo>
                  <a:cubicBezTo>
                    <a:pt x="114" y="158"/>
                    <a:pt x="114" y="157"/>
                    <a:pt x="114" y="156"/>
                  </a:cubicBezTo>
                  <a:cubicBezTo>
                    <a:pt x="113" y="154"/>
                    <a:pt x="113" y="152"/>
                    <a:pt x="113" y="150"/>
                  </a:cubicBezTo>
                  <a:cubicBezTo>
                    <a:pt x="113" y="148"/>
                    <a:pt x="113" y="147"/>
                    <a:pt x="114" y="145"/>
                  </a:cubicBezTo>
                  <a:cubicBezTo>
                    <a:pt x="114" y="142"/>
                    <a:pt x="115" y="140"/>
                    <a:pt x="116" y="138"/>
                  </a:cubicBezTo>
                  <a:cubicBezTo>
                    <a:pt x="116" y="137"/>
                    <a:pt x="116" y="136"/>
                    <a:pt x="117" y="134"/>
                  </a:cubicBezTo>
                  <a:cubicBezTo>
                    <a:pt x="117" y="133"/>
                    <a:pt x="118" y="131"/>
                    <a:pt x="118" y="130"/>
                  </a:cubicBezTo>
                  <a:cubicBezTo>
                    <a:pt x="118" y="128"/>
                    <a:pt x="119" y="127"/>
                    <a:pt x="119" y="126"/>
                  </a:cubicBezTo>
                  <a:cubicBezTo>
                    <a:pt x="119" y="125"/>
                    <a:pt x="120" y="124"/>
                    <a:pt x="120" y="124"/>
                  </a:cubicBezTo>
                  <a:cubicBezTo>
                    <a:pt x="120" y="122"/>
                    <a:pt x="121" y="120"/>
                    <a:pt x="122" y="118"/>
                  </a:cubicBezTo>
                  <a:cubicBezTo>
                    <a:pt x="122" y="115"/>
                    <a:pt x="123" y="113"/>
                    <a:pt x="123" y="111"/>
                  </a:cubicBezTo>
                  <a:cubicBezTo>
                    <a:pt x="124" y="108"/>
                    <a:pt x="124" y="106"/>
                    <a:pt x="124" y="103"/>
                  </a:cubicBezTo>
                  <a:cubicBezTo>
                    <a:pt x="124" y="100"/>
                    <a:pt x="123" y="99"/>
                    <a:pt x="122" y="96"/>
                  </a:cubicBezTo>
                  <a:cubicBezTo>
                    <a:pt x="122" y="94"/>
                    <a:pt x="120" y="92"/>
                    <a:pt x="119" y="90"/>
                  </a:cubicBezTo>
                  <a:cubicBezTo>
                    <a:pt x="118" y="89"/>
                    <a:pt x="117" y="89"/>
                    <a:pt x="116" y="88"/>
                  </a:cubicBezTo>
                  <a:cubicBezTo>
                    <a:pt x="115" y="88"/>
                    <a:pt x="114" y="87"/>
                    <a:pt x="113" y="87"/>
                  </a:cubicBezTo>
                  <a:cubicBezTo>
                    <a:pt x="111" y="86"/>
                    <a:pt x="109" y="86"/>
                    <a:pt x="106" y="86"/>
                  </a:cubicBezTo>
                  <a:cubicBezTo>
                    <a:pt x="104" y="86"/>
                    <a:pt x="101" y="87"/>
                    <a:pt x="98" y="89"/>
                  </a:cubicBezTo>
                  <a:cubicBezTo>
                    <a:pt x="97" y="89"/>
                    <a:pt x="97" y="89"/>
                    <a:pt x="96" y="90"/>
                  </a:cubicBezTo>
                  <a:cubicBezTo>
                    <a:pt x="95" y="91"/>
                    <a:pt x="93" y="93"/>
                    <a:pt x="92" y="94"/>
                  </a:cubicBezTo>
                  <a:cubicBezTo>
                    <a:pt x="91" y="95"/>
                    <a:pt x="90" y="96"/>
                    <a:pt x="90" y="97"/>
                  </a:cubicBezTo>
                  <a:cubicBezTo>
                    <a:pt x="87" y="101"/>
                    <a:pt x="86" y="104"/>
                    <a:pt x="85" y="108"/>
                  </a:cubicBezTo>
                  <a:cubicBezTo>
                    <a:pt x="85" y="110"/>
                    <a:pt x="85" y="112"/>
                    <a:pt x="85" y="115"/>
                  </a:cubicBezTo>
                  <a:cubicBezTo>
                    <a:pt x="85" y="117"/>
                    <a:pt x="85" y="119"/>
                    <a:pt x="85" y="121"/>
                  </a:cubicBezTo>
                  <a:cubicBezTo>
                    <a:pt x="85" y="123"/>
                    <a:pt x="85" y="124"/>
                    <a:pt x="85" y="127"/>
                  </a:cubicBezTo>
                  <a:cubicBezTo>
                    <a:pt x="86" y="129"/>
                    <a:pt x="87" y="132"/>
                    <a:pt x="88" y="135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8" y="136"/>
                    <a:pt x="88" y="136"/>
                    <a:pt x="88" y="137"/>
                  </a:cubicBezTo>
                  <a:cubicBezTo>
                    <a:pt x="88" y="137"/>
                    <a:pt x="88" y="138"/>
                    <a:pt x="88" y="138"/>
                  </a:cubicBezTo>
                  <a:cubicBezTo>
                    <a:pt x="88" y="139"/>
                    <a:pt x="87" y="139"/>
                    <a:pt x="87" y="140"/>
                  </a:cubicBezTo>
                  <a:cubicBezTo>
                    <a:pt x="87" y="140"/>
                    <a:pt x="87" y="141"/>
                    <a:pt x="87" y="141"/>
                  </a:cubicBezTo>
                  <a:cubicBezTo>
                    <a:pt x="87" y="142"/>
                    <a:pt x="87" y="142"/>
                    <a:pt x="87" y="143"/>
                  </a:cubicBezTo>
                  <a:cubicBezTo>
                    <a:pt x="86" y="143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6"/>
                    <a:pt x="86" y="146"/>
                    <a:pt x="86" y="147"/>
                  </a:cubicBezTo>
                  <a:cubicBezTo>
                    <a:pt x="86" y="147"/>
                    <a:pt x="86" y="147"/>
                    <a:pt x="86" y="148"/>
                  </a:cubicBezTo>
                  <a:cubicBezTo>
                    <a:pt x="85" y="148"/>
                    <a:pt x="85" y="150"/>
                    <a:pt x="85" y="151"/>
                  </a:cubicBezTo>
                  <a:cubicBezTo>
                    <a:pt x="85" y="151"/>
                    <a:pt x="84" y="151"/>
                    <a:pt x="85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52"/>
                    <a:pt x="84" y="152"/>
                    <a:pt x="84" y="153"/>
                  </a:cubicBezTo>
                  <a:cubicBezTo>
                    <a:pt x="84" y="153"/>
                    <a:pt x="84" y="154"/>
                    <a:pt x="84" y="154"/>
                  </a:cubicBezTo>
                  <a:cubicBezTo>
                    <a:pt x="84" y="154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6"/>
                  </a:cubicBezTo>
                  <a:cubicBezTo>
                    <a:pt x="84" y="156"/>
                    <a:pt x="84" y="156"/>
                    <a:pt x="84" y="156"/>
                  </a:cubicBezTo>
                  <a:cubicBezTo>
                    <a:pt x="83" y="156"/>
                    <a:pt x="83" y="157"/>
                    <a:pt x="83" y="157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3" y="159"/>
                    <a:pt x="83" y="160"/>
                    <a:pt x="83" y="160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82" y="162"/>
                    <a:pt x="82" y="164"/>
                    <a:pt x="81" y="166"/>
                  </a:cubicBezTo>
                  <a:cubicBezTo>
                    <a:pt x="81" y="167"/>
                    <a:pt x="81" y="169"/>
                    <a:pt x="80" y="170"/>
                  </a:cubicBezTo>
                  <a:cubicBezTo>
                    <a:pt x="80" y="171"/>
                    <a:pt x="80" y="173"/>
                    <a:pt x="79" y="174"/>
                  </a:cubicBezTo>
                  <a:cubicBezTo>
                    <a:pt x="79" y="175"/>
                    <a:pt x="79" y="175"/>
                    <a:pt x="79" y="177"/>
                  </a:cubicBezTo>
                  <a:cubicBezTo>
                    <a:pt x="79" y="177"/>
                    <a:pt x="79" y="178"/>
                    <a:pt x="79" y="178"/>
                  </a:cubicBezTo>
                  <a:cubicBezTo>
                    <a:pt x="78" y="180"/>
                    <a:pt x="78" y="182"/>
                    <a:pt x="77" y="183"/>
                  </a:cubicBezTo>
                  <a:cubicBezTo>
                    <a:pt x="77" y="185"/>
                    <a:pt x="76" y="187"/>
                    <a:pt x="76" y="189"/>
                  </a:cubicBezTo>
                  <a:cubicBezTo>
                    <a:pt x="75" y="191"/>
                    <a:pt x="75" y="193"/>
                    <a:pt x="74" y="195"/>
                  </a:cubicBezTo>
                  <a:cubicBezTo>
                    <a:pt x="74" y="197"/>
                    <a:pt x="73" y="199"/>
                    <a:pt x="73" y="201"/>
                  </a:cubicBezTo>
                  <a:cubicBezTo>
                    <a:pt x="73" y="202"/>
                    <a:pt x="73" y="203"/>
                    <a:pt x="72" y="204"/>
                  </a:cubicBezTo>
                  <a:cubicBezTo>
                    <a:pt x="72" y="206"/>
                    <a:pt x="72" y="207"/>
                    <a:pt x="72" y="209"/>
                  </a:cubicBezTo>
                  <a:cubicBezTo>
                    <a:pt x="71" y="211"/>
                    <a:pt x="71" y="213"/>
                    <a:pt x="71" y="215"/>
                  </a:cubicBezTo>
                  <a:cubicBezTo>
                    <a:pt x="71" y="216"/>
                    <a:pt x="71" y="218"/>
                    <a:pt x="71" y="220"/>
                  </a:cubicBezTo>
                  <a:cubicBezTo>
                    <a:pt x="71" y="222"/>
                    <a:pt x="71" y="223"/>
                    <a:pt x="71" y="225"/>
                  </a:cubicBezTo>
                  <a:cubicBezTo>
                    <a:pt x="71" y="226"/>
                    <a:pt x="71" y="226"/>
                    <a:pt x="71" y="227"/>
                  </a:cubicBezTo>
                  <a:cubicBezTo>
                    <a:pt x="71" y="227"/>
                    <a:pt x="71" y="228"/>
                    <a:pt x="70" y="227"/>
                  </a:cubicBezTo>
                  <a:cubicBezTo>
                    <a:pt x="70" y="227"/>
                    <a:pt x="69" y="227"/>
                    <a:pt x="68" y="226"/>
                  </a:cubicBezTo>
                  <a:cubicBezTo>
                    <a:pt x="66" y="225"/>
                    <a:pt x="64" y="224"/>
                    <a:pt x="62" y="223"/>
                  </a:cubicBezTo>
                  <a:cubicBezTo>
                    <a:pt x="62" y="223"/>
                    <a:pt x="61" y="222"/>
                    <a:pt x="60" y="222"/>
                  </a:cubicBezTo>
                  <a:cubicBezTo>
                    <a:pt x="59" y="221"/>
                    <a:pt x="58" y="221"/>
                    <a:pt x="56" y="220"/>
                  </a:cubicBezTo>
                  <a:cubicBezTo>
                    <a:pt x="55" y="219"/>
                    <a:pt x="55" y="219"/>
                    <a:pt x="54" y="218"/>
                  </a:cubicBezTo>
                  <a:cubicBezTo>
                    <a:pt x="54" y="218"/>
                    <a:pt x="54" y="218"/>
                    <a:pt x="54" y="218"/>
                  </a:cubicBezTo>
                  <a:cubicBezTo>
                    <a:pt x="53" y="218"/>
                    <a:pt x="52" y="217"/>
                    <a:pt x="51" y="217"/>
                  </a:cubicBezTo>
                  <a:cubicBezTo>
                    <a:pt x="50" y="216"/>
                    <a:pt x="49" y="215"/>
                    <a:pt x="48" y="214"/>
                  </a:cubicBezTo>
                  <a:cubicBezTo>
                    <a:pt x="47" y="213"/>
                    <a:pt x="45" y="212"/>
                    <a:pt x="44" y="211"/>
                  </a:cubicBezTo>
                  <a:cubicBezTo>
                    <a:pt x="43" y="210"/>
                    <a:pt x="41" y="208"/>
                    <a:pt x="39" y="207"/>
                  </a:cubicBezTo>
                  <a:cubicBezTo>
                    <a:pt x="39" y="206"/>
                    <a:pt x="38" y="206"/>
                    <a:pt x="37" y="205"/>
                  </a:cubicBezTo>
                  <a:cubicBezTo>
                    <a:pt x="37" y="204"/>
                    <a:pt x="36" y="204"/>
                    <a:pt x="36" y="203"/>
                  </a:cubicBezTo>
                  <a:cubicBezTo>
                    <a:pt x="36" y="203"/>
                    <a:pt x="35" y="203"/>
                    <a:pt x="35" y="203"/>
                  </a:cubicBezTo>
                  <a:cubicBezTo>
                    <a:pt x="35" y="203"/>
                    <a:pt x="35" y="203"/>
                    <a:pt x="35" y="203"/>
                  </a:cubicBezTo>
                  <a:cubicBezTo>
                    <a:pt x="35" y="203"/>
                    <a:pt x="34" y="202"/>
                    <a:pt x="33" y="201"/>
                  </a:cubicBezTo>
                  <a:cubicBezTo>
                    <a:pt x="33" y="201"/>
                    <a:pt x="32" y="200"/>
                    <a:pt x="32" y="200"/>
                  </a:cubicBezTo>
                  <a:cubicBezTo>
                    <a:pt x="32" y="200"/>
                    <a:pt x="32" y="199"/>
                    <a:pt x="32" y="199"/>
                  </a:cubicBezTo>
                  <a:cubicBezTo>
                    <a:pt x="31" y="198"/>
                    <a:pt x="30" y="198"/>
                    <a:pt x="29" y="197"/>
                  </a:cubicBezTo>
                  <a:cubicBezTo>
                    <a:pt x="28" y="196"/>
                    <a:pt x="28" y="195"/>
                    <a:pt x="27" y="194"/>
                  </a:cubicBezTo>
                  <a:cubicBezTo>
                    <a:pt x="27" y="194"/>
                    <a:pt x="27" y="194"/>
                    <a:pt x="26" y="193"/>
                  </a:cubicBezTo>
                  <a:cubicBezTo>
                    <a:pt x="26" y="193"/>
                    <a:pt x="26" y="192"/>
                    <a:pt x="25" y="191"/>
                  </a:cubicBezTo>
                  <a:cubicBezTo>
                    <a:pt x="24" y="191"/>
                    <a:pt x="24" y="190"/>
                    <a:pt x="23" y="189"/>
                  </a:cubicBezTo>
                  <a:cubicBezTo>
                    <a:pt x="23" y="189"/>
                    <a:pt x="23" y="189"/>
                    <a:pt x="23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2" y="187"/>
                    <a:pt x="22" y="186"/>
                    <a:pt x="21" y="186"/>
                  </a:cubicBezTo>
                  <a:cubicBezTo>
                    <a:pt x="21" y="186"/>
                    <a:pt x="21" y="185"/>
                    <a:pt x="21" y="185"/>
                  </a:cubicBezTo>
                  <a:cubicBezTo>
                    <a:pt x="21" y="185"/>
                    <a:pt x="21" y="185"/>
                    <a:pt x="21" y="185"/>
                  </a:cubicBezTo>
                  <a:cubicBezTo>
                    <a:pt x="21" y="185"/>
                    <a:pt x="21" y="185"/>
                    <a:pt x="20" y="185"/>
                  </a:cubicBezTo>
                  <a:cubicBezTo>
                    <a:pt x="20" y="184"/>
                    <a:pt x="19" y="183"/>
                    <a:pt x="19" y="183"/>
                  </a:cubicBezTo>
                  <a:cubicBezTo>
                    <a:pt x="19" y="182"/>
                    <a:pt x="18" y="182"/>
                    <a:pt x="18" y="181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7" y="180"/>
                    <a:pt x="17" y="179"/>
                    <a:pt x="16" y="179"/>
                  </a:cubicBezTo>
                  <a:cubicBezTo>
                    <a:pt x="16" y="178"/>
                    <a:pt x="15" y="177"/>
                    <a:pt x="15" y="176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3" y="173"/>
                    <a:pt x="13" y="172"/>
                    <a:pt x="12" y="171"/>
                  </a:cubicBezTo>
                  <a:cubicBezTo>
                    <a:pt x="12" y="171"/>
                    <a:pt x="12" y="170"/>
                    <a:pt x="12" y="170"/>
                  </a:cubicBezTo>
                  <a:cubicBezTo>
                    <a:pt x="12" y="170"/>
                    <a:pt x="12" y="170"/>
                    <a:pt x="12" y="169"/>
                  </a:cubicBezTo>
                  <a:cubicBezTo>
                    <a:pt x="12" y="169"/>
                    <a:pt x="11" y="169"/>
                    <a:pt x="11" y="168"/>
                  </a:cubicBezTo>
                  <a:cubicBezTo>
                    <a:pt x="11" y="168"/>
                    <a:pt x="11" y="168"/>
                    <a:pt x="11" y="167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66"/>
                    <a:pt x="10" y="165"/>
                    <a:pt x="9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8" y="162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0"/>
                    <a:pt x="8" y="160"/>
                    <a:pt x="7" y="15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7"/>
                    <a:pt x="6" y="157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5"/>
                    <a:pt x="6" y="155"/>
                  </a:cubicBezTo>
                  <a:cubicBezTo>
                    <a:pt x="6" y="155"/>
                    <a:pt x="6" y="155"/>
                    <a:pt x="6" y="154"/>
                  </a:cubicBezTo>
                  <a:cubicBezTo>
                    <a:pt x="6" y="154"/>
                    <a:pt x="5" y="154"/>
                    <a:pt x="5" y="154"/>
                  </a:cubicBezTo>
                  <a:cubicBezTo>
                    <a:pt x="5" y="154"/>
                    <a:pt x="5" y="153"/>
                    <a:pt x="5" y="153"/>
                  </a:cubicBezTo>
                  <a:cubicBezTo>
                    <a:pt x="5" y="153"/>
                    <a:pt x="5" y="152"/>
                    <a:pt x="5" y="152"/>
                  </a:cubicBezTo>
                  <a:cubicBezTo>
                    <a:pt x="5" y="152"/>
                    <a:pt x="5" y="152"/>
                    <a:pt x="5" y="151"/>
                  </a:cubicBezTo>
                  <a:cubicBezTo>
                    <a:pt x="4" y="151"/>
                    <a:pt x="4" y="150"/>
                    <a:pt x="4" y="150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4" y="147"/>
                    <a:pt x="3" y="147"/>
                    <a:pt x="3" y="146"/>
                  </a:cubicBezTo>
                  <a:cubicBezTo>
                    <a:pt x="3" y="146"/>
                    <a:pt x="3" y="145"/>
                    <a:pt x="3" y="144"/>
                  </a:cubicBezTo>
                  <a:cubicBezTo>
                    <a:pt x="3" y="144"/>
                    <a:pt x="3" y="144"/>
                    <a:pt x="3" y="143"/>
                  </a:cubicBezTo>
                  <a:cubicBezTo>
                    <a:pt x="3" y="143"/>
                    <a:pt x="3" y="143"/>
                    <a:pt x="3" y="142"/>
                  </a:cubicBezTo>
                  <a:cubicBezTo>
                    <a:pt x="3" y="142"/>
                    <a:pt x="2" y="142"/>
                    <a:pt x="2" y="142"/>
                  </a:cubicBezTo>
                  <a:cubicBezTo>
                    <a:pt x="2" y="142"/>
                    <a:pt x="2" y="141"/>
                    <a:pt x="2" y="141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38"/>
                    <a:pt x="1" y="137"/>
                    <a:pt x="1" y="136"/>
                  </a:cubicBezTo>
                  <a:cubicBezTo>
                    <a:pt x="1" y="136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29"/>
                    <a:pt x="1" y="129"/>
                  </a:cubicBezTo>
                  <a:cubicBezTo>
                    <a:pt x="1" y="129"/>
                    <a:pt x="1" y="129"/>
                    <a:pt x="1" y="128"/>
                  </a:cubicBezTo>
                  <a:cubicBezTo>
                    <a:pt x="1" y="128"/>
                    <a:pt x="1" y="128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6"/>
                    <a:pt x="0" y="126"/>
                    <a:pt x="0" y="125"/>
                  </a:cubicBezTo>
                  <a:cubicBezTo>
                    <a:pt x="1" y="125"/>
                    <a:pt x="0" y="124"/>
                    <a:pt x="0" y="124"/>
                  </a:cubicBezTo>
                  <a:cubicBezTo>
                    <a:pt x="0" y="122"/>
                    <a:pt x="0" y="120"/>
                    <a:pt x="0" y="119"/>
                  </a:cubicBezTo>
                  <a:cubicBezTo>
                    <a:pt x="0" y="118"/>
                    <a:pt x="0" y="118"/>
                    <a:pt x="0" y="117"/>
                  </a:cubicBezTo>
                  <a:cubicBezTo>
                    <a:pt x="0" y="116"/>
                    <a:pt x="0" y="115"/>
                    <a:pt x="0" y="114"/>
                  </a:cubicBezTo>
                  <a:cubicBezTo>
                    <a:pt x="0" y="113"/>
                    <a:pt x="0" y="112"/>
                    <a:pt x="0" y="112"/>
                  </a:cubicBezTo>
                  <a:cubicBezTo>
                    <a:pt x="0" y="111"/>
                    <a:pt x="1" y="111"/>
                    <a:pt x="0" y="110"/>
                  </a:cubicBezTo>
                  <a:cubicBezTo>
                    <a:pt x="0" y="110"/>
                    <a:pt x="0" y="110"/>
                    <a:pt x="0" y="109"/>
                  </a:cubicBezTo>
                  <a:cubicBezTo>
                    <a:pt x="1" y="109"/>
                    <a:pt x="1" y="109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7"/>
                  </a:cubicBezTo>
                  <a:cubicBezTo>
                    <a:pt x="1" y="107"/>
                    <a:pt x="1" y="107"/>
                    <a:pt x="1" y="106"/>
                  </a:cubicBezTo>
                  <a:cubicBezTo>
                    <a:pt x="1" y="105"/>
                    <a:pt x="1" y="105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3"/>
                    <a:pt x="1" y="103"/>
                  </a:cubicBezTo>
                  <a:cubicBezTo>
                    <a:pt x="2" y="100"/>
                    <a:pt x="2" y="97"/>
                    <a:pt x="3" y="94"/>
                  </a:cubicBezTo>
                  <a:cubicBezTo>
                    <a:pt x="3" y="91"/>
                    <a:pt x="4" y="89"/>
                    <a:pt x="5" y="87"/>
                  </a:cubicBezTo>
                  <a:cubicBezTo>
                    <a:pt x="5" y="86"/>
                    <a:pt x="5" y="85"/>
                    <a:pt x="5" y="85"/>
                  </a:cubicBezTo>
                  <a:cubicBezTo>
                    <a:pt x="5" y="85"/>
                    <a:pt x="5" y="84"/>
                    <a:pt x="6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3"/>
                    <a:pt x="6" y="81"/>
                    <a:pt x="7" y="80"/>
                  </a:cubicBezTo>
                  <a:cubicBezTo>
                    <a:pt x="7" y="78"/>
                    <a:pt x="8" y="76"/>
                    <a:pt x="9" y="74"/>
                  </a:cubicBezTo>
                  <a:cubicBezTo>
                    <a:pt x="9" y="73"/>
                    <a:pt x="10" y="71"/>
                    <a:pt x="11" y="70"/>
                  </a:cubicBezTo>
                  <a:cubicBezTo>
                    <a:pt x="12" y="68"/>
                    <a:pt x="12" y="66"/>
                    <a:pt x="13" y="64"/>
                  </a:cubicBezTo>
                  <a:cubicBezTo>
                    <a:pt x="14" y="63"/>
                    <a:pt x="15" y="62"/>
                    <a:pt x="15" y="61"/>
                  </a:cubicBezTo>
                  <a:cubicBezTo>
                    <a:pt x="16" y="59"/>
                    <a:pt x="17" y="58"/>
                    <a:pt x="18" y="56"/>
                  </a:cubicBezTo>
                  <a:cubicBezTo>
                    <a:pt x="19" y="55"/>
                    <a:pt x="20" y="54"/>
                    <a:pt x="21" y="52"/>
                  </a:cubicBezTo>
                  <a:cubicBezTo>
                    <a:pt x="22" y="51"/>
                    <a:pt x="23" y="49"/>
                    <a:pt x="24" y="48"/>
                  </a:cubicBezTo>
                  <a:cubicBezTo>
                    <a:pt x="24" y="47"/>
                    <a:pt x="25" y="47"/>
                    <a:pt x="25" y="46"/>
                  </a:cubicBezTo>
                  <a:cubicBezTo>
                    <a:pt x="26" y="46"/>
                    <a:pt x="26" y="45"/>
                    <a:pt x="27" y="44"/>
                  </a:cubicBezTo>
                  <a:cubicBezTo>
                    <a:pt x="28" y="43"/>
                    <a:pt x="29" y="41"/>
                    <a:pt x="31" y="40"/>
                  </a:cubicBezTo>
                  <a:cubicBezTo>
                    <a:pt x="31" y="39"/>
                    <a:pt x="32" y="38"/>
                    <a:pt x="33" y="37"/>
                  </a:cubicBezTo>
                  <a:cubicBezTo>
                    <a:pt x="35" y="35"/>
                    <a:pt x="36" y="34"/>
                    <a:pt x="38" y="32"/>
                  </a:cubicBezTo>
                  <a:cubicBezTo>
                    <a:pt x="39" y="31"/>
                    <a:pt x="40" y="30"/>
                    <a:pt x="42" y="29"/>
                  </a:cubicBezTo>
                  <a:cubicBezTo>
                    <a:pt x="43" y="28"/>
                    <a:pt x="45" y="26"/>
                    <a:pt x="46" y="25"/>
                  </a:cubicBezTo>
                  <a:cubicBezTo>
                    <a:pt x="48" y="24"/>
                    <a:pt x="50" y="22"/>
                    <a:pt x="52" y="21"/>
                  </a:cubicBezTo>
                  <a:cubicBezTo>
                    <a:pt x="52" y="21"/>
                    <a:pt x="52" y="21"/>
                    <a:pt x="53" y="20"/>
                  </a:cubicBezTo>
                  <a:cubicBezTo>
                    <a:pt x="55" y="19"/>
                    <a:pt x="57" y="18"/>
                    <a:pt x="58" y="17"/>
                  </a:cubicBezTo>
                  <a:cubicBezTo>
                    <a:pt x="59" y="16"/>
                    <a:pt x="60" y="16"/>
                    <a:pt x="61" y="15"/>
                  </a:cubicBezTo>
                  <a:cubicBezTo>
                    <a:pt x="63" y="14"/>
                    <a:pt x="65" y="13"/>
                    <a:pt x="67" y="13"/>
                  </a:cubicBezTo>
                  <a:cubicBezTo>
                    <a:pt x="68" y="12"/>
                    <a:pt x="69" y="11"/>
                    <a:pt x="71" y="11"/>
                  </a:cubicBezTo>
                  <a:cubicBezTo>
                    <a:pt x="72" y="10"/>
                    <a:pt x="73" y="9"/>
                    <a:pt x="75" y="9"/>
                  </a:cubicBezTo>
                  <a:cubicBezTo>
                    <a:pt x="76" y="8"/>
                    <a:pt x="77" y="8"/>
                    <a:pt x="79" y="7"/>
                  </a:cubicBezTo>
                  <a:cubicBezTo>
                    <a:pt x="80" y="7"/>
                    <a:pt x="81" y="6"/>
                    <a:pt x="83" y="6"/>
                  </a:cubicBezTo>
                  <a:cubicBezTo>
                    <a:pt x="85" y="5"/>
                    <a:pt x="86" y="5"/>
                    <a:pt x="88" y="5"/>
                  </a:cubicBezTo>
                  <a:cubicBezTo>
                    <a:pt x="89" y="4"/>
                    <a:pt x="91" y="4"/>
                    <a:pt x="92" y="3"/>
                  </a:cubicBezTo>
                  <a:cubicBezTo>
                    <a:pt x="94" y="3"/>
                    <a:pt x="95" y="2"/>
                    <a:pt x="97" y="2"/>
                  </a:cubicBezTo>
                  <a:cubicBezTo>
                    <a:pt x="98" y="2"/>
                    <a:pt x="99" y="2"/>
                    <a:pt x="100" y="2"/>
                  </a:cubicBezTo>
                  <a:cubicBezTo>
                    <a:pt x="101" y="2"/>
                    <a:pt x="102" y="2"/>
                    <a:pt x="103" y="1"/>
                  </a:cubicBezTo>
                  <a:cubicBezTo>
                    <a:pt x="104" y="1"/>
                    <a:pt x="104" y="1"/>
                    <a:pt x="105" y="1"/>
                  </a:cubicBezTo>
                  <a:cubicBezTo>
                    <a:pt x="108" y="1"/>
                    <a:pt x="110" y="1"/>
                    <a:pt x="113" y="1"/>
                  </a:cubicBezTo>
                  <a:cubicBezTo>
                    <a:pt x="115" y="1"/>
                    <a:pt x="116" y="1"/>
                    <a:pt x="117" y="1"/>
                  </a:cubicBezTo>
                  <a:cubicBezTo>
                    <a:pt x="119" y="0"/>
                    <a:pt x="120" y="0"/>
                    <a:pt x="122" y="0"/>
                  </a:cubicBezTo>
                  <a:cubicBezTo>
                    <a:pt x="124" y="1"/>
                    <a:pt x="126" y="1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30" y="1"/>
                    <a:pt x="132" y="1"/>
                    <a:pt x="133" y="1"/>
                  </a:cubicBezTo>
                  <a:cubicBezTo>
                    <a:pt x="136" y="1"/>
                    <a:pt x="138" y="2"/>
                    <a:pt x="141" y="2"/>
                  </a:cubicBezTo>
                  <a:cubicBezTo>
                    <a:pt x="142" y="3"/>
                    <a:pt x="144" y="3"/>
                    <a:pt x="145" y="3"/>
                  </a:cubicBezTo>
                  <a:cubicBezTo>
                    <a:pt x="147" y="4"/>
                    <a:pt x="148" y="4"/>
                    <a:pt x="149" y="4"/>
                  </a:cubicBezTo>
                  <a:cubicBezTo>
                    <a:pt x="151" y="5"/>
                    <a:pt x="152" y="5"/>
                    <a:pt x="154" y="5"/>
                  </a:cubicBezTo>
                  <a:cubicBezTo>
                    <a:pt x="155" y="6"/>
                    <a:pt x="156" y="6"/>
                    <a:pt x="157" y="7"/>
                  </a:cubicBezTo>
                  <a:cubicBezTo>
                    <a:pt x="158" y="7"/>
                    <a:pt x="159" y="7"/>
                    <a:pt x="160" y="7"/>
                  </a:cubicBezTo>
                  <a:cubicBezTo>
                    <a:pt x="160" y="8"/>
                    <a:pt x="160" y="8"/>
                    <a:pt x="161" y="8"/>
                  </a:cubicBezTo>
                  <a:cubicBezTo>
                    <a:pt x="161" y="8"/>
                    <a:pt x="161" y="8"/>
                    <a:pt x="162" y="8"/>
                  </a:cubicBezTo>
                  <a:cubicBezTo>
                    <a:pt x="163" y="9"/>
                    <a:pt x="164" y="9"/>
                    <a:pt x="165" y="10"/>
                  </a:cubicBezTo>
                  <a:cubicBezTo>
                    <a:pt x="166" y="10"/>
                    <a:pt x="167" y="11"/>
                    <a:pt x="168" y="11"/>
                  </a:cubicBezTo>
                  <a:cubicBezTo>
                    <a:pt x="169" y="11"/>
                    <a:pt x="170" y="11"/>
                    <a:pt x="170" y="12"/>
                  </a:cubicBezTo>
                  <a:cubicBezTo>
                    <a:pt x="172" y="13"/>
                    <a:pt x="173" y="13"/>
                    <a:pt x="175" y="14"/>
                  </a:cubicBezTo>
                  <a:cubicBezTo>
                    <a:pt x="175" y="14"/>
                    <a:pt x="175" y="15"/>
                    <a:pt x="175" y="15"/>
                  </a:cubicBezTo>
                  <a:cubicBezTo>
                    <a:pt x="178" y="16"/>
                    <a:pt x="180" y="17"/>
                    <a:pt x="183" y="19"/>
                  </a:cubicBezTo>
                  <a:cubicBezTo>
                    <a:pt x="184" y="20"/>
                    <a:pt x="185" y="21"/>
                    <a:pt x="187" y="22"/>
                  </a:cubicBezTo>
                  <a:cubicBezTo>
                    <a:pt x="189" y="23"/>
                    <a:pt x="191" y="25"/>
                    <a:pt x="194" y="27"/>
                  </a:cubicBezTo>
                  <a:cubicBezTo>
                    <a:pt x="195" y="28"/>
                    <a:pt x="197" y="29"/>
                    <a:pt x="198" y="31"/>
                  </a:cubicBezTo>
                  <a:cubicBezTo>
                    <a:pt x="200" y="32"/>
                    <a:pt x="201" y="33"/>
                    <a:pt x="202" y="34"/>
                  </a:cubicBezTo>
                  <a:cubicBezTo>
                    <a:pt x="203" y="35"/>
                    <a:pt x="204" y="36"/>
                    <a:pt x="205" y="37"/>
                  </a:cubicBezTo>
                  <a:cubicBezTo>
                    <a:pt x="206" y="39"/>
                    <a:pt x="207" y="40"/>
                    <a:pt x="209" y="42"/>
                  </a:cubicBezTo>
                  <a:cubicBezTo>
                    <a:pt x="210" y="43"/>
                    <a:pt x="211" y="44"/>
                    <a:pt x="212" y="46"/>
                  </a:cubicBezTo>
                  <a:cubicBezTo>
                    <a:pt x="213" y="47"/>
                    <a:pt x="214" y="48"/>
                    <a:pt x="215" y="49"/>
                  </a:cubicBezTo>
                  <a:cubicBezTo>
                    <a:pt x="216" y="51"/>
                    <a:pt x="218" y="53"/>
                    <a:pt x="219" y="56"/>
                  </a:cubicBezTo>
                  <a:cubicBezTo>
                    <a:pt x="220" y="58"/>
                    <a:pt x="222" y="60"/>
                    <a:pt x="223" y="62"/>
                  </a:cubicBezTo>
                  <a:cubicBezTo>
                    <a:pt x="224" y="63"/>
                    <a:pt x="224" y="64"/>
                    <a:pt x="225" y="66"/>
                  </a:cubicBezTo>
                  <a:cubicBezTo>
                    <a:pt x="226" y="68"/>
                    <a:pt x="227" y="69"/>
                    <a:pt x="227" y="71"/>
                  </a:cubicBezTo>
                  <a:cubicBezTo>
                    <a:pt x="228" y="73"/>
                    <a:pt x="229" y="74"/>
                    <a:pt x="229" y="76"/>
                  </a:cubicBezTo>
                  <a:cubicBezTo>
                    <a:pt x="230" y="76"/>
                    <a:pt x="230" y="77"/>
                    <a:pt x="230" y="78"/>
                  </a:cubicBezTo>
                  <a:cubicBezTo>
                    <a:pt x="231" y="79"/>
                    <a:pt x="231" y="81"/>
                    <a:pt x="232" y="82"/>
                  </a:cubicBezTo>
                  <a:cubicBezTo>
                    <a:pt x="232" y="84"/>
                    <a:pt x="233" y="85"/>
                    <a:pt x="233" y="87"/>
                  </a:cubicBezTo>
                  <a:cubicBezTo>
                    <a:pt x="234" y="88"/>
                    <a:pt x="234" y="88"/>
                    <a:pt x="234" y="89"/>
                  </a:cubicBezTo>
                  <a:cubicBezTo>
                    <a:pt x="235" y="92"/>
                    <a:pt x="235" y="96"/>
                    <a:pt x="236" y="99"/>
                  </a:cubicBezTo>
                  <a:cubicBezTo>
                    <a:pt x="236" y="101"/>
                    <a:pt x="237" y="103"/>
                    <a:pt x="237" y="105"/>
                  </a:cubicBezTo>
                  <a:cubicBezTo>
                    <a:pt x="237" y="107"/>
                    <a:pt x="237" y="108"/>
                    <a:pt x="237" y="110"/>
                  </a:cubicBezTo>
                  <a:cubicBezTo>
                    <a:pt x="237" y="111"/>
                    <a:pt x="237" y="112"/>
                    <a:pt x="237" y="113"/>
                  </a:cubicBezTo>
                  <a:cubicBezTo>
                    <a:pt x="238" y="116"/>
                    <a:pt x="238" y="119"/>
                    <a:pt x="238" y="122"/>
                  </a:cubicBezTo>
                  <a:cubicBezTo>
                    <a:pt x="238" y="124"/>
                    <a:pt x="237" y="127"/>
                    <a:pt x="237" y="129"/>
                  </a:cubicBezTo>
                  <a:cubicBezTo>
                    <a:pt x="237" y="130"/>
                    <a:pt x="237" y="132"/>
                    <a:pt x="237" y="133"/>
                  </a:cubicBezTo>
                  <a:cubicBezTo>
                    <a:pt x="237" y="134"/>
                    <a:pt x="237" y="136"/>
                    <a:pt x="236" y="137"/>
                  </a:cubicBezTo>
                  <a:cubicBezTo>
                    <a:pt x="236" y="138"/>
                    <a:pt x="236" y="140"/>
                    <a:pt x="236" y="141"/>
                  </a:cubicBezTo>
                  <a:cubicBezTo>
                    <a:pt x="235" y="143"/>
                    <a:pt x="235" y="145"/>
                    <a:pt x="235" y="146"/>
                  </a:cubicBezTo>
                  <a:cubicBezTo>
                    <a:pt x="234" y="147"/>
                    <a:pt x="234" y="148"/>
                    <a:pt x="234" y="149"/>
                  </a:cubicBezTo>
                  <a:cubicBezTo>
                    <a:pt x="233" y="150"/>
                    <a:pt x="233" y="152"/>
                    <a:pt x="233" y="153"/>
                  </a:cubicBezTo>
                  <a:cubicBezTo>
                    <a:pt x="232" y="155"/>
                    <a:pt x="231" y="156"/>
                    <a:pt x="231" y="158"/>
                  </a:cubicBezTo>
                  <a:cubicBezTo>
                    <a:pt x="230" y="160"/>
                    <a:pt x="230" y="161"/>
                    <a:pt x="229" y="162"/>
                  </a:cubicBezTo>
                  <a:cubicBezTo>
                    <a:pt x="229" y="164"/>
                    <a:pt x="228" y="165"/>
                    <a:pt x="228" y="166"/>
                  </a:cubicBezTo>
                  <a:cubicBezTo>
                    <a:pt x="227" y="167"/>
                    <a:pt x="227" y="168"/>
                    <a:pt x="226" y="169"/>
                  </a:cubicBezTo>
                  <a:cubicBezTo>
                    <a:pt x="226" y="171"/>
                    <a:pt x="225" y="172"/>
                    <a:pt x="225" y="173"/>
                  </a:cubicBezTo>
                  <a:cubicBezTo>
                    <a:pt x="224" y="174"/>
                    <a:pt x="224" y="174"/>
                    <a:pt x="223" y="175"/>
                  </a:cubicBezTo>
                  <a:cubicBezTo>
                    <a:pt x="223" y="175"/>
                    <a:pt x="223" y="176"/>
                    <a:pt x="222" y="177"/>
                  </a:cubicBezTo>
                  <a:cubicBezTo>
                    <a:pt x="222" y="177"/>
                    <a:pt x="222" y="178"/>
                    <a:pt x="222" y="178"/>
                  </a:cubicBezTo>
                  <a:cubicBezTo>
                    <a:pt x="221" y="180"/>
                    <a:pt x="220" y="181"/>
                    <a:pt x="219" y="183"/>
                  </a:cubicBezTo>
                  <a:cubicBezTo>
                    <a:pt x="218" y="184"/>
                    <a:pt x="217" y="185"/>
                    <a:pt x="217" y="186"/>
                  </a:cubicBezTo>
                  <a:cubicBezTo>
                    <a:pt x="216" y="187"/>
                    <a:pt x="215" y="188"/>
                    <a:pt x="215" y="189"/>
                  </a:cubicBezTo>
                  <a:cubicBezTo>
                    <a:pt x="215" y="189"/>
                    <a:pt x="215" y="189"/>
                    <a:pt x="215" y="190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13" y="192"/>
                    <a:pt x="212" y="193"/>
                    <a:pt x="210" y="195"/>
                  </a:cubicBezTo>
                  <a:cubicBezTo>
                    <a:pt x="210" y="195"/>
                    <a:pt x="210" y="195"/>
                    <a:pt x="209" y="196"/>
                  </a:cubicBezTo>
                  <a:cubicBezTo>
                    <a:pt x="208" y="197"/>
                    <a:pt x="207" y="199"/>
                    <a:pt x="205" y="200"/>
                  </a:cubicBezTo>
                  <a:cubicBezTo>
                    <a:pt x="205" y="201"/>
                    <a:pt x="204" y="201"/>
                    <a:pt x="204" y="202"/>
                  </a:cubicBezTo>
                  <a:cubicBezTo>
                    <a:pt x="204" y="202"/>
                    <a:pt x="204" y="202"/>
                    <a:pt x="203" y="202"/>
                  </a:cubicBezTo>
                  <a:cubicBezTo>
                    <a:pt x="203" y="202"/>
                    <a:pt x="203" y="203"/>
                    <a:pt x="203" y="202"/>
                  </a:cubicBezTo>
                  <a:cubicBezTo>
                    <a:pt x="203" y="202"/>
                    <a:pt x="203" y="202"/>
                    <a:pt x="203" y="203"/>
                  </a:cubicBezTo>
                  <a:cubicBezTo>
                    <a:pt x="203" y="203"/>
                    <a:pt x="202" y="203"/>
                    <a:pt x="202" y="204"/>
                  </a:cubicBezTo>
                  <a:cubicBezTo>
                    <a:pt x="201" y="204"/>
                    <a:pt x="201" y="205"/>
                    <a:pt x="200" y="205"/>
                  </a:cubicBezTo>
                  <a:cubicBezTo>
                    <a:pt x="199" y="207"/>
                    <a:pt x="198" y="208"/>
                    <a:pt x="196" y="209"/>
                  </a:cubicBezTo>
                  <a:cubicBezTo>
                    <a:pt x="195" y="210"/>
                    <a:pt x="193" y="211"/>
                    <a:pt x="192" y="212"/>
                  </a:cubicBezTo>
                  <a:cubicBezTo>
                    <a:pt x="191" y="213"/>
                    <a:pt x="189" y="215"/>
                    <a:pt x="188" y="215"/>
                  </a:cubicBezTo>
                  <a:cubicBezTo>
                    <a:pt x="187" y="216"/>
                    <a:pt x="186" y="217"/>
                    <a:pt x="185" y="217"/>
                  </a:cubicBezTo>
                  <a:cubicBezTo>
                    <a:pt x="185" y="218"/>
                    <a:pt x="184" y="218"/>
                    <a:pt x="184" y="218"/>
                  </a:cubicBezTo>
                  <a:cubicBezTo>
                    <a:pt x="184" y="219"/>
                    <a:pt x="183" y="219"/>
                    <a:pt x="183" y="219"/>
                  </a:cubicBezTo>
                  <a:cubicBezTo>
                    <a:pt x="180" y="221"/>
                    <a:pt x="177" y="222"/>
                    <a:pt x="175" y="224"/>
                  </a:cubicBezTo>
                  <a:cubicBezTo>
                    <a:pt x="171" y="225"/>
                    <a:pt x="169" y="227"/>
                    <a:pt x="166" y="228"/>
                  </a:cubicBezTo>
                  <a:cubicBezTo>
                    <a:pt x="164" y="229"/>
                    <a:pt x="162" y="230"/>
                    <a:pt x="160" y="230"/>
                  </a:cubicBezTo>
                  <a:cubicBezTo>
                    <a:pt x="158" y="231"/>
                    <a:pt x="156" y="231"/>
                    <a:pt x="155" y="232"/>
                  </a:cubicBezTo>
                  <a:cubicBezTo>
                    <a:pt x="154" y="232"/>
                    <a:pt x="154" y="232"/>
                    <a:pt x="153" y="233"/>
                  </a:cubicBezTo>
                  <a:cubicBezTo>
                    <a:pt x="151" y="233"/>
                    <a:pt x="149" y="234"/>
                    <a:pt x="147" y="234"/>
                  </a:cubicBezTo>
                  <a:cubicBezTo>
                    <a:pt x="144" y="235"/>
                    <a:pt x="142" y="235"/>
                    <a:pt x="139" y="236"/>
                  </a:cubicBezTo>
                  <a:cubicBezTo>
                    <a:pt x="137" y="236"/>
                    <a:pt x="135" y="236"/>
                    <a:pt x="132" y="237"/>
                  </a:cubicBezTo>
                  <a:cubicBezTo>
                    <a:pt x="130" y="237"/>
                    <a:pt x="128" y="238"/>
                    <a:pt x="126" y="238"/>
                  </a:cubicBezTo>
                  <a:cubicBezTo>
                    <a:pt x="123" y="238"/>
                    <a:pt x="120" y="238"/>
                    <a:pt x="117" y="238"/>
                  </a:cubicBezTo>
                  <a:cubicBezTo>
                    <a:pt x="117" y="238"/>
                    <a:pt x="116" y="238"/>
                    <a:pt x="116" y="238"/>
                  </a:cubicBezTo>
                  <a:cubicBezTo>
                    <a:pt x="116" y="238"/>
                    <a:pt x="115" y="238"/>
                    <a:pt x="114" y="238"/>
                  </a:cubicBezTo>
                  <a:cubicBezTo>
                    <a:pt x="114" y="238"/>
                    <a:pt x="114" y="238"/>
                    <a:pt x="114" y="238"/>
                  </a:cubicBezTo>
                  <a:cubicBezTo>
                    <a:pt x="112" y="238"/>
                    <a:pt x="110" y="238"/>
                    <a:pt x="108" y="237"/>
                  </a:cubicBezTo>
                  <a:cubicBezTo>
                    <a:pt x="107" y="237"/>
                    <a:pt x="106" y="237"/>
                    <a:pt x="104" y="237"/>
                  </a:cubicBezTo>
                  <a:cubicBezTo>
                    <a:pt x="103" y="236"/>
                    <a:pt x="102" y="236"/>
                    <a:pt x="101" y="236"/>
                  </a:cubicBezTo>
                  <a:cubicBezTo>
                    <a:pt x="99" y="236"/>
                    <a:pt x="98" y="236"/>
                    <a:pt x="97" y="236"/>
                  </a:cubicBezTo>
                  <a:cubicBezTo>
                    <a:pt x="96" y="235"/>
                    <a:pt x="95" y="235"/>
                    <a:pt x="94" y="235"/>
                  </a:cubicBezTo>
                  <a:cubicBezTo>
                    <a:pt x="93" y="235"/>
                    <a:pt x="93" y="235"/>
                    <a:pt x="92" y="234"/>
                  </a:cubicBezTo>
                  <a:cubicBezTo>
                    <a:pt x="90" y="234"/>
                    <a:pt x="89" y="234"/>
                    <a:pt x="87" y="233"/>
                  </a:cubicBezTo>
                  <a:cubicBezTo>
                    <a:pt x="87" y="233"/>
                    <a:pt x="86" y="233"/>
                    <a:pt x="86" y="233"/>
                  </a:cubicBezTo>
                  <a:cubicBezTo>
                    <a:pt x="86" y="233"/>
                    <a:pt x="85" y="233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7" y="231"/>
                    <a:pt x="87" y="230"/>
                    <a:pt x="88" y="229"/>
                  </a:cubicBezTo>
                  <a:cubicBezTo>
                    <a:pt x="89" y="227"/>
                    <a:pt x="90" y="225"/>
                    <a:pt x="91" y="222"/>
                  </a:cubicBezTo>
                  <a:cubicBezTo>
                    <a:pt x="93" y="220"/>
                    <a:pt x="94" y="218"/>
                    <a:pt x="95" y="215"/>
                  </a:cubicBezTo>
                  <a:cubicBezTo>
                    <a:pt x="96" y="213"/>
                    <a:pt x="97" y="210"/>
                    <a:pt x="97" y="208"/>
                  </a:cubicBezTo>
                  <a:cubicBezTo>
                    <a:pt x="97" y="207"/>
                    <a:pt x="97" y="207"/>
                    <a:pt x="97" y="207"/>
                  </a:cubicBezTo>
                  <a:cubicBezTo>
                    <a:pt x="98" y="206"/>
                    <a:pt x="98" y="205"/>
                    <a:pt x="98" y="204"/>
                  </a:cubicBezTo>
                  <a:cubicBezTo>
                    <a:pt x="99" y="203"/>
                    <a:pt x="99" y="202"/>
                    <a:pt x="99" y="201"/>
                  </a:cubicBezTo>
                  <a:cubicBezTo>
                    <a:pt x="99" y="200"/>
                    <a:pt x="100" y="198"/>
                    <a:pt x="100" y="197"/>
                  </a:cubicBezTo>
                  <a:cubicBezTo>
                    <a:pt x="101" y="195"/>
                    <a:pt x="101" y="194"/>
                    <a:pt x="101" y="192"/>
                  </a:cubicBezTo>
                  <a:cubicBezTo>
                    <a:pt x="102" y="191"/>
                    <a:pt x="102" y="189"/>
                    <a:pt x="103" y="187"/>
                  </a:cubicBezTo>
                  <a:cubicBezTo>
                    <a:pt x="103" y="186"/>
                    <a:pt x="104" y="184"/>
                    <a:pt x="104" y="183"/>
                  </a:cubicBezTo>
                  <a:cubicBezTo>
                    <a:pt x="104" y="182"/>
                    <a:pt x="104" y="181"/>
                    <a:pt x="104" y="180"/>
                  </a:cubicBezTo>
                  <a:cubicBezTo>
                    <a:pt x="105" y="179"/>
                    <a:pt x="105" y="179"/>
                    <a:pt x="105" y="178"/>
                  </a:cubicBezTo>
                  <a:cubicBezTo>
                    <a:pt x="105" y="177"/>
                    <a:pt x="106" y="177"/>
                    <a:pt x="106" y="175"/>
                  </a:cubicBezTo>
                  <a:cubicBezTo>
                    <a:pt x="106" y="177"/>
                    <a:pt x="107" y="177"/>
                    <a:pt x="108" y="178"/>
                  </a:cubicBezTo>
                  <a:cubicBezTo>
                    <a:pt x="108" y="178"/>
                    <a:pt x="108" y="179"/>
                    <a:pt x="108" y="179"/>
                  </a:cubicBezTo>
                  <a:cubicBezTo>
                    <a:pt x="111" y="182"/>
                    <a:pt x="114" y="183"/>
                    <a:pt x="116" y="185"/>
                  </a:cubicBezTo>
                  <a:cubicBezTo>
                    <a:pt x="118" y="186"/>
                    <a:pt x="119" y="186"/>
                    <a:pt x="120" y="187"/>
                  </a:cubicBezTo>
                  <a:cubicBezTo>
                    <a:pt x="121" y="187"/>
                    <a:pt x="122" y="187"/>
                    <a:pt x="122" y="188"/>
                  </a:cubicBezTo>
                  <a:cubicBezTo>
                    <a:pt x="124" y="188"/>
                    <a:pt x="126" y="189"/>
                    <a:pt x="128" y="189"/>
                  </a:cubicBezTo>
                  <a:cubicBezTo>
                    <a:pt x="130" y="190"/>
                    <a:pt x="131" y="190"/>
                    <a:pt x="132" y="190"/>
                  </a:cubicBezTo>
                  <a:cubicBezTo>
                    <a:pt x="134" y="190"/>
                    <a:pt x="137" y="190"/>
                    <a:pt x="139" y="190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1" y="190"/>
                    <a:pt x="143" y="189"/>
                    <a:pt x="145" y="189"/>
                  </a:cubicBezTo>
                  <a:cubicBezTo>
                    <a:pt x="146" y="189"/>
                    <a:pt x="148" y="188"/>
                    <a:pt x="150" y="188"/>
                  </a:cubicBezTo>
                  <a:cubicBezTo>
                    <a:pt x="152" y="187"/>
                    <a:pt x="153" y="187"/>
                    <a:pt x="155" y="186"/>
                  </a:cubicBezTo>
                  <a:cubicBezTo>
                    <a:pt x="156" y="185"/>
                    <a:pt x="158" y="185"/>
                    <a:pt x="159" y="185"/>
                  </a:cubicBezTo>
                  <a:cubicBezTo>
                    <a:pt x="161" y="184"/>
                    <a:pt x="162" y="183"/>
                    <a:pt x="164" y="182"/>
                  </a:cubicBezTo>
                  <a:cubicBezTo>
                    <a:pt x="166" y="181"/>
                    <a:pt x="168" y="179"/>
                    <a:pt x="170" y="177"/>
                  </a:cubicBezTo>
                  <a:cubicBezTo>
                    <a:pt x="173" y="175"/>
                    <a:pt x="175" y="173"/>
                    <a:pt x="178" y="171"/>
                  </a:cubicBezTo>
                  <a:cubicBezTo>
                    <a:pt x="178" y="170"/>
                    <a:pt x="179" y="169"/>
                    <a:pt x="179" y="169"/>
                  </a:cubicBezTo>
                  <a:cubicBezTo>
                    <a:pt x="180" y="168"/>
                    <a:pt x="180" y="167"/>
                    <a:pt x="181" y="167"/>
                  </a:cubicBezTo>
                  <a:cubicBezTo>
                    <a:pt x="181" y="167"/>
                    <a:pt x="181" y="167"/>
                    <a:pt x="181" y="166"/>
                  </a:cubicBezTo>
                  <a:cubicBezTo>
                    <a:pt x="181" y="166"/>
                    <a:pt x="181" y="166"/>
                    <a:pt x="181" y="166"/>
                  </a:cubicBezTo>
                  <a:cubicBezTo>
                    <a:pt x="182" y="165"/>
                    <a:pt x="183" y="164"/>
                    <a:pt x="184" y="162"/>
                  </a:cubicBezTo>
                  <a:cubicBezTo>
                    <a:pt x="184" y="162"/>
                    <a:pt x="184" y="162"/>
                    <a:pt x="184" y="162"/>
                  </a:cubicBezTo>
                  <a:cubicBezTo>
                    <a:pt x="185" y="161"/>
                    <a:pt x="186" y="160"/>
                    <a:pt x="186" y="159"/>
                  </a:cubicBezTo>
                  <a:cubicBezTo>
                    <a:pt x="186" y="159"/>
                    <a:pt x="186" y="159"/>
                    <a:pt x="186" y="158"/>
                  </a:cubicBezTo>
                  <a:cubicBezTo>
                    <a:pt x="187" y="158"/>
                    <a:pt x="187" y="157"/>
                    <a:pt x="188" y="156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89" y="154"/>
                    <a:pt x="190" y="152"/>
                    <a:pt x="190" y="150"/>
                  </a:cubicBezTo>
                  <a:cubicBezTo>
                    <a:pt x="191" y="150"/>
                    <a:pt x="191" y="150"/>
                    <a:pt x="191" y="151"/>
                  </a:cubicBezTo>
                  <a:cubicBezTo>
                    <a:pt x="191" y="150"/>
                    <a:pt x="191" y="150"/>
                    <a:pt x="191" y="150"/>
                  </a:cubicBezTo>
                  <a:cubicBezTo>
                    <a:pt x="191" y="148"/>
                    <a:pt x="192" y="147"/>
                    <a:pt x="192" y="145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3" y="145"/>
                    <a:pt x="193" y="145"/>
                    <a:pt x="193" y="146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4" y="143"/>
                    <a:pt x="194" y="141"/>
                    <a:pt x="195" y="139"/>
                  </a:cubicBezTo>
                  <a:cubicBezTo>
                    <a:pt x="195" y="137"/>
                    <a:pt x="196" y="135"/>
                    <a:pt x="196" y="133"/>
                  </a:cubicBezTo>
                  <a:cubicBezTo>
                    <a:pt x="196" y="132"/>
                    <a:pt x="196" y="132"/>
                    <a:pt x="196" y="131"/>
                  </a:cubicBezTo>
                  <a:cubicBezTo>
                    <a:pt x="197" y="131"/>
                    <a:pt x="197" y="130"/>
                    <a:pt x="197" y="130"/>
                  </a:cubicBezTo>
                  <a:cubicBezTo>
                    <a:pt x="197" y="129"/>
                    <a:pt x="197" y="129"/>
                    <a:pt x="197" y="128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7" y="128"/>
                    <a:pt x="197" y="128"/>
                    <a:pt x="198" y="128"/>
                  </a:cubicBezTo>
                  <a:cubicBezTo>
                    <a:pt x="198" y="128"/>
                    <a:pt x="198" y="128"/>
                    <a:pt x="198" y="128"/>
                  </a:cubicBezTo>
                  <a:cubicBezTo>
                    <a:pt x="198" y="128"/>
                    <a:pt x="198" y="128"/>
                    <a:pt x="198" y="128"/>
                  </a:cubicBezTo>
                  <a:cubicBezTo>
                    <a:pt x="198" y="127"/>
                    <a:pt x="197" y="127"/>
                    <a:pt x="197" y="127"/>
                  </a:cubicBezTo>
                  <a:cubicBezTo>
                    <a:pt x="198" y="126"/>
                    <a:pt x="198" y="125"/>
                    <a:pt x="198" y="124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198" y="124"/>
                    <a:pt x="198" y="124"/>
                    <a:pt x="198" y="123"/>
                  </a:cubicBezTo>
                  <a:cubicBezTo>
                    <a:pt x="198" y="123"/>
                    <a:pt x="198" y="123"/>
                    <a:pt x="198" y="123"/>
                  </a:cubicBezTo>
                  <a:cubicBezTo>
                    <a:pt x="198" y="122"/>
                    <a:pt x="198" y="122"/>
                    <a:pt x="198" y="122"/>
                  </a:cubicBez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8" y="120"/>
                    <a:pt x="198" y="120"/>
                    <a:pt x="198" y="119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99" y="118"/>
                    <a:pt x="199" y="118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199" y="113"/>
                    <a:pt x="199" y="110"/>
                    <a:pt x="199" y="107"/>
                  </a:cubicBezTo>
                  <a:cubicBezTo>
                    <a:pt x="199" y="105"/>
                    <a:pt x="199" y="104"/>
                    <a:pt x="199" y="102"/>
                  </a:cubicBezTo>
                  <a:cubicBezTo>
                    <a:pt x="198" y="100"/>
                    <a:pt x="198" y="98"/>
                    <a:pt x="198" y="96"/>
                  </a:cubicBezTo>
                  <a:cubicBezTo>
                    <a:pt x="198" y="95"/>
                    <a:pt x="197" y="94"/>
                    <a:pt x="197" y="93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91"/>
                    <a:pt x="196" y="91"/>
                    <a:pt x="196" y="91"/>
                  </a:cubicBezTo>
                  <a:cubicBezTo>
                    <a:pt x="196" y="89"/>
                    <a:pt x="195" y="88"/>
                    <a:pt x="195" y="86"/>
                  </a:cubicBezTo>
                  <a:cubicBezTo>
                    <a:pt x="195" y="86"/>
                    <a:pt x="195" y="86"/>
                    <a:pt x="195" y="85"/>
                  </a:cubicBezTo>
                  <a:cubicBezTo>
                    <a:pt x="194" y="85"/>
                    <a:pt x="194" y="85"/>
                    <a:pt x="194" y="84"/>
                  </a:cubicBezTo>
                  <a:cubicBezTo>
                    <a:pt x="194" y="84"/>
                    <a:pt x="194" y="83"/>
                    <a:pt x="193" y="82"/>
                  </a:cubicBezTo>
                  <a:cubicBezTo>
                    <a:pt x="192" y="80"/>
                    <a:pt x="192" y="78"/>
                    <a:pt x="190" y="77"/>
                  </a:cubicBezTo>
                  <a:cubicBezTo>
                    <a:pt x="189" y="75"/>
                    <a:pt x="188" y="72"/>
                    <a:pt x="187" y="71"/>
                  </a:cubicBezTo>
                  <a:cubicBezTo>
                    <a:pt x="186" y="69"/>
                    <a:pt x="184" y="67"/>
                    <a:pt x="183" y="66"/>
                  </a:cubicBezTo>
                  <a:cubicBezTo>
                    <a:pt x="183" y="66"/>
                    <a:pt x="182" y="65"/>
                    <a:pt x="182" y="65"/>
                  </a:cubicBezTo>
                  <a:cubicBezTo>
                    <a:pt x="182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0" y="62"/>
                    <a:pt x="179" y="61"/>
                    <a:pt x="177" y="60"/>
                  </a:cubicBezTo>
                  <a:cubicBezTo>
                    <a:pt x="177" y="60"/>
                    <a:pt x="177" y="59"/>
                    <a:pt x="176" y="59"/>
                  </a:cubicBezTo>
                  <a:cubicBezTo>
                    <a:pt x="175" y="58"/>
                    <a:pt x="174" y="56"/>
                    <a:pt x="173" y="56"/>
                  </a:cubicBezTo>
                  <a:cubicBezTo>
                    <a:pt x="171" y="55"/>
                    <a:pt x="170" y="54"/>
                    <a:pt x="169" y="53"/>
                  </a:cubicBezTo>
                  <a:cubicBezTo>
                    <a:pt x="167" y="52"/>
                    <a:pt x="166" y="51"/>
                    <a:pt x="164" y="50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1" y="49"/>
                    <a:pt x="159" y="48"/>
                    <a:pt x="157" y="47"/>
                  </a:cubicBezTo>
                  <a:cubicBezTo>
                    <a:pt x="154" y="46"/>
                    <a:pt x="152" y="45"/>
                    <a:pt x="150" y="44"/>
                  </a:cubicBezTo>
                  <a:cubicBezTo>
                    <a:pt x="147" y="43"/>
                    <a:pt x="145" y="43"/>
                    <a:pt x="143" y="42"/>
                  </a:cubicBezTo>
                  <a:cubicBezTo>
                    <a:pt x="141" y="42"/>
                    <a:pt x="139" y="41"/>
                    <a:pt x="137" y="41"/>
                  </a:cubicBezTo>
                  <a:cubicBezTo>
                    <a:pt x="136" y="41"/>
                    <a:pt x="134" y="41"/>
                    <a:pt x="133" y="40"/>
                  </a:cubicBezTo>
                  <a:cubicBezTo>
                    <a:pt x="133" y="40"/>
                    <a:pt x="132" y="40"/>
                    <a:pt x="132" y="40"/>
                  </a:cubicBezTo>
                  <a:cubicBezTo>
                    <a:pt x="131" y="40"/>
                    <a:pt x="130" y="40"/>
                    <a:pt x="130" y="40"/>
                  </a:cubicBezTo>
                  <a:cubicBezTo>
                    <a:pt x="129" y="40"/>
                    <a:pt x="128" y="40"/>
                    <a:pt x="127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3" y="40"/>
                    <a:pt x="121" y="40"/>
                    <a:pt x="118" y="40"/>
                  </a:cubicBezTo>
                  <a:cubicBezTo>
                    <a:pt x="118" y="40"/>
                    <a:pt x="117" y="40"/>
                    <a:pt x="116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5" y="40"/>
                    <a:pt x="115" y="40"/>
                    <a:pt x="114" y="40"/>
                  </a:cubicBezTo>
                  <a:cubicBezTo>
                    <a:pt x="114" y="41"/>
                    <a:pt x="113" y="40"/>
                    <a:pt x="113" y="41"/>
                  </a:cubicBezTo>
                  <a:cubicBezTo>
                    <a:pt x="112" y="40"/>
                    <a:pt x="112" y="41"/>
                    <a:pt x="112" y="41"/>
                  </a:cubicBezTo>
                  <a:cubicBezTo>
                    <a:pt x="112" y="41"/>
                    <a:pt x="111" y="41"/>
                    <a:pt x="111" y="41"/>
                  </a:cubicBezTo>
                  <a:cubicBezTo>
                    <a:pt x="110" y="41"/>
                    <a:pt x="110" y="41"/>
                    <a:pt x="109" y="41"/>
                  </a:cubicBezTo>
                  <a:cubicBezTo>
                    <a:pt x="109" y="41"/>
                    <a:pt x="108" y="41"/>
                    <a:pt x="108" y="41"/>
                  </a:cubicBezTo>
                  <a:cubicBezTo>
                    <a:pt x="108" y="41"/>
                    <a:pt x="107" y="41"/>
                    <a:pt x="107" y="41"/>
                  </a:cubicBezTo>
                  <a:cubicBezTo>
                    <a:pt x="106" y="41"/>
                    <a:pt x="106" y="41"/>
                    <a:pt x="105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1" y="42"/>
                    <a:pt x="100" y="43"/>
                    <a:pt x="98" y="43"/>
                  </a:cubicBezTo>
                  <a:cubicBezTo>
                    <a:pt x="98" y="43"/>
                    <a:pt x="98" y="43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7" y="43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3"/>
                    <a:pt x="96" y="43"/>
                    <a:pt x="95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1" y="45"/>
                    <a:pt x="89" y="46"/>
                    <a:pt x="87" y="47"/>
                  </a:cubicBezTo>
                  <a:cubicBezTo>
                    <a:pt x="86" y="47"/>
                    <a:pt x="85" y="48"/>
                    <a:pt x="84" y="48"/>
                  </a:cubicBezTo>
                  <a:cubicBezTo>
                    <a:pt x="83" y="48"/>
                    <a:pt x="82" y="49"/>
                    <a:pt x="80" y="50"/>
                  </a:cubicBezTo>
                  <a:cubicBezTo>
                    <a:pt x="79" y="50"/>
                    <a:pt x="78" y="51"/>
                    <a:pt x="76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5" y="52"/>
                    <a:pt x="75" y="53"/>
                    <a:pt x="74" y="5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78">
              <a:extLst>
                <a:ext uri="{FF2B5EF4-FFF2-40B4-BE49-F238E27FC236}">
                  <a16:creationId xmlns:a16="http://schemas.microsoft.com/office/drawing/2014/main" id="{FB8FDF7E-A059-44DE-A03D-F5CA04AC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456" y="2351655"/>
              <a:ext cx="677934" cy="6836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79">
              <a:extLst>
                <a:ext uri="{FF2B5EF4-FFF2-40B4-BE49-F238E27FC236}">
                  <a16:creationId xmlns:a16="http://schemas.microsoft.com/office/drawing/2014/main" id="{63A2ADE8-B3A0-4B38-A3EA-7824BB3B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634" y="2466171"/>
              <a:ext cx="218726" cy="456918"/>
            </a:xfrm>
            <a:custGeom>
              <a:avLst/>
              <a:gdLst>
                <a:gd name="T0" fmla="*/ 0 w 175"/>
                <a:gd name="T1" fmla="*/ 104 h 363"/>
                <a:gd name="T2" fmla="*/ 38 w 175"/>
                <a:gd name="T3" fmla="*/ 104 h 363"/>
                <a:gd name="T4" fmla="*/ 38 w 175"/>
                <a:gd name="T5" fmla="*/ 85 h 363"/>
                <a:gd name="T6" fmla="*/ 45 w 175"/>
                <a:gd name="T7" fmla="*/ 36 h 363"/>
                <a:gd name="T8" fmla="*/ 70 w 175"/>
                <a:gd name="T9" fmla="*/ 10 h 363"/>
                <a:gd name="T10" fmla="*/ 117 w 175"/>
                <a:gd name="T11" fmla="*/ 0 h 363"/>
                <a:gd name="T12" fmla="*/ 175 w 175"/>
                <a:gd name="T13" fmla="*/ 9 h 363"/>
                <a:gd name="T14" fmla="*/ 165 w 175"/>
                <a:gd name="T15" fmla="*/ 56 h 363"/>
                <a:gd name="T16" fmla="*/ 134 w 175"/>
                <a:gd name="T17" fmla="*/ 52 h 363"/>
                <a:gd name="T18" fmla="*/ 113 w 175"/>
                <a:gd name="T19" fmla="*/ 59 h 363"/>
                <a:gd name="T20" fmla="*/ 106 w 175"/>
                <a:gd name="T21" fmla="*/ 86 h 363"/>
                <a:gd name="T22" fmla="*/ 106 w 175"/>
                <a:gd name="T23" fmla="*/ 104 h 363"/>
                <a:gd name="T24" fmla="*/ 157 w 175"/>
                <a:gd name="T25" fmla="*/ 104 h 363"/>
                <a:gd name="T26" fmla="*/ 157 w 175"/>
                <a:gd name="T27" fmla="*/ 158 h 363"/>
                <a:gd name="T28" fmla="*/ 106 w 175"/>
                <a:gd name="T29" fmla="*/ 158 h 363"/>
                <a:gd name="T30" fmla="*/ 106 w 175"/>
                <a:gd name="T31" fmla="*/ 363 h 363"/>
                <a:gd name="T32" fmla="*/ 38 w 175"/>
                <a:gd name="T33" fmla="*/ 363 h 363"/>
                <a:gd name="T34" fmla="*/ 38 w 175"/>
                <a:gd name="T35" fmla="*/ 158 h 363"/>
                <a:gd name="T36" fmla="*/ 0 w 175"/>
                <a:gd name="T37" fmla="*/ 158 h 363"/>
                <a:gd name="T38" fmla="*/ 0 w 175"/>
                <a:gd name="T39" fmla="*/ 10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363">
                  <a:moveTo>
                    <a:pt x="0" y="104"/>
                  </a:moveTo>
                  <a:cubicBezTo>
                    <a:pt x="38" y="104"/>
                    <a:pt x="38" y="104"/>
                    <a:pt x="38" y="104"/>
                  </a:cubicBezTo>
                  <a:cubicBezTo>
                    <a:pt x="38" y="85"/>
                    <a:pt x="38" y="85"/>
                    <a:pt x="38" y="85"/>
                  </a:cubicBezTo>
                  <a:cubicBezTo>
                    <a:pt x="38" y="63"/>
                    <a:pt x="40" y="47"/>
                    <a:pt x="45" y="36"/>
                  </a:cubicBezTo>
                  <a:cubicBezTo>
                    <a:pt x="49" y="25"/>
                    <a:pt x="58" y="17"/>
                    <a:pt x="70" y="10"/>
                  </a:cubicBezTo>
                  <a:cubicBezTo>
                    <a:pt x="83" y="3"/>
                    <a:pt x="98" y="0"/>
                    <a:pt x="117" y="0"/>
                  </a:cubicBezTo>
                  <a:cubicBezTo>
                    <a:pt x="137" y="0"/>
                    <a:pt x="156" y="3"/>
                    <a:pt x="175" y="9"/>
                  </a:cubicBezTo>
                  <a:cubicBezTo>
                    <a:pt x="165" y="56"/>
                    <a:pt x="165" y="56"/>
                    <a:pt x="165" y="56"/>
                  </a:cubicBezTo>
                  <a:cubicBezTo>
                    <a:pt x="154" y="54"/>
                    <a:pt x="144" y="52"/>
                    <a:pt x="134" y="52"/>
                  </a:cubicBezTo>
                  <a:cubicBezTo>
                    <a:pt x="124" y="52"/>
                    <a:pt x="117" y="55"/>
                    <a:pt x="113" y="59"/>
                  </a:cubicBezTo>
                  <a:cubicBezTo>
                    <a:pt x="108" y="64"/>
                    <a:pt x="106" y="73"/>
                    <a:pt x="106" y="86"/>
                  </a:cubicBezTo>
                  <a:cubicBezTo>
                    <a:pt x="106" y="104"/>
                    <a:pt x="106" y="104"/>
                    <a:pt x="106" y="104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57" y="158"/>
                    <a:pt x="157" y="158"/>
                    <a:pt x="157" y="158"/>
                  </a:cubicBezTo>
                  <a:cubicBezTo>
                    <a:pt x="106" y="158"/>
                    <a:pt x="106" y="158"/>
                    <a:pt x="106" y="158"/>
                  </a:cubicBezTo>
                  <a:cubicBezTo>
                    <a:pt x="106" y="363"/>
                    <a:pt x="106" y="363"/>
                    <a:pt x="106" y="363"/>
                  </a:cubicBezTo>
                  <a:cubicBezTo>
                    <a:pt x="38" y="363"/>
                    <a:pt x="38" y="363"/>
                    <a:pt x="38" y="363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0" y="158"/>
                    <a:pt x="0" y="158"/>
                    <a:pt x="0" y="158"/>
                  </a:cubicBezTo>
                  <a:lnTo>
                    <a:pt x="0" y="104"/>
                  </a:lnTo>
                  <a:close/>
                </a:path>
              </a:pathLst>
            </a:custGeom>
            <a:solidFill>
              <a:srgbClr val="F8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80">
              <a:extLst>
                <a:ext uri="{FF2B5EF4-FFF2-40B4-BE49-F238E27FC236}">
                  <a16:creationId xmlns:a16="http://schemas.microsoft.com/office/drawing/2014/main" id="{4AFAE7F4-C04A-49CA-879C-6E1C16272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9598" y="2174155"/>
              <a:ext cx="447758" cy="4511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Oval 81">
              <a:extLst>
                <a:ext uri="{FF2B5EF4-FFF2-40B4-BE49-F238E27FC236}">
                  <a16:creationId xmlns:a16="http://schemas.microsoft.com/office/drawing/2014/main" id="{38271CAC-9388-42A4-9595-6B0433DF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956" y="4708392"/>
              <a:ext cx="375612" cy="3779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82">
              <a:extLst>
                <a:ext uri="{FF2B5EF4-FFF2-40B4-BE49-F238E27FC236}">
                  <a16:creationId xmlns:a16="http://schemas.microsoft.com/office/drawing/2014/main" id="{5CF4BDA5-E6AA-40B1-968D-3DFD7CC5F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9180" y="3751039"/>
              <a:ext cx="333242" cy="33667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83">
              <a:extLst>
                <a:ext uri="{FF2B5EF4-FFF2-40B4-BE49-F238E27FC236}">
                  <a16:creationId xmlns:a16="http://schemas.microsoft.com/office/drawing/2014/main" id="{65978206-153D-4283-AA03-398F67F0D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7922" y="4829779"/>
              <a:ext cx="318354" cy="3217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Oval 84">
              <a:extLst>
                <a:ext uri="{FF2B5EF4-FFF2-40B4-BE49-F238E27FC236}">
                  <a16:creationId xmlns:a16="http://schemas.microsoft.com/office/drawing/2014/main" id="{AEF4C69F-D833-463D-82FE-00EA7006C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985" y="4541199"/>
              <a:ext cx="223306" cy="2255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85">
              <a:extLst>
                <a:ext uri="{FF2B5EF4-FFF2-40B4-BE49-F238E27FC236}">
                  <a16:creationId xmlns:a16="http://schemas.microsoft.com/office/drawing/2014/main" id="{EA6F6217-0CDF-477B-8A67-FC49495B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7387" y="3243734"/>
              <a:ext cx="354999" cy="35614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86">
              <a:extLst>
                <a:ext uri="{FF2B5EF4-FFF2-40B4-BE49-F238E27FC236}">
                  <a16:creationId xmlns:a16="http://schemas.microsoft.com/office/drawing/2014/main" id="{C1722F7E-FE6B-4E7E-9867-1CD966A50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9083" y="3451007"/>
              <a:ext cx="219871" cy="22216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87">
              <a:extLst>
                <a:ext uri="{FF2B5EF4-FFF2-40B4-BE49-F238E27FC236}">
                  <a16:creationId xmlns:a16="http://schemas.microsoft.com/office/drawing/2014/main" id="{554436DD-FF73-4BBF-B708-9BBAA1CA2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405" y="2862396"/>
              <a:ext cx="167193" cy="1706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88">
              <a:extLst>
                <a:ext uri="{FF2B5EF4-FFF2-40B4-BE49-F238E27FC236}">
                  <a16:creationId xmlns:a16="http://schemas.microsoft.com/office/drawing/2014/main" id="{B62B9656-E71F-45AD-A34F-28AACB662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775" y="2714670"/>
              <a:ext cx="272548" cy="2748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89">
              <a:extLst>
                <a:ext uri="{FF2B5EF4-FFF2-40B4-BE49-F238E27FC236}">
                  <a16:creationId xmlns:a16="http://schemas.microsoft.com/office/drawing/2014/main" id="{F8B5B2A8-0048-454F-B523-18C8A66AB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196" y="2507396"/>
              <a:ext cx="258806" cy="261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90">
              <a:extLst>
                <a:ext uri="{FF2B5EF4-FFF2-40B4-BE49-F238E27FC236}">
                  <a16:creationId xmlns:a16="http://schemas.microsoft.com/office/drawing/2014/main" id="{EF0ABD84-20B4-4175-9997-122A1F10E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310" y="2538316"/>
              <a:ext cx="372177" cy="37561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91">
              <a:extLst>
                <a:ext uri="{FF2B5EF4-FFF2-40B4-BE49-F238E27FC236}">
                  <a16:creationId xmlns:a16="http://schemas.microsoft.com/office/drawing/2014/main" id="{26FC260E-8ECB-4253-BFBC-C5062C621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583" y="1824881"/>
              <a:ext cx="237048" cy="24162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92">
              <a:extLst>
                <a:ext uri="{FF2B5EF4-FFF2-40B4-BE49-F238E27FC236}">
                  <a16:creationId xmlns:a16="http://schemas.microsoft.com/office/drawing/2014/main" id="{71BF223A-678E-4481-9A61-012F88A2D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3473" y="1924511"/>
              <a:ext cx="207274" cy="2095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93">
              <a:extLst>
                <a:ext uri="{FF2B5EF4-FFF2-40B4-BE49-F238E27FC236}">
                  <a16:creationId xmlns:a16="http://schemas.microsoft.com/office/drawing/2014/main" id="{FFC76908-F509-40FE-A0E8-C50B9B54E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006" y="3108605"/>
              <a:ext cx="243919" cy="245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Oval 94">
              <a:extLst>
                <a:ext uri="{FF2B5EF4-FFF2-40B4-BE49-F238E27FC236}">
                  <a16:creationId xmlns:a16="http://schemas.microsoft.com/office/drawing/2014/main" id="{BDF7859E-8C5A-4886-AA9F-C5CC935BB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2391" y="3005541"/>
              <a:ext cx="360726" cy="3641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95">
              <a:extLst>
                <a:ext uri="{FF2B5EF4-FFF2-40B4-BE49-F238E27FC236}">
                  <a16:creationId xmlns:a16="http://schemas.microsoft.com/office/drawing/2014/main" id="{5447F352-E12E-47B8-8E5A-59C91166A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086" y="2856670"/>
              <a:ext cx="185516" cy="1889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96">
              <a:extLst>
                <a:ext uri="{FF2B5EF4-FFF2-40B4-BE49-F238E27FC236}">
                  <a16:creationId xmlns:a16="http://schemas.microsoft.com/office/drawing/2014/main" id="{1462F204-7938-4ECB-BF13-DB6D39F1F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941" y="2160413"/>
              <a:ext cx="321790" cy="3229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97">
              <a:extLst>
                <a:ext uri="{FF2B5EF4-FFF2-40B4-BE49-F238E27FC236}">
                  <a16:creationId xmlns:a16="http://schemas.microsoft.com/office/drawing/2014/main" id="{4D08A228-F9FC-4E6A-95EF-A2516E677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0114" y="3668587"/>
              <a:ext cx="171774" cy="1729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Oval 98">
              <a:extLst>
                <a:ext uri="{FF2B5EF4-FFF2-40B4-BE49-F238E27FC236}">
                  <a16:creationId xmlns:a16="http://schemas.microsoft.com/office/drawing/2014/main" id="{18EF7E6E-D3A8-4520-BD22-F031C25D6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7182" y="4081990"/>
              <a:ext cx="184371" cy="1855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99">
              <a:extLst>
                <a:ext uri="{FF2B5EF4-FFF2-40B4-BE49-F238E27FC236}">
                  <a16:creationId xmlns:a16="http://schemas.microsoft.com/office/drawing/2014/main" id="{6EF0FF8A-909D-4770-8E35-9E063D3A8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6891" y="5181343"/>
              <a:ext cx="184371" cy="1855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00">
              <a:extLst>
                <a:ext uri="{FF2B5EF4-FFF2-40B4-BE49-F238E27FC236}">
                  <a16:creationId xmlns:a16="http://schemas.microsoft.com/office/drawing/2014/main" id="{6D68F0A8-0D33-4728-B060-E068163D5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7601" y="3445282"/>
              <a:ext cx="184371" cy="18551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01">
              <a:extLst>
                <a:ext uri="{FF2B5EF4-FFF2-40B4-BE49-F238E27FC236}">
                  <a16:creationId xmlns:a16="http://schemas.microsoft.com/office/drawing/2014/main" id="{ADAF91B7-B31F-49E0-9E73-15F10C147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409" y="4338506"/>
              <a:ext cx="349274" cy="3527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02">
              <a:extLst>
                <a:ext uri="{FF2B5EF4-FFF2-40B4-BE49-F238E27FC236}">
                  <a16:creationId xmlns:a16="http://schemas.microsoft.com/office/drawing/2014/main" id="{BF289EE3-C64C-4FDB-95F9-D9F071851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2906" y="5045069"/>
              <a:ext cx="349274" cy="3515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103">
              <a:extLst>
                <a:ext uri="{FF2B5EF4-FFF2-40B4-BE49-F238E27FC236}">
                  <a16:creationId xmlns:a16="http://schemas.microsoft.com/office/drawing/2014/main" id="{84A58B1C-186B-49A7-B0B9-1636FDD6F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441" y="4055651"/>
              <a:ext cx="183225" cy="1855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4B47E0F5-768A-42E9-B449-AD617E3E9D0E}"/>
              </a:ext>
            </a:extLst>
          </p:cNvPr>
          <p:cNvSpPr txBox="1"/>
          <p:nvPr/>
        </p:nvSpPr>
        <p:spPr>
          <a:xfrm>
            <a:off x="8266438" y="1945470"/>
            <a:ext cx="1917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FACEBOOK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8266438" y="2428901"/>
            <a:ext cx="3696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Créer des groupes et des pages pour l’université, les classes et les spécialités.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787B7D9-697F-478E-961C-70A382C8C251}"/>
              </a:ext>
            </a:extLst>
          </p:cNvPr>
          <p:cNvSpPr txBox="1"/>
          <p:nvPr/>
        </p:nvSpPr>
        <p:spPr>
          <a:xfrm>
            <a:off x="8266438" y="3939583"/>
            <a:ext cx="170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LinKedIn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B9FBAE-FFA3-4763-8AA2-C8BC21DEDE93}"/>
              </a:ext>
            </a:extLst>
          </p:cNvPr>
          <p:cNvSpPr txBox="1"/>
          <p:nvPr/>
        </p:nvSpPr>
        <p:spPr>
          <a:xfrm>
            <a:off x="8266437" y="4384397"/>
            <a:ext cx="36969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Plateforme de réseautage professionnel permettant aux étudiants et aux enseignants de se connecter et de partager des informations.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418C8C8-B29D-40CF-AFCF-1FA036E489D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6900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E75301D-8D72-4138-8F5D-E9E34FB49D51}"/>
              </a:ext>
            </a:extLst>
          </p:cNvPr>
          <p:cNvSpPr/>
          <p:nvPr/>
        </p:nvSpPr>
        <p:spPr>
          <a:xfrm>
            <a:off x="7503395" y="5593624"/>
            <a:ext cx="2812297" cy="179680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0" y="2646582"/>
            <a:ext cx="6334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2800" b="1" dirty="0">
                <a:solidFill>
                  <a:srgbClr val="0099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Plateformes d'apprentissage</a:t>
            </a:r>
          </a:p>
          <a:p>
            <a:pPr lvl="0" algn="ctr">
              <a:defRPr/>
            </a:pPr>
            <a:r>
              <a:rPr lang="fr-FR" sz="2800" b="1" dirty="0">
                <a:solidFill>
                  <a:srgbClr val="0099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en ligne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90062" y="1327279"/>
            <a:ext cx="5393733" cy="4308307"/>
            <a:chOff x="2244725" y="2692929"/>
            <a:chExt cx="3076575" cy="2457450"/>
          </a:xfrm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F1634FA1-95D5-4DB9-9967-F901D555674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026" name="Picture 2" descr="Google Classroom Logo : histoire, signification de l'emblèm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860" y="1679185"/>
            <a:ext cx="4134570" cy="232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47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07ABDD69-CF2F-44D4-8C5D-FAD8B953C7FD}"/>
              </a:ext>
            </a:extLst>
          </p:cNvPr>
          <p:cNvSpPr/>
          <p:nvPr/>
        </p:nvSpPr>
        <p:spPr>
          <a:xfrm>
            <a:off x="590804" y="4996264"/>
            <a:ext cx="6244470" cy="270276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578875" y="3174425"/>
            <a:ext cx="666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Plateforme universitaire  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96810" y="1771558"/>
            <a:ext cx="5787454" cy="3328672"/>
            <a:chOff x="796810" y="2238918"/>
            <a:chExt cx="5787454" cy="3328672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1330290" y="2238918"/>
              <a:ext cx="4719724" cy="3117743"/>
            </a:xfrm>
            <a:custGeom>
              <a:avLst/>
              <a:gdLst>
                <a:gd name="T0" fmla="*/ 4914 w 4918"/>
                <a:gd name="T1" fmla="*/ 178 h 3248"/>
                <a:gd name="T2" fmla="*/ 4915 w 4918"/>
                <a:gd name="T3" fmla="*/ 713 h 3248"/>
                <a:gd name="T4" fmla="*/ 4915 w 4918"/>
                <a:gd name="T5" fmla="*/ 2133 h 3248"/>
                <a:gd name="T6" fmla="*/ 4918 w 4918"/>
                <a:gd name="T7" fmla="*/ 3248 h 3248"/>
                <a:gd name="T8" fmla="*/ 1 w 4918"/>
                <a:gd name="T9" fmla="*/ 3248 h 3248"/>
                <a:gd name="T10" fmla="*/ 1 w 4918"/>
                <a:gd name="T11" fmla="*/ 2183 h 3248"/>
                <a:gd name="T12" fmla="*/ 0 w 4918"/>
                <a:gd name="T13" fmla="*/ 229 h 3248"/>
                <a:gd name="T14" fmla="*/ 8 w 4918"/>
                <a:gd name="T15" fmla="*/ 157 h 3248"/>
                <a:gd name="T16" fmla="*/ 14 w 4918"/>
                <a:gd name="T17" fmla="*/ 143 h 3248"/>
                <a:gd name="T18" fmla="*/ 141 w 4918"/>
                <a:gd name="T19" fmla="*/ 12 h 3248"/>
                <a:gd name="T20" fmla="*/ 218 w 4918"/>
                <a:gd name="T21" fmla="*/ 0 h 3248"/>
                <a:gd name="T22" fmla="*/ 4712 w 4918"/>
                <a:gd name="T23" fmla="*/ 1 h 3248"/>
                <a:gd name="T24" fmla="*/ 4905 w 4918"/>
                <a:gd name="T25" fmla="*/ 143 h 3248"/>
                <a:gd name="T26" fmla="*/ 4911 w 4918"/>
                <a:gd name="T27" fmla="*/ 157 h 3248"/>
                <a:gd name="T28" fmla="*/ 4913 w 4918"/>
                <a:gd name="T29" fmla="*/ 167 h 3248"/>
                <a:gd name="T30" fmla="*/ 4914 w 4918"/>
                <a:gd name="T31" fmla="*/ 178 h 3248"/>
                <a:gd name="T32" fmla="*/ 2459 w 4918"/>
                <a:gd name="T33" fmla="*/ 201 h 3248"/>
                <a:gd name="T34" fmla="*/ 267 w 4918"/>
                <a:gd name="T35" fmla="*/ 200 h 3248"/>
                <a:gd name="T36" fmla="*/ 233 w 4918"/>
                <a:gd name="T37" fmla="*/ 235 h 3248"/>
                <a:gd name="T38" fmla="*/ 233 w 4918"/>
                <a:gd name="T39" fmla="*/ 3008 h 3248"/>
                <a:gd name="T40" fmla="*/ 272 w 4918"/>
                <a:gd name="T41" fmla="*/ 3047 h 3248"/>
                <a:gd name="T42" fmla="*/ 4652 w 4918"/>
                <a:gd name="T43" fmla="*/ 3047 h 3248"/>
                <a:gd name="T44" fmla="*/ 4686 w 4918"/>
                <a:gd name="T45" fmla="*/ 3013 h 3248"/>
                <a:gd name="T46" fmla="*/ 4686 w 4918"/>
                <a:gd name="T47" fmla="*/ 235 h 3248"/>
                <a:gd name="T48" fmla="*/ 4652 w 4918"/>
                <a:gd name="T49" fmla="*/ 200 h 3248"/>
                <a:gd name="T50" fmla="*/ 2459 w 4918"/>
                <a:gd name="T51" fmla="*/ 201 h 3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18" h="3248">
                  <a:moveTo>
                    <a:pt x="4914" y="178"/>
                  </a:moveTo>
                  <a:cubicBezTo>
                    <a:pt x="4914" y="356"/>
                    <a:pt x="4915" y="535"/>
                    <a:pt x="4915" y="713"/>
                  </a:cubicBezTo>
                  <a:cubicBezTo>
                    <a:pt x="4915" y="1187"/>
                    <a:pt x="4915" y="1660"/>
                    <a:pt x="4915" y="2133"/>
                  </a:cubicBezTo>
                  <a:cubicBezTo>
                    <a:pt x="4916" y="2491"/>
                    <a:pt x="4918" y="3248"/>
                    <a:pt x="4918" y="3248"/>
                  </a:cubicBezTo>
                  <a:cubicBezTo>
                    <a:pt x="1" y="3248"/>
                    <a:pt x="1" y="3248"/>
                    <a:pt x="1" y="3248"/>
                  </a:cubicBezTo>
                  <a:cubicBezTo>
                    <a:pt x="1" y="2893"/>
                    <a:pt x="1" y="2537"/>
                    <a:pt x="1" y="2183"/>
                  </a:cubicBezTo>
                  <a:cubicBezTo>
                    <a:pt x="1" y="1532"/>
                    <a:pt x="1" y="880"/>
                    <a:pt x="0" y="229"/>
                  </a:cubicBezTo>
                  <a:cubicBezTo>
                    <a:pt x="0" y="205"/>
                    <a:pt x="2" y="181"/>
                    <a:pt x="8" y="157"/>
                  </a:cubicBezTo>
                  <a:cubicBezTo>
                    <a:pt x="13" y="154"/>
                    <a:pt x="15" y="150"/>
                    <a:pt x="14" y="143"/>
                  </a:cubicBezTo>
                  <a:cubicBezTo>
                    <a:pt x="33" y="77"/>
                    <a:pt x="77" y="34"/>
                    <a:pt x="141" y="12"/>
                  </a:cubicBezTo>
                  <a:cubicBezTo>
                    <a:pt x="166" y="3"/>
                    <a:pt x="191" y="0"/>
                    <a:pt x="218" y="0"/>
                  </a:cubicBezTo>
                  <a:cubicBezTo>
                    <a:pt x="1716" y="1"/>
                    <a:pt x="3214" y="1"/>
                    <a:pt x="4712" y="1"/>
                  </a:cubicBezTo>
                  <a:cubicBezTo>
                    <a:pt x="4802" y="1"/>
                    <a:pt x="4888" y="64"/>
                    <a:pt x="4905" y="143"/>
                  </a:cubicBezTo>
                  <a:cubicBezTo>
                    <a:pt x="4903" y="150"/>
                    <a:pt x="4905" y="154"/>
                    <a:pt x="4911" y="157"/>
                  </a:cubicBezTo>
                  <a:cubicBezTo>
                    <a:pt x="4911" y="160"/>
                    <a:pt x="4912" y="164"/>
                    <a:pt x="4913" y="167"/>
                  </a:cubicBezTo>
                  <a:cubicBezTo>
                    <a:pt x="4908" y="171"/>
                    <a:pt x="4909" y="175"/>
                    <a:pt x="4914" y="178"/>
                  </a:cubicBezTo>
                  <a:close/>
                  <a:moveTo>
                    <a:pt x="2459" y="201"/>
                  </a:moveTo>
                  <a:cubicBezTo>
                    <a:pt x="1728" y="201"/>
                    <a:pt x="998" y="201"/>
                    <a:pt x="267" y="200"/>
                  </a:cubicBezTo>
                  <a:cubicBezTo>
                    <a:pt x="238" y="200"/>
                    <a:pt x="233" y="208"/>
                    <a:pt x="233" y="235"/>
                  </a:cubicBezTo>
                  <a:cubicBezTo>
                    <a:pt x="233" y="1159"/>
                    <a:pt x="233" y="2084"/>
                    <a:pt x="233" y="3008"/>
                  </a:cubicBezTo>
                  <a:cubicBezTo>
                    <a:pt x="233" y="3047"/>
                    <a:pt x="233" y="3047"/>
                    <a:pt x="272" y="3047"/>
                  </a:cubicBezTo>
                  <a:cubicBezTo>
                    <a:pt x="1732" y="3047"/>
                    <a:pt x="3192" y="3047"/>
                    <a:pt x="4652" y="3047"/>
                  </a:cubicBezTo>
                  <a:cubicBezTo>
                    <a:pt x="4679" y="3047"/>
                    <a:pt x="4686" y="3040"/>
                    <a:pt x="4686" y="3013"/>
                  </a:cubicBezTo>
                  <a:cubicBezTo>
                    <a:pt x="4685" y="2087"/>
                    <a:pt x="4685" y="1161"/>
                    <a:pt x="4686" y="235"/>
                  </a:cubicBezTo>
                  <a:cubicBezTo>
                    <a:pt x="4686" y="207"/>
                    <a:pt x="4680" y="200"/>
                    <a:pt x="4652" y="200"/>
                  </a:cubicBezTo>
                  <a:cubicBezTo>
                    <a:pt x="3921" y="201"/>
                    <a:pt x="3190" y="201"/>
                    <a:pt x="2459" y="201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3257132" y="5357431"/>
              <a:ext cx="866809" cy="79291"/>
            </a:xfrm>
            <a:custGeom>
              <a:avLst/>
              <a:gdLst>
                <a:gd name="T0" fmla="*/ 0 w 903"/>
                <a:gd name="T1" fmla="*/ 0 h 83"/>
                <a:gd name="T2" fmla="*/ 903 w 903"/>
                <a:gd name="T3" fmla="*/ 0 h 83"/>
                <a:gd name="T4" fmla="*/ 816 w 903"/>
                <a:gd name="T5" fmla="*/ 83 h 83"/>
                <a:gd name="T6" fmla="*/ 87 w 903"/>
                <a:gd name="T7" fmla="*/ 83 h 83"/>
                <a:gd name="T8" fmla="*/ 0 w 90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3" h="83">
                  <a:moveTo>
                    <a:pt x="0" y="0"/>
                  </a:moveTo>
                  <a:cubicBezTo>
                    <a:pt x="301" y="0"/>
                    <a:pt x="602" y="0"/>
                    <a:pt x="903" y="0"/>
                  </a:cubicBezTo>
                  <a:cubicBezTo>
                    <a:pt x="900" y="45"/>
                    <a:pt x="861" y="83"/>
                    <a:pt x="816" y="83"/>
                  </a:cubicBezTo>
                  <a:cubicBezTo>
                    <a:pt x="573" y="83"/>
                    <a:pt x="330" y="83"/>
                    <a:pt x="87" y="83"/>
                  </a:cubicBezTo>
                  <a:cubicBezTo>
                    <a:pt x="42" y="83"/>
                    <a:pt x="2" y="45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796810" y="5356661"/>
              <a:ext cx="5787454" cy="144725"/>
            </a:xfrm>
            <a:custGeom>
              <a:avLst/>
              <a:gdLst>
                <a:gd name="T0" fmla="*/ 135 w 6031"/>
                <a:gd name="T1" fmla="*/ 150 h 151"/>
                <a:gd name="T2" fmla="*/ 1969 w 6031"/>
                <a:gd name="T3" fmla="*/ 151 h 151"/>
                <a:gd name="T4" fmla="*/ 1969 w 6031"/>
                <a:gd name="T5" fmla="*/ 150 h 151"/>
                <a:gd name="T6" fmla="*/ 2640 w 6031"/>
                <a:gd name="T7" fmla="*/ 150 h 151"/>
                <a:gd name="T8" fmla="*/ 2772 w 6031"/>
                <a:gd name="T9" fmla="*/ 151 h 151"/>
                <a:gd name="T10" fmla="*/ 2977 w 6031"/>
                <a:gd name="T11" fmla="*/ 151 h 151"/>
                <a:gd name="T12" fmla="*/ 3343 w 6031"/>
                <a:gd name="T13" fmla="*/ 151 h 151"/>
                <a:gd name="T14" fmla="*/ 4495 w 6031"/>
                <a:gd name="T15" fmla="*/ 151 h 151"/>
                <a:gd name="T16" fmla="*/ 4698 w 6031"/>
                <a:gd name="T17" fmla="*/ 151 h 151"/>
                <a:gd name="T18" fmla="*/ 5896 w 6031"/>
                <a:gd name="T19" fmla="*/ 150 h 151"/>
                <a:gd name="T20" fmla="*/ 6025 w 6031"/>
                <a:gd name="T21" fmla="*/ 147 h 151"/>
                <a:gd name="T22" fmla="*/ 6029 w 6031"/>
                <a:gd name="T23" fmla="*/ 36 h 151"/>
                <a:gd name="T24" fmla="*/ 5994 w 6031"/>
                <a:gd name="T25" fmla="*/ 0 h 151"/>
                <a:gd name="T26" fmla="*/ 4782 w 6031"/>
                <a:gd name="T27" fmla="*/ 1 h 151"/>
                <a:gd name="T28" fmla="*/ 3467 w 6031"/>
                <a:gd name="T29" fmla="*/ 1 h 151"/>
                <a:gd name="T30" fmla="*/ 3380 w 6031"/>
                <a:gd name="T31" fmla="*/ 85 h 151"/>
                <a:gd name="T32" fmla="*/ 2651 w 6031"/>
                <a:gd name="T33" fmla="*/ 85 h 151"/>
                <a:gd name="T34" fmla="*/ 2564 w 6031"/>
                <a:gd name="T35" fmla="*/ 1 h 151"/>
                <a:gd name="T36" fmla="*/ 1249 w 6031"/>
                <a:gd name="T37" fmla="*/ 1 h 151"/>
                <a:gd name="T38" fmla="*/ 37 w 6031"/>
                <a:gd name="T39" fmla="*/ 0 h 151"/>
                <a:gd name="T40" fmla="*/ 2 w 6031"/>
                <a:gd name="T41" fmla="*/ 36 h 151"/>
                <a:gd name="T42" fmla="*/ 6 w 6031"/>
                <a:gd name="T43" fmla="*/ 147 h 151"/>
                <a:gd name="T44" fmla="*/ 135 w 6031"/>
                <a:gd name="T45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31" h="151">
                  <a:moveTo>
                    <a:pt x="135" y="150"/>
                  </a:moveTo>
                  <a:cubicBezTo>
                    <a:pt x="746" y="151"/>
                    <a:pt x="1358" y="151"/>
                    <a:pt x="1969" y="151"/>
                  </a:cubicBezTo>
                  <a:cubicBezTo>
                    <a:pt x="1969" y="150"/>
                    <a:pt x="1969" y="150"/>
                    <a:pt x="1969" y="150"/>
                  </a:cubicBezTo>
                  <a:cubicBezTo>
                    <a:pt x="2193" y="150"/>
                    <a:pt x="2416" y="150"/>
                    <a:pt x="2640" y="150"/>
                  </a:cubicBezTo>
                  <a:cubicBezTo>
                    <a:pt x="2684" y="150"/>
                    <a:pt x="2728" y="151"/>
                    <a:pt x="2772" y="151"/>
                  </a:cubicBezTo>
                  <a:cubicBezTo>
                    <a:pt x="2840" y="151"/>
                    <a:pt x="2909" y="151"/>
                    <a:pt x="2977" y="151"/>
                  </a:cubicBezTo>
                  <a:cubicBezTo>
                    <a:pt x="3099" y="150"/>
                    <a:pt x="3221" y="151"/>
                    <a:pt x="3343" y="151"/>
                  </a:cubicBezTo>
                  <a:cubicBezTo>
                    <a:pt x="3727" y="151"/>
                    <a:pt x="4111" y="151"/>
                    <a:pt x="4495" y="151"/>
                  </a:cubicBezTo>
                  <a:cubicBezTo>
                    <a:pt x="4564" y="151"/>
                    <a:pt x="4631" y="151"/>
                    <a:pt x="4698" y="151"/>
                  </a:cubicBezTo>
                  <a:cubicBezTo>
                    <a:pt x="5097" y="151"/>
                    <a:pt x="5497" y="151"/>
                    <a:pt x="5896" y="150"/>
                  </a:cubicBezTo>
                  <a:cubicBezTo>
                    <a:pt x="5938" y="150"/>
                    <a:pt x="5983" y="146"/>
                    <a:pt x="6025" y="147"/>
                  </a:cubicBezTo>
                  <a:cubicBezTo>
                    <a:pt x="6031" y="133"/>
                    <a:pt x="6029" y="73"/>
                    <a:pt x="6029" y="36"/>
                  </a:cubicBezTo>
                  <a:cubicBezTo>
                    <a:pt x="6029" y="8"/>
                    <a:pt x="6023" y="0"/>
                    <a:pt x="5994" y="0"/>
                  </a:cubicBezTo>
                  <a:cubicBezTo>
                    <a:pt x="5821" y="1"/>
                    <a:pt x="4974" y="1"/>
                    <a:pt x="4782" y="1"/>
                  </a:cubicBezTo>
                  <a:cubicBezTo>
                    <a:pt x="4608" y="1"/>
                    <a:pt x="3467" y="1"/>
                    <a:pt x="3467" y="1"/>
                  </a:cubicBezTo>
                  <a:cubicBezTo>
                    <a:pt x="3464" y="46"/>
                    <a:pt x="3425" y="84"/>
                    <a:pt x="3380" y="85"/>
                  </a:cubicBezTo>
                  <a:cubicBezTo>
                    <a:pt x="3137" y="85"/>
                    <a:pt x="2894" y="85"/>
                    <a:pt x="2651" y="85"/>
                  </a:cubicBezTo>
                  <a:cubicBezTo>
                    <a:pt x="2606" y="84"/>
                    <a:pt x="2566" y="46"/>
                    <a:pt x="2564" y="1"/>
                  </a:cubicBezTo>
                  <a:cubicBezTo>
                    <a:pt x="2564" y="1"/>
                    <a:pt x="1413" y="1"/>
                    <a:pt x="1249" y="1"/>
                  </a:cubicBezTo>
                  <a:cubicBezTo>
                    <a:pt x="1057" y="1"/>
                    <a:pt x="210" y="1"/>
                    <a:pt x="37" y="0"/>
                  </a:cubicBezTo>
                  <a:cubicBezTo>
                    <a:pt x="8" y="0"/>
                    <a:pt x="2" y="8"/>
                    <a:pt x="2" y="36"/>
                  </a:cubicBezTo>
                  <a:cubicBezTo>
                    <a:pt x="2" y="72"/>
                    <a:pt x="0" y="133"/>
                    <a:pt x="6" y="147"/>
                  </a:cubicBezTo>
                  <a:cubicBezTo>
                    <a:pt x="48" y="146"/>
                    <a:pt x="93" y="150"/>
                    <a:pt x="135" y="15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802198" y="5497537"/>
              <a:ext cx="5776677" cy="70053"/>
            </a:xfrm>
            <a:custGeom>
              <a:avLst/>
              <a:gdLst>
                <a:gd name="T0" fmla="*/ 5890 w 6019"/>
                <a:gd name="T1" fmla="*/ 3 h 73"/>
                <a:gd name="T2" fmla="*/ 3337 w 6019"/>
                <a:gd name="T3" fmla="*/ 4 h 73"/>
                <a:gd name="T4" fmla="*/ 2892 w 6019"/>
                <a:gd name="T5" fmla="*/ 5 h 73"/>
                <a:gd name="T6" fmla="*/ 2634 w 6019"/>
                <a:gd name="T7" fmla="*/ 3 h 73"/>
                <a:gd name="T8" fmla="*/ 1963 w 6019"/>
                <a:gd name="T9" fmla="*/ 4 h 73"/>
                <a:gd name="T10" fmla="*/ 1963 w 6019"/>
                <a:gd name="T11" fmla="*/ 4 h 73"/>
                <a:gd name="T12" fmla="*/ 129 w 6019"/>
                <a:gd name="T13" fmla="*/ 3 h 73"/>
                <a:gd name="T14" fmla="*/ 0 w 6019"/>
                <a:gd name="T15" fmla="*/ 0 h 73"/>
                <a:gd name="T16" fmla="*/ 117 w 6019"/>
                <a:gd name="T17" fmla="*/ 59 h 73"/>
                <a:gd name="T18" fmla="*/ 579 w 6019"/>
                <a:gd name="T19" fmla="*/ 70 h 73"/>
                <a:gd name="T20" fmla="*/ 1963 w 6019"/>
                <a:gd name="T21" fmla="*/ 71 h 73"/>
                <a:gd name="T22" fmla="*/ 1963 w 6019"/>
                <a:gd name="T23" fmla="*/ 71 h 73"/>
                <a:gd name="T24" fmla="*/ 5440 w 6019"/>
                <a:gd name="T25" fmla="*/ 70 h 73"/>
                <a:gd name="T26" fmla="*/ 5902 w 6019"/>
                <a:gd name="T27" fmla="*/ 59 h 73"/>
                <a:gd name="T28" fmla="*/ 6019 w 6019"/>
                <a:gd name="T29" fmla="*/ 0 h 73"/>
                <a:gd name="T30" fmla="*/ 5890 w 6019"/>
                <a:gd name="T31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19" h="73">
                  <a:moveTo>
                    <a:pt x="5890" y="3"/>
                  </a:moveTo>
                  <a:cubicBezTo>
                    <a:pt x="5039" y="4"/>
                    <a:pt x="4188" y="4"/>
                    <a:pt x="3337" y="4"/>
                  </a:cubicBezTo>
                  <a:cubicBezTo>
                    <a:pt x="3189" y="4"/>
                    <a:pt x="3040" y="3"/>
                    <a:pt x="2892" y="5"/>
                  </a:cubicBezTo>
                  <a:cubicBezTo>
                    <a:pt x="2806" y="6"/>
                    <a:pt x="2720" y="3"/>
                    <a:pt x="2634" y="3"/>
                  </a:cubicBezTo>
                  <a:cubicBezTo>
                    <a:pt x="2410" y="4"/>
                    <a:pt x="2187" y="4"/>
                    <a:pt x="1963" y="4"/>
                  </a:cubicBezTo>
                  <a:cubicBezTo>
                    <a:pt x="1963" y="4"/>
                    <a:pt x="1963" y="4"/>
                    <a:pt x="1963" y="4"/>
                  </a:cubicBezTo>
                  <a:cubicBezTo>
                    <a:pt x="1352" y="4"/>
                    <a:pt x="740" y="4"/>
                    <a:pt x="129" y="3"/>
                  </a:cubicBezTo>
                  <a:cubicBezTo>
                    <a:pt x="87" y="3"/>
                    <a:pt x="42" y="0"/>
                    <a:pt x="0" y="0"/>
                  </a:cubicBezTo>
                  <a:cubicBezTo>
                    <a:pt x="20" y="41"/>
                    <a:pt x="74" y="53"/>
                    <a:pt x="117" y="59"/>
                  </a:cubicBezTo>
                  <a:cubicBezTo>
                    <a:pt x="279" y="73"/>
                    <a:pt x="425" y="70"/>
                    <a:pt x="579" y="70"/>
                  </a:cubicBezTo>
                  <a:cubicBezTo>
                    <a:pt x="1040" y="71"/>
                    <a:pt x="1502" y="71"/>
                    <a:pt x="1963" y="71"/>
                  </a:cubicBezTo>
                  <a:cubicBezTo>
                    <a:pt x="1963" y="71"/>
                    <a:pt x="1963" y="71"/>
                    <a:pt x="1963" y="71"/>
                  </a:cubicBezTo>
                  <a:cubicBezTo>
                    <a:pt x="3122" y="71"/>
                    <a:pt x="4281" y="71"/>
                    <a:pt x="5440" y="70"/>
                  </a:cubicBezTo>
                  <a:cubicBezTo>
                    <a:pt x="5594" y="70"/>
                    <a:pt x="5740" y="73"/>
                    <a:pt x="5902" y="59"/>
                  </a:cubicBezTo>
                  <a:cubicBezTo>
                    <a:pt x="5945" y="53"/>
                    <a:pt x="5999" y="41"/>
                    <a:pt x="6019" y="0"/>
                  </a:cubicBezTo>
                  <a:cubicBezTo>
                    <a:pt x="5977" y="0"/>
                    <a:pt x="5932" y="3"/>
                    <a:pt x="5890" y="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3653679" y="1832896"/>
            <a:ext cx="67317" cy="673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18C8C8-B29D-40CF-AFCF-1FA036E489D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275" y="2123440"/>
            <a:ext cx="4031442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19953</TotalTime>
  <Words>2062</Words>
  <Application>Microsoft Office PowerPoint</Application>
  <PresentationFormat>Grand écran</PresentationFormat>
  <Paragraphs>306</Paragraphs>
  <Slides>39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50" baseType="lpstr">
      <vt:lpstr>Adobe Caslon Pro Bold</vt:lpstr>
      <vt:lpstr>Arial</vt:lpstr>
      <vt:lpstr>Arial Black</vt:lpstr>
      <vt:lpstr>Arial Rounded MT Bold</vt:lpstr>
      <vt:lpstr>Calibri</vt:lpstr>
      <vt:lpstr>Calibri Light</vt:lpstr>
      <vt:lpstr>Comfortaa</vt:lpstr>
      <vt:lpstr>Noto Sans</vt:lpstr>
      <vt:lpstr>Noto Sans Disp ExtBd</vt:lpstr>
      <vt:lpstr>Open Sans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Eya Ferchichi</cp:lastModifiedBy>
  <cp:revision>1218</cp:revision>
  <dcterms:created xsi:type="dcterms:W3CDTF">2017-12-05T16:25:52Z</dcterms:created>
  <dcterms:modified xsi:type="dcterms:W3CDTF">2024-05-20T13:17:09Z</dcterms:modified>
</cp:coreProperties>
</file>