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9" r:id="rId5"/>
    <p:sldId id="265" r:id="rId6"/>
    <p:sldId id="260" r:id="rId7"/>
    <p:sldId id="261" r:id="rId8"/>
    <p:sldId id="262" r:id="rId9"/>
    <p:sldId id="263" r:id="rId10"/>
    <p:sldId id="266" r:id="rId11"/>
    <p:sldId id="267" r:id="rId12"/>
    <p:sldId id="268" r:id="rId13"/>
    <p:sldId id="264" r:id="rId14"/>
  </p:sldIdLst>
  <p:sldSz cx="12192000" cy="6858000"/>
  <p:notesSz cx="6858000" cy="9144000"/>
  <p:defaultText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12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1:38.39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86 92,'-1'33,"-1"0,-9 46,-11 10,10-45,-6 49,-2 37,31-272,3 32,-4 0,-5-115,-5 219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1:20.77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87 142,'0'1,"-1"0,-1 2,1 1,0 1,0 0,0 2,0-2,-1 0,1 1,0-1,0 1,1 1,-1-1,1 1,0-1,0 1,1 0,-1-1,0 1,0 0,0-1,0 1,0-1,0 1,0 0,0-1,0-1,-1-3,-1-2,1-2,-1-2,2-2,-1-1,1 0,0 0,0 0,0 0,0 0,0 1,0-1,0 0,0 1,0-1,0 0,0 1,0-1,0 1,0-1,0 0,0 1,0-1,0 1,0-1,-1 0,-1 3,1 3,0 2,0 3,1 1,-1 2,1 0,0 0,0 0,0 0,0 0,0 0,0 0,0-1,0 1,2-2,-1 1,0-4,1-1,-2-4,1-1,-1-2,-1 1,0-1,-1 1,1-1,0-2,1 1,-2 0,1 0,-1 1,1 0,-1 1,0 1,0-1,1-1,0 1,0 0,-1 0,1 0,-2-1,1 0,0 0,0 0,0-1,-1 1,0-1,0 0,1 2,-1-1,1 1,1 0,0-1,1 0,-1 1,-1 0,1-1,0 1,-1 0,0 3,0 2,1 3,0 1,1 2,0 1,0 0,0 1,0 1,0 0,0 1,0 0,0 0,0-1,0 0,0 1,0-2,0 0,0 0,0-1,0 0,0 2,0-2,0 1,0-1,0 0,0 0,0 0,0 0,0-1,0 1,0-1,0-1,0-4,0-3,0-1,0-3,0 0,0-1,0 0,0-1,0 1,0 0,0 1,0-1,0 0,0 0,0 1,0-1,0 1,0 1,0 4,1 1,1 3,-1 1,0 1,0 1,-1 1,1 0,-1 0,0 0,0-1,0 1,0 0,0 0,-1-1,1 1,0 0,0-1,0 1,0-1,0 1,0-3,0-2,0-4,0-2,0-1,0-3,0 0,0-1,0 1,0 0,0 1,0 0,0 0,2 0,-1 0,1 1,-1-1,0 1,-1-1,0 1,2 0,-1 3,0 3,2 2,-1 1,0 2,-1 0,0 1,1 1,-1 0,1 0,-1 0,0 0,0-2,1 0,-1 1,0-1,0 1,0 0,-1 0,1 0,0-1,1-2,-1-3,0-2,-1-2,2-2,-1-1,0 0,1 0,-2 0,1 0,-1 0,1 0,1 1,-1-1,0 0,0 1,-1-1,1 1,0 0,0 0,1-1,-1 0,-1 0,1 1,-1-1,0 0,0 0,0 3,0 2,1 4,1 2,-1 1,0 2,0 0,0 0,-1 0,0 0,0 0,0 0,0 0,0-1,0 1,0-1,0 1,0 0,0 0,0 1,0 0,0 0,1-1,0-2,1 1,-1-1,0 1,-1 0,0 0,0 1,0-1,0 1,0-3,0-2,0-4,0-1,0-3,0 0,0-1,0 0,0-1,0 1,0 0,0 1,0-1,0 0,0 1,-1 0,0 1,-1 0,1-1,0 1,1-1,0-1,-1 1,0 0,0 1,-1 2,1 3,1 2,-1 2,1 2,0 0,0 1,0 1,0-2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2:02.28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2:02.667"/>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111 0,'0'2,"-1"-1,-1 2,1 0,-1 1,-1 2,1 0,1 1,-1 0,0 0,0 0,0-1,0 0,0 1,0 0,2 0,-2 0,0 0,0 1,-1 0,0 0,0 0,0-1,2 0,-2-1,0 0,0 1,1 0,0 0,-1 0,1 0,0-1,-1 1,0-2,0 1,0-1,0 0,1 1,-1-1,0 0,0-1,0 0,-1-1,1-2,1-2,-1-2,0-3,1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2:29.54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1455 1376,'0'1,"2"1,-1 0,2 2,0 1,2 0,1 2,0-1,2 1,0 1,2 0,-1 2,0-2,0-1,-2-1,1-1,-3 0,1-1,-1 0,0 1,2 0,0 1,1 1,0 0,-1-1,0-1,-1 0,-1 0,1-1,-2 1,0-2,1 1,0 0,0 1,-1 0,-1-2,-2-2,-2-1,-1-1,-2-1,0 0,-1-1,-1 0,0-1,0 0,-1-1,2 1,-1 0,1 1,-1-1,0 1,0-2,0 1,1-1,-2 0,-1 0,0-1,0 1,-1 0,2 0,-1-2,1 1,1 2,-1-1,0 2,1-1,-1 0,1-2,-1 0,1 0,-1 1,2 1,-2-1,1-1,0 1,0 0,1 0,-2 0,1-1,0 0,0 0,-1 1,1 0,0-1,-1 1,1-1,0 0,0 1,0-1,1 1,-1 0,1-1,-2 1,1 0,0 0,-1 0,2 1,0-1,-1 0,1 1,0-1,0 1,0-1,0 0,-1 0,1 0,0 0,0 1,1-1,-1 0,2 3,0 3,3 1,0 1,2 1,1 2,-1 0,1-1,1 1,0 0,0 1,-1 1,1-2,0 0,-1 0,0-1,1 1,-1 0,1 1,-1-1,0 1,0-1,1 1,-1 0,0 0,2 1,-1-2,-1 0,0 1,-1-1,2-1,-1 0,-1 0,-1 1,1-2,1 2,0 1,1-1,-1 1,1 0,1 0,0 1,1 0,-1 1,0-2,0 1,-1-1,1 0,0 1,0-1,-1-1,1-1,-1 0,-1 0,0 0,0 0,1-1,-1 0,1 1,-1-1,2 1,0 1,0-3,-3-1,-1-2,-2-1,-1-2,0-1,-1 0,0-1,0 1,0 0,-1 1,1-1,-1-1,1 0,0 0,-1-1,1 0,-1 1,0 0,0-1,0 0,0 1,0-1,-1 0,0-1,1 0,-1 0,-1 0,1 0,-1 0,1 1,0-1,-1 0,0 1,0-1,0 1,-1-1,1-1,-1 0,1 0,0 0,-1 1,0 0,0 0,-1-1,0 0,0-1,0 0,1 0,-1 1,2 0,-1 1,0 1,1 0,-1-1,1 1,-1 1,0 0,2-1,-1 0,-1 0,0 0,1-1,1 2,-1-1,2 1,0 1,-1-1,0 1,-1-2,0 1,-1-1,1-1,-1 1,1 0,0 1,2 2,2 3,2 2,2 3,1 2,2 1,-1 0,1 0,-1 0,1 0,-1 1,0-1,1 0,-1 1,0-2,1 1,0 0,0-1,0 2,0 0,0-1,1 0,0 0,0 1,0-1,-1 0,1-1,-1 0,1 0,0 1,2 1,0 1,0-1,0-1,-2 1,1-1,0 0,-1 0,0 0,0-1,1 0,-1 0,1 0,0-1,1 2,0 0,-1 0,0-2,-1 0,1 0,-1 0,0 0,1-1,1 1,1 1,0 1,0-2,0 1,-1 0,0-2,0 0,-1-1,-1 0,0-1,-1 0,0 0,-1-2,-2-2,-1-1,-3-1,-2-3,-1-2,-1-1,0 0,0-1,-2 0,0-2,0 1,0 0,1 0,-1-1,-1 0,0-1,0 1,-1-1,-2-1,0-2,-1 1,0-1,-1 0,2 1,0 0,0 0,0 2,1 1,0-1,-2-2,-1 0,-3-7,-4-2,0 0,-1 1,1-1,1 1,-1-1,0 0,0 1,0-3,-2 1,0 0,0 0,-1 0,-1 0,-1-2,0 2,-1 0,1-2,3 3,1 1,1 1,-8-5,-1-2,-1-2,-1 1,3 3,2 3,3 1,1 1,0 1,1-2,1 3,1 0,-1 1,1 0,0 1,1 0,2 0,-1 0,1 1,3 1,-1 1,1 0,0 0,0 0,2 2,-1-1,1-1,0 2,1 0,0 2,2 0,2 1,0 1,1-1,-1 2,1-1,0 1,1 1,0 0,1 1,0 0,1 0,-1 2,1-1,1 0,-1 0,1-1,0 2,1 3,1 2,1 3,2 1,1 2,0 0,-1 0,1 1,1 2,0 0,0 0,2 3,0-1,1 2,0 0,-1 0,1 2,0-1,0 1,1 2,1-1,-1 0,3 3,0 2,2 1,0 1,0-3,2 3,-1 1,0 0,1-1,-1 0,0 1,-1-2,1 0,0 0,0 0,1 1,1 0,0-1,0 1,1 0,1 2,3 1,0 1,-2-2,0 0,3 2,0 1,2 0,-1-1,1 0,-1 2,1-1,-3-5,-1-2,2 2,1-1,-4-2,0-2,0 0,0-1,4 3,-1 0,-2-3,-1 0,5 2,-1 0,-1 0,0-3,-2-2,-1-2,-2-2,-1-3,2 2,0 0,-1-1,-1-2,-2 0,-2-1,0-2,0-1,-2 0,-1 0,-1-1,-2-1,0 0,0-1,-1 0,0-1,-3-2,0-1,-3-2,-1 0,-1 0,0-1,-1 0,1 0,-1-1,1 0,-1 0,-1-1,-1 0,-1-1,0-1,-1 1,1-1,-1 0,0 0,0 0,-1-1,0 1,0 0,0-1,-1-3,-3 0,0-2,0 1,0 0,0 1,1-1,-1 1,0 0,-2 0,0 1,1 1,-2-2,-1 1,1-1,0-2,-1 0,1 1,0-1,1 1,-2-1,1 1,-1 0,1 1,-1 0,-2 0,2-1,-1 0,1-1,0 0,-2 0,1-1,-4-2,1 0,-2-1,2 2,1 3,1-1,1 0,2 3,0 1,1 1,1 0,-1-1,1 1,0-1,-2-1,1-1,0 1,0 2,1 0,1 0,1 0,0 1,1 1,0-1,1 1,0 1,0 0,1 1,1 1,1 0,1 0,0 0,0 1,0-1,-1 2,1 0,1 0,0-1,2 3,2 2,1 2,1 1,1 2,0 1,1 0,0 0,1 1,-1 0,1 1,-1 1,2 0,-1 0,0 3,1-1,1 0,-1 1,1-1,-1 1,0 0,0 0,1 0,-1 1,1-1,1 2,-1-1,0 0,1 0,0 1,-1-1,-1 0,0-1,-1-1,1 1,0 0,0 0,1 0,0 0,2 2,-1 0,0-1,-1 0,0 1,1 1,0-2,0 0,-1 0,2 0,-1 0,0-2,0 0,1-1,-2 2,1 0,0-1,1 2,-1-1,0-1,0 1,1-1,-1 0,0-1,0 0,0-1,-1 0,0 0,0-1,0 1,0-1,-1 1,0-1,-1-1,-1-1,1 1,1-1,0 0,0 0,-1-2,-1 1,-1-2,-1-2,-1-3,0-2,-1-2,-1-1,1 0,0-1,-1 0,-2 0,0 0,-1 0,1-1,0 0,0 0,0 0,0-1,0 0,0 0,0-1,-1 1,1-1,0 1,-2 0,1 1,1-1,0-1,-1 0,1 0,-1 0,-1 0,0 0,0-1,1-1,-1 1,0 0,1 0,-2-2,0 1,0-1,0 0,0 1,1 1,-1-2,0 0,-1 2,0-1,0 0,0 0,0 0,1 0,1 0,-1-1,0 0,0 2,-1-2,1 0,0 0,0 1,0 1,1 2,-2 0,2 0,0 0,0 2,1-1,1 1,-1 1,0 0,0 0,1 1,1 1,0-1,0 1,0-1,0 2,0 0,0 0,0 0,-1 3,2 3,2 2,-1 3,2 0,0 2,1-1,0 1,1 0,-1 1,1 0,-1 0,1 2,0 1,1-1,1 0,-1 2,0 1,0 0,-1-1,2 1,0-1,0 2,-1 1,1-2,-1 0,1 1,2 2,-1 0,0-1,1 0,-1 1,0-2,0 1,1-1,-1 2,0-1,0-1,0 1,2 0,-1 0,-1 0,2-1,-1 1,1 0,-1 0,-1 0,1 0,1-1,-1 0,0 0,1 0,1-1,-2 0,1 1,-1 0,0-2,1 1,-2-1,1 0,-1-1,-1 0,1-1,1 0,-1-1,-1 0,0 0,-1-2,1 0,0 0,0 0,-1-1,-1 0,0-1,0-2,-1 0,0-3,-1-1,-2-3,-1-2,0-1,-2 0,1-2,-1-1,-1 0,0-1,-1 1,0-1,0 1,0-1,1-1,0 1,-1 0,2-1,-2 2,0-1,1 0,-2 0,1-2,0-1,0 1,0 0,0 0,0 0,0 0,0 1,-1-1,0 1,1-1,2 0,-1 0,-1 0,0 1,0 0,-1-1,1 0,0 0,0-1,0 0,-1 0,0 0,-1-1,2 0,0-1,0 2,0 0,0 0,0 0,0 1,-1-1,0 0,1 0,0 0,0 0,0-1,0 1,0 1,0 0,0 0,0 0,1 0,-1-1,0 0,1 1,-1 0,1 2,0-1,-1 1,1 1,1 0,0 0,-1-1,0 1,0 0,1 0,-1 1,1 1,1 0,-1 0,-1 1,1 0,0 0,1 0,0 1,0 0,0 0,0-1,0 0,0 3,1 1,0 5,0 2,1 3,0 1,0 0,0 1,2 1,-1 0,1 0,-1 0,1 2,0 1,0 2,0 0,1-1,1 0,-1 1,-1-1,0 1,1 1,0 0,1 1,0-2,-2-1,1 2,1 1,0 0,1-1,-2 1,0-1,2-1,-1 0,1 1,-2-2,0 1,1-1,0 0,-1 0,1 4,0 0,0-1,0-3,1 0,0-1,0-1,0 0,-1 0,1 1,0 1,-1-1,1 1,0 1,1-1,-1 0,0-1,0 0,0-1,0-1,0-1,0 0,-1 0,0-1,1 0,-1 0,1-2,-1 1,1 0,-1 0,1-3,-1 1,0-1,0 0,-1-1,1 1,-1-1,1 0,0-3,-1-2,-1-2,-1-2,0-3,-2-2,0-2,-1 0,1 0,-1 2,0-1,-1 0,0 0,1 0,0 1,0-2,-1 0,0 0,0 0,0 0,0-2,0 2,0-1,1 0,-1 0,1-1,-1 1,-1 0,0 0,0-2,0 1,0-2,1 0,1 0,-1 1,0 1,0-1,-1 2,1-1,0 1,0 0,-1-2,0 0,0 0,1-1,-1 1,0-1,0 0,-1 1,2-2,-1 2,1 0,-1 0,1-1,0-1,-2-1,0 0,1 0,0 0,1 3,-1 0,0 2,0-1,1 2,-1 0,1-1,-1 3,1-1,1 2,-1-2,1 1,-1 1,0-1,0-1,0 0,-1 2,1 1,1 0,-1 0,0-1,1 1,0 1,0 2,0 5,1 3,0 2,0 2,2 0,1 1,1 1,-1 1,1-1,0 2,-1-1,1 1,1 2,0 2,0-1,0 0,1 2,0-1,-1 1,1 1,0-1,-1 1,2-1,-2-1,1 0,0 1,-1 1,0-1,1 0,0-2,0 0,0 0,0 0,-1 0,2 0,0 1,-1 0,1 0,-1-2,0-1,0 1,-2 1,1 0,0-3,0 0,-1 0,0 0,1-1,1 1,-1 0,1 0,0 1,-1 1,0-1,1-1,-1 1,0-2,0 1,0-2,1 0,-1 1,0 0,0-3,0 0,1 0,-2 0,0-1,0-2,-1 1,1-2,0-3,-1-2,0-2,-1-2,-2-2,0-2,-1-1,0 0,-1 1,0-1,0 0,1 0,-1 0,-1-2,1 2,-1-1,0-2,1 1,-1-1,1 1,-1-1,1-2,-1-1,-1 0,-1 0,1 1,0 1,0 0,0 1,1 0,-1 1,1 1,1 1,0-1,-1 0,0-1,0 0,0-2,0-1,-3-2,1 1,0 2,1 0,0 2,0-1,1 1,-1-1,1 2,0-1,-1 0,0-2,-1 0,1 0,1 0,1 1,-1 1,-1 2,1 0,0 1,1 0,0 0,1 2,0-1,-1 2,0-1,1-1,-2 1,1 1,1 0,0-1,0 2,0 3,1 2,-1 3,2 2,-1 3,1 1,0 1,1 0,1 2,1 1,-1 1,1 1,0-1,0 0,1 0,0 1,-1 1,1 2,-1-1,1 1,-1-2,2 1,-1 2,0 0,0 0,0 0,1 0,0-2,-1 0,1-1,1 0,-1 0,-2 0,1-2,0 1,2 4,-1 0,0 0,1-2,-1 0,0-1,0-2,1-1,-1 1,0 0,0 0,1-1,-2 0,1 1,0-1,-1-1,1 0,-2-1,1-1,0 0,0-1,1 0,0-2,-1 1,0 0,1 0,-1 0,0-1,0 1,1-1,-2-1,0 0,0-3,-1-3,-1-3,0-3,-1-1,0-1,0-1,-1 0,-1 0,0 0,-1 1,1-1,0 0,1-1,-1 0,-1-2,0 1,1-1,-1 1,0-1,0 0,0-1,-1 0,1 0,0 1,0 0,-1 1,1-2,1 0,-1-1,0 0,0 1,1 1,-2-1,1 1,1 0,-1 0,1 1,-1-2,0 2,-1-1,1 0,1 0,-1 0,0-1,-1 2,2-1,0 1,-1-1,0-1,0 1,0 2,0-1,1 0,-2 1,1-1,0 2,0 0,1 1,0 0,1 0,0 1,-1 1,0 0,1-1,1 1,-2 1,1 0,-1 2,1 3,0 3,1 1,0 2,0 0,1 1,1 1,1 1,0 0,0 2,1 1,1 0,-1 1,1 0,0 2,1 0,0 1,1 6,2 1,0-1,0 1,-1-2,-1-3,1 0,-1-2,0 1,1-1,-2-1,1 2,1 0,0 1,1-1,2 0,-2 1,1 1,1-2,-2 0,1 1,0 0,0-1,1-2,-1 1,1 0,-1-1,1 0,1 1,3 2,0 2,1 0,-2-2,1-1,-3-1,0-1,0-2,-1 0,0-1,-1 0,2-1,-1 0,-1 0,0-1,1 0,0 0,-2-1,1 0,0 0,-1-1,0 0,0 0,0-1,0-1,0 0,-1-1,-1 0,1-1,0 0,-1 1,1 0,0 0,-1-2,0 0,0-2,0 0,-1-1,1-3,-2-1,-1-2,-1-1,-2-2,0 0,-1-1,0 1,0 0,-1 0,1 0,0 1,0-1,0-1,0 0,-1-3,-1 0,-1-1,1-1,0 1,-1 1,-1 1,1-1,0 0,0 0,0 1,0 0,-2-2,2 1,0 1,0-1,0 1,0 0,0 0,-1-3,0-1,-1 1,1 1,0 0,1 0,0-1,-1 2,1 2,1-1,0 0,-2 1,0-1,-1 0,2-1,0-2,-1 2,0 0,1 0,0 1,0 2,0 0,0 1,1 1,1 0,-1 1,0 0,-1 1,0 0,1 0,1-1,-1 1,0 1,0 2,1 2,0 4,2 1,1 1,1 2,0 0,0 1,1 2,0 0,-1 1,1 1,2 1,0 0,0 2,1 0,-1 0,0-2,1 2,0 2,2 0,-1 2,0-2,1 2,2 2,-1-1,0 2,0-2,1-1,-1-1,-1-1,-1 0,0-1,1 0,0 0,0 1,0-1,-1-1,1 0,-1-1,-1-1,-1-1,0 0,1 0,-1 0,1 0,0 0,1 1,0 0,-1 0,1 0,-1 0,0 0,0-2,-1 0,1-1,-1 0,1-1,-2 1,1-2,-1 0,-1-2,0 1,0-1,0 0,0 1,0-1,0-1,-1 0,1-1,-1 0,1 1,0-1,0-3,-1-1,-1-3,-2-1,-1-1,0-2,0-1,-1-1,0-1,0 0,0 0,0 1,0 0,-1 2,1-1,0 0,0 1,0 1,0-1,0 0,0 1,0-3,-1 2,0 0,1 1,0 0,0-1,0 0,-1-2,0-1,-1 1,1 1,0-1,-1-1,0 0,0-1,-1 1,1 1,1 0,0 2,-1-2,0 1,2 0,-3 1,1-2,0 0,0-1,0 1,-1 0,1 0,0 2,-1-1,-1-1,1-2,-2 0,2 0,0 2,0 0,-1-1,0 1,1 0,0 1,0 1,1 0,0 1,0 1,0 0,1 0,-1-1,0 1,0 2,2 4,-1 1,3 3,1 2,0 2,2 1,-1 1,0-1,1 0,0 0,0 0,0-2,-1 2,1 0,-1 0,1-1,0 0,-1 1,1-2,-1 2,3-2,-1 2,0-1,-1 1,2-1,-1 0,-1-1,0 0,1 0,-1 2,0 0,0-1,1 1,-1 0,1 0,0 0,-1 0,2-1,-1 0,-1-1,0-1,0 0,-1 0,0 1,2-2,-1 1,0-1,0 0,-1 0,0 2,1-1,0-1,1 0,0 1,-1-1,1-1,-1 0,0 0,-1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2:36.08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155 40,'0'1,"1"2,2 1,0 1,-1 1,2 0,1 1,-2 0,1-1,0 0,-1 1,1 0,0 0,0 1,1 0,-1-1,0 1,1 0,1 1,-1-1,0 1,0-3,-1 2,0-1,1 0,0 0,-1 0,1 0,-1-1,0 1,-1-1,1 2,0-1,0 0,-1-1,-1 0,0-1,0 0,1-1,0 1,0 0,0 0,0 0,0 1,0 0,0 0,-1 1,0-1,0 1,1 0,0-2,-1 0,-1-1,-2-2,-1-3,-1-2,-1-2,-2 0,2 0,-1 0,-1 0,1-1,-1-1,-1 0,1 0,-1 0,0 1,1-2,-1 0,0 2,1-1,-1 1,0-1,1-1,-1 0,1 0,-1 0,0 0,1 0,-1 1,1-1,-1 0,0 0,1 1,0 0,0 0,-2-2,0 0,-1-1,1 0,1 0,-1 1,2 0,0 1,-1 0,2 1,-1 0,2 0,0 1,-1 1,0-1,1 1,-1-1,2 0,-1 1,0 0,1 1,0 0,0-1,2 3,0 1,1 3,1 2,0 2,1 0,0 1,1 0,-1 1,0 0,2 0,-1 0,1 1,1 0,-1 0,0 2,1 0,0 0,-1 0,1 3,1 2,0-1,0-2,1 1,-1-2,-1 0,1-2,0 0,-1 1,1 1,0-1,0 0,0 0,-1 0,0 0,2-1,-2 0,1 0,0 1,-1-1,1 1,-1 0,2 0,0-1,-1 0,1-1,-1 0,-1-1,1 0,1 1,1 1,-2 0,0 0,-1-1,0-1,-1-2,0 1,0-2,0 0,0 0,-1-1,0 0,1 1,1 1,1 0,-1 0,0 0,-1-3,-1-3,-1-3,-2 0,-1-2,-2 0,0-1,0-1,-1-1,1-1,-2 2,1-1,1 1,-1 0,2 0,-2 0,2 1,-2 0,1 1,1 0,-1 0,1-1,0 0,-1 1,0 0,0-1,0 1,0-1,0 0,-1-2,-2 0,1 0,1 0,0 1,0-1,-1 0,0 0,1 1,-1-1,0-1,0 2,0-1,0 0,-1 0,1 0,1-1,-1 0,-1-1,1 1,0 1,-2-1,0-1,-1 0,2-1,-1 1,0 1,1 0,0 0,1 1,0 0,0 0,0 2,-1-2,0 0,0 0,1 0,-1 0,1-1,0 1,0 0,0 2,1-1,-1 1,2 1,-1-1,1 1,-1-1,1-1,0 2,0 0,0 0,2-1,-1 2,1 0,1 3,1 2,1 3,2 1,1 1,0 1,1 0,0 0,-1 0,0 0,0 1,1 0,0 0,0 0,-1-1,0 0,0 0,1 1,0 0,-1 0,0 0,0-1,1 1,1 1,-1-1,-1 0,0-1,1 1,-1 1,2-1,0 1,1-1,-2 1,1-1,-1-1,0 2,0-1,0 1,1 0,-1 0,1-1,-1 1,0 0,0-2,0 0,0 1,-1-1,0 0,0 0,2 1,1 1,0 1,0-1,0-1,0 1,0 0,-2-1,0-1,0 1,-1-1,0 0,-2 0,1-2,1 1,0 0,0 1,1-1,-1 0,-1-1,0 0,-1 0,-1 0,1-1,-1-2,-2-2,0-1,-1-2,1-2,-2 0,-1 1,-1 0,0 0,1-1,-1-1,-1 0,1 0,0 0,0 1,1 0,-2-1,0 0,1 0,-1 0,0-1,0 1,1-1,-1 0,0 1,-1-1,0-1,0-1,0-1,0 1,-1 1,0 0,0-1,0 2,0-1,1 0,1 1,0-1,0 1,-1-1,0 0,-1 0,0-1,-1-1,0 1,0 1,-1 0,2 0,-3-1,2-2,-1 1,1 0,-1 1,2 0,-1 0,0 1,1 1,0-1,0 2,1-2,0 1,0 1,1-1,0 1,0 0,0 1,0 0,1 0,0-1,0 2,2 0,1 3,2 1,2 2,1 2,2 2,0 0,0 0,-1 1,1 0,0-1,-1 1,1 0,-1-1,1 2,1 0,1 1,-1 1,0-2,0 2,0-1,0 0,1-1,0 0,1 1,-1-1,0 1,-1 0,2 0,-1 1,1-1,-1 0,0 0,0 0,0 0,1 0,0-1,0 1,0 0,1 0,-1-2,-1 2,0 0,1-1,-1-1,2 2,0-1,-1 1,1-1,-2 0,2-1,-2 1,0-1,-1-1,-1 0,1 1,2 1,-1-1,0 0,-1-1,0-1,-1 1,0-1,-1-1,0 0,0 0,-1 0,0 0,0-2,-3-1,-1-3,-1-1,-3-1,1 0,-2 0,2 0,0-1,-1 0,0-1,0 1,0 0,-1 0,0-2,0 1,0 0,0 0,1-1,0 1,0 1,0-1,0 0,0 1,-1 0,0 0,0 0,1 0,0-1,-1 1,-1-1,0-1,0 1,1-1,0 2,0-2,0 2,0-2,-1 1,1 0,-1 1,0-1,0 0,0-1,0 1,0-1,0 1,0-1,0 0,-1 1,0-1,0 0,0 0,1 0,0 0,1 2,-1 0,1-1,-1 1,1-1,0 1,1 1,0-1,0 0,-1 0,1 1,0-1,1 1,0-1,0 2,-1 0,0 0,1 2,2 1,1 3,1 2,1 0,1 2,-1 0,0 0,2 1,0 2,-1-1,1 2,0-1,0 0,1 2,0-2,1 1,-2 1,0-1,0 0,0 0,0 1,0-1,1 1,1-1,-1 1,0 0,0-1,0 1,0 0,1-1,-1 0,0 1,0-1,0 0,-1-1,2-1,-2 1,2 0,0 0,-1 0,0 1,1 1,0 1,1-2,0 1,0-1,-1-2,0 1,0 0,1 0,0 0,-1 0,0 0,-1-2,-1-1,0-1,1 0,-1-1,0-1,-1 0,1 0,0-1,1 1,0 1,-1 0,0-3,-1-2,-2-3,-2-1,-1-1,0 0,-2-1,1 0,-1 0,1 0,0-1,0 1,-1 0,0-1,0 0,0 0,1 2,0-1,1 1,-1-1,0 0,-1 0,1 0,-2-1,0 1,0-1,0-1,0 1,0 0,0-1,0 0,0 1,1-1,-1 1,1 1,-2-2,1 1,-2-1,1 0,1 1,-2-1,2 0,-2 0,1-1,0 2,1-1,0 1,-1 1,1 0,-2 0,1-2,-1-2,-1 0,1 1,0 0,0 1,0 1,2 0,-2 0,2 0,-1 1,1 1,0 0,0-1,0 0,-1 0,2 0,0 1,-1 0,0-1,-1-1,0 0,1 0,0 1,1 0,0 2,-1-1,0 0,2 2,2 3,3 3,3 2,0 3,2 0,-1 0,1 0,0-1,-2 2,2-1,0 2,-1-1,0 0,1 0,0 0,0 1,0-1,0 0,0-1,0 1,-1 0,1 0,0 0,0 1,1 0,0 0,1 1,0-1,0 1,0 1,0-1,-2-2,0 0,0-1,0 0,2 1,-1 0,1 0,0 0,1 0,-2 0,0-1,0 0,0 1,0 1,1-2,-1 0,1-1,-2 0,0-1,1 1,-2-1,0-1,0 0,-1-1,1 1,0 0,1 0,-1-1,0 0,-1 0,-1-1,-1-1,-3-2,0-2,-2-2,-1 0,1-1,-1 0,-1 0,0-1,1 1,0 1,0-1,0 1,0 1,0-2,1 0,-2 0,0-1,0-1,0 1,1 0,0 1,0 0,1-1,-1 1,-1 1,1-1,-1-1,2 0,-3 0,1 0,1-1,-1 1,0-1,0 0,0 1,1-1,-1 1,0 0,0-1,-2 1,1-1,0-1,0-1,0 1,0 1,1 0,1 0,-2 0,1 0,-1 0,0-1,-1-3,-1 1,1 1,0 1,1 1,0-1,-1 1,1 0,0-1,-1 0,0 1,1 0,-1-1,1 0,-1 0,1 0,-1 0,0 1,0 0,1 0,1 0,0 2,0 0,0 0,0-1,1 0,-1 2,1-1,0 0,1 0,-2 1,1-1,-1 1,1 0,0-1,0 1,0 0,1 1,2 2,1 2,1 1,1 0,0 2,0 0,1 1,1 1,0-1,0 1,-1 2,2 0,0 1,2 0,-1 1,1 1,-1 0,2 0,-2 0,1 0,-1 0,0 2,0 0,2 0,0 0,-1-1,1 1,0-2,0 2,-1-2,0-1,-1 1,1-1,0 0,1 1,0 1,0 0,0 0,0-1,0 1,0 2,0-2,0 1,0 0,-1-1,0-1,2 0,-3-2,2 2,-1-2,-1 0,1 0,-1 1,0-1,-1 0,1-1,-1-1,0 2,0-1,0 0,-1 0,1-1,0 0,0 0,-1-1,0 0,-3-3,-1-2,-3-3,0 0,-1-1,0-2,0 1,0 0,-1-1,1-1,-1 0,-1 0,1-1,0 1,1 1,0 0,0-1,-1 1,0-2,-1 1,1-1,-1 1,0-2,1 0,-2 1,1 0,1-1,-2 1,2-1,-1 1,1 0,-1 1,1-1,0 0,-1 1,-1-2,1 1,0 0,-1 0,1 0,0-1,0 2,-1-1,2-2,-2 2,1 0,-1 0,1 1,-1-1,0 1,0-1,0 1,1-2,-1 1,2 1,0-1,-1 1,0 0,-1-1,1 1,0 1,1-2,0 2,0-1,-1 1,0-1,1 0,0 0,0 0,0 3,0-1,1 0,-1 0,2 0,0 2,1 1,3 2,1 2,1 0,-1 1,1 1,1 0,0 0,1 2,0 0,0 0,-1 0,0 0,1 0,0 0,-1-1,1 1,-1 1,2 0,-1 0,1 0,0-1,0 1,1 1,-1 0,0 0,0 0,-1-1,1 0,0 0,-1 1,2 0,0 1,0-1,0 0,-1 0,0 0,0-2,0 0,1 1,-1 1,0-1,0-1,-1 1,0-1,0-1,0 1,1-1,-1 0,2 0,0 2,0 1,-1-1,1 0,-1-2,0 0,-1 0,-1-2,-1 0,0 0,-1 0,0-1,1-1,-1-1,-2-1,-1-1,-2-1,1-2,-2 0,0-1,0 0,0 0,-1-1,0-2,-1 1,0 1,1-1,0 1,0 1,0 0,1-2,-2 1,1-2,0 1,0 0,0 0,-1 0,1-1,-2 1,2 0,-1 1,1 0,-1 0,-1-2,0-1,1 1,0 0,-1 0,1 0,-1 0,1 0,-1 0,0 0,0 0,0 0,-1 1,1-2,0 2,0-2,-1 0,0 1,0-1,0 1,0 0,1 1,-2-1,1-2,-1 2,1 0,1 1,1 0,-1 1,0-2,0 2,0-1,0 1,1 0,1 0,0-1,0 2,0 0,0 1,1-1,-1 0,1 0,-1 1,1 0,0 0,-1 1,2-2,-1 1,1 0,0 0,1 1,1 2,1 3,2 2,0 0,1 2,1 0,0 0,0 1,2 2,0 0,0 0,-1 1,0-1,2 1,-1 1,0-1,0 1,0 1,1-1,-1-1,2 2,-1-1,1 0,-1-1,0 0,0 1,0 1,0-1,-1 0,1 0,0-1,-1 2,1-3,0 1,1 2,-2-1,2 0,-1 0,0-2,-1 1,0-1,0 0,0-2,-1 2,1-1,-1 0,1 0,-2 0,2 0,-2 0,1-2,-2 1,0-3,1 2,0 0,1 1,0-2,-1 1,-1-1,0-1,-1-1,-1-4,-2-1,-2-1,-1-1,0-2,-1 0,0-1,-1 1,1-1,1 0,-1 1,2 1,0-1,-1 1,1-1,0 0,0 1,-2 0,1 0,-1-1,1 0,-1-1,-1-1,1 0,0 0,-1 1,1 0,0 0,0-1,0 1,0 0,0 1,0 0,0 0,1-1,-2 1,1-1,0 2,1-1,-1-1,-1 0,1 0,0 0,0 0,-1 1,0-2,0-1,0 3,-1-2,0 2,0-1,0-2,-1 1,1-1,0 1,1 0,0 1,-1 0,0 1,1 0,0 0,0 1,1 0,0-1,-1 1,1 0,-1 2,2-1,0-1,0 1,2 3,1 1,1 2,1 1,1 0,0 1,1 1,0 0,2 3,-1-1,2 1,-1 0,1 0,-1-1,0 0,0 0,-1 1,1-1,0 0,0 1,0 0,-1-1,1 2,1-1,0 1,0-1,0 1,1 0,0 2,0-1,0 0,-1-1,-1-1,0-1,0-1,-2-1,0 0,1 1,0-2,-1 1,0-1,0 2,1 0,-1 1,1 0,1-1,-1 0,0 0,-1-1,-1 0,0-1,-2-1,-1-2,-1-3,-2 0,-1-2,0 0,-1-2,1 0,-1-1,0 2,1-1,-1 2,2-1,-1-1,-1-1,0 2,1-2,-1 2,1-1,2 0,-2 1,0 1,0-1,1 1,0 0,-2-1,1 0,-1 0,1-1,-1 1,1-1,-2 1,2-1,-1 1,0-1,0 1,-1-2,-2-1,1-1,-2 0,2 1,-1 0,1 1,1 0,1 0,1 1,-1 0,-1 0,0-1,0 1,0-1,0 0,-1 1,1 1,0 0,0-1,2 0,0 2,2 3,2 2,1 1,1 2,1 1,0 0,1 0,0 1,-1 0,0 0,0-1,0 1,1 1,0 1,0 0,0 2,1-2,-2 1,1 0,1-1,-2-1,0 0,1 1,0-1,0 1,2 0,-2 1,1-1,1 1,-1 0,0 0,0 0,0-2,-1 0,0-1,1 0,-1 0,1 1,-1 1,2 0,-1 1,1-1,1 0,-2 0,1-1,-1 0,1 0,-2-1,1 1,0-1,0 0,0-1,0-1,-2 0,0 0,0 0,0 0,0-1,-1 1,2-1,-2 1,1-2,-3-1,0-2,-2-1,-1-1,1-1,-1-1,0-1,0 0,0 1,-1 0,1-1,0 1,0 0,0 0,2 0,-1 0,0 1,-1 0,0 0,0-1,0 0,0 1,-1-1,1-1,0-1,-1-1,0 0,0 1,0 0,-1 0,1 1,-1 0,2 0,-1 1,-1 0,2-1,-2 0,2 0,-2 0,0 0,-1-2,-2-1,-1-2,2 0,0 1,1 1,-1 1,1 0,1 1,-1 1,0-1,1 1,1-1,1 1,0 0,-1 3,0-2,1 0,-1 1,1-1,-2-1,1 0,0 1,1 0,1 1,2 2,1 3,2 2,0 1,1 0,1 3,1 0,0 1,-1-1,-1 1,0-2,0 0,0-1,-1 1,0-2,0 2,0-1,1 1,0-1,-1 1,1-1,-2 0,3 0,-1 0,0 1,0 0,0-1,1 2,0 0,0 2,2-1,-2 0,1 0,-1-1,1 2,0-1,0 0,0 0,-1-1,0 0,0 0,-1 0,1-1,-1 1,0-2,1 0,-1 0,0 0,1 0,-1 1,0 0,1-1,-1 1,0-1,1 1,-1 1,1-2,-1-1,1 0,-3-2,-2-1,-1-1,-1-2,-1-1,0-2,-1 0,-1 0,1 0,-1 0,2 1,0-1,0-1,-1 1,0-2,-2 1,2-1,-1-1,0 1,0 1,0-1,-1 1,1 0,1-1,-1 2,1 0,-2 0,2-1,-1 2,0-2,0 1,-1-2,-1-1,-2-2,-1 0,1 0,0 1,0 1,1 1,0 0,1 0,1 0,0 1,0-1,0 1,0 0,0 1,-1 0,2 0,-1-2,-1 0,0 2,1-1,1 1,0 0,1 1,0 0,-1-1,0 0,1 0,0 1,0 0,1 0,0 2,3 1,2 2,0 2,1 1,0 1,1 0,0 0,0 1,1 0,-1 1,1-1,0 0,-1-1,-1 0,1 1,1 1,-1-1,1 0,0 1,0-1,1 0,-2 1,0-1,0 1,0-1,2 1,-2 1,2-1,-1-1,1 2,0 0,0-1,0 1,-1-2,-1 0,0-2,0 1,1 1,1 0,0 1,0 0,1 1,0-1,-2-1,1 0,-2-1,-1 0,-1-1,1 0,0-1,-1 1,2-1,-3-1,-1 0,-1-2,-1-3,0 1,-1-2,-1-1,0-2,-1 0,0-1,1 0,0 0,0 2,-1 1,1-1,1 1,0 0,0 0,0 1,0-2,0 2,0-2,-1 1,1-1,0 1,-1-1,0 0,0-1,0 1,0-1,0 1,0-1,0 0,-1 1,1-1,-1 0,1 0,-2-2,0 1,0 1,1-1,0 1,1 0,-1 2,1-2,-1 2,1-1,-1 1,1-1,0 0,0 0,0 0,0 0,0 1,0 1,1 0,0 0,0-1,0-1,1 1,0 2,2 4,0 1,2 2,0 0,0 1,3 1,-2 0,2 1,0 0,-1-1,1 1,-1 1,2 0,-1 0,-1 1,1-1,0-1,-1 1,1 0,1 2,1 0,0 0,0 1,1-1,-1 0,-1 0,1 0,0-1,0 2,0-2,0 1,-1 0,0-1,0-1,0 0,0-1,1 0,-1 0,0 0,0 1,0 1,0 0,1-1,0 1,1-1,-1-1,0 0,-1-1,0 1,0 0,0-1,0 1,1-1,-1 0,-1-1,0 0,1-1,-2 1,0-1,1 0,-1 1,0-2,-1 0,-2-3,-2-1,-1-4,-1-1,-1 1,0 0,1 0,-1 0,0-1,-1-1,1 0,-1 0,0-1,0 0,0 1,0-1,1 1,0-1,0 0,0 2,0-1,0 1,1 0,-2 0,1-1,0 1,1-1,-1 1,-1 0,1 0,0 0,1 0,-1-1,0 0,0-1,0 2,-1 0,0 0,-1-1,1 0,0 0,-1 0,2 0,0 0,-1 0,-1 0,2 1,-1 0,0 0,1-1,0 1,0-1,0 0,0 1,0 1,0-1,-1 1,1-1,0 0,-1 0,1-1,-1 2,2-1,-1 1,1 0,0-1,1 1,-2 1,1 1,-1-1,0 1,3 2,2 2,1 1,1 1,0 2,1-2,0 1,0 1,-1 1,1-1,0 2,0-1,0 1,1 1,0-1,0-1,0 2,0-1,0 0,1 1,-1-1,0 2,0-2,1 1,0 0,-1 1,1 0,-1 0,1 0,-1-1,0-1,1 1,0 0,0 2,-1-2,1 1,0-3,-2 1,1-1,0 0,1-1,-1 2,2 0,-2 1,0 0,0-1,0 0,-1 0,1 0,0-1,1 2,0 0,0 0,0 0,-1-2,-1 0,0-1,-1 1,1-2,0 1,0 0,0-1,-2-1,-1-2,-1-1,-2-2,-1-2,0-1,-1 0,1 0,-1 1,1 0,-1-1,1 0,-1 0,1 0,-1-2,0 0,0 0,0 1,1 1,0-1,0 1,-1-1,0 0,0-2,-1 1,0 0,0-2,0 0,-1 0,1 0,-1 1,1 1,0 0,0 0,1 1,1-1,-2 1,1-1,0 1,0-1,0 1,-1-1,2 0,-2 1,0-1,0 1,0-1,0 0,0 1,0-2,0 0,-1 0,0-1,-2 0,1 0,2 1,0 1,0 0,1 0,0 1,1 1,-2-1,0-1,0 0,1 0,0 1,0 0,1 2,-1 0,2 0,-1 0,1 0,0 1,1 3,1 2,3 0,-1 3,2-1,0 0,0 1,-1 1,1 0,0 1,0-1,2 1,-1 1,0 0,1 0,-1 0,-1-1,1 2,0-1,1 0,-1 0,1 0,0 1,0 0,0 2,1-1,-1 0,2-1,-2-1,0 0,0 0,1 2,-1-1,1-1,-1 0,0 0,0 0,1 1,-1 0,1 1,-1-1,0-1,-1 0,0 0,0 0,0 0,1-2,-1 1,1-1,-1 0,1 1,0 1,0-1,0 0,-1-2,-1 1,0-1,0-1,0 2,0-1,1 0,-1 0,0 0,1-2,-1 1,-1 0,-1-2,-2 0,0-3,-3-1,1-1,-1-1,0 0,0 0,1-1,0 0,-1 1,0-1,-1-1,1 0,-2 0,1 0,-2-2,2 0,-1 0,0 0,0 0,1 1,-1 0,1 0,0 0,0-1,0 1,0 0,-1 1,0 0,1-1,-1 0,-1 0,0-1,0-1,0 0,-1-1,0 2,2 1,-2-1,2 0,-1 1,1-1,-1 1,0 0,0 0,0 0,0-2,1 1,-2 1,1-1,0 0,1 1,-1-1,-1 1,1 0,0 1,0 0,1 0,1 0,-1 0,0 0,0 0,0-1,-1 0,0 2,1 0,0 1,1 0,1-1,0 1,1 0,0 2,1 2,1 2,1 3,2-1,-1 1,2 1,-1-1,1 2,-1-1,0 2,1-1,1 1,0 0,-1-1,0 1,-1 0,1 1,1 0,1 2,-1 0,2 1,-1 0,-1-1,1-1,-1 1,0-1,0 0,0-2,-1 0,1 0,-1 1,1-1,-1-1,0 0,2 1,-1 1,0-1,1 1,-1-1,0 1,0-1,-1-1,0 1,1-2,-1 1,0 0,-1-1,1 1,0-2,0 1,0 0,0-1,0 1,-1-1,1 0,0 0,0 0,-1 0,0 0,0 0,0-1,0 0,0-1,0 0,-2-1,-2-1,-1-2,-1-1,0-1,-1-1,0-1,0 0,1 0,-1 0,1-1,-1 1,1 1,1-2,-1 1,0-1,-2 0,1-1,1 1,-3-2,0 0,1 0,0 1,1 1,0 0,0 1,0-1,0 0,0-1,1 1,-2 1,1-1,0 0,0 0,-1-1,1 1,0 0,1 0,-2 0,0 0,1 0,-1-1,0 1,0-2,-1 0,-1 0,1-1,-1 0,1 0,-1 1,1 1,1 1,1 0,1 1,0 1,1 0,-1-1,0 0,0 0,-1 1,0-1,1-1,0 2,-1-1,2 2,0 3,3 1,0 2,1 2,1 1,-1 0,2 0,0 1,1-1,-1 1,1 0,-1-1,0 1,0 0,1-1,-1 1,1 1,0 0,1 1,0 0,1 0,-2-1,0 0,0-1,0 0,-1 0,0-1,0 0,0-1,0 0,0 0,-1 1,1 0,0-1,0 0,1 0,-1 1,2 0,-1-1,0 1,0-1,-1 1,1-1,-1 1,1-1,0 0,-1-1,0 0,0 0,0 1,1 0,0-1,0 0,-2 0,0 1,-1-3,-1-1,-2-2,-1 0,-1-2,0-1,0-1,-1 0,-1-2,0 1,1 0,0 1,0-1,-1 1,0-2,-1-1,0 1,1 0,0 0,1 1,0 1,-1 0,1 0,0 0,1 0,-1 1,-1-2,0 1,0-2,-1-1,-1-1,1 0,-1 1,1 0,0 2,0 0,0-1,0 0,0 0,-1-1,0 1,-1-1,1 0,-1 0,1 1,0-1,1 0,-1 2,-1-1,0 1,0-1,1-1,-1 0,1 0,0 1,0 0,1 0,-1 0,2 1,0 0,0 1,-1 0,2 0,-2 0,0 0,1 0,0 0,-1 0,1 1,0 0,1 0,0 1,1-1,-1 1,1 0,0 0,0-1,1 2,0 3,1 1,1 2,1 1,1-1,1 2,1 0,0 0,-1 0,0 1,1 1,0 1,2 1,-1-1,0 1,0-1,-1 0,1-1,0 1,0 0,1-1,-1 0,-2-1,2 1,0 0,-1 1,1 0,0-1,-1 0,1 0,1 0,-2 0,1 0,0 0,1 1,-1-1,0-1,0 1,1-1,-1 2,3 1,0 1,0-1,-1 0,-1 0,0-2,-1 0,2 0,0 2,0-2,1 1,-1-2,0 1,1 0,-1-1,0 0,-2 0,0-1,0-1,-1 0,0 0,-1-1,1 0,-1-1,2 1,-1 1,1 0,-1-1,1 0,-2-2,-1-2,-2-1,-1-3,0 1,-2-1,0 0,0-1,0 1,-1-2,2 1,-2-2,-1 1,1-2,-1 0,0 0,1 0,-1 0,0 1,1 0,0 0,1 1,-1-1,1 1,-1-1,0 1,-1 0,0 1,1-2,-2-1,2 0,-1 0,-1-1,2 1,-1 1,0-1,-1-1,0 0,-3-2,1-1,1 1,-1 1,1 1,1 1,-1 0,0 0,2 0,0-1,0 1,-1 0,1 1,-1-2,-2 1,1 1,2-1,-1 1,1 0,-1 1,2-2,-1 2,0-1,-1 0,0 0,2-1,-2 1,1 0,0 0,0 2,0 0,2 0,0 0,0 1,0-1,-1 0,0 0,0-2,1 1,-1 1,1-1,0 3,3 2,0 2,2 0,2 2,1 3,0 1,0-1,0 0,1 1,0 1,-1 1,0 0,1 1,0 0,1-1,-1 0,1 0,-2 0,2 0,-1 0,0 1,2-1,-1 1,0 0,0-1,0 1,1 1,0-1,1 0,0 0,-1 0,0-1,-1 2,1-2,0 1,1 1,-1 0,0-2,1 2,-1-1,0 0,1 0,-1 0,0 0,0-1,0 0,0-1,0 0,0 1,0-1,1 1,-1-1,0 0,-1 0,0 0,1 1,0 0,0 0,1-1,-1-1,-1-1,-2 0,0-2,0 0,0-1,0 0,-2 1,0 0,1 0,1 0,-1-1,-2-2,-2-3,-2-2,-1 0,0-1,-1 0,1-1,-1-1,-1 2,1 0,0-2,-1 0,-1 1,2 0,-1 1,1-1,0 0,0-2,-1 0,0 0,1 1,0-1,0 2,-1 1,1-1,1 1,-1 0,0 0,-1-2,0 0,1 1,-1-3,0 2,1 0,1 1,-2 0,1-2,-1 1,2 1,-2 0,1-1,-1 1,-1 0,1-1,0 1,1-1,-1 1,0-1,0 0,1 1,1-1,-1 2,1 0,-1-1,0 1,1-1,-1 1,1 0,1 0,-1 1,-1 0,1-1,-1 0,1-1,-1 1,1 2,0 3,3 2,0 1,2 0,1 1,0 1,2 0,-1 1,0 1,1-1,0 1,-1 1,1-1,-1 0,1-1,-1 0,1 2,-1-1,-1-1,1 0,1 0,-1 1,0-1,0 0,2 1,-2 0,1-1,0 1,1 0,-1-2,1 0,-1 0,-1 1,0 0,0-1,0 1,0 0,1 1,0 0,1 0,0 0,0-1,0-1,-1 0,-1 1,0-2,1 1,0 0,-1 0,2 1,0 0,0 0,-1 0,0-1,-1 0,1 0,-1-1,0 0,-2-2,-1-1,-1-2,-2-1,-1-2,-1-1,0 0,0-2,1 1,-1 2,0 0,1 0,0-1,0 0,0 0,0 0,0 0,-1-1,0 1,1-2,-2 1,1-1,-1 2,1 0,1-1,-1 1,0-1,-1 0,1-1,0 2,0-1,-1-1,-1 0,1 0,0 0,0 0,-1 0,1 1,1-2,-1 1,0 0,1 1,-1-1,0 0,0 1,1 0,-1 0,-1 1,0-2,0 0,1 1,0-1,0 0,0 0,1 1,-1 1,0 0,0 0,0 0,2-1,-1 1,0 0,1-1,-1 1,0 1,1-1,0 1,0-1,0 2,1 1,1 3,1 2,2 1,0 0,0 2,3-1,-2 2,2-1,-1 1,-1 0,1-1,0 1,0 0,0 0,0-1,0 1,0-1,0 1,0 0,0-1,0 1,-1 0,1-1,-1 1,1-1,1 1,0 0,-1-1,0 1,0-1,1 0,-1-1,0 0,1 1,-1 0,0 0,0 0,0 1,0-1,1 1,1-2,-1 0,0 1,-1-1,0 0,0 1,1-1,1 0,0 2,0 1,1 0,-2 0,1-1,-1-1,1 1,-1 0,0-1,0-1,-1 1,0-2,0-1,-1 1,0-1,0 0,-1-1,-1-1,-2-3,-2-2,0-1,-1-1,-1 1,1-2,-1 0,0 0,1-1,-1 2,1 0,1 0,-1 1,1 0,-1 0,-1-3,-1 0,0 0,1 0,-1 1,1-1,1 1,-1 2,0-2,1 1,0-1,-1 0,0 0,-1 1,1 1,0 0,0-2,1 0,-1 0,1 0,-2 1,0-1,0 1,1-1,0 0,-1-2,-1-1,-1 0,1 1,1 0,0 1,1 0,0 1,1 2,0 0,0 0,-1-1,1 1,1-1,-1-1,1 2,-1 0,0 0,0 0,0 1,1-1,-1 0,1 0,0 1,-1-1,1 2,2 1,1 2,0 3,1 1,1 2,1 0,0 1,1 0,0 0,0 1,0 0,0 1,1 0,-1 0,1-1,-1 1,1 0,0 0,0 0,-1 0,2 1,-1-1,1 0,-1 0,1 0,0 0,-1 1,1-1,-2 1,2-1,0 1,1 0,0 0,0 0,0 0,0-1,0 1,-1-1,1 0,0-1,-1 1,1 0,-1-1,1 1,0-1,0 1,0-1,0-1,0 0,0 0,0 1,1 0,-1 0,1 1,0-1,2 2,-1 0,-1-1,1-2,-2-1,-1 0,0-2,-1-1,0 0,-1 1,-1-1,1 0,-1 0,1-1,0 1,-2-1,-1-2,-2-3,-1-1,-1-2,0 1,-1-1,-1-1,1-1,0 1,0 1,1 0,-1 1,1-1,-1 0,0 0,0 0,0 0,0-2,-2 0,2 0,-1 0,0 0,-1 1,1-1,0 1,-1-1,1 2,0-2,1 1,-1 0,0-1,-2 1,1 0,0-1,-1-1,1 1,0-1,-1 0,1 1,-1 0,2 1,-3-1,1 0,0 0,1 0,-3-1,0-1,1 0,1 0,-1 0,0 1,-1 0,1-1,-1 0,0 0,1 0,1 1,-1 1,-1-2,1 3,2 0,0 0,0 1,1 0,-1-2,-1 1,0-1,-1-1,2 0,-1 1,-2-2,0 1,1 1,1 0,1 1,1 2,0-1,1 1,0-1,-1 1,2 1,0-1,1 0,-1 1,0 0,1 1,-2-1,1 1,1 1,2 2,0 3,1 1,1 2,2-1,-1 2,1 1,1 1,-1 1,1-1,0 1,-1-1,1-1,-2 1,1-1,1 0,0 0,0 1,0 0,0 0,0 0,0 1,-1-2,1-1,-1 1,0 2,1-1,0-1,1 0,-1 1,1-1,0 1,-1-2,1 1,-1 0,0 0,1 0,-1 0,1-1,1 1,0 0,-1 0,0 1,-1-2,1 0,0 1,2 1,-1 1,0-1,-1-2,1 1,-1-2,0 0,-1-1,-1 1,1-1,-1 0,1-1,-1 2,1-2,-2 1,1-1,0 0,1-1,-2-2,-2-1,-1-1,-2-3,0 0,-2-2,-1-1,1 1,0-1,0 1,1-1,0 1,-1 0,0-1,0-1,-1 1,1 0,0 0,-1 0,1 1,-1-1,1-1,-2 1,2 0,-1-1,0 0,-1 1,1-2,-2 1,1 0,0 0,1 1,0-2,-1 2,1-1,-1 1,0-3,0-1,-1 1,0 1,0 0,0-1,0 2,1-1,-1 0,0-1,1 1,-1 0,0 1,1 1,-1-1,1 2,-1-2,0 0,1 0,0 0,0 1,0 0,0 0,0 0,0 2,2-1,-1 0,1 1,0-1,-1 1,1 0,-1-1,-1 0,1 1,1 0,0 0,0 1,1 1,0 1,2 2,1 1,2 2,1 2,0 1,2 1,0 0,0 0,0 1,1 1,1 0,1 2,-1 0,1 0,-3-1,1-1,-2-1,0 0,2-1,-1 1,0 0,1-1,-1 2,1-1,-1 1,1 0,-1 0,2 1,0 0,-1-2,0 1,-1 0,2 0,0-2,0 1,-2 0,2 0,-2 0,2 0,-2-1,1 0,0 0,0 0,0 0,0 0,1 1,-1 1,1-1,-1-1,0 0,-1 0,0-1,1 0,-2-1,1-2,-1 1,0 1,0-1,1 2,0 0,-1-1,0 0,0-1,0-1,0 0,-1 1,1-1,-2-1,-1-2,-1-1,-2-1,0-2,-1 0,-1-1,1-2,-2 0,1 0,0 1,0-1,0 1,-1 0,1 0,-1 0,0-1,0 0,1 0,-1-1,0 1,1 0,-1 0,0-1,0 0,-1 0,0 1,0-1,0-1,-1-1,1 1,-1-1,0 1,1-1,-2 0,1 0,-1 0,1 0,1 2,0-1,0 1,0 0,0 1,-1-2,1 1,-1 0,1-1,-2 0,0 0,0-1,0 0,0 0,1 1,0 1,1 0,-2 0,0-1,0-1,0 1,1 0,0-1,0 2,0 0,1-1,-1 0,1 1,0 0,1 2,0 0,-1-1,2-1,-1 1,1 0,1 1,-1 1,1 2,0-1,0 0,1 0,-1 0,1 2,1 2,0 2,2 1,2 1,1 2,1 3,1 0,0 0,-1 0,1-1,0-1,0 2,-1-1,1 1,-1 0,2 0,0 1,-1-1,1 0,-1 1,0-1,1 0,0 0,1 1,-1-2,0 1,0-1,0 0,0-1,-1 1,2 1,0 0,0 0,0 0,1 0,-1 0,0 1,0 0,1-2,-2 2,1-1,0 1,0-2,0 0,1 1,0 0,-1-1,1 1,-1-1,0-1,0 2,0-1,0 0,2 0,-1-1,0 0,-1 0,0 1,-1-1,0-1,-1 0,2 2,0-1,0 0,-1-1,1 0,-1-1,-1-1,-1 0,0 0,0-1,0-2,-3-2,-2-2,-2-2,-1 0,0 0,-1-1,-1 1,1-2,-1 1,1-2,0 1,0 0,-1 0,-1-1,1 0,-1 1,1-2,-2 1,1 0,0-3,-1 2,1 0,0-1,1 2,0-1,-1 0,1 0,-2 0,0-2,-2-1,1 0,0 0,0 1,0 1,0 0,1 0,0 2,0-2,1 1,-1 1,-1-1,1-1,0-1,-2 0,1 0,0 1,0-1,0 0,0 0,0 0,-1 1,2 0,-1 0,1 1,-1 0,2 0,0 0,-1 0,0 1,0 0,0-1,0 0,0 0,2 1,0 1,1 2,0-1,0 1,2-1,-1 1,0 2,0-1,0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2:47.19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299 74,'0'-1,"-1"-1,-1 1,-2 0,-2-1,0 0,0 0,-1 1,0-1,0 0,0 0,2 0,0 0,-1 0,1-1,-1 1,2 0,3 1,3 0,1 1,3 0,0 0,1 0,0 0,0 0,1 0,-2 0,1 0,0 0,-3-1,-2-1,-4 1,-1 0,-3-1,0 0,-1-1,-1 0,1 1,0 0,0 0,0 0,1 1,-1-1,0 2,2-2,-1 1,-1-1,0 1,0-1,0 0,0 1,1-1,-2 2,0-1,0 1,1 1,3 1,3 0,2 1,1 0,1 1,0-1,1 2,1-1,-1 0,1 0,0-1,0 1,0-1,0 0,-1 1,0-1,0-1,1 1,1 0,0-2,-1 2,0-1,0 0,0 0,-1 1,1 0,0-1,1 1,-1-1,0 1,0-1,-2-1,-2 0,-3-1,-2-1,-1 0,-3-1,1 0,0-1,0 1,1 0,1-1,0 1,0 1,-1-1,0 0,0 1,-1-1,0 2,1-1,0 0,3-1,3 1,3 0,1 0,2 1,1 0,0-1,0 1,0 1,1-1,-2 0,1 0,0 0,0 0,-1 0,0 1,-1 0,0 1,0-1,1 0,0-1,1 1,-1-1,1 0,-1 0,1 0,0 0,-1 0,1 0,0-1,-1 1,1 0,0 0,-3 0,-3-1,-2 0,-2-2,-1 1,-1-2,-1 1,0 1,-1-1,0 0,1 1,-1 1,1-1,1 0,1-1,0 1,-1-1,0 2,0-1,-1 0,0 0,-1 1,0 0,1 1,0-1,1-1,0 0,0 0,3 2,3 1,1 0,3 1,1 0,1 1,0-1,0-1,-1 2,-1 0,1 0,0-1,-1 0,2 1,-1-1,0 0,1-1,0-1,-2 2,0 0,1-1,-1 0,1 0,0-1,-1 2,-2-1,-3 1,-3-3,-1 1,-2-1,-1 0,0 0,0-1,0 1,0-1,0 1,0 0,1 0,-1 1,0 0,1-1,-1 0,0-1,1 1,0-1,1 0,2 1,3-1,2 3,3 0,0 0,2 0,0 0,0 0,1-1,1 1,-1 1,0-1,0 0,-1 0,0-1,-1 1,1-1,0 0,-1 0,1 0,-3 0,-3 0,-2 0,-3-1,-1 1,-2 0,0 0,0 0,0 0,0 0,0 0,0 0,0 0,1 0,-1 0,3 0,1 2,3-1,2 2,3-1,-1 2,1-1,1-1,0 0,0-1,-1 1,0 0,1-1,-1 0,1 0,0-1,1 0,-1 0,-1 0,-4 0,-1-1,-2-1,-2 1,-2 0,0 0,0 1,-1-2,0 1,1-2,0 0,1 1,-1 1,1 0,-2 0,1 1,0-1,-1-1,0 1,1 0,-1 0,0 1,1-1,-1 1,0 0,1 0,1 0,3 2,2-1,1 2,2-1,1 2,1-1,2-1,-1 0,0 0,-1 0,1 0,-1-1,1 0,-1 0,0 1,0 0,1-1,0-1,0 1,0-1,1 0,-1 0,1 0,-2-1,-4-1,-1 0,-3-1,0 1,-3 0,0 0,-1 0,1-1,-1 0,0 1,0 0,1 0,1 0,-1 1,0-1,-1 2,-1-1,1 1,0-1,1 0,-1-1,0 0,0 0,0 0,0 0,0 2,0-1,1 1,-1 0,1 0,-1 0,0 0,1 0,-1 0,2-1,0 0,2-1,2 1,4 0,1 2,3 0,2 2,1-1,0 1,-1-2,-1 0,0 0,-1-1,-1 2,-1-1,0 0,0 0,1 0,0-1,0 1,1-1,-3 0,-3 0,-2 0,-3 0,1 0,2 0,2-1,2 1,2 0,2 0,1 0,1 0,-1 0,0 0,-1 0,0 0,0 0,0 0,0 0,-1 0,1 0,-3 0,-3 0,-2 0,-3 0,-2 0,0 0,-2 0,-1 0,1 0,-2 0,1 0,0 0,1 0,0 0,1 0,0 0,1 0,-1 0,1 0,-1 0,1 0,-1 0,2 2,2-1,3 1,2 0,1 0,1 0,2 0,0-2,1 1,1-1,0 0,0 0,0 0,0 0,-1 0,0 0,0 0,0 0,-1 0,1 0,-1 0,1 0,-1 0,1 0,-1 0,1 0,-1-1,-4-1,-2 1,-2 0,-3 0,-1 0,1 0,-1-1,0 1,0 0,0 0,0 0,0 0,1 0,0-1,-1 1,1 0,-2 1,1 0,0 0,-1 0,0 0,3 0,2 0,4 0,0 1,2 1,1-1,0 1,0 1,0-1,1-1,-1 1,0 0,0 0,0-1,1 0,0-1,1 0,-1 0,1 0,0 0,-1 0,1 0,0 0,-1 0,1 0,0 0,-3 0,-3 0,-2-1,-3-1,-1 1,-2 0,0 0,0 0,0 1,0-1,0-1,0 1,0 0,1 0,-1 1,0-1,1 1,-1 0,0 0,1 0,0 2,4-1,0 2,4-1,0 2,1-1,1-1,2 1,1 0,1 0,0 1,0 0,0-1,-1-1,0-1,-1 1,-1 0,0-1,1 0,-1 0,1-1,1 0,-1 0,1 0,-1 0,1 0,0 0,-3 0,-2-1,-4-2,-2 0,-1 1,0-1,-1 0,1 1,-2 0,1 0,0 0,-1 0,0 1,1 1,-1-1,2 0,-1-1,1 1,0 0,-1 0,0 1,0 0,-1-1,0 1,1 1,0-3,2 2,3 0,2 1,2-1,2 1,2 1,-1 0,1-1,1 0,-2 1,-1-1,0 1,1-1,0 0,0-1,0 0,1 0,-2 1,2 1,-1-1,1 0,0 0,0 0,0-1,0 0,0 0,-1 0,1 0,-1 0,1 0,0 0,-1 0,1 0,0 0,-1 0,1 0,-2-1,-2-1,-3 1,-3-1,-1 0,-2 1,-1-1,0 1,0 0,0 0,1 0,0-1,1 1,0-1,-1 0,0 0,-1 0,1 2,-1-1,1 1,-1 0,0 0,1 0,-1 0,0 0,1 0,-1 0,0 0,3 0,2 1,2 1,2-1,2 0,2 0,-1 1,1 0,-1-1,1 0,0 0,1 0,-1-1,0 1,-1 0,0 1,2-1,0-1,1 1,-1-1,1 0,-1 0,0 0,-1 0,1 0,0 0,-1 0,-1 0,-3-1,-2-1,-2 1,-3 0,-1-1,-2 0,0-1,2 0,-1 1,1 0,-1 1,1 1,2 0,3 0,2 0,3 0,1 0,2 0,0 0,0 0,0 0,0 0,0 0,0 0,0 0,-1 0,1 0,-3 0,-2 0,-4 0,-2 0,-1 0,-1 0,-1 0,-1 0,1 0,0 0,0 0,0 0,1 0,-1 0,0 0,1 0,-1 0,1 0,-1 0,0 0,1 0,-1 0,1 0,-1 0,3 0,2 0,2 1,3 1,1 0,1 1,1-1,1 0,0 0,0 0,0 0,0-1,-1 0,1-1,0 0,-1 0,1 0,0 0,-1 0,-1 0,-3-1,-2-1,-2 1,-1-1,-1-1,-2 1,1 1,-2-1,1 0,-1 0,0 0,1 0,-1 0,0 1,0 0,2-1,0 0,0 1,0-1,1 0,-1 0,0 0,0 3,3 0,2 0,2 1,1 1,0 0,1 0,1-1,0 1,1 0,0 0,-1 0,0-1,1-1,0 0,-1 1,0 0,0-1,0 0,1 0,0-1,1 0,-1 0,1 0,0 0,-1 0,1 0,-3 0,-2-1,-2-2,-3 0,-1 1,-1 0,-1-1,-1 1,0 0,0 1,0-1,0 0,1 1,-1-1,0 2,0-1,1 1,-1-1,1 0,-1-1,1 1,-1 0,0 0,1-1,-1 1,2 1,2 0,2 2,2 1,2 0,2 0,1 1,0 1,2-1,2 0,0 0,-1-2,0 0,-2 0,-1 0,0 0,-1-1,1 0,0-1,0 0,1 0,-1 0,1 0,-1 0,1 0,0 0,-1 0,1 0,0 0,-1 0,1 0,-1 0,0-1,-3-2,-3 0,-3 0,0 0,-2 0,1 0,0 0,-1 1,-1 0,1 0,1 0,-2 0,1 1,-1 1,0-1,-1 0,1 0,-1-1,1 1,-1 0,0 1,3 0,1 1,3 0,2 1,3-1,0 0,2-1,-1 2,-1-1,1 1,0-1,0 0,0-1,1 0,-1 1,1-1,-1-1,1 1,0 0,-1 0,1 0,-3 0,-2-1,-4 0,-1-1,-3 1,0 0,-1 1,-1-1,1 1,0 0,0 0,-1 0,0 0,0 0,0 0,1 0,0 0,0 0,0 0,0 0,1 0,-1 0,1 0,-1 0,1 0,-1 0,1 0,-1 0,0 0,2 2,1 0,2 1,4 0,0 0,1 0,2-1,0 1,0-1,0 0,0-1,1 0,1-1,-2 2,0-1,1 1,-1-1,1-1,0 1,1-1,-1 0,1 0,-1 0,1 0,0 0,-1 0,1 0,0 0,-1 0,-1 0,-4 0,-2 0,-3 0,-2 0,0 0,-1 0,1-1,0-1,1 1,-1-1,0 2,-1-1,1 1,0 0,-1 0,0 0,1 0,-1 0,0 0,3 0,3 0,1 1,2 1,2-1,2 0,0 0,0 0,1 0,0 1,0-1,0 0,0 0,0-1,-1 0,1 1,0-1,-1-1,1 1,-1 0,1 0,0 0,-1 0,1 0,-1 0,1 0,0-1,-2-1,-2-1,-3-1,-3 0,-1 2,-2-1,-1 0,0 1,1-1,0 1,1 0,-1 1,0 0,2 1,3 1,2 0,3 1,1 0,-1 1,2-1,0-1,0 0,1 0,0-1,-1 0,1 0,-2 0,-3-1,-2-2,-2 0,-2 0,-1 0,0 0,0 1,-1 0,0 0,1 0,0 1,0 0,1 0,3 1,3 0,2 0,1 0,1 0,-1 0,-4-1,-4-1,-1 1,-3 0,0 0,0-1,0 0,-1 1,0 0,0 0,-1 1,2-1,-1 0,1 0,-1 0,0-1,0 2,0-1,1 1,0 0,0 0,0 0,1 0,-1 0,0 0,1 0,-1 0,3 0,2 1,2 1,2-1,1 1,1 1,1-1,1-1,-1 1,0 0,0 1,1 0,0-1,0-1,0 1,-1 0,0 0,1-1,-1 0,2-1,-1 1,0-1,1 0,0-1,-1 1,1 0,1 0,0 0,0 0,-2 0,-4 0,-3 0,-3 0,0-1,-1 0,0-2,-1 0,-1 1,1 0,-1 1,0 1,0 0,1-2,-1 1,0 0,1-1,-1 2,0-1,1 1,-1 0,1 0,-1 0,0 0,1 0,-1 0,0 0,1 0,-1 0,1 0,1 0,3 1,2 1,1 0,2 1,1 0,1 1,1-2,1 0,0-1,0 1,-1-1,1 1,0-1,0 1,0 0,-1-1,1 0,-1 0,1 0,0-1,-1 0,1 0,1 0,0 0,0 0,-1 0,1 0,-1-1,0 1,0 0,-1 0,1 0,-3 0,-1-1,-4 0,-1-2,-2 1,-2-1,0 2,0-2,0 1,1 1,-1-1,0 1,-1-1,1 0,-1 1,1 0,-1 1,0 0,1 0,-2 0,0 0,0-1,0-1,1 1,0 0,0 0,0 0,0 1,1 0,-2 0,0 0,0 0,0 0,1 0,0 0,0 0,0 0,1 0,-1 0,0 0,1 0,-1 0,3 0,2 1,0 2,3 0,2 0,2-2,0 2,2-1,-1 0,1 0,0 1,2-1,-1 0,1 0,-1 1,0 0,-1-1,-1 0,1-1,-1 1,0-1,1 1,-1-1,1-1,-1 1,1-1,0 0,0 0,2 0,-1 0,-1 0,1 0,-1 0,-2 0,-3-1,-2-1,-2 1,-1-2,-2 1,0-1,0 0,-2 1,1-1,-1 0,0 1,0 1,1 0,-1 0,0-1,0 1,0 0,-1 0,0 0,-1 1,0-1,0 0,1-1,2 0,-1 0,0 0,0 0,0 2,0-1,-2 1,0 0,-1 0,1 0,1 0,1 0,-1 0,2 0,-1 0,0 0,1 0,-1 0,1 0,-1 0,3 0,3 0,1 1,2 1,2 0,2 1,0-1,0 0,1 0,0 0,0 0,0-1,0 0,-1 1,-1-1,0 1,0-1,1 1,0-1,1 1,-1-1,1 0,-1 0,1-1,1 1,0 0,1 1,1-1,-2 0,1-1,-2 0,1 0,-4 0,-2 0,-4 0,-2 0,-1 0,-2-1,0-1,0 1,1-1,0-1,1 1,-1 1,0 0,0 1,0-1,-1 1,0 0,1-1,-1 0,1 0,-1 0,0 0,1 0,-1 1,0 0,1 0,-1 0,1 0,0-1,3 0,3 0,3 2,1-1,2 1,0 1,0-1,-1 1,1 1,1-1,-1 0,2-1,0 0,1 0,-1 0,1 1,-1-1,0 0,0 0,-1-1,0 0,1 0,0 0,0 0,-1 0,1 0,-1 0,-1 0,1 0,1 0,0 0,0 0,0 0,-1 0,-2 0,-4 0,-1-1,-2-1,-1 0,-1-1,-1 1,0 0,-1 1,0-1,1 1,-1-1,-2 1,1-1,0-1,-1 0,1 1,0 0,1 0,-2 2,0-1,-1 1,-1 0,2 1,-1-1,2 0,-1 0,0 0,-1 0,0 0,0 0,0 0,1 0,1 0,-1 0,0 0,0 0,0 0,1 0,0 0,2 0,3 1,2 1,2-1,2 0,1 1,0 0,0 0,1-1,1 1,-1 0,1 1,0-1,-1 1,1-2,0 0,0 0,2-1,-1 0,-1 1,1 0,-1 1,0-1,0-1,0 1,1 0,0 1,1-1,0 1,0-2,-1 1,-1-1,0 0,0 0,0 0,-1 0,1 0,-1 0,2 0,0 0,0 0,0 0,-3 0,-3 0,-2-1,-2-1,-2 1,-2-1,0 2,0-2,1 0,-1 1,1 0,0-1,0 0,-1 0,-1 1,-2 0,0 1,1-2,0 1,0-1,1 1,0 1,0-1,0 1,1 0,-1 0,1 0,-1-1,-1-1,-1 1,0 0,0-1,0 0,1 0,0 1,-1 0,0 1,0 0,0 0,1 0,0 0,1 0,2 0,4 1,3 1,0 0,2 1,1-1,1 0,1-1,-1-1,1 2,0-1,0 1,0-1,-1-1,2 1,0 0,0 1,0-1,0 0,-1 0,0-1,-1 1,1-1,0 0,-1 0,1 0,-1 0,1 0,-1 0,1-1,0 1,-1 0,-1 0,-4 0,-3 0,-1 0,-2-1,1 0,-2-1,0 1,0 0,-1 0,0-1,0 0,1 0,-1 0,0 0,1 1,-1 0,0-1,1 0,-1 1,1 0,-1 0,0 1,1 0,1 0,4 0,1 1,3 0,1 1,0 0,0 1,1 0,-1 0,1-1,0 0,1-1,0 0,0 1,1-1,0 1,1-2,0 1,0-1,0 0,-1 0,0 0,0 0,0 0,-3 0,-2-2,-4 1,-1-2,-1 1,-1-1,0 1,-2-1,-1 0,-1-1,-1 0,1 1,-1 0,-1 0,1 1,-1-1,1 1,0 0,2 0,-1 0,1 0,-1 0,2 1,-3-1,1-1,1 0,1 1,0 0,0 1,1 1,-1 0,1 0,-1 0,1 0,-1 0,0 0,1 0,-1 0,3 0,3 0,1 1,2 1,2-1,1 2,2-1,-1 0,1 0,0 1,0-1,0-1,0 0,0 0,-1-1,1 1,-1 0,1 1,0 0,-1 0,1 0,-1-1,1 0,1-1,0 1,0-1,0 0,-1 0,0 1,0 0,1 0,0 1,1-2,0 1,0-1,-1 0,0 1,-1 1,1-1,0 0,0 0,-1 1,-1-1,-1 1,1-1,0 0,0-1,0 1,1-1,-1 0,0-2,-3 1,-3-1,-3 1,-1 0,-2 1,-1-1,0 1,2 0,3 0,3 0,3 0,0 2,1-1,-2-1,-2 0,-3 0,-2-1,-1-1,-1 0,-1 1,0-1,0 1,-2 0,1-1,0-1,0 1,0 0,1 0,0 1,1 0,-2 1,0 0,0 0,0 0,1 1,0-1,-1-1,-1-1,1 1,1 0,-1 0,1 0,-1 1,0 0,0 0,0 0,1 0,0 0,0 0,0 0,1 0,-1 0,0 0,-1 0,0 0,0 0,0 0,1 0,0 0,1 0,1 0,3 1,2 1,2-1,3 0,0 0,1 1,-1-1,1 1,-1 0,-1 1,1-2,1 1,-1-1,2-1,-1 0,1 0,-1 0,1 0,0 0,-1 0,1 0,0 0,-1 0,1 0,1 0,0 0,0 0,1 0,0 0,-1 0,0 0,0 0,-1 0,0 0,-1 0,1 0,-1 0,1 0,-1 0,1 0,0 0,-1 0,1 0,-1 0,1 0,0 0,-1 0,-1 0,-4 0,-4 0,-2 0,-2 0,0 0,-1 0,0 0,1 0,1 1,2 1,4 0,3 1,0 0,2 0,0 0,1-1,-1 0,1 0,-1 0,1-1,0-1,0 1,0-1,1 0,-1 0,1 0,0 0,-1 0,-1 0,-4-1,-1 0,-2 0,-2-1,-2 0,0 0,0 0,-1 0,0 2,0-1,0 1,-1 0,0-1,0-1,0 1,-1 0,1 0,-1 1,1-2,1 1,0-1,0 1,-1 0,0 1,-1 0,0 0,0 0,1 0,0 0,1 0,0 0,1 0,1 0,3 1,2 1,2-1,3 0,-1 1,1 0,1 0,0-1,0 0,0-1,1 2,0-1,1 2,0-1,0 0,0 0,-1-1,0 0,0-1,1 0,0 0,0 0,0 0,-1 0,1 0,1 0,-1-1,0 1,-1 0,0 0,1 0,0 0,0 0,0 0,-1 0,1 0,1 0,-1 0,0 0,-1 0,0 0,0 0,0 0,-1 0,-1 0,-3-1,-2 0,-1-2,-2 1,-1-1,-2 2,0 0,0 0,-1 1,0 0,0 0,1-1,1-1,0 1,-1 0,0 0,0 1,0-1,-1 1,1 0,-1 0,0 0,1-1,-1 0,0-1,1 1,-1 1,1-1,-1 1,0 0,3 0,2 1,2 0,2 1,1 0,1 1,0 0,0 0,1-1,1 0,-2 0,1 0,0-1,1 1,0-2,-1 2,0-1,0 1,0-1,1 0,0-1,1 0,-1 0,1 0,0 0,-1 0,1 1,0 1,-1-1,1 0,0 0,-1 0,1-1,0 0,-1 0,1 0,-1 0,1 0,0 0,-2-1,-1-2,-1-1,-3 0,-1-1,-1 0,-2 1,0-1,-1 1,0 0,-1 1,1-1,0 1,0 1,0 0,0 0,0 1,0-1,0 1,0-1,0 0,0 1,0 0,-1 0,0 0,0 1,-1 0,-1 0,1-1,0 0,1-1,0 1,-1 1,1-1,0 1,-1 0,0 0,1 0,-1 0,1 0,-1 0,0 0,2 1,2 1,2 0,2 1,2-1,1 1,0-1,0 2,1-2,-2 2,1-1,1-1,0 0,0-1,0-1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2:55.12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170 41,'2'0,"0"0,2 0,1 0,1 0,-1 0,-3-1,-1-1,-3 1,-2 0,-2 0,0 0,-1 1,0 0,0 0,0 0,0 0,0 0,0 0,1 0,-1 0,0 0,0 0,-1 0,0 0,0 0,0 0,1 0,0 0,1 0,-1 0,1 0,1 0,4 0,2 0,3 0,2 0,0 0,1 0,0 0,1 0,-1 0,0 0,-1 0,1 0,0 0,-1 0,1 0,0 0,-1 0,1 0,-1 0,1 0,0 0,-1 0,1 0,-1 0,-1 0,-4 0,-2 0,-3 0,-1 0,-2 0,0 0,0 0,0 0,2 0,2 1,3 1,2-1,2 0,1 1,0 0,0 0,1-1,1 0,-1 0,1-1,-1 0,1 0,0 0,-1 0,1 0,-2 0,-4 0,-4-1,-2 1,-2 0,0 0,-1 0,0 0,1 0,-1 0,2 0,-1 0,0 0,0 0,1 0,-1 0,1 0,-1 0,1 0,1 0,3-1,2 0,2-1,1 0,1 0,1 0,1 0,0 2,0-2,-1 0,-1 0,-2-1,-2 1,-4 0,0 1,-2 1,-1 0,0-1,0 2,0-1,0 0,0 0,0 0,0 0,1 0,0 1,3 1,3-1,3 1,2 1,1-1,0-1,2 0,-1-1,0 1,0-1,0 0,0 0,-1-1,1 1,0 0,-2-1,0 0,0-1,1 1,0 0,0 1,0-1,-2 1,-2 0,-4 0,-2 0,-1 0,-1 0,-1 0,0 0,-1 0,1 0,0 0,3 0,2 0,3-1,0-1,1-1,2 0,1 1,0 2,-2 1,-2 0,-1 0,-1 0,-3-1,0 1,-2-1,0 0,3 0,2 0,4 0,2 0,1 0,0 0,2 0,-1 0,0 0,0 0,-2 0,-4 0,-2 0,-3 0,-1 0,-2 0,0 0,0 0,0 0,0 0,0 0,0 0,0 0,0 0,1 0,-1 0,3 0,3 0,2 0,3 0,1 0,2 0,-1-1,-1-1,0 0,-1-1,1 1,0 0,1 1,0 1,-1-2,-2 1,-3-1,-3 1,-1 1,-2-1,-1 1,0 0,2 0,4 0,2 0,2 0,2 0,2 0,0 0,0 0,-2 0,-3 0,-2 1,-2 1,-2-1,-1 0,-2 1,1 0,-1 0,0-1,0 0,0-1,0 1,0-1,1 0,1-1,4 1,2 0,3 0,2 0,0 0,1 0,0 0,0 0,1 0,-2 0,1 0,0 0,-2 0,-4 0,-3 0,-1 0,-3 0,0 0,-1 0,-1 0,1 0,0 0,0 0,3 0,2 0,4 0,1 0,3 0,0 0,1 0,0 0,1 0,-1 0,0 0,0 0,-1 0,1 0,1 0,0 0,0 0,0 0,-1 0,0 0,0 0,0 0,-1 0,0-1,-3 0,-4-1,-1 1,-3 0,-1 1,-1 0,0-1,0 3,0-1,0 1,0-1,0 0,1-1,-1 0,0 1,1-1,-1-1,1 1,-1 0,0 1,1 1,-1-1,1 1,-1-2,0 1,1-1,-1 0,1 0,-1 0,0 0,3 0,3 0,2 0,3 0,1 0,2 0,0 0,0 0,0 0,0 0,0 0,0 0,0 0,-1 0,1 0,0 0,-1 0,1 0,-1 0,1 0,-2-1,-2-1,-3 1,-2 0,-3 0,-1 0,-1 1,0 0,0 0,0 0,0 0,0 0,0 0,0 0,1 0,-2 0,1-1,1 0,-1-1,1 1,0 0,-1 1,1 0,-1-1,1 1,-1 0,1 1,1-1,4 0,2 0,3 0,-1 0,-2 0,-2 0,-2 0,-2 0,-1 0,0 0,1 0,3 0,3 1,3 0,1 1,1-1,1 0,0-1,0 0,2 1,-2 0,0 0,-1 1,1-1,-1-1,0 1,1-1,-1 0,1 0,0 0,2 0,0 0,0 0,0 0,-1 0,0 0,-1 0,-2 0,-4-1,-2-1,-3 1,-2 0,0 0,-1 0,-1 1,1 0,0 0,0 0,0 0,1 0,-1 0,0 0,1 0,-1 0,2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2:56.14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94 38,'-1'0,"-2"0,-1 0,0-1,0-1,-1 1,-1 0,1-1,0 0,0 0,0 1,0-1,0 0,1-1,0 0,0 1,0-1,0 1,-1 0,1-1,0 1,0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2:56.78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3:02.14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1:39.00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1,'1'1,"0"0,0 0,1 1,-1-1,0 0,-1 1,1-1,0 1,0-1,-1 1,1-1,-1 1,1-1,-1 1,1-1,-1 3,7 29,21 109,26 74,-19-71,-34-135,-1-6,0 1,1-1,0 0,0 1,0-1,0 0,0 0,1 0,0 0,3 7,-9-58,-16-44,-3-27,-9 5,31 108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3:12.354"/>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3:16.82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1:40.68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1,'1'5,"1"0,-1 1,1-1,1 0,-1 0,1 0,0-1,5 8,7 14,65 130,-4-10,-10 12,4 25,1-9,-66-163,53 131,-55-225,-3 67,-6-219,-7 152,8 56,1-1,-1-32,5 54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1:42.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572 510,'1'10,"0"1,1-1,0 0,5 13,6 33,14 122,-28-162,-9-32,-1-5,-207-329,74 123,132 207,-20-28,30 100,4 51,21 144,-22-244,3 28,-1-21,-3-13,-3-13,0 0,-1-1,0 2,-12-28,-4-11,-6-33,-71-157,85 213,9 23,0 0,0 0,-1 0,0 1,0-1,-6-6,8 67,20 341,-10-295,-9-136,-1-1,-3 1,-1 0,-13-47,17 78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1:50.27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1 149,'0'1,"1"1,1 0,0 2,1 1,-1 1,1-1,-1 0,1 0,-2 1,1 0,0 0,-1 1,1-1,-1 1,1 0,0-1,0 0,0 0,0 1,1 0,-1 0,1 0,0 0,0-1,0 1,1-1,-1-1,0 0,-2 0,0 1,1-1,-1 0,1 0,0-1,0 1,1 0,0 0,0 1,0 0,0 0,0 1,-1-1,1 0,0-1,0-1,0 0,0 1,0-1,-1 0,1 0,0 1,0 0,1-2,1 0,1-2,0 0,1-1,-1 0,0-1,-1-1,1 1,-2-2,1 1,-2-1,1 0,0-1,1 1,1-1,0 1,0 0,1-2,1 0,-1 0,-1 0,1 0,-1 1,0-1,0 1,0-1,1-1,1 0,0 0,0-1,0 0,-1 1,1-1,-1 0,0 1,-1-1,1 1,-1 0,1 1,-2-1,0 2,1-2,0 0,0 0,0-1,0 0,1 0,-1 0,0 1,1 0,-2 1,-1 0,0-1,0 2,0-2,-2-1,1 2,0-1,-1 1,0-1,0 0,0 0,-2 0,-2 4,0 2,-2 1,1 2,0 2,0-1,-1 0,0 1,0 0,1 2,-1-1,1 1,-1 0,1 0,0 1,-1 0,1 2,0-1,-1 0,1-1,0 0,0 0,0 0,1 0,-1 1,0 1,-1 1,1 0,0-1,-1 0,2 0,-1-1,1 0,0 0,-1-1,0 0,1 0,0-1,0-2,0 1,1 1,-1 0,1 0,-1-1,0 2,0 1,0-1,0 0,1-1,0 0,0 0,1 0,-1-1,-1 1,1-1,0-1,0-4,2-1,0-3,2-2,-1-2,1 0,-1-1,1 0,-1 1,0 0,0 0,1 0,0 0,-1-1,0 0,0-1,2-1,-1 0,0-1,0 2,-1-1,0 2,1-1,-1 0,0 0,-1 1,1 0,0-1,0 1,-1-1,0-1,-1 0,1 1,1-1,-1 1,0-1,0 0,-1 1,1 1,-1-1,1 2,0-1,1 0,-1 1,0-1,-1 1,0 1,0-1,0 0,0 1,0-1,0 0,0 1,0-1,0 1,0-1,0 0,0 1,0-1,0 1,-1-1,0 0,-1 1,1-1,0 1,-1 0,1 1,-1 0,0-1,0 0,0 0,-1 1,1 0,-1 1,0 2,0 3,0 2,0 2,0 1,1 2,0 0,-1 1,1-1,0 1,1 0,0-1,0 1,-1 0,1 0,-2 0,1 1,0 0,1 1,0 0,1 1,0 1,-2 2,1-2,0 0,0 0,0 0,0-2,1 1,0-1,0 1,0 2,-1 0,0 2,-1 0,1 3,0 0,1-1,0-1,-1-1,1-1,0-1,1 0,-1 0,0 1,0-1,0 0,0 0,0 0,1 1,0 1,1-2,-1 0,0-1,-1-3,2 1,-1-2,2 0,-1 0,1-1,-1 2,1 0,0-1,0-1,-1-1,0 0,0-2,0 0,1 0,0-1,1 1,-1-1,0 0,1-1,1-1,0-1,1 0,0-2,-1-1,-1 0,0-1,-1-1,1 1,-1-1,-1 0,1-1,-1-1,1 0,0-1,-1 0,0 1,0-1,1 0,0 1,0-1,-2 0,3-1,0 0,-1 0,-1 1,0-1,-2 1,1-1,-1 0,1 0,0-1,1-1,0 0,0-1,0 1,-1 1,0-1,0-1,0-1,1 1,-1 1,0-2,0 2,-1 0,0 0,1 1,-2-1,1 1,0-1,0-1,0-2,0 1,0 0,0 1,0-1,0 2,0 0,0 1,0 0,0 1,0-2,0 1,0-1,0 0,0-2,-1 1,0 1,-1 0,0 0,-1 0,0 1,0 0,0 1,0 0,0 0,2 0,-3 1,1 0,0-1,0 2,-1 1,1-1,-1 0,-1 0,0 0,1 1,0 2,1 3,1 3,1 2,0 2,1 1,0 0,1 1,-1-1,0 0,0 1,0 0,0 1,0 0,0-1,0 0,0 1,0 0,1 0,1 1,-1 0,1 1,-2-1,2 0,0 1,-1 2,2 1,-1-1,0 0,0 0,1-1,0-1,-1 0,2 1,-1 1,-1-2,1-1,1 1,-1 1,0-1,0-2,1 2,-1 0,1-1,0 0,0 0,-1-1,0 1,2 0,0 0,-1 0,1-1,0-2,0 0,0-1,0 0,-1-1,0 1,-1-1,1 0,-1-1,0 0,1 0,1 1,1 0,-1 0,0 0,0-2,-1-3,-1-1,-3-2,0-1,-2-2,0-2,0-2,-1 1,1 0,-1 0,0 1,-1 0,1-1,-1 0,0-2,-1 0,0 0,1 0,-1-1,0 0,0 0,-2 0,2-1,-1 2,2-1,0 1,-2-2,-1 0,0 0,0-1,-1 0,-1 0,1-1,0 1,-1-2,0 2,0-2,0 1,0 1,0 0,-1 1,2 0,0 1,-1 1,2 0,-1 0,0 1,1 0,-1 0,1 1,0-1,1 1,0 0,0 1,0 0,0 0,0 2,0-1,1 1,0 1,0-1,2 0,-1 0,1 1,-1 0,0 0,0-1,0 2,1-2,-1 2,0-1,1 1,0-1,-1 1,1 0,0 0,0-1,-1 0,0 0,0 0,0-1,0 0,2 1,0 3,1 3,1 1,3 0,1 2,0 1,0 0,0 0,-1-1,0 0,1 1,0 0,0 0,1 1,0-1,0 2,1 0,1 0,-2 1,2 0,0 1,0-2,1 1,-1-1,0 1,1 0,-1 1,0 0,1 0,1-1,0 0,-1 0,1-2,-2 2,1-1,1 1,0 0,0 0,0-1,0 0,0-1,1 1,0-1,-1-1,0 2,0-2,1 0,0 0,1 0,-2 1,0-2,-1 0,0 0,1-1,0 0,0 0,0 0,-1-1,-1-1,0 1,0-1,0 0,-1-1,1 0,-2 0,0 1,0-1,1 0,0 1,0 0,0 0,1-1,-1 0,1-1,-2-1,-2 0,-2-2,-1-1,-1 1,-1-3,-2 1,1 0,-2-2,0-1,-1 0,0 1,-1-2,1 1,-1-1,-1 0,1 0,-1 1,1-1,0 0,-1 0,0 0,-1 0,-1-1,1 1,-1 0,1 0,-1 0,1-1,-1 1,1-1,-1-1,-1 0,-1 2,1 0,0 0,0 0,1 1,0 0,0 0,-1-1,0 2,2 0,-1 1,1 0,0 0,1 1,1 1,0-1,-1 1,1 0,0 0,1 2,0-1,0 1,-1-1,1 0,0 0,-1 0,0-1,1 1,-1-1,2 2,1 3,2 0,2 2,2 0,1 0,0 2,1 0,0 0,-1 0,1 0,0 1,0 0,1-1,-2 1,1 0,1 0,0 1,0 1,1-1,1 0,-2 1,1 0,-1 1,0-2,3 2,-2 1,2-1,-1 2,1-1,-1-1,2 1,-1-1,1 0,-2-1,2 0,0 1,0 0,0 0,0 0,0 0,-1 0,1 1,-1-2,1 1,-1-1,2 1,0 0,-2 0,1 0,1-1,-1 0,0 0,0-1,1 1,-1-1,0 0,1 2,0 0,2 0,-3-2,0-1,0-1,-1-1,0 0,-1 2,0-2,-1 0,0 0,0 0,0 0,0 0,-1 0,1-1,0 1,-1-1,2 0,-3 0,-2-3,-2 0,-1-3,-1 0,0-2,-2 0,0 0,0 0,-1-1,0 1,0-1,0 1,0-1,-1 1,0-1,0 0,1-1,-2 0,0-1,-1-2,0 2,1 0,1 1,-1-1,1 1,1 1,-1 1,1-3,-2 2,2-1,-1 0,0 1,0 0,1 0,-1 0,0 0,-1-1,1 1,1-1,-1 2,1 0,-1-1,-1 1,2-1,0 1,0 0,1 0,-2 0,1-1,0 1,1 0,-1 1,1 1,0 0,0-1,1 1,-1 0,2 3,2 0,1 2,2 1,1 0,0 1,0 2,1 0,1-1,-1 1,0 0,0 0,-1-1,1 1,0 0,0 1,1 0,0 0,-1 1,1 0,0-1,-1 1,1-1,0 1,0 1,0-1,2 1,0 1,0 0,0-1,-1 1,0-1,0 0,0 0,0 0,-1 0,2 1,0 0,0 1,0-2,-1 1,1-1,0-1,-1-1,0 0,0 0,1 1,-1-1,-1-1,0 0,-1 1,1-1,0 0,0 1,0-2,0 0,-1-1,-1 0,0-1,-1 1,1 0,0 0,0-2,-3-2,0-1,-3-1,0-3,-2 1,-1-2,1 1,-1-1,0-1,-1 1,0-2,-1 0,-1-1,1 2,0-2,-2-1,1-1,-3 0,0 0,1 0,0-2,-2 2,1-2,-2 1,2 0,-1 0,0-1,0 1,0-1,-1 1,0 0,0 0,-1 0,1 1,0 0,1 0,0 2,-1-1,0 1,1-2,-1 2,2-1,1 2,0 0,0 1,1-1,-1 1,2 0,-2 0,3 0,-3 0,1 0,0 1,0 0,2 0,-1 0,2 1,1 1,0-1,1 1,0 0,0 0,2 1,1 3,3 2,0 0,2 2,0 2,1-1,0 0,0-1,0 0,0 1,1 0,0 2,1-1,0 2,0 0,1-1,0 2,0 1,1 0,1-1,0 1,0 0,-1 0,0 0,1 1,2 1,-2-1,2 1,-1 0,1 0,2 1,0 2,0 0,0 0,0-2,0-1,0 2,0-1,-1-1,1 0,-1 1,-1 0,1 0,0-1,-1 0,-1-1,0 0,-1-1,1-2,0 1,-1 0,1 0,1 0,-1 1,1 0,-1-1,0-1,0 1,-2-2,1 1,-1-1,0-1,0 0,-2-1,1-1,-1 2,1 0,-1-1,1 0,-2-2,0 0,0 1,1 0,0-2,-1 1,-1 0,-1-2,-2-1,-1-2,-3 0,0-2,-1 0,0 0,-1-1,0 0,-1 0,0 0,1-1,0 1,0-2,-1-1,-1-1,0 0,0 1,1 0,0 1,-1-1,1-1,-2 1,1 0,-1-1,1 0,-1 1,0 0,1-1,-1 1,0-1,1 0,-2-1,1 1,-1 0,1 0,-2-1,0-2,-1 1,0 0,0 0,0 0,0 0,0-1,1 2,0 0,0-2,-1 1,1 1,-1 0,0-1,1 1,1 1,-1-1,1 1,-1-1,1 0,-2 1,-1-2,0-1,1 2,0 0,1 1,2 1,-1 0,0 0,1 1,-1-1,1 1,0 0,0 1,-2-1,1 1,1 0,0 0,1 0,-1 0,1 0,0 1,1 0,-1-1,1 1,-2-1,1 1,1 0,-1 1,2 0,0 1,0 1,0-1,0 1,1-1,-1 0,1 0,0 1,2 2,0 3,1 0,2 1,0 1,2 0,0 1,1 0,0 0,0 1,1 0,-1 2,0 1,1 0,0 1,2 0,-1-1,2 2,0 1,0 0,-1 1,0 0,2-1,0 1,2 4,0 1,2 0,-1 0,1-1,0 0,0-1,0 0,-1-1,1 1,-2 0,2 0,1 1,1-1,-1 1,1-1,0 1,0 1,0 0,2 2,2 0,0 0,0 0,-2-1,-1 0,0-1,1-1,-1 0,1 0,-1 0,0-1,-1-1,0-2,-2-1,-1-1,1 1,1 0,-1 0,2 1,-1-1,0-1,0 1,-1-1,-1-2,0-1,-2 0,1-2,-2 0,-1 0,0-1,0 0,0 0,-2-1,1 0,-1-2,-1 0,1-1,-2 0,0 0,-1-2,-1-2,-2-1,-3-1,-1 0,1-2,-3 1,1-3,-1 1,-1-2,1 0,0 0,-2 0,-1-2,-1-1,1 0,-1-2,-1-1,-2 0,0 0,-1-2,-3-4,-1-1,0 2,0-1,0 1,-1-1,-1 1,-1-1,-3-2,0-1,-1-1,1 1,0 1,0 0,0 2,2 1,-2-1,0 1,-3-3,-3-1,3 3,1 1,1 2,-2-1,-1 0,3 2,1 0,1 2,1 0,1 0,1 3,1 0,-1 0,1 0,-1 1,1-1,-1 0,0 0,1 0,1 1,1 1,1 1,0 0,1 1,0 1,1-1,1 0,-2 0,1 1,0-1,2 1,0 1,2 0,-1 1,1 0,1 0,0 1,1 0,0 0,1-1,-1 2,2 0,0 0,0 0,0 2,3 0,3 2,2 2,2 1,1 2,0-1,0 0,1 1,-1 0,1 1,0 1,1 1,1-1,1 2,1 0,-1 0,1 0,1 1,0 0,0 1,1 0,0 1,1 0,0 2,1 0,0-1,1 2,1 0,1 1,0 1,0-1,2 0,0 2,1 1,2 1,1 1,-1-1,2 1,-1 0,0 0,0-1,-2 0,0-2,0 0,-1 0,0-1,-1-1,-1-1,2 2,0-2,-1 0,1 1,-2 0,-1-2,-1-2,3 2,2 2,0-1,-1 1,-1-2,-1-1,-2-1,-1-2,-1 0,-2-1,2-2,-1 1,1-1,-2-1,0 2,-1-2,1 0,-2-1,-2-1,0-1,-1 0,-1 0,-1 0,1-2,-1 0,-1-1,0 1,0 0,-1-3,-2-1,-1-1,-2-1,-3-1,0-1,-2-1,-1-1,0-1,0 0,0 1,-1-1,0-1,-1-1,-2-1,1 0,-1-1,-2 0,0-1,-1-1,-1-1,-2 0,-2-3,-2-3,-1 1,0-1,2 3,1 1,0 0,-1 0,0-1,0 2,-1-2,-1 0,1 1,-1 0,-1 1,0-1,1 0,1 2,1 1,0 0,2 2,1 0,1 2,0 0,1 1,1 0,-1 0,0 1,0 0,2 1,2 0,0 1,0 1,1-1,1 0,-2-1,1 1,0 1,0-2,0 2,0-1,1 0,0-1,-1 1,0 0,0 0,1 1,2 1,0 0,1 0,1 1,-1 1,2 0,2 3,1 1,2 2,2 0,0 2,0 1,1-1,-1 0,0 1,2 2,0-1,0 2,1-1,1 2,0 0,-1 0,1 1,0 0,1 1,-1 0,0 1,4 2,-1 0,1 2,-1-1,0 0,1-1,0 0,-1 1,2 1,0 1,0 2,0-1,0-2,1 0,-1 1,0-1,-1-1,3 2,-2-1,1 0,-1-1,0 2,0-2,-1-2,-1 0,2-1,-1 2,1 0,0 1,1-1,-1 2,-1-3,-1 0,0 0,1-3,0 1,-1-2,1 0,-2 0,0-1,0 1,2 1,-2-2,1 0,-3-1,-1-1,0-2,1 1,-1-1,0 1,0-2,-1-1,-3-2,-1-2,-1-3,-2 0,-1-2,-2-2,-1 0,1-1,0 1,-1-1,1 0,0 0,-1-1,-1 0,0 0,0-1,-1 0,0 0,0-1,-1 0,1 1,-2-2,2 0,-2-3,-1-2,-1-1,1 0,-1 1,1 2,0 0,0 2,1-1,0 0,0 0,0 1,0-1,0 0,0 2,1-1,-1 1,0 0,0 0,0 0,0 1,0-1,1-1,1 1,-2 0,1 0,0 2,0-1,1 1,0-1,-1 0,0 0,0 0,2 1,0 1,0 0,-1 0,0 0,1 0,-2 1,1-1,1 0,1 1,-1 1,1 0,0 0,-1 1,2-1,0 2,0 0,0 0,1 0,-1 0,0 0,1-1,-1 2,1 0,0 1,1 0,1-1,-1 1,-1 2,2 0,1 2,2 2,0 2,2 0,0 0,0 2,2-1,0 3,1 0,-1 0,2 0,-2 0,2 2,0 1,2 1,-1 1,1-2,-1-1,3 5,2 2,1 1,0 0,-1-2,-1-1,0 2,0-1,1 1,0 2,4 3,1 2,-1-2,1 1,1-1,-1 1,0-3,-2-1,1 1,1-1,-1 3,4 2,1 1,1 1,-1-1,-1-1,0-1,-1-1,0 0,0-2,1 1,-2-1,-1-2,0-1,-1 1,1 0,-1-2,2 2,2 1,0-1,0-1,-3 0,0-2,-1-2,-2-1,0 0,0-1,0-1,-1-1,0-1,0 0,0 0,-2-2,0-1,-1 1,0-2,-1 0,0 1,-1-1,-1-1,1-1,1 0,0 0,-1 0,0-1,-1 0,-2-2,-2-2,-1-1,-2-1,-1-1,-1-1,-1-1,0 0,-3 0,1 1,0-2,-1 0,1-1,-1-1,0 0,0-2,-2 0,0 1,1 0,-2 0,1-1,-1-1,-1-2,-1 1,0-2,-3-4,-1 0,-1-2,0 1,0 0,1 4,1 1,-1 0,0-1,-2 0,0-2,-5-4,-1-1,-1-1,1 0,1 2,0 1,-4-3,-1 0,2 2,3 3,-4-4,-4 0,0-1,1 2,5 4,-1-1,0 1,-2-2,-1 2,1 0,-1-1,1 1,0 1,0-1,-1 2,2 0,0 1,-1 1,2 0,2 3,-1-1,-1-1,3 2,-2-1,0 0,2 1,2 2,1 2,0-1,2 2,2 2,0 0,2 1,1 0,0 2,0-2,2 1,0 0,2 1,0 1,0-1,0 2,1-1,2 2,2 1,1 1,1 1,2 1,1-1,0 1,1 1,1 0,-1 2,0 1,1 0,1 1,0 0,1 1,1 1,0-1,1 2,0 1,1 0,-1 0,1 0,0 1,1 0,-2 0,2 1,-1 0,3 1,0 1,0 0,-1-1,1 2,0-1,0 0,2 1,0 0,0 0,1 1,0 0,0 0,0 1,1 2,1 0,-1 0,1 0,0-2,-1 0,0-2,1 1,-1-1,-1-1,0 2,0-2,-1-1,0-1,-1 0,1 0,-1-2,2 2,0 0,-1 1,0-2,0 0,1 0,-1-1,-1-2,-1 0,-1-2,1 0,0-1,-1 2,0-1,0-1,-1 0,0 1,1-2,0 0,-1-1,-1-1,0 0,-2 0,0-1,-1 0,-1 0,1-2,-1 0,-1 0,0 0,-1-2,-1-1,-2-2,-3-1,-2-2,0-1,-1 0,0 1,0-1,0 0,-1-1,-1 0,1 0,0-2,-2 1,1 0,-1-2,0 1,0-1,-1 0,0-1,0 0,0 0,-4-2,-1-2,0 1,0-1,0 2,1-2,0 1,0-1,-2-1,1 0,-1 0,1 0,0 1,0 0,0 0,-1 1,-3-5,-3-1,1-1,0 0,2 2,1 1,2 3,-1 1,2 1,1 1,1 2,1-1,0 0,-1-1,0 1,1 0,1 1,0 0,-1 1,1 0,-1-1,1 1,1 0,-2-1,0 1,1 1,-1 1,3 0,1 2,1 0,0 1,1-1,-1 2,1 0,1-1,0 2,1-2,-1 2,1-1,0 1,1 1,2 1,1 3,0 2,3 1,2 2,2 1,-1 0,1 1,0-2,-1 2,0 0,1 0,-1 0,2 0,-1 2,1-1,0 1,0 1,1-1,0 1,1-1,0 1,0 1,0 0,0-1,-1-1,2 1,0 0,0 2,0 0,0 1,1-1,-1 0,1 0,2 1,-1-1,3 6,1 0,-1 0,2 2,2 1,-1-2,0-1,-2-1,-1-3,0 1,-2-3,-2-1,2 1,-1-1,-1 0,0-2,0 0,-1 0,2 2,1 1,-1-1,1-2,-2-1,0 0,-2-1,-1-1,1 0,-1-1,-1 0,0 0,0-1,-1-1,-1 0,1 0,-2 0,1-1,1 1,0-1,-2 0,1-1,-1 0,-1-1,0 0,0 0,-1-2,-2-1,-2-3,-2-1,-1 1,-1-1,0-1,0 0,1 0,-2 0,1-2,-1 1,0-1,0 0,-2 1,0-2,-1 0,0 0,0-1,0 1,0-1,0 0,-1 0,1-1,-1 1,-1-1,-2-2,-1 0,0-1,0 0,0 1,1-1,0 2,1 1,0-1,-1 0,1 1,-1 0,2-1,-2 1,0 2,0-1,-2-2,0 1,1-1,0 1,1 0,1 0,0 2,0-1,1 1,1 1,0 0,0 1,1 0,-2 0,1 1,0-1,1 1,1-1,0 1,0-1,0 2,2-1,-2 1,0 0,0 0,1 1,1 0,0 1,1 0,0 1,0 1,3 2,1 3,0 1,3-1,1 3,1 0,0-1,0 0,1 1,1 1,0 2,0 1,0 0,1 0,0 0,2 1,-1-1,0 1,0 1,0 0,2 1,1 1,0 0,1 1,-1 0,0-1,-1 0,1 1,-1-1,0-1,2 1,-1 0,2 0,-2 1,0-1,1 0,0 0,1 1,-1 1,0-1,3 1,-2-1,-1 0,-1-2,1 1,-1-1,0 1,1 0,-2-1,1 1,1-1,0-1,0 2,-1-2,2 0,0 2,-1-1,1 0,-1-1,-1-1,-1 0,0-1,-2-2,0 0,0-1,-2-1,1-1,0 1,0-1,0 1,-1-2,0 1,0-1,-2 1,0-2,0-1,0 1,-1-2,1 0,-3-1,0-1,-3-2,0-1,-2-1,-1-1,0-1,-1 0,0 0,-1-2,-1 0,0 0,-1-3,-1 1,-1-1,0-1,-1-1,0 1,-2-3,1 1,-1-1,-1 0,-1 0,0 1,-1-2,1 0,-3-2,0 0,-2-3,-2 0,0-1,1 0,-2 1,2 1,-1-1,1 1,-1 1,0-1,-1 1,2 1,2 2,2 1,0 0,-2-1,-3-4,1 1,-1 0,1 2,1 0,3 1,0 1,3 2,1 3,2 0,-2 0,1 0,0 0,-4-2,1 1,0-1,3 2,-1-1,2 2,0 0,1 0,0 0,1 2,-1-2,1 1,0-2,0 2,1 0,0 1,1 1,0-1,1 1,1 2,1-1,0 1,0 0,-1 1,1 0,0 1,2 2,2 2,2 0,0 3,2 0,0 1,0 0,1 2,-1 1,0-1,1 1,1 0,-1 0,2 1,-1 1,1 0,0 1,-1 0,1 1,1 0,-1 0,1 0,-1 1,1 0,1 1,1 2,0 0,1 0,-1 0,1 1,-1 1,1-2,-2 0,2 1,0 0,0 0,-1-1,0 1,0-1,0 0,-1-1,2 1,0 0,0 0,0-1,0 0,-1 0,0 0,1 0,-2 1,1-1,0 0,1 0,2 1,-2-1,0-1,0 0,0-1,-2-1,0 0,0-2,0 0,0-1,0 1,-1-2,0 1,0-1,-1 0,1-1,0-1,-1 0,-1 0,0-2,-1 0,0 0,1-1,-1 0,0 0,-1 0,-1-2,-2-3,0-1,0-2,-1-2,-2 1,1-1,-1 1,0-1,-2 0,1-1,0 1,-1-2,2 0,-2 0,1-1,0 0,-1 0,0 0,1-1,0 0,-1 0,0-1,0 0,0-1,0 0,-1 0,0 1,0 0,0-1,1 1,-1 0,0 0,0-1,0 1,-1 0,1-3,-1-1,0 0,1 1,0 0,-2 2,2 1,-1 0,0 0,1 1,0-1,0 0,1 0,0 0,-1-1,0 1,0 0,0-1,0 1,1 0,0 1,-1-1,1 0,1 1,-2 0,0 0,0 1,0-1,0 0,0-1,2 2,-2-1,1 0,0-1,1 2,-1-1,0 1,0-1,1 1,-1 0,0 1,0 0,1 1,-1 0,2 1,-2 0,2 1,-1 0,2 2,0 3,2 1,0 1,2 1,-1 1,2 1,0 0,2 2,-1 0,2 1,-1 0,1 0,0 0,1 1,0 1,1-1,1 1,0 1,-1 1,0-1,2 2,0 0,0 0,1 1,0 0,-2-2,-1 0,1 0,1 0,1 1,2 1,1 2,0 1,-1-1,0 0,1-1,-1 1,1-1,4 5,1 1,0 0,-2-2,-1 0,-2-2,1-1,-1 0,1 0,-1 0,1-1,-1 0,1-1,-2-2,0 0,0 0,0 0,0 0,-1 0,1-1,0 2,2 0,0 0,-1-1,-2-3,-1 0,0-2,-2 0,-1 0,-1-2,-1 1,1-1,0-1,0-1,0 0,-2 0,-1 0,1 0,-1-1,1-1,-1-2,-1-1,-3-2,-2-3,-2-2,-1 0,-2-1,1 0,-1-1,1 1,-1-1,-1-1,0 0,-1 0,-1-2,0-1,-2 0,1-1,-1-1,-1 0,0 0,-4-5,-2-2,-1 0,0 1,-1-1,0 1,0 0,2 0,-3-1,0 0,-1 0,4 3,1 2,-1 0,-2-1,-5-5,-3-2,-1-2,1 3,1 0,1 2,1 1,2 1,-1 1,2 0,2 1,0 1,-1 1,1 2,0 0,1 1,-1-1,-1-1,2 0,0 0,0 2,0 0,-1 0,2 1,1 1,1 1,2 1,0 1,1 1,1 0,0 0,1 0,0 2,1-1,1 0,-2 0,1 1,1 1,1 0,0 0,1 2,0 0,1 1,3-1,-2 0,1 3,1 0,3 3,0 1,1 1,1 0,1 1,0 1,1 0,1 0,0 2,2 0,-1 2,2-1,0 1,0 1,1 1,-1 0,1 1,0-1,0 0,2 1,0 1,0 0,1 0,1 1,0 0,1 1,1 1,-1 0,1 0,-1-1,2 3,2 0,-1 0,0-1,0 1,0-1,0-1,-1 0,-2-3,2 2,1 0,1 1,-1 0,0-1,-1-1,0 0,0 0,0 0,1-1,0 1,1 0,2 0,1 0,-2-1,-1 0,0 0,-3-2,-2-1,0-1,-1 0,1 0,-1 0,1-2,-1 1,-1-2,0 1,0 0,2 0,-1 0,0-1,0 1,-1-1,-1-2,-1-1,-1 1,0-1,0 0,1 0,1 0,1-1,-4-2,-3-2,-2-3,-4 0,-1 0,0-1,0-1,-3-2,0 0,0 0,-1 0,0 1,0-2,0 1,-1-1,0-1,0 0,0 1,-1-3,-1 1,1 0,0 1,0 0,-1 0,-1-1,1 0,-1 1,-2-3,1 1,-1 0,0-1,0 2,1-1,1 2,1-1,-1 1,1 0,-1 0,2 3,1-1,1 0,-2 1,2-1,-1 0,0-1,-1 2,-1-2,0 1,2-1,-1 1,1 1,1 0,0 0,1 1,-1 0,1 0,1 1,-1-2,1 1,-1 1,1-1,0 1,0-1,-1 0,1-1,0 0,0 1,1 1,0 1,0 0,2-1,-1 1,1 0,0 0,1 1,0 2,1 3,0 2,0 2,1 0,1 1,0 1,2-1,0 1,0 1,1-1,-1 0,1 1,0-1,0 3,1-1,0 1,1 1,-1 0,0 1,0-1,1 1,0-1,0 0,1 3,0 0,1 1,0-1,0 0,0 0,1 1,0 1,0-1,0 0,1 0,1-1,-1 0,0 0,0 0,-1 0,-1-2,0 0,-1-1,0-1,0 1,2 2,2 1,0-1,1 1,-2-2,1 0,-2-1,2 0,-2-1,1 1,0-2,0 0,1 1,-1 0,0-2,-1 0,0-1,-2-1,0 0,-1-1,0 0,-1-2,0 0,1 0,-1 1,1-2,-1 1,1 0,-1-2,0 1,-1 0,-1-3,-1-1,-1-2,-2-1,-2 0,0 0,-1-1,1-1,-1 0,-2-2,-1 1,1-2,-1 1,1-2,-1 0,1-1,-3-2,-1-1,0-1,-1 0,-1 0,1 1,1 0,-1 1,0-2,-1 1,1-1,0 1,-2-1,1-1,-2 1,2 1,-1 0,2 1,0 2,-1-1,0 0,0-2,-1 1,1 0,-1 0,1 2,0-1,1 1,0 0,0 0,0 1,0 0,1 1,1 0,-1 1,1 0,-1 1,3 0,0 0,1 0,-1 2,0 0,1 0,1 1,-1 1,1 1,3 2,1 1,2 1,-1 2,2 1,1 1,1 0,-1 1,1-1,-1 0,0 1,1 0,0 2,1-2,-1 0,1 1,-1-1,2 2,-1 1,1 1,0-1,0 1,1-2,-1 2,1-1,0 2,2 0,-2 1,0-1,1 0,0 0,0 0,0-1,1 2,0-1,0 1,-1 0,0 0,0-2,1 1,0-1,1 1,-1 0,0 0,-1 0,1-1,1 0,-1 1,-1-1,1 0,-1 0,0 0,0-2,0 0,1 0,-2 0,0 0,1 0,0 0,-1 0,1 0,-1 0,0-1,0-1,-1 0,1-1,-2-1,0-1,0 0,0 0,0 0,-1 0,0-1,0 1,1-1,0-1,-1-1,-3-2,-2 0,-1-2,-2-2,-1-1,0-1,0 0,-1 0,1-1,-1-1,-1 0,0-2,-1 0,-3-4,-1-2,-1-1,0 1,1 1,-1 0,1 0,0 1,2 1,0 2,0-2,-2 1,-2-4,-4-5,-2-2,-1 0,-1 1,2 2,1 0,2 2,1 1,-1 1,0-1,-3-4,-3 0,1-1,-1 1,1 1,1 1,1 1,3 2,0 1,1 2,0 0,-1 1,-2-3,-1-2,1 1,1 1,2 0,0 3,1-1,1 2,1 1,1 0,-1 0,1 1,1 0,0 0,-1 1,2 1,0 0,0 0,2 1,1 0,1 2,1 1,0-1,0 1,0 0,0 0,1 1,-1 0,1 1,2 2,1 2,1 1,3 2,0 1,2 2,0 1,1 0,0 0,-1 0,-1-1,1 1,0 1,-1 0,2-1,-2 1,1-1,-1 0,1-1,-1 1,1-2,0 1,0 0,-3-1,1 0,0-1,1 1,-1 0,0 0,1 0,-1 0,1 0,0-1,0 1,1 0,-1-1,-1 1,-1-2,0 0,-1 0,1 1,0-1,0-1,1 1,-1 1,0-1,0 0,0 0,0-1,-1 0,2 0,-1-1,-1 1,0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1:54.09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0,'1'0,"1"0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1:57.36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769 807,'-1'0,"0"2,-1 0,1 2,-1 0,0 1,-1 0,0 1,1 0,0 0,0 0,0-1,1 0,0 1,-1-1,0 2,0-1,0 0,0-1,0 0,-1-1,1 1,-1-1,0 1,0 1,0 0,0 1,0-1,1 1,-1 0,-1 1,0 0,0 0,1 0,0-1,0 0,-1-1,1-1,0 0,1 1,1 0,0 0,1 0,-1-1,0 0,-1-2,1-2,1-4,-1-1,2 0,1-1,-1-1,1 1,1 0,-1-1,-1-1,1 0,0-1,1 1,0 0,-1 0,0 0,0 2,0 0,-1 0,1-2,-2 0,2-1,-1 1,1-1,0 1,0-1,0 0,0 0,1 0,-1 1,-1 0,1 1,0 1,0-1,-1 1,0-1,-1 0,0 0,0 0,0-1,0 0,0 1,0-1,0 0,0 1,0-1,0 0,0 1,0-1,0 1,0-1,0 0,0 1,-1 0,-1 1,1 0,-2-1,0 2,0-1,-1 0,0 0,0 0,1 1,-1 0,0 0,-1 1,-1-1,1 0,0 0,0 1,-1 1,0 1,0 0,0 1,-1 0,1 0,-1 0,0 0,0 1,1-1,-1 1,1 0,-1 1,0-1,2 1,0 0,-1 1,1 0,0 0,1 0,0 1,0-1,1 0,-1 0,0 1,0 0,0 0,1 1,-1 2,1-1,0 1,1-1,-1 0,0-1,0 1,1 0,0 0,-1 0,1 1,1 0,-1-2,0 0,0 0,1 1,0 1,-1 2,0 0,1 0,0 0,1-1,0-1,0 0,0 0,0 0,0 0,0 1,0 0,0 0,0-1,0 1,0 2,0-1,0 1,0-2,0 0,0-1,0 0,0 1,1 0,1 1,-1 0,0 0,1-1,1 1,0 0,0-1,-1 0,0-1,1 0,-2 1,2-1,-1 0,0-1,0 0,0 0,1 1,0-1,1 1,-1-1,-1 1,1-1,0 0,1 0,0 0,-1-1,1 1,-1-1,1 0,-1 0,1-1,-1 0,0-1,0 1,1 0,0 1,1-1,1 1,0-1,0-2,0 1,-1 0,2-1,0-1,0 0,0-1,0 0,0 0,0 0,0 0,0 0,-1-1,1-1,0-1,-1 1,1-2,-2 0,0 0,0 1,0 0,-2-1,0 0,0 0,0 1,0-1,0-1,1 2,0-2,-1 1,0-2,0 0,-1 0,0 0,1-1,0 0,-1 1,1-1,-2 0,1 1,0-1,0 0,-1 1,0-1,-1 0,0 1,0-1,0 1,0-1,1 0,0 1,1-1,-1 1,0-1,-1 0,1 1,-1-1,0 0,0 1,0-1,0 1,0-1,-1 0,1 1,-1 0,0 1,-1 0,1 0,0-1,0 1,-1 0,-1 1,1 0,-1 0,2-1,-1-1,0 0,-1 0,0-1,1 0,-1 2,1-1,-1 2,0 0,1 0,-1 0,0 0,0 0,1 1,-2 0,0 0,0 1,0-1,-1 1,0 1,-1 0,0 1,-1 0,1 0,-1 0,0 0,0 0,1 0,-1 0,0 2,1-1,0 2,1-1,0 1,0 1,-1-1,-1 1,-1-1,1 1,1 0,0 1,1-1,0 1,1-1,1 1,-1 0,1 0,0 0,0-2,0 1,0 2,1-1,-1 1,1 0,1 0,-1 1,0 1,1 0,0 0,0-1,1 1,-1 0,1 0,0 1,0 0,1 1,-1 1,0 0,0 0,1 0,0 1,2-1,0 0,0-1,1 0,0-2,-1 0,1 0,-1-1,0 0,1 0,0 1,0-2,-1 1,1 1,1-1,-1 1,0-2,-1-1,1 0,-1 2,1-1,0 0,1 1,1 1,0-2,0 1,1-2,0 1,-1-1,0 0,0-1,1 0,0 0,1 0,1 0,-1-1,0 0,-1-1,1-1,-3 0,1 1,-1-1,0 0,1 0,1-1,1 0,1 0,0 0,0 0,-1 0,0 0,-2-1,0-1,-1 1,0 0,1-1,0 0,0-1,1 0,-2 0,0 0,0 0,1 1,0-2,0-1,0 1,0 0,-1 0,-1 0,0-1,0 0,1 0,0 1,-1 0,0 0,0-2,1 1,-1-1,-1 1,0-2,-1 0,2 0,-2 1,2-1,-1 1,-1 0,0-1,0 2,0 0,-1 0,0-1,0 1,-1-2,1 1,-1-2,0 0,-1-1,1 0,0 0,0 0,0 1,0-1,0 1,0 0,0 0,0 1,0-1,0 0,-1 0,-2-2,1 0,-2-1,-1 0,1 1,-1-2,1 1,-1 0,1 1,-1 1,0-1,-1 0,0 0,-1 0,0-1,1 0,-1 0,0 0,1 0,-1 0,-1 0,0 1,0 1,1 2,0-1,0 0,0-1,0 1,0 0,0 0,-1 0,0 1,0 0,0 0,0-1,0 0,0 0,-1 0,0 0,0 0,1 3,0 0,1 1,0 1,2 1,0 0,1-1,-1 0,-1 1,0 1,0-1,1 0,-1 0,1 1,-1 1,0-1,-1 1,1 1,0 2,1 0,0 0,0 0,1 0,0 0,1 0,-1 0,2 2,-1 0,1 0,-1 2,0-1,0 2,0 0,1 0,0 0,0 0,0 0,-1 0,1 1,0-2,0 1,1-1,1 1,-1 0,1 0,1 0,-1-1,0 1,0 0,0 1,0-2,0 1,0 0,0 0,0 0,0 0,0 1,0-1,0 0,0 1,0 0,1 1,2-1,0 1,-1 0,0-1,1 0,-1 1,1-2,0 1,0 0,1 1,0-1,-1 0,1-1,1 1,-2-1,2 1,0 0,0-2,-1 0,0 1,1-1,-1 1,1 0,0-1,0-1,1-1,0 0,-1 1,0-1,1 1,0 1,-1-2,1-1,-1 0,0-1,0 0,0 0,0 0,1 0,0 0,1 0,0 0,0-2,1 0,0 0,2-1,-1 0,-1 1,-1 0,-1 0,0 0,0 0,0 0,0-1,1 0,-1 0,2 0,1 0,1-1,-1-2,1 0,-1 0,0 1,0 0,-1-1,0-1,2 2,-1-1,1-1,-1 0,-1 0,0 0,0 0,1-1,-1 0,3 0,0-1,0 0,0-1,0 1,-1-1,0 0,-2 1,0 0,-1 1,1 0,0-2,-1 0,0-1,-1 2,-2 0,0 0,1 1,-1-1,0-1,0 1,0 0,0-1,1-2,-1 0,0-1,0 1,-1 0,0 0,-1 0,1 1,0 1,-1 0,-1 0,0 0,0 1,-1-2,0 0,1 0,0-2,1 0,-1-1,-1 0,1 0,-1 1,0 0,0 1,0-1,0-2,-1 1,-1-1,0 2,-1 0,0 0,-1 1,0 0,0-1,1 0,0 1,0-1,-1 1,0-1,-1 1,0 0,0-2,-1 2,1 1,1 0,-1 1,-1-2,0 0,0 2,0-2,-1 1,-1-1,0-2,0 1,0 0,1 2,0 0,0 0,0 1,0 1,1-1,-1 2,1 0,0 0,0 1,-1-1,1 1,-1 0,0 0,-1 0,1 0,0 1,1 1,-1 0,1 1,0 1,-1 0,1 0,-1 0,0 0,1 0,-1 1,1 1,0 1,1-1,1 2,-1-1,0 0,1 2,1-1,-2 0,2 1,-1-1,0 0,0 0,1 0,0 0,-2 1,2 1,-2 0,2 1,-1-1,1 1,-1 0,0 1,0 0,0 1,-1 0,1 0,1 1,0 1,-1 2,0 0,0 1,1-1,-1-1,1 0,-1 1,1-1,1 0,0-1,1 1,1 0,0 1,0-1,0 1,0 1,0 0,0 0,0-1,0 0,0 0,0 1,0 0,0 1,0-1,2 0,-1 0,2 1,-1-1,2 1,-1-1,0 2,2-1,-1 0,0-1,1 0,0 0,0-1,-1 0,0-1,1 0,-2 0,1-1,0 0,1-1,0 0,0 0,0-1,0-1,0-1,-1-1,1 1,-1-1,1 1,0 1,2-1,-1 0,0-2,-1 0,-1 0,1-1,0-1,0 0,-1 0,1-2,0 2,1-1,0 0,1-1,-1 0,1-1,1 0,0 0,1 0,1 0,-1 0,-1 0,0 0,-1-1,0-1,-1 0,1-1,1 0,1-2,0 0,0-1,0 0,-1 1,-2-1,-1 2,1 0,-1 1,0-2,-1 0,1-1,1 0,0-2,1 1,-2 0,-1 0,1-1,1-1,-1-2,1-1,1-1,-2 1,-1 0,1 1,-1 1,0 0,1-1,0 0,0-1,1-1,-2 0,0-4,0 0,-1 1,0 1,1 2,-1 1,-1 2,0 1,-1-2,-1 0,0-1,0-1,0 1,0 1,0 1,0 0,-1 1,1 1,0 1,0 0,0 0,0 0,0-1,-1 0,0 0,-1 1,1 0,-1 0,0 0,-1 1,1-1,-2 0,1 1,1-1,-1 2,-1-1,1-1,-1 1,-1 0,0 0,0-1,1 1,0 0,0 1,0 1,1 0,-2 1,0-2,0 1,-1-1,-1 1,2-1,0 0,-1 2,1 1,-1 1,1-1,0 0,0 1,-1 0,0 1,0-1,0 1,-1 0,1 0,-1 0,-1 0,1 1,1 1,0 1,1-1,1 0,-2 1,1 1,-1 1,-1-1,1 0,-2 3,-1 0,0 0,1 0,-1 2,1-1,0 0,1 0,0-1,-1 2,0 0,0-1,0 1,-1 0,2-1,0 2,0-2,-1 2,0 1,1-1,0 1,0 0,-1 1,0 1,0 0,0 0,0-1,1 1,-1-1,1 1,-1 5,-2-1,1-1,2 0,-1-1,1-1,1 0,0-1,0 0,1-1,0 0,0-1,1 0,-1-1,2 0,0 0,0 0,1-1,1 0,0-1,0 0,-1 0,1 0,0 0,0 0,1 1,0-1,0 0,0-1,0 0,0 1,1 0,1 0,-1 0,1-1,1 0,0-1,1-1,0 0,0 1,1 0,0 0,1-1,-1 0,0-1,0 0,2-1,1-1,-1 0,2-1,0-1,-1 0,0 0,0 0,-1 0,0 0,0 0,-1-1,1 1,-1-1,2 0,0-2,0 1,0-1,-1 1,0-2,1 0,1 0,-1 0,-1 0,1-1,-1 0,0 1,-1 0,1-1,0 0,0 0,1 0,0 0,0-1,-1-1,0 0,1-1,0 0,-1 0,0-1,-1 2,0 0,0-1,0 1,0-2,1 1,-1-2,1 2,-2-1,0 0,1 0,-2 0,0-1,1 1,-1 0,0 0,1 0,0 0,0-1,0 0,-2 1,1 0,0-1,-1-1,0-1,0 2,-2 0,1 1,0 0,0 1,0-1,0 1,0-1,-1 0,0-2,-1 0,1-1,-1 2,0 0,-1 0,1 2,0 0,0 0,0 1,-1-1,0 0,-1 0,1 0,-1-1,-1 1,-1-3,-1 1,1 0,0 0,0 0,-1 1,0-1,0 1,1 1,-1-1,-1 1,0 0,0 0,0 1,-1-2,0 2,1-1,-1 0,0-1,0 0,-2 0,1 1,-1 0,-1-1,0 0,0-1,-1 2,0-1,0 2,-1 0,1 0,0 0,0 1,0-1,0 0,-2 0,0 0,0 1,1 0,-1 0,1 1,-1-1,0 1,0-1,0 2,-1-1,0 1,1 2,-1-1,-1 0,2 0,0 1,1 0,0 0,-1 1,0 1,0 0,0 0,1 0,-1 0,-1 0,0 0,0 0,1 0,0 0,0 0,0 1,1 1,0-1,0 0,1 3,0-1,0 1,-1 0,1 0,1 0,-1 0,0-1,0 1,-1 0,-2 1,1 0,1 0,-1 2,1-1,2-1,-1 1,1 0,0 0,-1 0,1 1,1 0,1 0,0-1,0 1,0-1,0 0,-1 1,2 1,-1 0,0 0,-1 2,0 0,1 0,1 0,0 0,1 0,-1 0,1 0,1 0,1 1,-1 1,2-2,0 0,0 1,-1 0,1 0,0-1,1 0,1 1,0 0,1-1,0 2,0 0,0-1,0 0,1 1,-1-1,0 0,0 0,0 1,1 0,0-2,1 1,0 0,2 0,-1 0,1-1,1 1,0-1,0 0,0 0,0-1,0 1,1 1,1 0,-1-1,2 2,-1 0,2-1,-1-1,1 0,-1 0,1 0,0-2,0 1,-1-2,0 0,2 0,0 1,0-1,2 1,-1-1,-1-1,0 0,0-1,0-1,-1 0,0 0,0-1,1 0,0 0,1 0,0 0,0 0,0-1,0-1,1 1,1 0,-1 0,2-1,-1 0,0-1,0 0,0 0,-2 0,2 0,4 0,2-1,-1-1,-1 0,-1-1,0 0,1-1,0 2,-1-1,-1-1,-1 0,1-1,0 1,-1-1,2 1,-1-1,0 0,0 1,-1 0,0-1,-1 0,1-1,1 1,0-1,-2-1,0 1,1 0,0 0,-2-1,2 0,-1-1,0 1,0 0,-1-1,2-1,-1-1,0 0,-1 0,1 2,-3 0,-2 1,1-1,-2 1,0 0,1 0,-1-2,0 1,1 0,0-1,0-1,0 0,0-1,-1 1,-1 1,-1-1,0 2,0 0,0 0,-2 0,0 1,0-1,1 0,-1 0,0 0,0 0,-1 1,-1-1,0 0,1 0,0 1,-1-1,0 1,0-1,-1 0,0 0,0 0,0 0,0-1,0 0,-1 1,-1 0,0 0,-1-1,0 0,-2 1,1 0,0 2,0-1,1 2,0-1,0-1,-2-2,0 1,-1 0,1 0,-1 1,0-1,-1 2,0-2,0 2,1 0,-1 0,0 1,0-2,0 1,0 0,-4-2,0-1,-1 1,-1 0,2 1,2 1,1 1,1 1,0 0,-1 0,0 0,-2 0,0 1,-2-2,0 0,0 2,-2-1,2-1,1 1,-1 1,1 1,0 1,1 0,0-1,-1 0,0 1,-1 1,-2-1,1 1,0 0,1 0,2 0,-2 1,1-1,1 0,2 0,-2 0,1 0,0 0,0 0,-1 0,0 0,1 1,0 0,0 2,0 0,0-1,0 1,1-1,-1 1,0 1,1 0,-1-1,0 2,0-1,1-1,1 1,-1 0,-1 0,1 0,1 1,-1-1,1 0,1 0,-1 0,0 0,2 1,-1 0,-1 0,0 1,1 0,0 0,0 0,0 0,1 0,-1 0,0 1,1-1,0 2,0-1,1-1,0 1,1-1,0 0,1 2,0-1,-1 0,-1 1,2 0,0 0,1 2,-1 0,0 1,1-1,0-1,0 1,1-1,0 0,0 0,0 0,0 0,0 0,0 1,0 1,0 1,0-1,1-1,1 2,0-1,1 0,0 0,1 1,2-1,-2 1,1 0,0-1,1 0,1 1,-1-1,1-1,-1 1,1 0,-1-1,0 0,2-1,0 1,0-1,0-1,1 1,-1-1,0 0,1 0,0 0,1 0,-1-1,0 1,2-2,-1 0,0 0,1 0,0-1,-1 1,0-2,3 2,2-1,-1-1,0 0,0-1,-2 0,-1-1,-1 0,2 1,0 0,1-1,0 0,-1-1,1-1,1 0,0 0,0 0,0 0,0 0,-1 0,1 0,0 0,1 0,0 0,1 0,0 0,0-1,0-1,0-1,0 1,0 0,1-1,0-1,-2 1,1-1,-1 0,-1 0,0 0,0 0,0 0,1 0,-1-1,1-1,-3 1,0-1,-2 1,1 0,0 1,0-1,0-1,-1 1,-1-1,2-1,-1 1,0-1,0 0,0 1,0-2,1-2,-1 1,0 0,-1 0,-2 0,1 0,-3 1,1-1,-3 0,1-1,-1 1,1 0,-2 1,1-1,-2 0,0 1,-1 0,0 0,0-1,0 0,0 0,0-1,-1 0,-1 1,1 0,-2 0,0 0,0 0,-1 1,-1 0,1-1,-2-1,1-2,0 1,-1 1,0-1,0-1,-2 1,0-1,0 1,-1 0,0-1,-2-1,0 0,1 1,-2-1,1 0,-1 0,0 1,1 0,-3 1,0-1,-1 0,0 0,0 0,-2 0,1 1,-1-1,-2 1,0 1,1 1,1 0,1 0,-1 1,2 1,0-1,0 1,-1 2,0-1,0 0,1 1,1 2,0 0,2 0,0 1,1 0,1-1,-2 2,-1-1,1 2,1-1,0 1,-2 0,2 0,0 0,1 1,0-1,1 0,1 1,-1 0,0 1,0-1,0 1,1 0,0 1,-1-1,0 2,0-1,2 1,1-1,1 0,-1 2,0 0,0 0,1 2,0-1,1 1,0-2,0 2,0-1,1 3,1-1,0-1,0 1,0 0,1-1,0 2,1-1,0 0,0 0,-1 1,0-1,-1 2,1-1,0 1,1 2,0 1,-1 1,1 0,0 0,1-1,-1-1,1 1,0 1,1 0,0-2,0 1,2-1,-2 0,3 1,0-1,-1 3,0 0,0 1,0-1,0 0,2 0,0-1,0 0,2 0,-1 0,1 2,-1-1,0 0,1 1,-1-3,0-1,-1-1,2 1,-1 0,2 0,0 1,0 0,-1-2,1 0,0-2,-1 0,1-1,0 1,2 0,0 0,-1 0,0-1,0-1,0 0,1 0,0-1,-2 0,1 0,1-1,0-2,0 1,-1 0,0-1,1 0,-1 0,0-1,2 1,-2 0,1-1,2 0,0-1,0-1,-1 0,2 0,1 0,1 0,-1 0,-1 0,-1-1,1-1,0 0,0-1,0 1,-1-1,1-1,-1-1,2 1,-3 0,0 0,0 0,2 0,-1 1,3-3,1 0,0-1,0-1,0 1,-3 0,0 0,-1 0,0 0,0 1,0-1,-1 1,-1 0,0 0,-1-1,1-1,0 1,-1-1,1 0,1-1,0 0,-1-1,0 0,0 1,-1 1,0-1,-1 1,-1-1,0 0,1 1,0-3,-1-1,-1 1,0 2,-2 1,0-1,0 1,-1 0,-1 0,0-1,0 1,0-1,-1 0,1-1,-2 1,1-1,0 0,1 1,-1 1,0-1,0 0,-1 1,-1-1,0-1,0 0,0 0,0 0,-1-2,-2 1,0 0,1 1,0-1,-1-1,1 1,-1 0,1-2,-2 1,0 0,-1 1,0-1,1-1,-1 0,-1 0,-1-1,0 0,0 0,-1 0,0 1,-1-1,1 2,-1-1,1 1,0 0,-2 0,0 1,0-1,0 1,-1-1,1 1,-2-1,-1-2,0 2,0 0,0 1,0 1,1 0,-2 1,2 1,0-1,0 0,0 2,1 1,0 0,0-1,0 0,-1 1,0-1,-1 1,1 0,-1 0,0 1,1 0,1 0,-1 1,0 1,-1 0,0-1,0 0,-2 1,0-1,0 2,1-1,0 0,2 1,1 1,1 0,0 1,0 0,0 0,1 0,-1 0,-2 0,1 0,-1 0,1 0,0 0,1 0,2 0,0 0,1 0,0 0,2 2,-1-1,-1 0,2 2,0-1,-1 0,2 0,-1 2,0 0,1-1,-1 2,0 0,-1 1,0 1,1-1,1 0,0-1,2 0,-1 1,0 1,0 0,0 1,1 0,0 0,-1 1,0 1,0 0,1 1,1-2,0 1,0 1,-1-1,1 0,0 0,0 1,1 0,0 2,0 0,0 1,0 0,0 1,0 1,0-1,0 0,0 1,1-2,1 0,0 1,2-1,0 1,-1 2,0-1,1 0,0 0,0 0,2 2,0 0,2-1,-1-1,0-1,1-1,-1-1,-1 1,1-2,0-1,-1 1,1-1,0-1,0-1,1 0,0-2,0 1,0-2,0 1,0 0,1 0,1 0,-1-1,-1-2,1 0,-1 0,0 0,0-1,1-2,-1 1,3 0,1 0,0 0,1 0,-2 0,-1-1,0 0,0 0,0-1,0 0,-1 0,1 0,1 0,1 0,0-2,0 1,0-1,1 0,-1 0,0-1,1 0,-1-1,1 0,0 0,1 0,2-2,1 0,-1-1,0 1,0 0,0 0,-3 0,1-1,0 1,-1-1,0 1,0-1,0 1,1-2,-1 1,0-1,0 0,-1 1,-1-1,1 1,-1 0,0 0,-1 1,-1-1,1-1,1 0,-1 0,0 0,-1 0,0-1,-2 1,1 0,0 0,-1-1,1 1,-1 0,-2 1,1 0,-2 0,0 0,-1 1,0-1,0-1,0 1,0 1,0 0,-2-1,0 1,-1-1,1-1,-1-1,-1-1,1 1,0 1,0 1,0-1,0 1,-1 1,-1-1,1 1,-1-2,-2 1,1 0,-1-1,-1 0,1 1,0-1,-1 0,-1 0,0 0,-1-1,0 0,1 0,-1-1,-2 1,1 0,-2-3,0 2,-1-1,0 2,1 0,0-1,-1 2,1-2,-2 1,0-1,-1 0,-5-1,-1 0,-1 0,2 1,0 0,0 1,1 1,1 0,0 1,-1 0,-2 1,0-1,0 1,-2 0,0 0,0 1,0 1,2 0,-1 1,-3-1,2 2,1-1,1 2,-1 0,1-1,0 1,-1-1,-1 1,-1 1,0-1,1 1,1 0,-1 1,0 2,1 0,0 1,2-1,1 0,0 0,0 1,1 0,-1-1,1 2,1 0,-2 0,0 1,1 0,2 0,0 1,-1-1,1 0,0 1,0-1,3 0,1 0,1 0,-1 0,1 2,0-1,-2 1,1 1,1-1,0 1,0 0,0 1,1-1,1-1,1 0,1 1,0 0,1 1,1-1,-1-1,1 0,0 2,-2 0,2-1,0 2,0 0,0-1,1 0,-1 1,1 1,0 2,1 1,0-1,1 0,0 0,0-2,0-1,0 1,0 0,0 0,0 0,1 0,1 0,-1 0,2-1,0 1,2-1,-1 0,2 0,-1 1,1-2,-1 1,1 1,1-2,-1 1,1-1,-1 0,1-1,1 0,0 1,0-1,1 0,0 0,-1 0,0 0,1-1,0-1,0 1,1-1,1 0,-1-1,2 0,-1 1,-1-2,1 0,0 0,-1-1,1 0,1 0,0-1,0 1,0-1,0 0,2 1,2-1,0-1,0 0,-2-2,-1 1,1-1,-2 0,1 0,-2 0,0 0,1 0,-1-1,2 1,-2 0,2 0,-1-1,-1 0,-1-1,1 1,0-1,-2 0,-1-1,-1 1,0-1,0 1,1-2,1 1,-1 0,-1-1,1-1,-1 2,-1-1,-1 1,-1 0,1-2,1 2,-1-2,0 1,-1-2,-1 1,-1-2,-1 1,0-1,-1 1,0-1,-1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2:26.28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457 651,'-1'-1,"-1"-2,0-1,-1-1,0 1,-1 3,2 2,-1 1,1 2,-2 0,2 0,-2 1,1 0,1 1,0 2,0-2,0 1,0 0,1-1,-1 0,-1 2,0 0,0 0,-1 0,2-1,-1 1,-1 1,0-1,2 0,-1 0,-1 2,0 0,1-1,2-1,-2 0,1 0,0-1,0-2,0 0,-1 0,0 1,1-1,-1 0,1-2,0-3,1-4,0-2,0-2,1 1,0-1,0 0,0 0,1-1,-1 1,0 0,-1 0,-1 1,1 0,0 1,0-1,0-1,1 0,0 1,0-1,0 0,0 1,-1 0,-1 1,1-1,0-1,-1 1,0 1,0 0,1-2,0 0,1 1,0-1,-2 2,1 0,0 1,-1-1,2 1,-1-2,1 1,0 0,-1-1,-1 0,0 2,-1 0,1 2,-1 3,1 2,0 2,-1 2,1 0,0 2,0 1,-1 1,0-2,1 0,-1-1,2 0,-1-1,0 2,0-1,0 2,-2 2,1-1,0 0,1-2,1 1,0-2,1 0,-1-2,0 2,-1-1,1 1,1 0,-2-1,0 1,1 0,0 0,0-1,-1 0,1 0,-1 1,1 0,0 0,1-3,0-2,-2-2,1-3,0 0,-1-3,2 0,-1-1,1 1,0-1,0 0,0 0,-1 0,0 0,-1 0,0 1,0-1,0 1,0-1,1-1,1 0,0-1,-2-1,1-1,0 0,0 1,0 1,-1 0,1 1,-2 1,0 0,1 1,1-2,0 0,-1 0,0 1,1-1,-2 1,1 1,0-1,1 0,-1 2,0 0,-1 1,1 0,0 2,0 2,1 3,0 1,1 2,-1 1,0 2,-1 0,1 1,1-1,-1 0,1-1,0 0,0 1,0-1,-1-1,-1 1,1-1,0-1,0 1,-1 0,1-1,-1 1,1-1,0 2,1 0,0 0,-2 0,1-1,0 0,-1 0,2 0,-1 1,1 0,0 0,0-1,0 1,0 0,0 0,0 1,0-2,0 1,0-1,0 0,0-1,0 1,0-1,0-1,0-4,0-3,0-1,0-3,0 0,-1 0,0 0,-1 0,1 0,0 0,1 0,0 0,-2-1,1 0,-1 1,1-2,0 0,1 0,0 0,0 0,0 1,0-1,0 0,0 0,0 0,0 1,0 0,0 0,0 0,0 1,0-1,0 1,0-1,0 1,0-1,-1 0,-1 1,1-1,0 1,0-1,1 0,-1 1,1 1,0 4,0 2,0 3,0 2,0 0,0 1,0 0,0 0,0 1,0-1,0-1,0 1,0 1,0 0,0 0,0 0,0-1,0 0,0 0,0 0,0-1,0 1,0 0,0-1,0 1,0-1,0 1,0-1,0 1,0 0,0-1,0 1,0 0,0-1,0 1,0-1,0 1,0 0,0-1,0 1,0 0,0-1,0-1,0-4,0-3,0-1,0-3,0 0,0-1,-1 0,0-1,-1 0,1 0,1-1,-1 0,1 0,0 1,0 0,-1 0,-1 1,1 0,-2 0,1-1,0-1,1-2,0 1,1-1,-2 1,1 0,-1 2,1 0,0 0,1 0,-1 1,-1 1,1 0,0 0,-1 0,0 0,0 0,1-1,0 1,-1 0,1 1,-1 0,1-1,1 1,-2 0,0 0,1 0,0 1,0 4,-1 2,1 2,-1 1,0 2,0-1,0 2,0-1,1 0,1 0,-1-1,-1 1,1 1,-1-1,0-1,0 1,-1-1,1 0,0 1,1 0,0 1,-1 0,0 0,1-1,0 1,0-1,1-1,0 1,0-1,0 1,0 0,0-1,0 1,0-1,0 1,0-1,-1 0,-1-1,1 0,0 1,0 0,0 0,1 0,0 0,0 1,0 0,0-3,0-2,0-4,0-2,0-1,0-1,0-1,0 0,0-1,0 1,0 0,0 0,0 1,0-1,0 0,0 1,0-1,0 1,0-1,0 0,0 1,0-1,1 1,1-1,-1 0,1 1,-2-1,1 0,-1 1,0-1,0 1,0-1,0 0,0 1,0 1,1 3,1 2,-1 2,0 3,0 0,-1 2,1 0,-1 0,0 0,0 0,0 0,0-1,0 1,-1 0,1-1,0 1,0 0,0-1,0 1,0-1,0 1,0 0,0-1,0 1,0-1,0 1,0 0,0-1,0 1,0-3,0-2,0-4,0-2,0-1,0-1,0-1,0-1,0 1,0 0,0 0,0 0,0 1,0-1,0 0,0 1,0-1,0 1,0-1,0 0,0 1,0-1,0 0,-1 2,0 2,-1 3,1 3,1 1,-1 2,1 1,0 0,0 0,0 0,0 1,0-2,0 1,0 0,0 0,0-1,0 1,0-1,0 1,0 0,0-1,0 1,0-1,0-1,0-5,0-3,0-2,0-2,0 0,0-1,0 1,0 0,0 0,0 0,0 0,0 0,0 1,0-1,0 0,0 1,0-1,0 1,0-1,0 0,0 1,0 1,0 4,0 3,0 1,0 3,0 0,0 1,0 0,0 1,0-1,0 0,0 0,0-1,0 1,0 0,0-1,0 1,0-1,0 1,0 0,0-1,0 1,0-3,0-3,0-2,0-3,0-1,0-2,0 0,0 0,0 0,0 0,0 0,0 0,0 0,0 1,0-1,0 0,0 1,0-1,0 1,0-1,0 0,0 1,0-1,0 1,0 1,-1 3,-1 2,1 2,0 2,0 2,0 0,1 1,-1 0,-1 1,1-1,0-1,-1 0,0-1,0 1,1-1,0 1,1 0,0 0,0 1,0-1,0 1,0 0,0-3,0-2,0-4,0-2,0-1,0-1,0-1,0-1,0 1,0 0,0 0,0 0,0 1,-1-1,-1 0,1 1,0-1,0 0,1 1,-1 1,1 4,0 3,0 1,0 3,0 0,0 1,0 0,0 1,0-1,0 0,0 0,0-1,0 1,0 0,0-1,0 1,0-1,0 1,0 0,0-1,0 1,0-3,0-3,0-2,0-3,0-1,0-2,0 0,0 0,0 0,0 0,0 0,0 0,0 0,0 1,0-1,0 0,0 1,0-1,0 1,0-1,0 0,0 1,0-1,2 2,-1 2,0 3,1 3,-2 1,1 2,0 0,1-1,-1 1,0 0,0 0,0 1,-1-1,0 1,0-1,1 1,0 0,1-1,-1-1,0-4,-1-2,0-3,0-1,0-2,0 0,0 0,0 0,0 0,0 0,0 2,0 4,1 1,1 2,-1 2,1 1,-2 2,1-1,0 1,1 0,-1 0,1-1,1-1,-1 1,-1-1,0-1,-1-3,1-3,-1-2,0-2,1 1,0 0,0-1,0 0,0 0,0-1,-1 1,0-1,0 1,0-1,1 1,0 0,1-1,-1 0,0 0,0 1,1-1,0 0,-1 0,0 1,-1-1,0 0,0 1,0-1,0 0,0 1,0-1,1 2,1 2,-1 3,0 3,0 1,1 1,-1 0,1 1,-1 0,0 0,-1 1,1-1,-1 1,1-1,0-1,0 0,0 1,0-1,0 2,-1-1,0 0,0 1,1-1,1-1,-1 0,0 0,0 1,-1 0,2 0,-1-1,1 0,0 0,0 1,0 0,0 1,-2-3,1-3,-1-2,0-3,1-1,1-1,-1-1,0-2,0 1,-1-1,2 1,-1 0,1 0,-1 0,0-1,-1 2,0-1,0 1,0 0,1 1,1-1,-1 0,1 0,0 0,0 1,0 0,-1-1,-1 1,0 0,0-1,0 1,1-1,1 0,-1 1,0-1,0 0,0 1,-1-1,1 2,1 2,-1 3,0 2,0 3,-1 1,2 1,-1 1,2 1,-1-1,0 0,0 0,-1-1,0 0,-1 0,0 0,1 0,0 1,1 0,0 0,0-1,0 1,-1-2,0 1,0 1,-1 0,1 0,1 0,-1-1,0 0,0 0,-1 0,1-1,-1 2,1 0,0 0,2-1,-1-2,1 1,-2 0,0 0,0 0,0-1,1 0,-1 0,0-2,0-2,-1-3,0-2,1-2,-2 0,1-2,0-1,0 1,0 0,0 0,0 1,0-1,0-1,0 1,0 0,0 1,0 0,1 0,1 1,-1-2,1 0,-2 0,1-1,-1-1,0 0,0-1,0 1,0 1,0 0,0 2,0-1,0 2,0-1,0 1,1-1,1 1,-1-1,0 1,0 1,-1 4,1 2,-1 3,1 2,0 0,1 1,-1 0,-1 0,1 1,-1-1,1-1,1 1,-1 0,0-1,0 1,0 0,-1-1,0 2,0 0,0 0,0 0,0-1,1-1,0 0,1-1,0 0,0 1,0 0,0 0,-1 1,-1-1,0 1,0 0,1-2,1 1,-1-1,0 0,0 1,-1-2,1-3,-1-3,0-1,0-4,0-1,0 0,0-1,-1-1,1 1,0 1,0 0,0 0,0-2,0 0,0 1,0 1,0 0,0 1,0 0,0 0,0 1,0-1,0 1,0-1,0 1,0-1,0 0,0 1,0-1,0 1,0-1,0 0,0 1,0-1,0 0,0 1,0-1,0 1,0-1,0 0,0 3,0 3,0 2,0 3,0 1,0 2,0 0,2 0,-1 0,1 1,-1 1,0 0,-1 1,0-1,0-1,2 0,-1-1,0 0,0-1,0 1,0-1,-1 1,1-1,1 1,-1-1,0 2,0 0,-1 1,1 2,-1-1,0 0,0-1,0-1,0-1,0 0,-1 0,3-2,-1 0,0 0,1 0,-2 1,1 0,-1 0,0 1,1 0,1-1,0 1,1 0,-1-3,0-3,-1-2,-1-3,1-1,-1-2,0 0,0 0,-1 0,1 0,0-1,0-1,0 1,0 1,0-1,0 1,0 0,0 0,0 1,0-1,0 1,0-1,0 1,0-2,0 0,0 0,0 0,0 1,0-1,0 2,0-1,0 0,0 1,0-2,0 0,0 0,0 0,0 0,0-1,0 0,0-1,0 1,0 1,0-1,0 1,0 0,0-1,0 0,0 0,0 1,0 1,0 2,0 4,0 2,0 4,0 2,0 1,0 0,0 0,0 0,0-1,0 0,0 1,0 1,0-1,0 0,0 1,0 0,0-1,0 0,0 1,0-1,0 1,0 0,0 0,0-2,0 2,0 1,0 1,0-1,0 0,0-1,0-1,0 1,0-1,0 2,0-1,0-1,0 0,0 0,0-1,0 0,0 0,0 0,0 1,0 0,0 0,0-1,0 0,0 0,0 0,0-3,0-3,0-2,0-3,0-2,0-2,0-1,0 1,0 0,0 0,0 0,0-2,0 1,0-1,0 2,0 0,0 0,0-1,0 1,0 0,0 1,0 0,0 0,0 1,0-1,0 1,0-1,0 1,0-1,0 0,0 1,0-1,0 0,0 1,0-1,0 1,0-1,0 0,0 0,0-1,0 0,0-1,0 0,0 0,0 1,0 1,0-1,0 4,0 3,0 2,0 3,0 1,0 2,0 0,0 1,0 2,0 0,0 1,0-1,0 0,0-2,0 0,0 0,0 1,0-1,0 0,0 1,0 0,0 0,0 1,0 1,0 0,0-1,0 0,0-1,0 1,1 0,1 0,-1 0,0-1,0 0,0 1,-1 0,0-1,0 1,0 0,0 1,0-2,0 0,0-2,1 1,0-1,1-1,-1 1,1-2,0 0,0 0,-1 0,0 1,-1-2,0-3,0-3,0-1,0-3,0 0,0-1,0 0,1 0,1-1,-1-2,0 0,0 1,0 0,-1 1,0 0,0-2,0 1,0 0,0 0,0 0,0 0,0 1,0-1,0 0,0 1,0 0,0 1,0-1,0 1,0-2,0 1,1 1,0-2,1 1,-1 0,0-1,-1 0,0 0,0 1,0 0,0-1,0 1,0-1,0-1,0 0,0 1,0-1,0 0,0 1,0-1,0 1,0 1,0 0,0 1,0 1,0-1,0 0,-1 1,0 0,-1 1,1 4,0 2,1 4,0 2,-1 1,1 0,0 0,1 0,-1 0,0 1,0 0,0 1,0 0,0 1,0-1,0 0,0 0,0-1,0 1,0 0,0-2,0 2,0-1,0-1,-1 1,-1 1,1 1,-1 0,2-1,-1-1,1-1,0 1,0-1,0 0,-1 0,-1-1,1 0,0 0,0-1,1 1,-1-1,1 1,0 0,0-1,0 1,0 0,0 2,0-1,0-1,0 1,0-1,0 0,0 0,2-2,-1 0,2 0,-1-2,0-2,0-3,-1-2,0-2,-1-1,0-2,0 1,0-1,0 2,0-1,0 0,0 0,0 0,0 0,0-1,0 1,0-2,0 1,0-1,0 0,0 1,0 1,0-1,1 1,0-1,1 1,-1-2,0 0,-1 0,0 1,0-1,0-1,0-1,0 0,0 0,0 1,0 2,1-1,1-1,-1 1,0 0,0 0,0 1,-1-1,0 1,0 0,0-1,0 1,0 0,0-1,0 0,0 1,0 0,0 1,0 1,0 0,0 3,0 3,0 2,0 3,0 2,0 0,0 1,0 0,0 1,0-1,0 1,0 0,0 0,0 1,0 2,0 1,0-1,0 0,0 0,0 2,0 0,0-2,0 1,0-1,0 0,0 0,0 0,0 0,0-1,0 2,0-2,0 1,0 0,0 0,0 2,0-1,0-2,0 1,0-1,0-1,0-1,0 0,0 1,0-1,0 1,0-1,0 2,0-1,0 1,0 0,0-1,0-1,0 0,0-1,1-1,1-1,-1 0,0 0,0-1,-1-4,1-1,-1-3,1-1,0-1,1-1,-1 0,0-1,-1 0,0-1,0 1,0 0,0-1,0 1,0-1,0 1,0 0,0-1,0 1,0-1,0 0,0 1,0 0,0-1,0 1,0-1,0 1,0-1,0 0,0 1,0 0,0-2,0-1,0 0,0 2,0 0,0 0,0 1,0-2,0 0,0-1,0 1,0 0,0 1,0 0,0 1,0 0,0 1,0 1,0-1,0 1,0-1,0 1,0 1,0 4,0 3,0 1,0 3,0 0,0 1,0 0,0 2,0-1,0 2,0-1,0 1,0 1,0 0,0-1,0 0,0 0,0 2,0-1,0 0,0 0,0 1,0 0,0-2,0 0,0 1,0-1,-1 2,0 0,-1 0,1 0,0-1,1-1,-1-1,1 0,0-1,0 2,0-1,0-1,0 0,0 0,0-1,0 0,0-1,0 1,0-1,0 1,2-1,-1 2,1 0,-1 0,1-1,0-1,1-2,-1-2,1-2,-2-4,0 0,0-3,-1 1,0-2,0-1,0 0,0 1,0 0,0 0,-1 0,1-1,0 1,0-1,0 0,0 0,0 0,0 1,0-1,2-2,-1 1,0 1,1-1,-2 1,1 0,-1 1,0-1,0-1,0-1,0-1,0 1,0 1,1 0,1 1,-1-1,0 0,0 1,0 1,-1 0,0-1,0 0,0 0,0 0,0 1,0-1,0 0,0 0,0 0,0 0,0 1,0 0,0 1,0 0,0 1,0-1,0 1,0-1,0 1,0-1,0 1,0-1,0 0,0 1,0 1,0 4,0 4,0 2,0 2,0 0,0 2,0 0,0 0,0 0,0-1,0 2,0 0,0 0,0-1,0 2,0-1,0-1,0 1,0 1,0-1,0 0,0 0,0 1,0 0,0-1,1 1,0-1,1 1,-1 0,0 1,-1-1,0-1,0-1,0 0,0 0,1 0,1 0,-1 0,0 0,1 0,0 0,0-1,-1-1,0 0,0 0,-1-1,1 1,0-1,1 1,-1-1,-1 1,2-1,0-1,-1 0,1 0,-1 0,1 0,1-2,0-1,-1-3,0-2,-1-2,-1-1,0 0,2-1,-1-2,0 1,0-1,0 1,-1 0,1-1,-1 1,0-1,0 0,0-1,0 1,0-1,1 0,0 0,1 0,-1-2,0-2,-1 0,0 1,0 1,1 1,-2-1,1 1,0 1,0-2,1 1,1 0,-1-1,0 2,0 0,0 1,-1 0,0-1,0 0,0-2,0 1,0 0,0-1,0-1,0-1,0 1,0 0,0 2,0-1,0 2,0 0,0 0,0-1,0 0,0 1,0 1,0 0,0 2,0-1,0 0,0 0,0 0,0 1,0 0,0 0,-1 2,-1 2,1 3,0 3,0 1,0 2,1 1,0 1,0 1,0-1,0 0,0 2,0 2,0 0,0 0,0 0,0 0,0 2,0 0,0 1,0 0,0 0,0 1,0-2,0 4,0 0,0 1,0-1,0-1,0-1,-1-1,0-1,-1 1,1-1,0 1,1-2,-1-2,1-1,0 2,0 1,0 1,0-1,0 0,0 0,0 0,0 2,0-1,0-1,0-2,0 1,0 0,0-1,0-1,0 0,0-1,0 0,0-1,0 0,0 2,2-1,-1 0,1 0,-1-2,0 1,-1-1,0-1,2 0,-1-1,2 0,-1-2,0-4,0-2,-1-3,0 0,-1-2,0 1,0-1,0 1,0 0,0 0,0 0,-1 0,1-2,0-2,0-1,0 1,2-1,-1 1,0 0,1 1,-2 0,1 0,-1 0,1 0,1 0,-1 0,0-1,0 0,-1 0,1-1,-1 0,0 0,1 0,0 0,1 0,-1 0,0 0,-1 0,0 1,0-1,0-1,0 0,0 0,0 1,0-1,0 0,0 1,0-1,0 1,0 1,0 0,0 0,0 0,0 1,0-1,0 0,0 1,0 1,0 0,0 0,0 1,0-1,0 0,0 0,0-1,0 1,0 1,0 1,0-1,0 2,0-1,0 3,0 2,0 4,0 3,0 3,0 2,0-1,0 2,0-1,0 0,0 1,0 1,0 0,0 1,0-1,0 0,0 1,0 1,0 0,-1 0,0-1,-1 0,1 0,0 2,1 0,-1 0,1-1,0 1,0-1,0-1,0 2,0-1,0 1,0-1,0-1,0-1,0 0,0 0,0 1,0 0,0-2,0 2,0-1,0-1,0 0,0 0,0 0,0 0,0-1,0 0,0 0,0-2,0 0,0 2,2 0,-1-1,1 0,-1 0,0 0,-1 0,0-1,2-1,-1 0,0 0,2-2,-1 0,1-1,1-1,0-2,-1-3,-1-2,-1-1,1-1,0-2,-1-1,0 1,0 0,-1-1,1 0,-1-1,0 1,-1 0,1 1,0 0,1 0,1-2,-1 1,0 0,0-1,0 1,-1 0,0 1,0-1,1 0,1-1,-1 1,0-1,0 1,-1 0,1 0,-1 0,0 0,0-1,0 0,0 1,0-2,-1 2,1-1,0 0,2 1,-1-1,1 0,-1 0,0 1,-1 0,0 0,0 0,1-2,-2 0,1-1,0 0,0 1,-1 1,0 2,-1 0,1 1,0-1,1 0,-1 0,1 1,0 0,-1 1,0 1,-1-1,1 1,1 1,-1 4,1 1,0 3,0 2,0 0,0 1,0 0,0 1,-1 1,-1 0,1 2,0 0,0-1,0 2,1-1,-1 1,-1 1,1-1,0 0,0 1,1-1,0 2,-2 0,1 0,-1-1,1-2,0 1,1 2,0 1,0 0,-1-2,-1 0,1-1,0 1,0-2,1-1,-1 0,1 2,0 0,0-2,0 1,0-1,0-1,0 0,0 0,0 1,0-1,0 0,0-1,0 0,0-1,0-1,0 1,0 0,0-1,0 2,0 0,2 0,-1-1,0 1,2-2,0-2,1-2,-2-4,2 0,-2-2,1 0,-2-2,0-1,-1 1,1-2,-1 0,-1-1,1 0,0 0,0 1,0-1,0 1,0-2,0 0,0 1,0-1,0 0,0 0,0 0,0 0,0 0,0 0,0-1,0 1,0 0,0 0,0 0,0 0,0-1,0 0,0 0,0 1,0-1,0-1,0 0,0 0,0 2,0-1,0-2,0 1,0-2,0 2,0 1,0 0,0-1,0 1,0 1,0-1,0 0,0 0,0 1,0 1,0-1,0 2,0 0,-1 2,-1-1,1 0,0-1,-1-1,0-1,0 1,1 0,0 1,-1 2,0 0,-1 3,0 3,1 3,1 1,0 2,1 0,0 1,0 1,0 0,0 2,0-1,0 2,0 0,0 1,-1 1,0 0,-1 0,1 0,-1 1,0-1,1 1,-1 0,2 1,-1 1,1-2,0 0,0 0,0-1,0 1,0 0,0 0,-1-3,0 0,-1 0,1 1,0 0,1-1,-1 1,1-1,0 1,0 0,0-2,0 0,0 2,0-1,0 0,0-1,0 0,0 0,0 2,0 0,0 0,0-1,0-1,0 0,0 1,0 0,0-2,0 0,2-1,-1-1,2 0,-1-1,2 0,0-3,0-1,-1-4,-1-1,0-3,0-2,-1 0,1-1,-1 1,0 1,0 0,1-2,-1 1,0 0,0 0,-1 0,0-2,1 1,-2-1,1 1,2-2,-1 1,0-1,2 0,-1 0,0 0,-1 1,0-1,0 2,0-1,1 1,-1-2,0-2,0 0,-1 0,0 1,1 0,-2-1,1 0,0-3,0 0,0 0,0 1,0-1,0 1,0 0,0 0,0 2,0 2,0 0,0-2,0 1,0-1,0 1,0 0,0 0,0 0,0-1,0 2,0-1,0 1,0-2,0 2,0 1,0 0,0 0,0 2,-1-1,0-1,-1 0,1 1,0 0,-1 1,1 1,-2 0,0 1,1 1,1 4,0 3,0 3,1 2,0 1,0 0,0 1,0 0,0 1,0 0,0 0,0 1,0 1,0 0,0 2,0 1,0 0,0-1,0 1,0 1,0-2,0-1,0-1,0 1,0 1,0 0,0 1,0 1,0 1,0-1,-1 0,0-1,-1-1,1 1,0 0,1 0,0-1,-1 0,1-1,0 0,1-2,-1 1,0 0,0-1,0 0,0 2,0 1,0-2,0 1,0-2,0 0,0 0,0 0,0-1,0 0,0 2,0 0,0-2,0 0,1-2,0-1,1 0,0 1,0 0,0 0,0-1,0 0,0 0,-1 0,2-1,0-2,0-3,0-3,-1-3,1-1,-1-1,-1 0,1-1,-2 0,1 1,-1-2,0 1,0 0,0-3,0 1,0 0,-1 1,1 0,0-1,0 1,0-1,0 1,0-2,0 0,0 2,0-1,0-1,0 0,0 0,0 0,0 0,0 1,0 0,0 0,0-1,0-1,0-1,0-1,0-2,0 0,0-1,0 1,0 0,0 1,0-1,0 1,0-1,0 0,0 1,0-1,0 0,0 1,0 1,0-1,0 2,0-1,0 1,0 0,0 0,0 1,0 0,-1 2,0-1,-1 0,1 1,0 0,1 1,-2-2,1 0,-1 0,0 0,0 1,0 0,1 2,-1 0,0 1,0 0,0 2,-1 0,2 2,-1 3,1 2,1 4,0 1,0 2,0 1,0 0,0 1,0-1,0 1,0 0,0 2,0 0,0 0,0 1,0 0,0 0,0 1,-1 0,0 0,-1 2,1 0,0-1,0 0,-1 0,0 0,0 0,0 0,0 1,1-1,0-1,0-1,1 1,0 0,-1 1,-1 1,1 0,0-1,0-1,1 0,0 0,-1 0,1 0,0 0,1 0,-1 0,0 0,0-1,0 1,0 0,0-1,0 1,0-2,0-1,0 0,0 0,0-1,0 1,0 1,0 0,0-3,0 0,0-1,0 0,0 0,1-2,0 0,1 0,-1 0,1-1,0 1,1-2,1-1,-1-2,0-4,0-1,-2-2,0-1,-1-1,0 0,0 0,0-1,0 2,-1-2,2-1,1 1,-1-1,0-1,0 0,0 1,-1-2,1 0,1 1,-1-1,0 1,0-3,-1 0,1 1,-1 0,0-1,0 1,0 1,0-2,0 1,-1-1,1-1,0 0,0-1,0 1,0 0,0 0,0 0,0 0,0-1,0 0,0 0,0 0,0-1,0 2,0 0,0-1,0-1,0 1,0 0,0 2,0-1,0 1,0 0,0-1,0 0,0-1,0 1,0-1,0 1,0 0,0 1,0 0,0 1,0 1,0-1,-1 2,0 0,-1 0,1 0,1 0,-1 0,0 2,-1 0,1 1,-1 0,2 1,-1-1,0 2,-1 0,1 0,0 2,0 2,1 3,-1 2,1 3,0 1,0 0,1 2,-1 0,0 1,-1-1,-1 2,1 0,-1 1,2 1,-1 0,1 2,0 0,-1 0,-1-1,1 0,0 1,0 0,1 0,-1 0,1 2,-1-1,0 2,-2 1,0-1,1 0,0-2,-1 0,1 1,0 0,2 0,-1 0,1-1,-1-1,-1-1,1 0,0 0,0 1,1 0,0-1,0 0,0 0,0 0,0 0,0 1,0-1,0 0,0 1,-1 1,-1-2,1 1,0-1,0 0,1-2,-1 0,1 0,0 0,0 1,0-2,0-1,0-1,0-2,0-1,0 1,2-1,-1 0,0-1,2 0,-1 0,1-1,1-1,0-3,-1-2,-1-3,-1-1,1 0,0-1,0-2,-1 0,-1-2,2 0,-1 0,1 0,-1 0,0 0,-1 1,0-4,0 1,0 0,0 0,0 0,0 1,0 0,0 0,0-1,0 1,0 0,0 0,0 1,0 0,0 0,1-1,1-1,-1 0,0-1,0 0,0 0,-1 0,0-1,0 0,0-2,0 0,0 0,0 1,0 0,0 1,0 0,0 1,0-1,0-2,0 0,0 0,0 0,0 0,0 1,0-1,0 0,0 1,0-1,0 1,0 0,0 0,-1 1,-1 1,1-1,-1 2,2 1,-1-1,1 0,0-1,0 2,-1-1,-1 2,1-1,0 2,-1-2,0 1,0-1,1 2,0 0,-1 0,1 0,-2 2,1 1,-1 0,2 3,0 2,0 3,1 2,0 2,0 1,0 2,0-1,0 1,0 1,0 1,0 2,0 0,0 0,0-1,-1 1,0 2,-1 1,1-1,1 0,-1-1,0 0,-1 1,1 0,0 1,0 1,0 0,1-1,-1 0,-1 0,1 0,0 0,-1-1,0 1,1 2,-2-2,1 2,0-1,1-1,0 0,0-2,1 1,-1 1,-1 0,1 0,0 0,-1 0,0-1,1 0,-1 1,2-1,-1-1,1 1,0 0,0 0,0-1,0 0,0 0,0-1,0-1,0 0,0-1,0-1,0 1,0 0,0-2,0 2,0 0,0-1,0-1,0-1,0-1,0 0,0 0,1-2,2-1,1-1,0-3,1-2,-1-2,-1-3,-1-1,-1 0,-1 0,1 0,-1 0,-1 0,2 0,1-2,-1 1,0-1,0-1,-1 0,2-1,-1 1,1-1,-1 1,0 0,-1 0,0 0,1 0,1 0,-1 0,0 0,0-2,-1 0,1-1,-1 0,0 0,0 1,0-1,0 0,0-2,-1-2,1 0,2-1,-1-1,1 1,-1 3,0 1,-1 0,0 0,0-1,1-2,-2-2,1-1,0 0,0 2,0-1,0 1,0 0,0-1,0 2,0-1,0 3,0 1,0-2,0 1,0 1,0-1,0 1,0-2,-1 1,0 1,-1 0,1 1,0 1,1 1,-2 1,1 0,-1 1,1 1,-1 0,0 1,1 0,0 1,0 0,0 0,0 1,-1 1,1 0,0 2,0 2,1 4,-1 3,0 2,0 1,0 1,-1 1,2-1,-2 2,0 0,1 0,0 3,0-1,0 2,1 0,-1 0,0 0,-1 0,0 0,0 1,0 2,-1-2,1 1,0-1,1 1,0-2,0 0,0 0,-2 1,1 1,-2 0,1 0,-1 0,0 4,2 1,0 2,0-2,0-1,0-2,1-1,0-1,-1-1,0 0,0 0,0 0,0-1,1 1,0 0,0-2,1 0,0 0,-1 0,0 0,-1 1,1-1,0 1,1 0,0 1,-1-2,1-1,0-2,1 1,-1 0,0-1,0-1,0-1,0 0,0-1,0-1,0-1,0 0,0-1,0 1,0-1,0 1,1-2,0 0,2-1,1-1,1-1,-1-3,0-1,0-2,-1-1,-1-2,-1 1,0-1,-1 0,0-1,1-1,1 1,-1-1,0 0,0-1,-1 1,2-1,-1-2,1 0,-1-1,0 2,0 0,1-2,-1 1,1-1,-2-2,1 0,-1 0,0 0,0 0,0 1,0-1,0-1,0 3,0 0,0 0,0-1,0-1,0-1,0 0,0-1,0 1,0 0,0-2,0-1,0 0,0 0,0 0,0 0,0 3,0-1,0 0,0 0,0 0,0-1,0 1,0 0,0-1,0-2,0 0,0 0,0 0,0 2,0 2,0 0,0 3,0 1,0 0,0 0,0 0,-1 0,-1-1,1 0,-1 1,2 0,-1 0,0 1,-1 0,1 1,0 0,-1-1,0 0,0 2,1 0,0 1,1 1,-2 1,1 5,-1 2,1 4,1 2,-1 2,1 3,0-1,-1 1,-1 0,1 1,0 0,0 0,1 0,0 0,-1 1,1 0,0 2,1 0,-3 0,1-1,0 1,-2 3,1-1,0 1,1-2,-1 1,0-1,-1 1,0-1,1 0,0 0,1-1,0 4,-2 2,0 1,0-1,0 0,1-2,0-3,-1 0,1 0,0 2,1-1,0 2,-1-1,1 1,-1 1,0-1,0 0,0 0,1-1,0 1,0 0,1-1,-1 1,-1-1,1-2,0-2,0 0,1 1,0 0,-1 0,1 0,0-1,1 0,-1-3,0 0,0 0,0 0,0 0,0 0,0-1,0-1,0-1,1 0,1 0,1 0,0-2,-1 1,-1-1,1-1,0 1,1-2,1-1,-1-3,0-2,-1-2,0-2,-1 0,1-2,1 0,-1 0,0-1,0 1,-1 0,-1-1,1-1,-1 1,0-1,0-1,-1 0,1 1,0-1,0 0,0-1,0 1,0 0,1-2,1 1,-1-1,1 0,1 0,-1-1,-1 0,0 0,0-1,-1 1,0 0,1-2,0 1,1-1,-1 1,-1-3,1 2,-1 0,0 1,0-1,0-1,0-2,0 0,0 0,0 0,0 0,0-4,1 0,1 0,-1 0,0 0,0 1,0 1,-1 0,0-1,0-1,0 1,0 0,0 1,0 1,0 0,0 2,0-1,0 1,0-1,0 1,0 2,0 1,0 0,0-2,0-3,0-2,0-1,0 1,0 2,0 2,0 2,0 0,0 2,-1 0,-1 1,1 2,-1 0,0 1,0-1,1 1,0 0,0 1,0 1,1-1,-1 1,-1 0,1 1,0 0,-1 1,0 2,1 3,-1 3,2 2,-1 1,1 2,0 1,0 1,0 1,0 0,0-1,0 2,0-1,0 1,0 1,0 0,0 1,0-1,0 1,0-1,0 2,-1 0,0-1,-2 1,0 0,1 0,0 1,0 1,0 1,0 1,1 0,0-2,0 0,-1-1,1 1,0-1,-1 0,0 1,0-1,0 2,0 0,0 0,1-1,0-1,0 0,1-1,-1 1,-1 1,1-1,0 1,-1 6,0 1,1 1,-1-2,0-2,0 0,1-2,0-2,0-1,1 0,-1-1,1 0,0 1,0 0,1 0,-1 1,0-2,0 0,0 0,0-2,0 1,0-1,0 0,0-1,0-1,0-1,0 0,0-1,0 1,1-2,0 1,1-1,-1-1,0 0,-1 0,1-2,1 0,-1 0,2 0,0 0,0-3,0-2,-1-3,0-1,-2-2,1-1,-1 0,0-1,-1-1,1 1,0-1,1 0,1 0,-1 0,0 0,0-1,0-1,-1 1,0 0,0 1,0-2,0 1,0-1,0 0,0-1,0 0,0 0,0 0,0 1,0-1,0 1,0 1,0 0,0-2,1-1,0-1,1-1,-1 0,0-1,-1 2,0-1,0 2,0-2,2 0,-1-1,0 1,1-1,-2-1,1-1,-1-1,0 1,0 1,0-1,0 0,0 0,0 0,0 0,0 1,0 0,0 0,0 2,0-1,0 0,0-2,0-1,0-1,0 2,0 2,0 1,0 2,-1-1,-1 0,1 1,0 1,0 0,0-1,1 2,-1 1,-1 1,1 0,0 0,-1 1,0 0,0 1,1 0,0 0,0 1,-1-1,1 1,0 2,0 2,0 4,1 2,0 1,0 1,0 1,0 2,0-1,0 1,0 0,0 1,0 1,0-1,0 2,0 0,0 0,0 0,0 0,-1 1,0 0,-2 2,1 1,-1-1,1 1,-1 0,1-1,1 0,0 0,0 2,1-1,0 0,-1-2,-1-1,-1 0,0 2,0 5,0 2,1 0,1-1,0-2,0-1,0-2,0 1,-1-1,0 2,0 0,-1 0,0-1,1-1,0-1,1 1,1-1,-1 0,0 2,0-1,-1 0,1 0,1 0,-1 0,1-2,0 0,-1 0,-1-1,1 1,0-2,0 0,1 1,0 0,-1-2,1-1,0 1,1 1,-1-2,0 0,0 0,0 0,0-2,0 0,0-3,0-3,0-4,0-4,0-1,0-2,0-1,0-2,0 0,0 2,0-1,0 1,0 0,0 1,0-1,0-1,0-1,0 1,0 0,0 0,0 0,0-1,0 1,0-1,0-1,0 0,1 0,0 0,1 0,-1 0,0 0,-1-1,0 0,0-2,0 0,0 0,0 1,0-1,1 2,1-1,-1 0,1 0,-2-2,1 1,-1-5,0 0,0 0,0 0,0 0,0 0,0 2,0 2,0 0,0 1,0-1,0 0,0 0,0 0,0 0,0-1,0 2,0 0,0 2,0 0,0 1,0-2,0 2,0 0,0 0,0 0,0 1,0 0,0-1,0 1,-1 0,-1 1,1 1,0 2,0 0,0 0,1 0,0 0,-1 1,-1 2,1-1,0 3,0 2,1 3,0 3,-1 3,1 1,0 0,1 1,-1-1,0 2,0 0,0 0,0 0,0 1,0 0,0 1,0 0,0 0,0-1,0 2,0-1,-1 2,-1 0,1 1,-1 0,0-1,0-2,1 1,0 1,-1 0,0 0,0 1,1 1,0-2,1 3,-2 0,1-1,-1-1,1 0,1 1,-2-1,0 3,1 0,0-1,0-1,1 0,-1 1,1-2,0 2,0-2,1 0,-1-2,0-3,0 1,0 0,0 1,0 0,0 1,0 1,0 2,0-1,0 1,0-1,0-2,0-1,0-1,0-1,0 0,0-1,0 0,0-2,0 1,0 1,0-1,1 0,0 0,2-2,-1 1,1-1,0-2,-1 0,1-1,0 0,-1-2,0-2,-1-3,-1-1,1-2,-1-2,-1 0,2-1,1 0,-1 0,0 0,0 1,0-1,-1 0,0 0,0-1,0-1,0 0,0 0,1-1,0 0,1 0,-1 0,0 0,-1-2,0 2,0-2,0 0,0 1,0 0,0 1,0-1,0 0,0 0,0-5,0-1,0 0,0 2,0-1,0 2,0 0,1 0,1 1,-1-1,1-1,-2 0,1 2,-1 0,0 0,0 1,0-1,0 0,0 0,0 1,0 0,0 0,0 1,0 0,0-2,0 1,0-1,0 1,0 1,0-2,0 1,0 0,0 0,0 1,0 1,0 1,0 1,0 1,0 1,0 0,0 1,0 1,0-1,-1 2,-1 0,1 0,0 0,0 1,0 3,1 3,0 2,0 1,0 2,0 1,0 0,0 2,0 0,0 0,-1 1,0 1,-1 1,1 0,0 0,0 0,-1 0,0 2,1 0,0-2,1 0,0 0,-1 1,-1 0,0 1,-1 1,0 0,0 1,0 1,1 0,1-1,0 0,-1 1,-1 0,1 0,0 0,0-2,0-2,0 1,1-1,-1 2,0 0,1 1,-1-1,1-1,0 1,-1 1,0 0,-1 0,0 0,1 0,1-1,0-1,1 0,0-1,0 0,0-1,0 0,0-1,0 0,0-1,0 1,0 1,0-2,0 1,0-2,0 1,0-1,0-1,0-1,0-1,0 0,0 0,0 0,0-1,0 0,2 1,0-2,1 0,0-2,0-2,0-1,-1-3,-1-2,0 0,0-3,-1-1,0-1,0 0,0 1,0 1,0-2,0 0,-1 0,1 2,0-3,0 1,0 0,0 0,0-1,0-1,0 1,0 0,0 1,0-1,0 0,0-1,0 0,0 0,0 1,0-2,0-1,0 1,0 1,0-1,0 1,0-2,0 0,0-2,0 0,0 1,0 0,0 0,0 0,0 0,0 0,0-1,0-1,0 1,0 0,0 3,0 0,0 0,0 0,0-1,0 0,0 0,0 0,0 1,0-1,0 1,0 0,0 0,0 2,0-1,0 1,0 1,0 0,0 0,-1 1,0 2,-1-3,1 0,0-1,1 1,0 1,-1 0,1 2,0 0,1 3,-1 2,0 4,0 2,0 1,0 2,0 0,0 1,0 1,0 0,0-1,0 2,0 0,0 1,0-1,0 1,0 2,0 0,0 1,0 0,0 0,0 0,0-1,0 1,0-1,0 0,0 0,-1 1,-1-1,1 1,0 1,0 2,0 0,1 0,0-2,-1 0,-1-1,1 0,0 0,0 1,1-1,-1 0,1-1,0-1,0 1,0-1,0 1,0 0,0 0,0 1,0 0,0-1,0 0,0-1,0 1,0 0,0-1,0-1,0-1,0 1,0-1,0 1,0-1,0 0,0 1,0 0,2-3,-1 0,1 0,-1 0,0-1,-1 0,1-2,1 2,-1-1,2 0,0-2,0-2,1-3,0-2,-1-2,-1-2,-1 1,-1-1,0-1,0 1,0 0,0 0,0 0,0-3,0 1,0-1,0 1,0-2,0 1,0-1,0 0,0-1,0 1,0-1,0 2,0-2,0 1,0-1,0 0,0 0,0-1,0 1,0 0,0 2,0-1,0 0,0-2,0-1,0 0,0 0,0 0,0 0,0 1,0-1,0 0,0-2,0 0,0 0,0 1,0-1,0 0,0-1,0 1,0 1,0 0,0-1,0 1,0 1,0 0,0 0,0 1,0 1,0 0,0 2,0-1,0-1,-1 1,-1 1,1 0,-1 0,2 1,-1 0,1 0,0 0,-1 1,-1 1,1 0,-1 0,-1 1,1-1,1 0,0 2,1 3,-1 4,1 1,0 3,-1 0,0 2,0 1,0-1,0 1,0 1,1 1,0 1,0-1,0 1,0 1,-1 1,-1 0,1 1,0-1,0 1,1 1,-1-1,1-1,0 1,0 1,-1-1,0 0,-1 1,0-1,0-1,0 3,-1 0,1 1,0 0,1 0,0-2,0 0,0 0,0 0,-1-2,1 0,0 0,1-1,-1 1,-1 1,1-1,0 0,0 2,0-1,1 0,0-2,0 3,0 1,0-1,0 1,0 0,0-2,0-3,0-1,0 1,0-1,0 0,0-2,0 1,0 1,0-1,0-1,0 1,0-1,0-1,0 0,0 0,0-1,0-1,2 0,-1-1,0 0,2-1,0-1,1-2,-2-2,0-3,0-1,-1-1,-1-1,0 0,0 0,0-1,0-1,-1 1,1 0,0 0,0-2,0 0,0 1,0-1,0 1,0-1,0 0,0 0,1-1,1 1,-1-1,1 0,-2 0,1 1,-1 1,0-1,0 0,0-1,0 1,0-1,0-1,0-2,0 0,0-2,0 1,0 0,0 0,0 1,0 1,0-1,0 1,0 0,0 0,0 0,0 0,0-2,0 1,0-1,0 1,0 1,0-1,0 1,0 0,0 1,0 0,-1 0,-1-2,0 0,-1 1,1 0,0 1,0 1,0 1,0 0,1-1,-1 1,-1-1,0 1,0 1,2 1,-1 0,2 1,-2 0,1 1,-1 1,1 4,1 3,-1 2,1 1,0 2,0 0,0 0,0 1,0 1,0 0,0 1,0 0,0 1,0 0,0-1,0 1,0 0,0 2,0 0,0 1,0-1,0 0,0-1,-1 1,0 0,-1 1,0 2,0 1,0 0,0-1,1 0,1-1,-2 1,1-2,0 0,0 0,0-2,0 0,1-1,0 1,0 1,0-1,0 2,0 1,0 0,0-2,0-1,0 1,0 0,0 0,0 0,0 3,0 0,0 0,0-1,0-1,0 0,0 0,0-2,0-2,0 0,0 1,0-1,0 0,0 1,2 0,-1 0,0-1,1-1,-2 0,2-3,0 0,0-2,1-2,-1-3,0-3,-1-1,-1-1,1-1,-1 0,0 0,0-1,-1-1,1 0,0 0,0 0,0 0,0 0,0 1,0-1,0 0,0 1,0-1,0 1,0 0,0-1,0 1,0-1,0-1,0 0,0 1,0 0,0-1,0 0,0 0,0 0,0-1,0-2,0 0,0-1,0 1,0 0,0 0,0 1,0-1,0 1,0-1,0-1,0 2,0 0,0-2,0 1,0-1,0 0,0 2,0-1,0 0,0 0,0 0,0-1,0 2,0 0,0-1,0 2,0 1,0 0,0 1,0 1,0-1,0 0,0 0,0 2,0-1,-1 1,0 1,-1-2,0 1,0 1,0-1,0 1,1 2,1 3,0 3,-1 2,2 1,-1 1,0 1,0 1,0 0,0 0,0 4,0 1,0-1,0 0,0 2,0-2,0 0,0-2,0 1,0 1,0-1,0 0,0-1,0 2,0-1,0 1,0-2,0 1,0 0,0-1,0 0,0 0,0 0,0 2,0-1,0-1,0 1,0 3,0-1,0 0,0-1,0-1,0 0,0 0,0-1,0 0,0 1,0-1,0 1,0-1,0 0,0 0,0-1,0-1,0 1,0-1,0 1,0-2,0 1,0-1,0-1,0 2,0 1,1 0,1-2,-1 0,0 0,0-1,1 0,-1-1,1-2,-1-3,0-3,-1-1,1-3,-1-1,0-1,-1-1,1 0,0 2,1-1,1 0,-1 0,0 0,0 0,0 1,-1 0,0-2,0 0,0 1,0 0,0 0,0-2,0 1,0 1,0-1,0 1,0-1,0 1,0-1,0 0,0 0,1 0,1 0,-1-1,0 0,0 0,-1-1,1 1,-1 0,0 0,0 0,0 1,0-1,0 0,-1 2,1-1,0 1,0 0,0 0,0-1,0-1,0 0,0 1,0 1,0 1,-1 1,0 0,-1 0,1 1,1-1,-1 1,1-1,-1 2,-1 0,1 0,-1-1,2 3,-1 2,1 3,0 2,0 1,0 2,0 2,0-1,0 2,0 0,0 2,0 0,0 0,-1 0,0 0,-1-1,1 0,0 0,1 0,0 0,-2-1,1-1,-1 1,1 1,0 1,1-1,0 1,0-1,0 0,0 1,0-1,0 1,-1-1,-1 1,1 2,0 0,0 1,1-2,-1 0,1-2,0 0,0-1,0 0,0 0,0-2,0 2,0-2,0 1,0 0,0 0,0-1,0 0,0-1,0 0,0 0,0 0,0-1,0 1,0-1,0 1,0-1,0 1,2-1,-1-4,0-2,1-2,-2-4,1-1,-1-2,0 1,0 0,0-1,0 1,1-2,1 1,-1 0,0-1,0 1,0 1,-1-2,0 2,0-1,0 1,0 0,0-1,0 1,0-1,0 0,0 1,0 0,0-1,0 0,0-3,0-1,0 2,0 0,0 0,0 2,0-1,0 1,0 1,0 0,-1 0,-1-1,1 1,-1-1,0 1,0-1,1 1,0 1,0 0,-1 0,0 0,1 1,0-1,0 1,1-1,-2 2,1-2,-1 1,1-1,-1 1,1 1,-1-1,1 1,0 1,0 3,1 3,0 2,0 1,0 2,0 1,0 0,-1 2,0 0,-1 0,1 0,1 0,-2 1,0 0,1 0,-1 0,2 0,-1 0,1-1,0 1,0 0,0-1,0 0,0 1,0 0,0-1,-1 1,0 0,-1 2,1-1,0-1,1-1,0 0,-1-1,1 1,0-1,1-1,-1 2,-1-1,-1-1,1 1,0 1,0 1,0 0,1-1,0-1,0-1,0-1,0 0,0 0,0-1,0 2,0 0,0 0,1 0,1-1,-1 0,1-1,2-2,-1-3,0-2,-1-2,0-3,-2-1,1-2,-1-2,0 1,-1-1,1 1,0 2,0 0,0 0,0 2,0-2,1 0,1 0,-1-1,0 0,0 1,-1-1,1 0,-1 0,0 0,0 0,0 0,0-1,0 1,-1 0,1 0,0 0,0 1,0 0,0-2,0 1,0-1,0 1,0-2,0 1,0 1,0-1,0 1,0 0,0 1,0-1,0 1,0-2,0 0,0 0,0-1,0 1,0 1,0 0,0 1,0 1,0 0,0 1,0-1,0 1,0 0,0-1,0 1,0-1,0 0,-1 1,0 1,-1 4,1 2,1 3,-1 2,1 0,0 2,0 1,0 0,0-1,0-1,0 2,0 1,0 0,0 1,0-1,0-1,0 0,0 1,0 0,0-1,0 1,0 0,0 1,0-2,-1 1,-1-1,1 0,0 0,0 1,0 0,1 0,0 1,0 1,0 0,0-2,0-1,0 0,0 1,0 0,0-1,0 1,0-1,0 1,0-1,0 0,0 0,0 0,0 0,0-1,0-1,0 0,0 0,0-1,0 1,0-1,0 1,0-1,0 1,0 0,1-2,1 0,-1 0,1 1,-2 0,2-1,0-3,-1-2,0-3,0-1,0-2,-1-1,0 0,0 0,0-1,0-1,0 0,0 0,-1 0,1-1,0 1,0-1,0 1,0 0,0 1,0-1,0-1,0 0,0 1,0 1,0-1,0-1,0-1,0-1,0 0,0-1,0 1,0 0,0 1,0-1,0 0,0 1,0-1,0 1,0 1,0 0,0 0,0 1,0 2,0-1,0 1,0 0,0-1,0-1,0-1,0 2,0 0,0 0,0 1,0 0,-1 1,0 1,-1 0,1 0,1-1,-2 1,0 0,1 0,-1 0,2-1,-1 2,1 3,0 2,0 3,0 2,0 1,0 1,0 1,0-1,0 0,0 0,0 0,0 0,0 0,0 1,0 0,0 1,0-1,0 0,0 0,0 0,0 0,0 0,0 1,0 1,0 0,0 0,0 0,0-2,0 0,0 0,0-1,0 0,0 1,0 0,0-1,0 0,0 1,0-1,0 0,0 1,0 0,0 0,0-1,0 0,0 1,0-1,0 0,0-1,0 0,0 0,0 0,0-1,0 1,0-1,0 1,1-1,1 1,-1 0,1-1,-1 1,1-1,1 0,0-3,-1-3,1-4,0-2,-2-2,1 1,-1-1,-1 0,0 0,0-1,0 1,0 0,0-1,1 0,0 1,1-1,0 0,0 1,0-1,0-1,-1 0,-1-1,0 1,0 0,2 0,-1 0,0 0,0 0,0-1,0-1,0 1,1 0,-1-1,0 0,0 0,-1 0,2 0,-1 0,1-1,-1 0,0 2,-1-1,0 1,0-2,1-1,1 0,-1 0,0 0,0 1,-1 0,1 0,-1-2,0 0,0 0,0 2,0 0,0 1,-1-1,1 2,0 0,0 0,0 1,0 0,0 1,0 0,0 0,0 1,0 0,0 0,0 0,0-1,0-1,0 1,0 1,0 0,0 3,0 3,0 5,0 2,0 3,0 1,0 1,0-1,0 1,0 1,0 0,0 1,0-1,0 2,0 0,0 0,0 1,0 0,0-2,-1 1,0 1,-1-1,1 1,1-1,-1 1,0-1,-1 1,-1-1,1-1,0 0,0-1,1 3,0 0,1 0,0 0,0 0,0-1,0 1,1-1,-1 0,0-2,0 1,0 0,0 0,0 1,0 0,0 1,0 0,0-1,0 0,0-1,0-1,0 0,0-2,0 2,0-1,0 1,0 0,1-2,0 0,2-2,-1 1,1-2,-2 1,1-1,-2 1,2-2,-1 0,0 0,2-1,-1 1,-1-1,2 0,-1-2,0-2,0-4,0-1,0-1,-1-1,0-1,0-1,-1 1,1 1,-1-2,0 1,-1 0,1 0,0 0,0 0,0 0,0 0,1-1,1 0,-1 1,1-2,-2 1,1 1,-1 0,0-1,0 0,0-1,0 1,0-1,1 0,1-1,-1 2,0-1,0 0,-1 0,1 0,-1-1,0 1,0-2,0 2,0-1,0 0,-1-2,1 0,0 1,0 1,0 0,0 0,0 1,0 0,0 0,0 0,0 1,0 0,0 0,0 1,0 0,0-1,0 0,0-1,0 1,0 0,0 1,0-1,0 1,0-1,0 2,0-1,0 3,0 4,0 2,0 3,0 2,0 0,0 2,0 1,0 0,0 0,0 2,0-1,0 0,0-1,0 2,0-1,0 1,0 0,0 1,0-1,0 1,0-2,0 1,0 0,0 0,0 1,0 1,0 2,0 0,0-1,0 0,0-2,0 1,0-1,0-1,0 1,0-1,0 1,0 0,0 0,0-1,2 1,-1-1,1 0,-1 0,1 0,0-1,-1 0,1-1,-2 0,1-1,-1 0,0 1,0-1,1 2,1 0,0-1,1-1,-1 1,-1-1,1-1,-1-1,1-1,0 0,-1 1,-1-1,2 0,0 0,0-1,1 0,-1-2,0-2,-1-3,-1-1,0-2,0 0,0-1,0-1,0-1,0 0,0-1,0 1,0 0,0-1,0 1,0-1,0 1,0 1,0-1,0 1,0 0,0-1,0-1,0-1,0-1,1-1,1 1,-1 0,0 1,0 1,-1-2,1 1,-1 0,0 1,0-1,0 2,0-2,0 0,-1 1,1 0,0-1,0 0,0 0,0 0,0 0,0 1,0-1,0 1,0 0,0 0,0 0,0 1,0 1,0 0,0 1,0 0,0-3,0 1,0 0,0 1,0 0,0 0,0 1,0 1,0-1,0 1,0-1,0 3,0 3,0 2,0 3,0 1,0 2,0 0,0 0,0 0,0 1,0 1,0 0,0 1,0 0,0 0,0 1,0 0,0 0,0 1,0 0,0-1,0 1,0 0,0 1,0-2,0 1,0 0,0 1,0 1,0 1,0 1,0-2,0 0,0-3,0 2,0 1,0-1,0 0,0 0,0-1,0 0,0 0,0 0,0-1,0-1,0 1,0 0,2-1,-1 0,0 0,1-1,-2-1,1-1,0 0,1 1,0 0,1 0,-1 0,0-1,-1 0,-1 0,1-1,0 0,0-1,2 0,-1 0,2 0,-1 0,0-2,1-1,-2-3,0-2,0-1,0 0,0-1,-1-1,-1 0,1-2,-1 0,0 0,0 0,1 0,0 0,1-1,0 0,0-1,0-1,-1 2,0-1,0 0,-1 0,1 1,1 0,-1 0,1-2,0 1,0 1,0-2,-2-1,1 1,0-2,1 0,-1 2,0 0,1 0,0 0,0-2,-1 1,0-2,-1 0,1 1,1-1,-1-1,1 1,-2 1,1 1,-1 1,0-2,1 0,1 2,-1 0,0-1,0 1,-1 0,0 0,0 1,0-2,0 2,0 0,0 0,0 1,0 0,0 0,0-1,0-1,0 1,0 0,0 1,0 1,0 0,0 1,0 3,0 3,0 2,0 3,0 2,0 1,0 0,0 1,0 1,0-1,0 0,0 2,0 0,0 1,0 0,0 0,0 1,0 0,0 1,0-2,0 0,0 2,0 1,0-2,0 1,0-1,0 0,0 1,0-1,0 1,0 0,0 0,0 2,0 0,0 0,0-1,0-2,0-1,0 5,0 0,0-2,0 0,0-2,0 0,0-1,0 0,0-1,0 2,0-2,1 0,1-2,-1 0,1-1,-2 1,1 0,-1 0,0 1,1-1,1-2,-1 1,1-1,1 1,-1 0,-1 2,1-1,0 0,1-2,-1-1,1 0,-2 1,1-2,1-1,1-2,-2-2,0-2,-1-2,0-2,0 1,1-2,-1-1,1-1,0 1,0 0,0 0,-2 0,1 1,-1-1,0 0,0 1,0-1,0 1,0 0,0-1,1-1,0-1,1 0,-1 0,1 1,0 0,0-1,-1 1,0 1,-1-1,0 0,0 0,0 0,0 1,0-2,1 1,1 1,-1-1,0 0,0-2,0 1,-1 0,0 0,1-1,1 0,-1 1,0-2,0 0,-1 1,0-2,0 0,0 0,0 1,0 1,0 2,0-1,0 0,0 2,0 0,0 0,0-1,0 1,0-1,0 0,0 1,0 1,0 0,0 1,0 3,0 2,0 4,0 2,0 2,0 3,0-1,0 0,0 2,0 0,0 0,0 1,0 0,0 1,0 0,0 0,0 0,0 0,0 0,0-1,0 1,0-1,0 1,0 1,0-2,0 1,0 0,0 0,0 0,0 0,0-2,0 1,0-1,0 2,0-1,0 0,0 0,0 1,0-1,0 0,0-2,0 1,0 0,0 1,0-1,0 1,1-1,1 0,-1 0,1 0,-2 0,1 0,-1 0,0 0,1 0,1-1,-1 0,0 0,0 1,1-2,-1-1,1 0,-1-1,0 1,0 0,1 1,0 0,0-2,0 0,0 0,0-2,1-2,-1-2,-1-3,0-2,-1-1,0 0,0-1,0-1,1 1,1 0,-1 0,0 0,0-2,-1 1,1 0,-1 0,0-1,1 1,0-1,1 0,-1 0,0-1,-1 0,0 0,0 0,0 0,0 0,0-1,0 1,0 0,0 0,1-1,1-3,-1-1,0 1,0 0,0 1,-1-1,1-1,1 2,-1 1,0-1,0 1,-1-1,1 0,-1 0,0-1,0 0,1 2,0 1,0-2,1 1,-2 0,1 1,-1 0,0-1,0 2,0 0,0-1,0 0,0 1,0 1,0 1,0 1,0 0,0-1,0 0,0-1,0 0,0 0,0 1,0 0,0 3,0 4,0 2,0 3,0 2,0 0,0 1,0 0,0 2,0-1,0 1,0-1,0 2,0 0,0 0,0 0,0 0,0 2,0 0,0 1,0 0,0 1,0-2,0 1,0-1,0 0,0 0,0 1,0 0,0 1,0-1,0 0,0 0,0 0,0 0,0 0,0 1,0 0,0-1,0 0,0 0,0 1,0-1,0 0,0-1,0-1,0 2,0 0,0 1,0-2,0 0,0-2,0 2,0 0,0 0,0-1,0 0,0 1,0-1,0 2,0-2,0 1,1-2,1 0,-1-2,1 0,1-1,-1 0,0-1,1 1,-1-1,0-1,2-1,-1-2,0-4,-1-1,-1-2,0-1,0-1,0 0,1 0,-1-2,-1 0,2-1,0 1,-1-1,0 0,0 2,0-2,-1 1,0 0,0-2,1 1,0 0,1 1,-1-2,-1 0,1 0,0 1,1-2,-1 1,0 0,0 0,-1 1,1-2,-1-1,0 1,0 0,0 1,0-2,0 0,-1 0,3 1,-1 1,1-1,-1-1,0 0,-1-1,0 1,0 1,1 0,-2 0,1 0,0 0,0 1,0-1,1 0,1 0,-1 0,0 1,0-1,0 1,-1 0,0 1,0 1,0-1,0 1,0 1,0-1,0 0,0 1,0 0,0 0,0 1,0 1,0-1,0 3,0 2,0 4,0 3,0 3,0 1,0 2,0 0,0 0,0-1,0 2,0 1,0 0,0 0,0-1,0 0,0 1,0 1,0 1,0-1,0 0,0 0,0-1,0 1,0 0,0 1,0-2,0 0,0 1,0 0,0 0,0 1,0 0,0 0,0 0,0-1,0 0,0-1,0 0,0 3,0 0,0 0,0-1,0 0,0 0,0-2,1 1,0-1,1-1,-1 0,0-1,0 1,1-1,0 1,-1-1,1 0,0-1,-1 0,1-1,0 0,-1 0,1-1,-1 1,1-1,0-1,0 0,0 0,1-1,1 1,-1-1,0 0,-1-1,2-1,-1 0,0-1,1-1,1 0,1-2,-1 0,-1-3,-2-1,1-1,-1-2,1 1,0-1,-1 0,-1 0,0 0,-1 0,2 1,-1-2,1 0,0 0,0-1,0-1,-1 0,0-1,-1 1,1-1,-1 1,0 0,-1-1,1 1,1-3,1-1,-1 1,1 0,-2 1,1 0,0 0,1-1,-1-1,0 0,0-1,1 2,-1-1,1-1,-1 0,0-1,-1-1,0 0,1 0,-1 0,-1 1,1 1,0-1,1 1,1-1,-1-1,0 0,1 1,0 1,0-1,0 1,1 0,-2 1,1-1,-1-1,-1 2,0-1,0 3,0-1,0 1,1 0,1 1,-1 1,0 0,1 1,0 0,0 0,-1 0,0 1,-1 0,1 1,-1-1,0 0,-1 0,2 1,1 3,-1 4,0 4,1 3,0 2,0 1,-1 1,0 0,0-1,-1 1,1 2,0-1,1 0,-1 1,-1 0,1-1,0 2,1-1,-1 0,0 0,0 1,0 0,-1 2,0 0,0 0,0-1,0 0,0-1,0 0,0 3,0 1,1 0,0 0,2-1,-1-1,1 2,-2-3,1 0,-2-1,2 0,-1 2,0-1,0 1,0 0,1 0,-1-1,2 1,0 0,0-1,0-1,-1 0,0 0,0-1,0 0,1 1,0-1,-1 0,0 0,1 0,-1-1,2 0,-1 0,1-1,-2-1,1-1,-1 1,1-2,0 0,-1-1,1 0,-1 0,1-2,0 1,0 0,0-1,1 0,-1 1,1-1,0-1,0-3,-1-2,0-2,0-1,-1-2,-1-3,0-1,0 0,-1 0,0 1,1 0,0-2,0 0,0 1,0-2,-1 2,1-1,-1 0,0-3,0-1,0-1,0 1,0 1,-1 1,1 1,2-2,-1 2,1-1,-1 0,0 1,-1-2,0-1,0 1,1-2,-2 1,1-1,0-1,0 0,0-3,0 2,0 0,0 1,0 0,0 1,0-2,0 1,0 1,0 1,0-1,0 1,0 0,0 1,0-1,0 0,0-2,0 1,0 0,0 2,0 0,0-1,0 2,-1 0,0 1,-1 1,1 1,0 0,-1 1,1 0,-1 1,1 0,0 1,1 0,0 0,-2 1,1-1,0 3,-1 3,2 2,-1 3,1 2,-1 0,-1 2,1 1,0 1,0-1,1 2,-2 0,1 1,-1 0,1 1,0 0,1 2,0 1,0-1,0 0,0 1,-1-1,-1-1,1 1,0 0,0 1,-1 1,1 0,-2-1,0 0,1-1,1 1,0-1,0 0,1 2,0-1,-1 0,-1-1,1 1,0-1,-1 3,0-1,-1 1,1-1,-1 1,2-1,0-1,0-1,1-1,0-1,0 2,0 0,0-1,0-1,0-1,0 1,0 0,0 1,0-1,0-1,0-2,0 2,0-2,0 1,0-2,0 2,0-2,0 1,0 0,0 0,0 0,0-1,0-1,0 0,0-1,2-2,-1 0,2-1,-1-2,0-3,0-2,-1-2,0-1,-1-1,0 0,0-1,0-1,0-1,0 1,0 0,0 1,0-1,0-1,0 0,0 1,0-1,0 1,0 0,0 0,0-1,0-1,0 0,0 0,0-1,0 1,0 0,0 1,0 0,0-3,0 0,-1 0,-1-1,1-1,-1-1,2 1,-1 1,1-1,-1-1,-1 1,1 1,0 0,0 0,0 1,1-2,0 1,0-1,0 1,-1 0,0 0,-1-4,1-1,-1 0,0 1,1 2,-1 2,2 0,-2 0,0 1,1-1,-2 2,1-1,0 0,1 0,-1-1,0 2,-1 1,1 0,-1 2,2 0,0 0,0 0,0 1,-1 0,0 1,-1 0,1 0,1 1,0 1,0 4,1 3,0 3,0 2,0 2,0 1,0 1,0 0,0-1,0 1,-1 1,0 0,0 0,-1-1,2 2,-1 1,1 0,-1 0,-1 3,1 1,-1 0,2 0,-1-1,1 0,0-2,0-1,0 1,-1-1,0-3,-1 1,1 0,0 1,0 1,-1-1,0 2,0 1,0 2,0-1,1 0,0 0,0-1,1 0,-1-2,-1 2,1-1,0-1,-1 1,0-1,1-1,-2 1,1 0,0 1,1-1,0 0,0 0,1-1,0-1,0-1,0-1,0 0,0 0,0 1,0-1,0 0,0-2,0 0,0 1,0 1,0 0,0 0,0-1,0 0,0-1,0-2,2-5,-1-2,1-3,-1-1,0-3,-1-1,0 0,0-1,1 0,-2 2,1-1,0 0,0 0,1-1,1 0,-1 0,0 1,0 0,0-1,-1 0,0-1,0 1,0 0,0-1,0-1,1 0,0-1,1 0,-1 1,0 0,-1 1,1-1,-1 0,0-1,0 0,0 1,0 0,1-1,0-1,0-1,1-1,-2 1,2 0,0-1,-1 2,1-1,-2 0,1-1,-1 0,1 0,1 2,-1 0,0 1,0-1,-1-2,0 0,0 1,0 0,0 0,0 1,1 0,1 0,-1 1,1 0,-2 0,1 2,-1-2,0 1,0 0,0 1,1-1,1 1,-1 0,0 2,0-1,-1 1,1 1,-1 0,0 1,0 0,0 0,0 1,0-1,-1 3,1 3,0 2,0 4,0 2,0 2,0 1,0 0,0 1,0 0,0 0,0 1,0 0,0 1,0 0,0 1,0 0,0 1,0 0,0-1,0 1,0 1,0-1,0 0,0 1,0 0,0 0,0 0,0 0,-1-1,0 1,-1-2,1 0,1 1,-2 1,0 1,1 0,-1 0,2-1,-1-1,1 2,0 0,0-2,0 0,0 0,0-1,0 2,0 2,0 1,0-1,0-1,0-2,0 0,0-1,0-1,0-2,0 1,0 0,0-1,0 0,0 0,0 1,0 1,0-1,1 0,1-1,-1-2,2 0,-1 0,0-1,-1 1,1-1,0-1,1-2,0 0,-1-1,-1 1,2 0,-1-3,-1-3,0-1,0-3,-1-1,1 0,-1-1,1 0,0-1,1 0,-1-1,-1-2,1 0,-1 1,0 0,0-1,0 1,0-1,0 1,0 0,0 0,0 0,0-1,0-1,0 0,0 0,0 1,0-1,0-2,0 0,0 0,0 0,0-1,0 1,0 0,0 1,0-1,0 0,0-1,0 1,0-1,0 0,0 0,0-1,0 1,0 0,0-3,0-1,0 1,0 1,0 1,0 1,0-1,0 1,0 1,-1 0,-1 2,1 0,0 0,0 1,0 1,1-2,0 2,-1-1,-1 1,1 0,-1 1,0 0,0 1,0 0,1 1,1 0,-2 1,1 0,0-1,0 0,0 3,0 2,1 4,0 1,0 4,0 1,0 0,0 1,0 2,0 0,0 0,0 0,0 1,0 2,0 0,0 1,0-1,0 2,0-1,0 0,0 1,0-2,0 1,0 0,0 0,0 1,0-1,0-1,0 3,0 0,-1-1,0 1,-1-1,1-1,1 1,-1 0,1-1,0 0,0-1,0-2,0 0,0 0,0 0,0 0,0 1,0 1,0 3,0 0,0-1,0 0,0-1,0-2,0-1,0-1,0 0,1-1,1 0,-1-1,1 1,0-2,0 1,0 0,-1 0,0 0,1-2,0 0,-1-1,0 0,3 0,-1-2,-1 1,1 0,0-3,0-2,0-1,0-3,-2 0,1-1,0 0,0 0,-1-1,0-1,-1 1,0-1,0 1,0-2,0 0,0 0,0 0,0-1,0 1,0-1,0 0,0 0,0 0,0-1,0 0,0 1,0 0,0 0,0-1,0 0,0 1,0-1,0-1,0 0,0 2,0-1,0 0,0-2,0 0,0 0,0 0,0 0,0-2,0 0,0 1,0 1,0-2,0 1,0-1,0 0,0 0,0 0,0-1,0 0,0-1,0 0,0-1,0 1,-1 1,-1 0,1 2,0 0,0 0,0 0,1 3,0-1,0-1,0 0,-1-1,-1 1,1 0,0-1,0 2,1-1,-1 1,1 0,0 1,0 0,-1 1,0 0,-1 0,1 0,1 1,-1 0,1 1,0 0,0 2,0 4,0 3,0 2,0 2,0 2,0 1,0 0,0 2,1 0,1 1,-1-1,0 1,0 0,-1 1,2 0,-1 0,1 0,0 0,0 1,0-1,0 0,-2 2,1 0,0 0,1 1,-1-1,0-1,1 0,0 1,0-2,-1 5,0 2,0-1,1-1,-1-1,1 1,-2-1,1 1,-1-2,1 0,1-1,-1 4,0 0,1 1,0 1,0-2,0-1,0-2,0 0,-1-1,0 0,1-1,-1 0,1 0,0 0,0-1,0-1,0 0,-2-1,2 0,0-1,-1 0,1 0,1 0,-2-1,1 0,0-1,0-1,0-2,1 1,-1 0,0 1,0-1,0-1,0 0,0 0,1-2,1-2,-2-3,2 0,-2-2,0 0,0-2,-1 0,-1-1,0 0,0 1,1-1,1 0,-1 0,0-1,1 0,0-1,-1 0,1-1,-2 0,1 1,-1-1,0 1,0-1,0 1,0-2,0 0,0 0,0 1,0-1,0-1,0 0,0 0,0 1,0-1,0 0,0-1,0 0,0 0,0 1,1 1,0-1,1 0,-1-1,0 0,-1 0,1-1,-1-2,0 0,0 0,0 1,0-1,0 1,-1-1,3 2,-1-1,0 0,1 0,-2 1,1 1,-1 1,0-1,0-1,0 1,0 1,0 1,0-1,0-1,0 0,0 0,0 0,0 2,0 1,0 0,0 0,0 0,0 0,0 0,0 2,0 0,0 1,0 0,0 3,0 3,0 5,0 1,0 2,0 0,0 2,0 1,0 0,0 1,0 0,0 3,0 0,0 0,0 2,0-1,0 1,0-1,1 2,1 0,-1 0,0 1,0 1,0 2,-1 2,0-1,0 0,0 0,0-1,0-2,0 0,0 0,0-1,0 1,0 0,1 0,0-1,1 0,-1-1,0-1,0-1,1 1,0 1,-1-1,0 1,0 1,1 1,0 1,2 1,0-1,-1-1,0 0,1 0,0 0,0 0,-1-3,0-2,0 1,1-1,0 0,0-1,0-1,-1 0,1-2,0-1,0 0,-1-1,1-1,0 0,0 0,-1 0,-1-1,1-1,-1 0,1-1,0 0,1 1,0-2,1 0,0-1,0-2,-2-2,0-2,-2-1,1-1,0-1,-1 0,0 0,0 0,-1 0,0 0,0 1,0-1,0 0,0 0,0-1,0 0,0-1,0-1,0 0,0-1,0 1,0 0,0 1,0-2,0 1,0 1,0 1,0-1,0 0,0 1,0-1,-1 0,-1 1,1 0,0-1,0 1,0-1,1-1,0 0,0 0,-1 1,-1 0,1 0,0-1,0-1,-1 0,1 0,-1 1,1 0,0-1,1 1,0 0,0 0,-1 1,-1 1,1-2,0 2,-1-1,0 1,0 0,1-1,0 1,1 0,-2 1,1 0,-1 0,1 1,1-1,-2 0,0 1,1-1,0 1,0-1,0 1,0 0,0 1,-1 0,1-1,0 3,1 2,0 3,0 2,0 1,0 3,0 0,1 1,0 0,1 0,-1 1,0 0,1 1,-1 1,1-1,0 1,0 1,0 0,0 0,0 0,0 0,-1 1,0-1,1 1,0 1,1-1,0-1,-1-1,-1 2,0 0,1-1,0 0,0 2,1 0,0 1,0-1,0-1,-2 0,1 0,0 0,1-1,0 0,-1-1,0 0,0-1,0 0,-1-1,1 0,1 0,-1 0,0 2,1-1,2 1,-1 0,0-1,-1-2,0 0,1-1,-2 0,1-1,-1 0,2-2,-1 0,0 0,0-1,0 1,-1-1,0 0,2-1,-1-2,0-2,-1-3,-1-1,-1-2,1-1,-1-1,0 0,-1 0,1 0,-1 1,-1 0,1 1,0 0,0-1,1-1,-1-3,0 1,-1 0,0 1,-1 1,1-1,1 1,0 1,0 0,0 0,-1-1,1 1,0 0,0 0,0-1,0 0,-2-1,1-1,-1 1,0-2,0 1,1 1,1-1,-1 0,0 1,-1 0,0-1,1 0,0-2,-1 2,0-2,0 1,0 1,0 0,0 0,1 1,-2 0,1 1,0-2,1 1,-1 0,1-1,0 1,-1 1,1 0,-1 1,1 0,-1 1,0 0,1-1,-1 2,0-1,2 1,-1 0,0 1,0 0,1 0,0-1,-1 2,0-1,-1 1,1 1,-1 0,2 4,0 1,0 2,3 2,1 0,0 1,0 0,-1 2,2-1,0 0,-1 2,0 0,1 1,-1 0,1 0,1 1,0 0,0 1,-1 0,0 0,0 0,1 0,-1 0,0 0,1-2,-1 1,0 2,1-2,-1 1,0 0,1 0,1 2,1 1,-1 0,0-1,-1 0,1-2,-1 1,1-1,0 2,1 0,0 0,0 0,0 0,0-3,0 1,-1-1,0 0,-1 0,1-1,1 0,0-1,-1 0,0 1,-1 0,1-1,0 0,-1 0,0-2,1 0,-1-1,0-1,0 1,0-1,1 1,-1-1,0 1,0-1,1 1,0 0,0-1,-1 1,0-2,-1 0,0-1,1-1,-1 0,0 1,0-1,0 1,1-1,-1 0,2-2,-2-1,0-2,-3-2,-2 0,-1-1,-1 0,0-1,0 0,1 0,-1 0,0 1,0-1,0 1,0 0,0 0,-1 2,1-2,0-2,0-1,-1 1,0 0,0 0,0 0,0 1,2 0,-1 1,0 0,0 0,-1 1,0 0,0-1,1-1,-1 0,0 0,0 0,-1 1,2-1,-1 0,0 1,0-1,-1 1,1-3,-2 2,2-1,-1 1,0 0,0-1,0 1,0-1,0 1,0 0,0 1,0 1,1 0,1 0,2 1,1 2,2 0,1 2,1 1,-1 1,0 1,1 0,-2 1,2 0,0 0,-1 1,2 0,-2 1,1 0,0-1,0 1,1 1,-2 0,1 0,0 0,0-1,0 1,0-2,0 1,0 1,1 1,1 1,0-1,0 0,1 0,0-1,-2 0,1 0,-1 1,0-1,1 0,0 0,1 0,-1 0,1-1,0 1,-2-1,1 1,1 1,0-2,0 1,0-1,0 0,0 0,-1 0,1 0,0 0,-1 1,0-1,-1-2,0 1,-1-1,1-1,-1 1,0-1,0 1,1 0,0-1,1 1,-1 1,0-1,-1-1,0 0,0 0,-1-1,1 0,0 0,-1 0,-1-1,-1-2,-1-1,-1-1,-2-2,0-1,1-1,-1-1,0 0,1 0,-1 0,0 1,-1-1,1-1,-1 0,0 0,0 0,0 1,0-1,-1 2,1-1,-1 0,2 0,-1 0,0-1,-1 0,0 1,0-2,0 0,0 0,-1-2,-1 0,0-2,-1 1,0-1,0 2,1 0,-1 0,-1-1,1 0,0 1,-1-1,1 0,0 0,-1 0,0 1,0 0,1 0,0-1,-1 0,1 1,-1 1,0-1,1 1,0 1,0 0,1 0,0-1,1 1,-1 0,0 2,0 0,0 1,1-1,0 0,-1 0,2 0,0 0,0 1,1 1,1 2,2 2,1 2,2 0,1 2,0 2,2 0,-1 1,0-1,0 2,0-1,1-1,-1 1,0 0,0 0,-1 0,2 1,0-1,1 1,-2 1,1 0,1 0,-1 0,1-1,0 2,1-1,-2 1,2-1,-1 1,1 1,0 0,0 0,0 0,0 0,1-2,-1 0,-1 2,1-2,-1 0,0 1,1 0,-1 0,1-1,-1 0,1 0,-1 0,1 0,0 1,-1-2,1 1,-1 0,1 0,0 0,-1 0,1 0,0 1,-1-1,0 0,0-1,-1 0,2 0,0 0,0-1,-1 1,0-1,-1 1,1 0,0-1,-1 1,0-1,0 1,0-1,1-1,0 0,1 0,-2 1,0-1,-1 0,0-1,0 0,-1-1,0 1,1-1,-1 0,0 0,-1-1,-2 0,-3-2,0-2,-1-1,-1 0,0 0,1-1,-1-1,-1-1,0 0,1-1,0 2,0 0,0-1,1 1,-2-1,0 0,0-1,-1 1,1-1,0 0,0 1,0-1,0 0,-1 1,1-1,-1 0,0 1,0-1,-1 1,-1-1,2 0,-1 1,0 0,1 0,0 0,0 0,-2-1,0 0,0 0,0-1,0 2,1 0,-1-1,1 2,0-1,1 1,-1 0,0 1,0-1,0 0,-1 0,1 1,-1-1,0-1,0 1,1 2,1 0,1 1,2-1,-1-1,-1 2,0 0,1 0,0 0,0 0,0 0,1 0,-1 0,0 1,0 1,2 2,0 2,3 1,1 1,0 1,2 0,-1 0,1 0,1 0,-2 1,1-1,0-1,-1 1,-1-1,1 0,1 0,0-1,-1 0,1 0,0 1,0-1,1 1,0 0,0 0,0 0,0-1,0 1,0 0,0 0,1 1,-1-1,2 2,0 0,1 1,0-1,0 1,0-2,-1 0,0-1,0 1,1 1,2-1,0 1,-1-1,-1 0,0 0,0 0,0-1,1 1,-1-1,1 1,0-2,0 1,0 0,1 0,-1-1,1 1,0 0,0-1,-1 0,-1 0,2 0,-1 0,0 0,0-1,-1 0,0 0,0 0,-1-1,1 0,0 0,-1-1,1 0,-1 1,1-2,-2 2,0-1,1 0,-1-1,1 0,-2-1,-3 0,-2-1,0-1,-1-1,-1-1,1-1,-1 1,0-1,0 0,0 0,0-1,-1 0,2-1,-1 0,0 1,-1-1,2 0,0 1,-1 0,1 0,-1 0,-1 1,1-2,0 0,-1-1,-1 1,2 0,-1 0,0 0,-1-1,-1-1,0-1,0 0,-1-1,1 0,-1 0,0 0,0 2,1-2,-2 0,0 2,0-2,0 2,-1-1,1-1,-2-1,1 0,0 1,0-1,-3-2,0-1,-1 0,1 1,1-1,-1 2,1 0,-1 2,1 0,2 1,0 1,0 0,0 0,1-1,-1 1,0 0,0 0,0 0,0 1,0 0,-1-1,1 2,1-1,1 0,-1 2,2 0,-1 1,1 1,-1 0,2-1,0 0,1 1,0 0,-1 1,2 0,0 2,1 3,2 2,1 2,0 1,1 0,2 2,-1 0,2 0,-2 1,0-1,1-1,1 0,-2 0,1 1,0-1,-1 1,1-1,1 1,0 0,0 0,0 0,0 1,0-1,1 1,0 0,1-1,-2 2,3 1,0 0,0 1,1-2,-2 1,2-1,0 0,-1 0,0-1,0 1,1-1,-1 0,0-1,0 1,1-1,-1 2,1-1,0 1,1 0,3 1,-2 2,2 0,0-1,-1-1,1 0,0 1,-1-2,1 1,1-2,-1 1,0 0,0-1,-1 1,1-1,2 0,-1 1,0 1,1-1,-2-1,0-1,1 0,-1-1,-1 0,1 0,-1-1,0 0,0 0,0 0,-1 0,0-1,-1 1,-1-2,0 1,0-1,0 0,0 0,0-1,-1 1,0-1,-1 1,1-1,0 1,-1-1,-1-1,0 0,0-1,-2 0,-1 0,-3-1,-3-1,-2-1,-1-1,1-1,-1-1,1 0,1-1,-1-1,0 0,-1 0,1-1,0 0,0 1,0-1,0 0,0 0,0 1,1-1,0 0,-1 2,0-1,-1-1,1 0,0 0,0 0,-1-1,0 1,0-1,0 1,-1-2,1-1,-2 0,0 0,-1 0,2 1,-2-1,0-1,0 1,1 0,-1 0,1 1,-1-1,0 0,0 2,0-2,0 1,0 0,-1-2,0 1,-1-2,1 0,-1 0,1 1,-1 1,0 0,1 1,0-1,1 2,0 0,0 0,0-1,0 0,-1-1,0 1,1 0,0 1,0 0,-1 1,2 0,1 1,0-1,1 2,-1 0,2 0,-1-1,0 0,-1 1,0 1,0-2,1 1,1 0,1 1,0 0,1 2,0 3,2 2,0 2,2 2,0 1,1 2,0-1,2 1,-1-2,2 0,-2 1,1-1,-1 0,1 1,2 0,-1 1,1-1,-2 1,1 0,0 0,0 0,1-1,0 0,2 1,0 2,-1 0,0-1,0-1,0 1,0-2,0 1,1-1,0-1,-1 0,1 0,-1 0,0 0,-1 0,3 0,-2 0,2 1,-1 0,1-1,1 1,0-1,0 0,0 0,-2 0,0-1,1-1,0 1,0 0,-1-1,2 1,-1-1,0 1,1-1,0 1,1 0,-1-1,0 1,0-1,-1 0,0-1,-1 0,-1 0,1-1,1 1,-1-1,-1-1,-1 0,1 1,0-1,0 1,0-1,0 0,-1 0,1-1,0 0,-2 1,0-1,-2 0,-3-2,-2-1,-2-1,-2-2,0-1,-1 1,1-1,0 0,-1-1,1-1,-1 0,0-1,-2 0,0 1,1-1,-2 0,1-1,-1 0,0 0,-1 0,-4-3,-1-1,1 1,2 1,1 0,-1 1,-1-1,0 0,-2 0,-1-1,0-1,-2 0,1 1,-1 0,2 0,-3-2,0-1,-1 2,1 0,0 0,1 2,1 0,1 0,-1 1,1 0,0 0,1 1,0-1,0 0,-1 0,2 0,-1 0,1 1,-1 0,2 0,-1 2,1-1,0-1,0 0,1 1,2 1,0-1,0 1,1 0,-1 1,-1 0,1-1,0-1,0 1,1 0,1 2,0-1,2 1,1 1,-1 1,2-1,0 1,-1-1,2 0,0 0,-1 2,1-2,1 3,2 1,2 3,3 1,-1 3,3 0,0 1,0-1,0 1,0 0,0-1,1 2,-1 0,1 0,0 2,0-1,0 1,1 0,0 1,1 0,-1-1,0 1,0 0,2 2,1 0,0 1,0-1,-1 0,1 0,-1-1,0 2,0-1,1-1,0 0,-1-1,0 1,2 0,-1 0,0 0,1 3,0-1,1-1,0 2,1-2,-2-1,-1 0,1 0,-1-1,-1-1,0 0,1-1,0 1,0-1,0 1,0 0,-1 1,1-1,0-1,0 1,0-2,0 1,0-1,0 1,0 0,-1 0,-1-2,2 1,-1-2,1 1,-1-2,-1 1,0 0,-1 1,0-1,0 0,0 0,0-2,1 0,-1 1,0-2,-1 0,2 0,-2-1,-1 1,1-1,-1 1,0 0,-2-1,-2-2,-2-2,-1 0,-2-3,-1-1,-1-1,0 0,0-1,1-1,-1 1,2 0,0 0,0 2,0-1,0-2,-1 1,0 1,1-1,-1 0,1 1,-1-2,0 0,0 0,0 1,0-2,0 1,-1-2,-1 1,1 0,0 1,0-1,0 0,0 1,0 0,-1 0,1-1,0 1,-1-1,1 0,0 0,-1-1,1 1,-1 0,-1 0,2-1,0 1,-2 0,2 0,-2-1,0 2,0-1,1 0,-1-1,-1 1,2 0,-1 0,1 0,-1-1,0-1,-1 1,0 1,1 0,2 1,-2 2,2-1,0 2,1-1,0 2,-1 0,1 0,0 0,0 0,1 0,0 0,-1 1,1 0,0 0,-1-1,2 2,2 2,1 2,2 1,-1 1,1 0,0 0,1 1,0 0,0 1,1 0,1 2,0 1,1-1,0 1,1 2,-1-1,1 1,1 0,-1 0,0 1,-1-1,0-1,1 1,0 0,0 0,2 1,1 1,1 1,2 1,1 2,1 0,-1-1,-1 1,1-2,-2-1,0-1,-3 0,2-1,0 1,0 0,3 0,-1 0,2 1,1 2,0-1,0 0,-1 0,1-2,-3 0,-1-2,0 0,-1 0,2 0,-1 0,1-1,0 0,1-1,0 2,-2-2,0 1,-2-1,1 1,1-2,-1 1,0 0,0 0,1-1,-1 0,0 0,0-1,1 1,1 0,-1 0,0 0,-1-1,-1-1,-1 0,-1-1,-1-1,1 0,-2 0,0-1,-1-1,0 1,0-1,0 1,-1-2,-2 0,-3-2,-2-2,-1 0,0-1,-1-1,0-1,0 0,0 1,-1 0,2-1,0 1,0-1,0 0,-1-1,-1 0,1-2,-1 1,0 1,1-1,-1 0,0 0,1 2,0-2,-1 1,1-2,0 0,-1 0,-1-2,-2-1,2 0,-2 1,1-1,-1 1,1 0,0 1,0-1,1 1,0 0,-1-1,0-1,-2-1,0 0,-1 1,1-1,0 0,-1 0,2-1,0 3,0 1,0 0,0-1,-1-1,-2-1,0 0,-2-4,0 2,1 2,0 0,-1-1,-3-3,0-3,0 0,3 3,0 3,2 1,0 0,0 1,-1 0,0 0,-3-2,0-1,-1 1,2 1,1 1,0 0,2 2,0 0,1 0,1 1,0 1,2 1,-1 0,0 0,0 1,0-1,0 1,0-1,-1 2,3 0,-1 0,0-1,-1 1,3 1,-1-1,1 1,-1 1,2-1,0 3,2 1,1 3,1 0,3 2,0 0,-1 0,2 2,0 0,1 1,-1 1,1 0,0 1,0 0,0 1,0 0,1 0,0 0,0 2,1-1,0 1,0-1,1 2,0-1,-1 0,4 5,0 1,0-1,0 0,0-2,-2 0,0 0,1-1,-1 0,0 0,1 0,0-2,2 5,2 0,0 0,-1-1,-1 1,-1-3,-1-2,-1-1,0-2,2 0,-1 2,0-1,2 1,0 0,-1 0,-1-1,-1-1,2 1,1 2,2 1,0 0,0-1,-2-1,0-1,-2-2,0-1,-1 0,-1 1,1-1,0-1,-1 0,1 0,1 1,0 0,-1-1,-1-2,0 1,0-1,-1-2,-2 1,0-1,0 0,0 0,0 0,0 0,-1-1,1 1,-1-1,1 0,-1-1,-2-2,-3-1,0-2,-3 0,1 0,-1 0,1 0,0-1,0 0,0-1,0 1,0 0,0 0,0 0,-1-1,0-1,0 1,0-1,0 1,0-1,1 0,-1 1,0-1,0 0,0 1,0 0,-1 0,1 0,-1 0,0-2,-1 0,1 0,0 1,0-1,-1 0,2 1,-1-1,0 2,-1 0,1-1,-2-1,1 0,1-1,-2 1,2 1,-2-1,1-1,-1 1,1-1,-1 1,0 0,-2 0,0-1,1 0,0 1,-1-1,-1-1,0 0,1 0,0 0,0 1,2 0,-1 1,0 1,-1-1,2-1,0 1,-1 1,0-1,0 1,1 1,0 0,0 1,0 0,0-1,1 1,-1-1,0-1,1 1,-1-1,2 1,0 0,-1 2,2 0,0 1,0 0,1 0,-1 2,2 4,2 2,0 1,3 1,-1 0,0 2,1 0,0-1,-1 1,1 2,0-1,1 0,0 2,0 0,2 0,-2 0,0 0,0 1,1 1,0 2,0-1,1 0,-1 0,1-1,-1-1,1 1,-1-1,2-1,0 0,-1 0,0 0,-1-1,0 1,1 1,0-1,1 0,0 2,0 1,2-1,-2 0,2 0,-1-2,-1 0,1-1,-1 0,1 0,-1-1,0-2,-2-1,1 0,0 0,1 1,-1 0,1-1,0 1,0 0,0 0,1 0,1 1,-1-1,-2 0,0-1,-1-2,1 1,1-1,0 0,0-1,-1 1,0-1,0 0,0-1,0-1,0 0,1 0,-2-3,-1-1,-1-2,-3 0,-2-1,0 0,-1-1,-1 0,1 0,0-1,-2-1,1 0,0-1,0-1,-1 1,1 1,-1 0,1 0,1 0,-2-1,1 1,-1-1,0-1,0 1,-1-2,-1 1,1-1,0 2,1 0,0 0,-1 0,0 1,0-1,0 0,-1 0,1-1,-1 0,0-1,1 1,-1 0,0-1,1 0,-2 1,0-1,0-1,0 1,-1-1,1 0,-2-1,1-1,-2 0,0 1,-1 0,0 0,1 0,-2-1,1-1,0 1,0 0,1 1,-1 0,2 1,-2 0,1 0,-2-3,1 1,1 2,-1 0,0 1,2-1,-1 0,1 1,-2 0,1 1,-1-1,0-1,1 2,0-1,1 2,1-1,1 0,0 1,-1 1,1-1,0 1,-1 0,0-1,2 1,-1 0,0 0,1 0,0 1,1 0,0 1,-1 0,1 0,0 1,0-1,1 2,1-1,0 2,1 1,1 3,1 2,2 3,1 2,1 0,0 1,1 0,0 0,0 1,1 0,0 1,1 0,-1 2,1 0,1 1,-1 0,1 1,2 1,0 0,1 1,-1 0,0 1,-1 0,0 0,2-1,0 0,1 2,-2-2,2 0,-1 0,1 0,-1 0,-1 0,1 0,1 0,3 4,1 1,0 0,-1 0,0-2,-1-1,2 0,-1-2,0 0,-1-2,-2 0,2 1,1 1,1 0,-1-2,-1 0,1 0,-1-2,0 0,1 1,1-1,-1 0,2-1,-2 0,0 0,-1-1,0 1,0-2,0 0,0 1,0 0,0-2,0 1,-1-2,0 0,0 1,-1-2,0 1,0-3,0 2,-2-2,1 1,-1-1,0 0,0-1,0 0,-1-1,0-2,-2 1,1 0,0 0,-1-3,-2-1,-1-1,-3-2,-2-1,-1-1,1 0,-2 1,1 1,-1-1,0 1,0-1,0 0,0-1,0 2,0-1,-1-1,-1 0,1-1,-1-1,1 1,-2 0,1-1,-1 1,0-1,-1 0,1 1,-1-2,-1-1,1 1,-1 0,0 0,0 0,0 0,0 0,1 0,-1 0,0 0,-1-1,-1 0,1 0,-1-1,0 1,-1-1,0-2,-1 2,0-1,-1 0,2 1,0 0,0 0,0 0,0 0,-1 1,-2-3,0 0,-1-1,0 1,2 0,1 1,0 1,1 1,-1 0,2-1,-3 1,0-3,1 1,0 2,1-1,0 2,-1-1,0-2,-1 1,1 2,1-1,1 1,0 0,1 2,0 0,0-1,0 2,2-2,-1 1,0-2,0 1,0 0,1 1,0 1,1-1,-1 1,0 0,0-1,0 0,1 0,0 2,0 0,2 1,-1 1,2-1,1 2,-1-1,1 1,1 1,1 1,2 2,1 1,1 2,0 1,1 2,1 0,-1 0,1 1,2 0,-2 1,1 0,0 0,-1 0,3 1,-2 0,2 1,0 0,-1 0,1 1,-1 1,1 0,0 1,2 1,-1 0,1 0,0-1,0 2,0-1,0 0,0-1,0 1,0 1,0-2,1 1,-1 0,1 0,-1-1,1-1,-2-1,3 1,-1 1,1 1,0 1,0-1,2 3,-1-1,1 0,1 0,-1 0,2-1,-3 0,0-3,0 0,0 0,1 0,-1 0,0-1,2 1,0 0,2 1,-2 0,1 0,-2 0,0-2,1-1,-1-2,-1 0,0 0,-2-2,2 2,0-2,-1 1,0-2,-1 0,-1 1,2 0,0-1,1 0,-2-1,1-2,-3 0,-2 1,1 0,1-2,0 0,0-1,-1 0,0-1,-1 0,0 0,0 0,-2-2,-1 0,-2-2,0-2,-2-1,0-2,-1-1,-1 1,-1-1,0 0,0 1,-2 1,1 0,0 0,0 0,0 0,0 0,0-1,-1 0,0 1,1 0,-1 1,2 0,1 0,-2 0,-1-1,0-1,0 1,1 0,1 0,-1 0,0 0,-1 0,0-1,1 1,-1-1,0 1,1 0,0 0,0 0,0 0,0-1,-1-1,-1-1,0 1,1-1,0 1,-2 0,0-1,1 1,0-1,0 1,0-1,-1-2,-1-1,1 0,-1 0,-1 0,1 1,-1 0,2 0,-1 0,0-1,0-1,-2 2,2 0,0 0,-1 1,0-1,2 0,-2 0,1 1,1-1,-1 0,0 1,-1 0,0-1,0 1,0 1,1-1,0 2,0-1,0 0,0 1,-1-1,0 1,0 0,2-1,-2 0,-1-1,1 1,-1 0,2 0,-1 1,0 1,1 1,0 1,0 0,1 0,2 1,-1-1,0 1,1 0,-1 1,1 0,-1 0,0 0,0 3,2 2,2 3,1 0,2 2,2 0,-1 1,2 0,-1 1,1 1,1 0,0 1,1 2,-1-1,0 0,2 1,-2 1,1 0,0 0,0 1,2 0,0 2,2 5,1 1,-1 0,0-1,0-3,0-1,-2-3,-2-2,0-1,1 2,2 3,2 0,0 3,1 0,-1 0,0-1,0-1,-1 2,0-1,1-1,-2-1,2 2,0 0,1 0,-1 0,0-2,-1-1,0-1,0 0,0 0,1 0,-1 0,1 0,-1 0,1-1,-1-1,0 1,2 1,0 0,0 0,-1-2,-1 0,-1-1,0-1,0 1,-1-2,0 0,-1-1,0 0,0 0,-1-2,1 0,-2-1,1 1,0 0,-1-1,1 1,-1-1,1 0,1-1,-1 0,0-1,-4-2,-2-2,-1-3,-2 0,-2-3,0 0,-1-2,-1 0,0 1,1 1,1 0,0 0,-1 2,0-2,1 0,-1 0,0 0,1 1,-2-1,1-1,-1 1,1 0,0 0,0-1,0 1,-1 0,1 0,-1-1,0 1,0-1,1 0,-2 0,0 0,0 1,0-2,-1 2,1 0,-1-2,0 1,0-1,1 0,-1 0,1 0,-2-1,1 2,-1-2,-1 1,1 0,0 1,1-1,0 0,-1 0,0-1,-1 0,-2-2,0 2,2-1,-1 1,1 0,0 1,0 0,2 0,-1 2,1-1,0 2,0-1,2 1,2 0,-1 1,-1-1,1 0,0 1,0 0,0 0,0 1,0-1,-1-1,-1 0,1 1,1-1,0 0,2 0,0 1,-1 2,1 1,0-2,1 3,2 1,2 1,1 2,1 1,1 2,1 0,-1 1,1 0,1 2,0-1,-1 1,0 0,1 1,-1-1,1-1,0 1,1 0,-1 1,1 1,0-1,-1 1,1 1,1-2,0 2,0 0,0 1,0 0,1-1,0 0,1 1,-2-1,2 0,-1 0,1 0,-1 0,1 0,3 2,2 2,-1 0,-1-1,1 0,-1-1,0 0,-1-1,0 0,-2-1,2 0,0 2,2-1,4 2,-1 1,0-1,-2-1,-1-1,-1-1,-1 0,-1-2,-1-1,-1 0,1 0,0 0,0-1,0 1,0-1,0 0,-1 0,0 0,0-1,-1 0,-1-1,1 0,1 0,-1 0,-1-2,0 2,0-1,0 0,0-2,-3-1,-1-3,-3-1,-2-1,0 1,-3-2,0-2,-2-1,-1 0,1-1,0 1,1 1,0 0,-1 0,2 0,-1 0,0-1,-1 0,0 0,0 0,0 1,-1 0,0-1,0 0,0 1,1 0,-1 0,2-1,-1 1,0 0,0 0,-1 0,0-1,-1 0,0-1,-1-1,1 2,-1-1,-1 1,1-1,0 0,-1 1,1-1,-2 0,0 0,1 0,-3-1,2-1,-2 0,2 1,0 0,0 0,-2 0,1-1,-1 1,-1-1,-1-1,1 0,0 0,-1 2,1 0,1 0,1 1,0-1,2 2,-1 0,-1 0,1-1,0 1,0 0,1 0,0 0,0 1,2 0,0-1,0 1,-1-1,1 1,0 1,1 0,-1 0,2 0,0 1,1 1,0-1,0 0,-1 0,1 0,1 0,1 1,2 4,3 0,2 3,-1 1,1 1,2 0,-1 0,0 0,0 1,0 2,0-1,1 1,1 1,0 0,1 1,-1 1,1-1,1 1,-1 1,1-2,-2 1,2 2,-1 1,1-2,0 2,1-1,-1-1,0 1,1-1,-1 1,1 0,-2 0,2 0,0 0,0 1,0 0,1 0,0-1,0 1,0 0,0 0,1 2,1-1,-2 0,-1-2,1-2,-1 0,1 3,2-1,-2 1,0-1,0-1,1 1,-1-1,3 1,0 1,-1-1,-1-1,-2-2,1 1,-2-2,1 0,-2-2,1 0,0-1,-1 0,0 0,-1-2,-1 1,-1-1,1 0,-1 0,0 0,2 0,0 0,0-1,-1 0,-2-4,-1-1,-2-1,-1-1,-1-1,0 0,-1 0,0 0,0 0,-1-1,0-1,0 1,-1-2,1 1,-1 0,1 0,-1-1,1-1,0 0,-1 0,0 0,0 0,0 0,0 0,0 0,-1 1,1-1,-1 0,0-1,1 1,-1-1,0 0,0-1,0-1,-1 2,2-2,0 1,-2 0,0 1,0 0,1 0,-2-3,-1-1,2 0,-1 0,0 1,-1 0,2 0,-1-1,-1-1,2 0,-2 2,0 0,0-1,-1 0,0 0,2 0,-2-1,-1-1,-1-1,1-1,-1 0,1 1,0 0,1 1,0-1,-1 1,-1 1,0-1,1-1,-1 0,0 0,1 1,0 0,0 1,-1-1,0 1,0 0,0 1,1-1,0 0,0 0,0 1,1 0,-1 0,-1 2,2-1,0 0,-1-1,1 2,2 0,0 2,0 1,1 1,1 0,-1 0,1 2,-1-1,2 0,0 1,0-1,0 2,0 0,0 0,1-1,1 2,-1 1,2 4,2 0,0 2,2 2,2 3,1 1,1 1,0 1,1 0,0 1,-1-1,0 0,0 2,0 0,0 1,2 0,0 0,0 1,-1 0,1-1,0 0,0 1,0 1,0-1,0 1,2 1,-1-1,2 3,0-1,2 2,0-1,-1 0,2 1,-2-1,0-1,0-1,1-1,0 2,1 0,-1 0,2 1,-1 2,0-1,1 0,1 0,-2-2,1 0,0 1,-1-2,0-2,-1 0,0 1,0-1,4 5,2 2,2-1,-1-1,-2-3,0 1,-4-3,1 1,2-3,-3 1,-1-2,1 0,-1 0,0 0,2 1,-1-2,1 1,0-1,0 1,0-1,-1-2,-1 0,3 1,0-1,-1-1,0 0,-2 0,-1-2,0 0,-1-1,-1 0,0-1,-1 0,0-1,1 0,-2-1,0-1,0 0,-1-1,-2-1,-1-2,-1-1,-3-1,-1 1,0-1,-3-1,0 0,0-1,0 1,0-1,0 0,-2 1,0-2,-1-1,0-1,0 1,0-1,-1 1,0-1,0 1,1 2,0-1,0 0,-1-1,-1 0,0-1,-1 1,1-1,1-1,-1 0,-1 0,0 1,-1-2,-1 0,-1-1,0 0,0 0,0 1,2-1,-1 1,-2-2,-1 0,-1 0,0-1,1-1,-2 1,1 0,1 1,0 0,0 0,0-1,0 0,-1 0,-1-1,-1 0,1 0,1 2,0-1,-1 1,1-1,-1-1,1 1,-1 0,0-1,-1 1,1-1,1 2,0-1,0 0,1 2,0 0,-1-1,1 0,0-1,-1 1,0 0,-1-2,0 2,1-2,0 1,2 2,2 1,2 2,-1 1,2-1,-1-1,-1 0,0 0,-2-1,2 1,-3-3,2 1,-1 2,3 1,-1 0,1 0,1 1,0-1,0 1,1 0,0 1,1 1,0 0,0 1,0 0,2 0,0 0,0 1,1 0,-1 0,1 0,0 1,1 3,2 2,1 1,3 3,2 3,2 2,0 2,-1 1,1-2,0 1,-1-1,1 1,-1-1,1 1,0 1,0 0,1 0,-1 1,0 1,0 0,2-1,-1 1,-1 1,2-1,0-1,0 2,-1 0,1 0,-1 0,1 0,0 1,1 0,-1-1,1 0,1 3,0 0,0 0,-1 0,0 0,1 0,0 0,0-1,-1 0,0-1,0 1,0 0,1-1,0 1,-2-1,1-2,1 2,0-2,0 0,0 1,1 0,-1 1,-2-1,3-1,-2-1,1 0,-1 0,1 0,2 2,1 0,-1 0,-1-1,1-1,-2 0,1-1,-1-2,-1 1,1-1,-1-1,0-1,0 1,-1-2,0 0,0-1,0 0,0 0,0-1,-1 0,0-1,-1 0,2 0,-1 0,0-1,0 0,-1-1,0-2,0 0,-1 0,0-2,-2-3,-2-2,0-1,-3 1,-1-1,-2-1,0-1,1 0,-1 0,0 2,0-1,1 1,-1-1,0 0,0-1,0 1,-1 1,1-1,0 0,0 0,0 0,0-1,-1 1,0-2,1 3,-1-2,-1 0,0 0,1 0,0-1,0-1,-1 1,2 0,-1 0,0 0,0-1,-1 1,1-1,-1-1,-1 0,0 0,-1-1,1 0,0 0,-1 0,1 0,0-1,-2-2,0 0,-1 0,1 1,1 2,-1 0,1-1,-1 1,0-1,-1-2,-1 1,0-1,1 1,0 1,1 2,1 1,-2-2,1-1,-1 0,0-1,-1 0,1 0,-1 0,0-1,-2-1,-1 1,1 0,1 1,1 2,0 1,1 0,0 1,1 0,0 2,2-2,-1 3,1-1,0 1,1 0,-1 1,-1-1,-1 0,-1-2,1 1,1 0,2 1,0 2,1 0,1 3,3 3,1 2,2 2,1 3,1 1,1 1,-1-1,0 0,1 1,0 0,1-1,-1 1,1 1,1 0,0 0,0 2,-1 0,0-1,2 3,1-1,-1 1,0 0,1 1,-1-1,1-1,-1 0,1 1,0-1,-1 1,1 0,0 0,0-1,1 1,0 1,0 1,1 0,0 1,0 0,0-1,0-1,0 0,0 1,1 0,0-2,0 1,-1 0,0-1,0 2,1-1,0 0,1-1,0 1,-1-1,0 0,0 0,0 0,1-1,-2 0,1 0,1 1,-1-1,0 0,1-1,-2-1,1 0,-1 1,0-1,1-2,0 0,-1 0,-1-1,0 1,0-2,0 1,-1 0,-1-1,-1-1,1-1,1 0,-2 0,1-1,-1-1,0 0,-1 1,-1-1,0 0,1-1,0-1,-2-2,-2-1,-3-2,-1-2,-3 0,0-1,0 0,1 0,-1 2,2-2,-1 1,-1 0,0 0,0-1,-1 1,0-1,0-1,0 1,0 0,1 0,-2-1,0-1,0 0,0 0,1 0,-1 0,-2-1,1 1,-2-1,2 1,0 1,0-1,0 1,-1-2,0 0,0-1,-2-1,0 0,1-1,-2-1,-1 1,-1-2,0 0,-1 0,1-1,0 0,0 1,-1-1,0 1,-1-1,1 2,-1 0,-2-1,1 0,1 0,1 0,-1 0,1 0,-1 0,-1 1,0-1,1 0,-1 1,1-1,1 1,0 2,0 0,1 0,0 0,-1 0,0-2,-2-1,2 2,0 0,0 2,1-1,1 2,2-1,-1 0,1 1,1-1,-1 2,1 0,1-1,1 1,0 2,1 1,0 0,1 0,1 0,0 1,0 1,0-1,1-1,1 0,-1 1,2 2,1 1,3 2,2 2,-1 2,1 0,-1 0,1 1,0 1,2 0,-1 1,1-1,2 2,-1 0,1 0,0 1,0 0,-1 1,2 0,-1 0,1 1,1 0,-1 2,0 0,0-1,1 1,-1-1,1 1,0 1,0 0,1 0,0-1,-1 2,2 0,0-1,-2 0,1-1,-2 0,1 1,0 0,1 0,-1 0,4 2,1 2,0 0,0-1,-2-1,-1-1,-1 1,1-2,-1-1,1 1,-2 0,0-2,0 1,0 1,1-1,1 1,0 1,1 0,-1 0,0-2,-1 0,1-1,-1 0,0 0,-3-2,0-1,1 0,-1-1,2 0,-2 1,1 0,0 0,0-1,0 1,0-1,-1 0,0-1,0 1,0-3,-1 1,0-1,-1 0,0 1,0-1,-1 0,1-2,0 1,0 0,-1-3,-2-2,-2-2,-2-2,-2 0,-1 0,0-2,-1 0,-1-1,1 1,0-1,0 0,-1 1,1-1,1 0,-3-1,2 0,-1 0,0 1,1 1,0-2,0 2,0 1,0-2,1 1,-1-1,0 1,0-1,0 0,-1 0,-1-1,-1-1,1 0,0 1,0-1,0-1,-1 0,1 0,-3-3,0 1,0-1,0 1,1 1,1 0,-1 0,1-1,-2 1,1-1,0 1,1 0,0 1,-1 1,0-1,-1 0,1 0,0 0,0-1,1 0,-1 0,0 2,-1 0,2-1,-1 1,1-1,-1 0,-2-3,-1 0,0 0,1 0,1 1,1 1,1 2,1 1,0 1,0 0,1 1,1 0,-1 0,0 1,1-1,1 1,-1 0,1 1,0 0,1 0,0 0,0 1,1 1,3 3,1 2,2 1,0 1,0 1,1 1,-1 0,2 1,-1 0,0-1,1 1,0 1,0 0,2 2,-1 0,0 0,1 1,1 0,0-1,1 2,1 3,0 0,2 1,-2 0,1 0,-1-1,0 0,-1 1,1-1,0 0,1 0,0 1,0 0,1-1,0 1,1 0,0 1,0 0,0-1,3 3,-1 0,-1 0,1-1,-1-1,1 1,0 0,0-1,-3-2,0 0,0 0,1 0,0 0,2 2,2 2,0-1,-1-2,-1 0,0 0,0-1,-2 0,0 0,0-3,0 1,-1 0,0-2,-1-1,0 0,0 0,0-1,-1 1,-1 0,1-2,-1 1,2-2,-1 0,-2 0,3 1,-1-2,-2 1,-1-2,2 0,-2-1,-1 1,0-2,-1-2,-1-1,-1-2,-3-1,-1 0,-2-2,-1-1,0 1,-1 0,0 0,1-1,-1 0,-1 0,1 0,0-1,1 0,-2-1,-1 0,-1-1,2 0,-2-1,0 0,0 1,0-1,0 1,0-1,0 1,0 0,1 0,-1 0,-1-1,0 0,0-1,-1 2,0-1,1 0,-1-1,0 0,0 1,1 1,-1-2,1 1,-2-1,1-1,-1 0,-2-2,0 1,-1-2,-1 1,0 1,1 0,0-1,0 0,0 0,0 0,1 1,-1-1,1 1,-3 0,1 0,-3-2,-4-4,0 0,1 1,1 1,2 2,2 3,1-1,0 1,1-1,0 1,0 0,0 0,-2 0,-1-1,1 0,0 0,1 1,1 2,1 1,0 0,2 1,1 2,1 0,0-2,0 1,0 1,1-2,0 2,0-1,0 1,0 0,2 1,0 0,0 0,1 0,-1 1,2 0,-1 1,1-1,-1 1,3 0,0 3,2 0,0 3,4-1,-1 2,1 0,0 1,-1 0,0 0,0 0,1 1,0-1,0-1,0 2,0-1,0 1,1 0,-1 2,1-1,-1 0,0 1,1 0,0-1,0 1,0 0,1 0,-1 0,1 1,0 0,-1 1,1 0,0 1,0-1,0 1,1-1,0 1,1 0,-2-1,2 0,-2-1,0 1,1 1,0 0,1 1,2 1,0 2,-1 0,1-2,-1 0,-1-1,-1 0,1-1,-1 0,2 1,-1-1,0 0,-1 1,0-1,1 0,-1-1,1 0,0 1,1 0,-2 0,1-1,0 0,0 0,0-1,-1 0,1 0,0 0,-1-1,1-1,0 0,-1 1,0 0,0 0,-1 0,1-1,-1 0,0 0,0-1,-1 0,0-1,0-1,1 1,1 1,-1 0,0 0,0-1,1-1,-2-2,-3-2,-3-3,-2-2,-3-1,0-1,1 0,0 0,0 1,0 0,-1 0,1-1,-2-1,1 1,-2 0,2 0,-1 0,0-1,1 0,-1 0,0-1,-1 0,-1 0,0-2,1 2,-2-2,1 1,0 0,0 0,1 0,-2-1,0 1,0-1,-2-1,0-1,-1 0,0 1,1 1,0-1,1 1,0 0,-1-1,-2-3,-2-1,0 1,0-1,0 0,0 0,0 1,2 0,-1 0,-1-1,1 2,1 2,1 0,-3-1,-4-4,-3-1,2 0,-2-1,2 2,1 0,0 2,1-1,-1 2,0 0,0-1,0 1,1 2,2-2,0 2,0 0,1 0,0 0,1 1,-1 1,0 0,2 0,-1 0,1 0,0 1,1 1,1 1,1 0,0 0,1 0,-1 1,1-2,0 2,1-1,0 2,3 0,-1 1,3 3,2 2,2 2,1 2,1 0,1 0,1 1,0 1,1 1,-1 0,1-1,0 2,0 1,1 0,0-1,2 2,-1 0,-1-1,2 1,0 2,-1-1,0 0,1 0,0 1,2 1,0 2,0 0,-1-2,1 0,0 1,0-1,-1-1,-1-1,2 0,-1 0,1 2,0-1,1 0,-1 1,1 1,0 0,0 0,1 0,-2 0,0-1,1 0,0 0,0 0,0 0,-1-1,1 0,-1 0,0-1,2 4,0-2,1 1,-1-1,-1 0,0-2,0-1,0 0,0 1,0 0,0-1,0 0,-1-2,0 1,0-1,0 1,-1-2,-1 0,-1-1,0 2,1-1,0-1,-1 0,0-2,0 0,-2-1,0 0,0-1,-1 1,0-1,-2 0,1 0,0-1,-1 0,-2-3,-1-1,-2-2,0 0,-2 0,-2-3,0 0,0-1,0 1,0-1,0 1,0 0,1 0,-1-1,0 0,-1 0,1-1,-1 1,0-2,0 0,-1 1,1 0,0 0,-1-1,0 1,0 0,0 0,0 0,0 0,0 0,0 0,1 1,0-1,0 0,-1-1,-1-1,0 1,0-1,0 0,-1 0,0 0,0 1,1-1,-1 0,-2-3,0-1,0 1,1 1,0 1,1 0,0 0,0 1,-1 0,0 1,1-1,2 1,0 0,-2 0,0 0,0-1,-1 0,2 0,-1 0,1 0,-1 1,1-2,-1 0,0 1,1 0,1 1,-1-1,1 3,-1-1,2 1,-1-1,1 1,1 0,-1 0,2 1,-2-1,2 1,0 0,0 0,1 1,-1 0,1 1,0 0,1 0,-1 0,0 1,0-1,0-1,0 1,2-2,-1 2,0 2,2 2,2 2,0 1,2 3,0-1,0 2,1-1,1 3,1 0,0 1,0 1,2 1,-2 1,2 0,-1-1,0 1,0 0,2 2,0-1,2 3,0 0,0 2,1-1,0-1,-1 1,1 0,0 0,2 1,1 1,1 1,0 1,-1-1,0-2,-1-2,-1 1,1 0,0 1,1 0,0 0,1 0,1 0,0 2,0-2,2 1,-1 0,2 0,-1 0,2 0,-1 0,4 3,3 2,-1 0,0-2,-2-1,0-2,-2-1,1-1,0 1,1 1,4 0,-1 2,1-1,-2 0,0-1,-1-1,1-1,-3-2,-2-1,0-1,1 0,-2-1,-1-2,-1-1,0 0,-2-1,1 1,-1-1,2 0,0-2,1 2,-2 0,1-1,-2 0,-1-2,-2 0,-1-2,0 0,-3-1,0 0,-1-1,-1 0,-1-1,0 0,1 0,-2-2,-1 0,-3-1,-1-1,-2-2,-1-1,0 1,-1 0,1 0,-2 0,0-1,-1 1,1 0,0-1,-1-1,1 0,-1 0,-1 0,1 0,-2-1,-1 0,-2-2,1 1,-2-1,2 0,-1 0,0 0,0 0,0 1,-1-1,-1-1,1 0,-1 1,1 0,-1 0,0 1,0-2,-1 0,0 0,-1 0,1-1,-1 1,0 0,0-2,0 2,-5-4,-2-2,0 1,1 1,1 0,1 0,1 1,1 2,0-1,1 0,-2 0,0 0,-1-2,-1 1,1-1,0 2,1-1,0 1,2 2,-1-1,2 1,-1-1,2 1,0 1,2-1,-1 1,-2-1,1 1,-1-1,0 1,2 0,1 0,0 0,0 0,1 1,1 0,1 1,0 0,1 1,-1 0,0 0,0 0,0 1,1-1,1 0,0 1,0-2,1 2,-1-1,1 2,0-2,0 2,1 0,-1 0,1 0,-1 0,1 0,1 1,0 0,1 0,0 0,-1 2,1 0,2 0,1 2,2 3,1 0,2 1,-1 2,1-1,-1 1,0 0,-1 1,2 0,1 0,-1 0,0 1,1 0,0-1,0 2,0 0,1 2,-1-2,1 2,1-1,0 1,0 0,0-1,-1 1,1 1,1-1,-1 1,1 0,1 1,0 1,-1-2,1 2,-1-1,1 1,0 0,0 1,-1-1,2 0,-2-1,1 0,0-1,0 0,0 0,-1 1,-1-1,1 0,0 1,-1-1,1 1,0-2,0 1,0 0,1 0,0 0,-1-1,-1 0,1 1,0 0,-1-1,0-1,-1 1,1-1,0 2,2-1,-1 1,-1-1,1-1,-2 0,0-1,0 0,0-1,-2-1,1 2,1 0,0 0,0 0,0-1,-1-1,1 0,-1-1,-2 0,0-1,0-1,-1 0,0-1,-3-3,-1-2,-2-1,0-1,-1 0,1-1,0 2,-1-1,-1-1,0 0,0-1,0 1,1 0,0 0,-1 0,0 0,1-1,-1 1,0-2,0-1,-1-1,0 1,-1-1,2 1,-1 0,1 0,0 0,0 0,0 1,0 1,0-2,-1 0,0-1,0 0,-1 1,0-1,1-1,-3-1,-1-2,1 1,0 0,0 1,2 0,-2 0,2 1,0-2,-1 2,0-1,1 0,-1 0,-1 0,0-1,0 0,-1 0,0 1,0 0,1 1,2 1,0-1,-1 0,0-1,-1 1,-1-3,-1-1,0 0,0 2,0 0,1 1,2 0,0 1,1 1,0 1,1-1,-1 1,1 0,-1 1,2 0,0 1,0-1,-1 1,1 0,0-1,0 1,1 2,-1 0,0 1,1-1,1 0,1 1,-1-1,2 3,-1 2,2 2,1 2,0 3,2 1,0 0,1 0,1 0,0 1,-1-1,1 2,-1 0,1 1,-1 0,1 0,0 1,1 1,0-2,-1 1,-1-1,1-1,0 2,2 4,1 0,-1-1,1 1,0-1,0 1,0-2,0 0,0 1,0 0,0-1,0 1,1 0,-1 0,0 0,1-1,-1 1,2 2,-2-2,1-1,1 1,1 0,-2-2,1 1,0 0,-1 0,2 1,1 1,0 0,0-1,-1 0,-1 0,-2-2,2-1,-1-1,0 0,0 0,1 0,-1 0,1 0,-1 0,0-1,1 0,-1-1,-1 1,0-1,0-1,-1 0,-1-2,1-1,0 1,-1-1,0 0,1-1,-2 1,1-1,-1-1,-2-2,-1-2,-3-3,0-1,-2 0,0 0,-1 0,-1-1,1-1,0 1,-1-2,-1 1,0 0,1-1,-1 0,0-1,1 1,-1-1,-1 0,0 0,-1-1,0 0,1-1,0 1,-1-2,0 1,-2 0,1 0,-1 0,2-1,-2 0,0 1,-1 0,1-2,0 1,0-1,-1 1,0 0,1-2,-1 1,0 1,-1-2,-1-1,2 2,-2-2,0 0,0 1,0-1,-1 0,1 1,1 0,0 2,1 0,0 0,-1 0,0-1,1 1,-1-1,-1 0,-1-1,2 1,0 0,0 0,0 1,1 0,0 0,1 1,1 1,0 0,0 1,0-1,1 1,-2-1,2 1,-1 0,1-1,1 1,0 1,-1-1,0-1,0 0,1 1,1 1,2 2,0 0,-1 1,1 1,2 2,0 2,2 1,2 1,1 1,1 2,0 1,2 2,-1-1,0-1,-1 0,1 1,0 0,0 1,1-1,0 1,0 1,-1-1,1 0,-1 1,2-1,-1 0,1 1,1 3,1 0,0 0,-1 0,0-1,-1-1,0-1,-1 0,0-1,0 0,0 0,1-1,-1 2,1-1,-1 2,1-1,-1 0,0-1,-1 0,1 0,0 0,0 0,0 0,-1-1,1 2,-1-2,0-1,-1 1,1-1,1 1,-1 1,1 0,1 0,-1 1,1 0,0-1,-1 1,2 0,0 1,1 0,-2-1,0-1,-2-2,0-1,0-1,0 0,-1 0,2 0,-1 2,1-2,-1 1,0 0,1 0,-1-2,0 0,-2-1,-1-1,-3-3,0 0,-2-1,1-1,-1-1,-1-1,0-2,0 1,-1 1,1-2,-1 1,2 0,-1-1,0-1,0 0,-1 1,0-2,1 1,0 1,0 0,1-1,-2 0,1 0,-1-1,-1-2,-1 1,1 0,1 0,-1 2,2 0,-1 1,0 0,0-1,-1-1,0 0,0 0,-1 0,1-1,-2-3,-1 0,0-1,1 0,1 3,0 1,1 2,0 0,0-1,1 1,-1-1,0 0,0 1,-1 0,1 0,0 0,0 0,0 0,-1 1,2 0,0 0,0 1,1 1,-1-2,1 0,-2 0,2 0,-1 2,1 0,2 3,0 3,1 2,1 4,2 1,1 2,-1 1,3 0,0 2,-1 0,0 1,2 1,-1 0,1 0,0 1,0-1,0 1,2 1,-1-1,-2-2,1 1,0 1,2 0,0 1,1 0,0 0,1 5,1 0,0 2,0-2,0 1,0-1,-1-3,0 0,1 0,-1-1,1 0,-1 0,1 0,0 0,-1 0,1-1,0 0,1-1,1 1,-2 0,1 1,-1-1,-1-1,1 2,0-3,0-1,-1 0,0 0,2 3,0 0,-1-2,0-1,1 0,-2 0,4 2,1 1,0 0,-2-2,-1-1,0-1,-4-2,0-2,1 0,0 0,-1-1,1 0,0 1,1-1,-2 0,0 0,1-1,-3-1,1 0,1 0,-1-1,0 0,0-2,-2 1,1-1,-2-1,-1-3,-3 0,0-1,-2-2,1 0,-1 0,0 0,-1-1,-1-1,0 0,0 1,0 0,0-1,1-1,-1 1,1-1,-1 1,0-1,-1 0,1 1,-1-1,0 0,-1 0,2-1,-1 1,0-1,1 0,-1 0,0 0,0-1,-1 0,1 0,-1 1,1-2,-2 0,0 0,1 0,-1 0,1 1,0-1,-1-1,1 1,0-1,0 0,0-1,-2 2,2-1,-1 1,1 1,0-1,-1 0,0-1,-1 1,0-1,-1-2,0 1,1 0,0 0,-2-3,0-1,0 1,1 0,0 1,-1-1,-2 1,2 0,-1 1,0 0,1 0,-2 0,2-1,-2-2,-1 0,1-1,0 2,1 2,0 1,2 2,0 1,1 0,1 2,0-1,-1-1,-1 1,2 1,1 0,1 0,0 2,2 0,-1 1,0 1,0-1,0 2,1-1,0 1,3 2,0 2,2 1,1 1,-1 1,1 1,1 2,1 0,-1 0,1 0,0 1,1 2,0-1,0 0,0 0,1 0,0 1,-1 0,1 2,0-1,-1 2,2 0,-1-1,1 0,0 2,1-1,0-1,-1 1,0 0,1 0,0 0,0 0,0 0,1 0,0 0,-1 1,-1-2,2 1,-1 0,2 0,-1 1,1 1,1 1,2 2,1 1,2 1,1 0,-2-1,-1-3,-3-2,-1-1,0-1,0 0,1 0,0 0,0 1,0 1,1 1,0-2,-1 0,-1-1,0-1,1 1,0-1,1 0,-1 0,3 2,1 1,-2-1,0-1,0 0,-2-1,-1-1,-1-1,-1 0,0-1,0 1,0-1,-1-2,0 0,0-1,0 1,-1 0,1-1,-1-1,0 1,0 1,0-2,0 0,-2-1,0 0,0-1,-1 0,-3-3,-1-1,-2-2,-1 0,0-1,-1 0,0-1,0 0,-1-1,1 1,1-1,0 2,1-1,-1 2,-1-1,0-1,0 0,1-1,0 0,0 0,0 0,-1 0,0-2,0 1,0 0,-1 2,2-1,-1 0,0 0,0-1,-1 0,0 0,1 0,0 0,0 0,0 0,0-1,-1-1,1 2,-2-2,1 1,-1 0,1-1,-1 0,1 0,0 0,0 0,-1 0,0 0,1 0,-1 0,0 0,0 1,0 0,2 0,0 2,-1-3,0 2,-1-1,1 0,1 1,-2-1,1 0,-1 0,1 1,0 0,0-1,-1 1,2-1,-1 2,0-2,0 3,0-2,0 1,1-1,0 1,0 0,0 0,0-1,-1 1,1 1,0 0,0-1,2 1,-1 1,-1 0,1 0,0-1,0 2,0 1,2 3,3 1,0 2,1 2,1 0,-1 1,2-1,-1 1,1 1,0-1,-1 1,0 0,1 2,0 1,1 2,1-1,-1 1,-1-1,1-1,-1 1,0-1,1 1,0 0,1 1,-2-1,2 0,-1 0,0 1,0 0,-1-1,2 1,1-1,-2 0,1 0,-1 0,1 1,1 0,-1 0,0-1,0 1,0-1,0 0,0 0,0 0,-2-2,1-1,0 1,0 0,0 0,1 0,0 1,1-1,-1 0,0 1,0-1,0 0,1 2,0-1,0 1,0-2,-1 0,0 0,0-1,-2-1,2 0,0 0,2 0,-1-1,-1 1,-1-2,-1 0,-1 0,1 1,0-2,-2 0,-1-3,-3-1,0-2,-2-2,-1-1,-1 0,-1-1,-1-1,1 0,-1 0,1-2,1 2,-1 0,1 1,0-1,-1 1,1 0,-2-1,0 1,0-1,0 1,0-2,1 0,1 0,-2-1,0 0,0 0,0 0,-2 0,1 1,0-2,-1 0,0 0,-1 1,1-1,0 1,-1-1,1 1,-1-1,2-1,-2 0,1 1,-2-1,0 1,0-1,-1-1,0 0,1 0,1 1,-2 0,3 1,1 2,-2-1,1-1,-1 1,-2-1,2-1,-1 0,-3-3,-1-1,0 1,3 2,-1 1,1 0,0 0,1 1,2 0,0 1,2 1,0 1,-1 1,0-1,0-1,-1 1,1-1,-1 0,1 0,1 1,0-2,0 2,0 0,-1 0,0-1,2 0,-1 2,1 0,2 1,-1 0,3 2,2 2,1 3,2 0,0 2,1 1,1 1,0 1,0-1,-1 1,0-1,1 1,0-1,-1 1,0 0,0 0,0 1,1 1,-1-2,2 1,-1 0,1 0,-1 1,0-1,0 1,1 0,0 0,0 0,1 2,0 1,0 1,0-1,-1 0,1-1,0 0,-2 0,1 0,1 0,0-1,0-1,0 1,-1 0,1 1,0 0,-2 0,2 0,-2 0,2 0,0-1,1 1,0 0,0 0,0-1,0 0,-1 1,1 0,-1-1,-1 0,1 0,0-1,0 0,1 1,0-1,0 0,-1-1,1 1,-2-1,1 0,-1-1,-1 0,0-2,0-1,0 1,0-1,-1 1,1 0,-1 0,1 1,-1-2,-2-1,-2-3,-1-2,-1 0,-1-2,0-2,-1 2,0-2,1 1,-2-1,1 0,0 1,0 0,0 0,1-1,-1-1,0 1,-1-1,1 1,0 0,-1 1,1-1,0-1,0 0,-1-1,0 1,0-1,-1 1,1 1,-1-2,0 1,0-1,0 1,1 0,-1-1,0-1,0 0,-1 0,1 0,-1-1,0 0,-2 0,1 1,-1-1,0-1,1 0,-1 0,0 1,0 0,0 0,0-1,-1 0,1 0,-1-1,-1 1,1 0,0-1,0 0,-2 0,2-1,-2 1,1 0,-1 1,2 2,0-1,1 1,1 0,-1 0,1 1,0 0,0-1,-1 0,1 1,1 0,-2-1,1 1,1-1,0 3,2 0,2 3,2 1,3 2,1 1,0 1,1 1,0 0,1 2,1 0,-2 2,1-1,0-1,1 1,-1 1,0-1,1 0,0 2,1 0,1 1,-1 0,0 0,0 1,0 0,1 1,-1 0,1-1,1 1,0-1,0 1,-1-1,1 0,1 2,0-1,1 3,1 2,-2 0,1-1,0-1,1 0,-1-2,0 0,0-1,-2-1,1 1,-1 0,0 1,2 0,0-1,0 1,-1-1,0 0,1 1,1-2,-1 2,-1 0,1-1,0-1,0 1,1 0,-1-2,-2 0,-2 0,1-2,1 1,0 0,2 3,2 1,0 0,0 0,0-1,-3-1,1-1,-3-2,1-1,-2 1,-1-2,-1-1,1 0,-1 0,0-1,-1 0,2 1,-1 0,-1-1,-3-1,-1-2,-1-2,-2-2,1-1,-2 0,0 0,0-1,0 1,0 1,0 0,0 0,2-1,-2 0,0-1,0-1,-1 1,0 0,2-1,-1 2,1 0,0 1,-1-1,-1-2,0-1,0 0,0 1,0 0,0-2,0 1,-1 0,1 0,0 0,0 1,-1-1,1 1,0 1,-1-2,0 0,0 0,0 0,0 0,-1-1,0 1,2 0,-2 0,1 1,-1-2,0 1,0-1,-1-1,0 0,-2-1,1 0,-1 0,0 0,0 1,1 0,0 0,1 1,-1-1,1 1,0 0,-1-2,1 1,-1 0,1 2,0 0,2-1,-1 2,1-1,-1 2,0-1,0-2,-1 0,1 1,0-1,1 2,1 1,2 0,0 1,0 1,0 0,1 2,1 3,1 1,1 1,0 0,2 2,0 1,1 0,0 0,0 0,1 1,-1 1,-1 2,2 0,-1-1,0 0,1-1,-1-1,-1 2,2-1,-1 1,0-1,2 0,-2 0,1 0,-1 1,1 0,0 0,0 0,0 0,0 1,-1-1,1-1,-1 1,2 0,0 0,-1 0,2 0,-1 0,-1 2,2-1,1 1,-1-1,0 0,0-1,-1 2,0-1,2 0,-1 0,2 3,1 1,0-2,-1 0,-1-2,1 0,-1 0,0-1,-2 0,2 0,-1 0,0-1,2 1,-2 0,1-1,0 1,0-2,-2-1,0 0,-1-1,0 0,0 0,1 0,0 0,-1 0,0-1,1-1,-2-2,-2-3,-2 0,-2-3,0 1,-1 0,-1 0,-1 0,1-1,1 0,-1 1,1-1,0 0,-1-1,0 1,0-2,1 1,-1-1,0 1,0-1,-1 0,2 0,-1 1,0-1,0 1,-1-1,2 0,-2 1,-1-1,1 0,-2 1,1-1,1 0,-1 0,0-1,1 0,0 0,-1 0,-1-1,0 0,-1 0,2 1,0-1,-1 0,0 0,0 0,0 0,1 1,0-1,0 1,0 1,1 1,0-1,1 2,0-1,0 1,0-1,0 0,0 1,0-1,-2 0,2-1,-1 1,1 0,1 1,0-1,-1 1,1 1,-1-1,0-1,0 1,1-2,-1 2,3 1,0 3,2 1,1 2,1 0,0 2,1-1,-1 1,1-1,-1 1,0 1,0-1,-1 0,1 0,0-2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7T21:31:17.99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5/17/2022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958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848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512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48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336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7521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190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248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566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47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381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5/17/2022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2988708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hyperlink" Target="https://github.com/aramis-matos/comp-4018-DB" TargetMode="Externa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2.png"/><Relationship Id="rId21" Type="http://schemas.openxmlformats.org/officeDocument/2006/relationships/image" Target="../media/image13.png"/><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6.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41"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40" Type="http://schemas.openxmlformats.org/officeDocument/2006/relationships/customXml" Target="../ink/ink20.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4" Type="http://schemas.openxmlformats.org/officeDocument/2006/relationships/image" Target="../media/image25.jp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43" Type="http://schemas.openxmlformats.org/officeDocument/2006/relationships/image" Target="../media/image24.png"/><Relationship Id="rId8" Type="http://schemas.openxmlformats.org/officeDocument/2006/relationships/customXml" Target="../ink/ink4.xml"/><Relationship Id="rId3"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9.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4CC726-825D-8A9D-987B-304A7BAAE98F}"/>
              </a:ext>
            </a:extLst>
          </p:cNvPr>
          <p:cNvPicPr>
            <a:picLocks noChangeAspect="1"/>
          </p:cNvPicPr>
          <p:nvPr/>
        </p:nvPicPr>
        <p:blipFill rotWithShape="1">
          <a:blip r:embed="rId2">
            <a:alphaModFix amt="70000"/>
          </a:blip>
          <a:srcRect r="5" b="1"/>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D89DDE-FD3B-840B-0782-A32200D51464}"/>
              </a:ext>
            </a:extLst>
          </p:cNvPr>
          <p:cNvSpPr>
            <a:spLocks noGrp="1"/>
          </p:cNvSpPr>
          <p:nvPr>
            <p:ph type="ctrTitle"/>
          </p:nvPr>
        </p:nvSpPr>
        <p:spPr>
          <a:xfrm>
            <a:off x="4000500" y="740211"/>
            <a:ext cx="7530685" cy="3163864"/>
          </a:xfrm>
        </p:spPr>
        <p:txBody>
          <a:bodyPr>
            <a:normAutofit/>
          </a:bodyPr>
          <a:lstStyle/>
          <a:p>
            <a:pPr algn="l"/>
            <a:r>
              <a:rPr lang="en-US" sz="5400">
                <a:solidFill>
                  <a:srgbClr val="FFFFFF"/>
                </a:solidFill>
              </a:rPr>
              <a:t>COMATEQ</a:t>
            </a:r>
            <a:endParaRPr lang="en-PR" sz="5400">
              <a:solidFill>
                <a:srgbClr val="FFFFFF"/>
              </a:solidFill>
            </a:endParaRPr>
          </a:p>
        </p:txBody>
      </p:sp>
      <p:sp>
        <p:nvSpPr>
          <p:cNvPr id="3" name="Subtitle 2">
            <a:extLst>
              <a:ext uri="{FF2B5EF4-FFF2-40B4-BE49-F238E27FC236}">
                <a16:creationId xmlns:a16="http://schemas.microsoft.com/office/drawing/2014/main" id="{ADCD5B57-185B-B642-5C75-5501050366D6}"/>
              </a:ext>
            </a:extLst>
          </p:cNvPr>
          <p:cNvSpPr>
            <a:spLocks noGrp="1"/>
          </p:cNvSpPr>
          <p:nvPr>
            <p:ph type="subTitle" idx="1"/>
          </p:nvPr>
        </p:nvSpPr>
        <p:spPr>
          <a:xfrm>
            <a:off x="4000193" y="4074515"/>
            <a:ext cx="7583133" cy="1279124"/>
          </a:xfrm>
        </p:spPr>
        <p:txBody>
          <a:bodyPr>
            <a:normAutofit/>
          </a:bodyPr>
          <a:lstStyle/>
          <a:p>
            <a:pPr algn="l">
              <a:lnSpc>
                <a:spcPct val="100000"/>
              </a:lnSpc>
            </a:pPr>
            <a:r>
              <a:rPr lang="en-US" sz="2000" dirty="0">
                <a:solidFill>
                  <a:srgbClr val="FFFFFF"/>
                </a:solidFill>
              </a:rPr>
              <a:t>Made by:</a:t>
            </a:r>
          </a:p>
          <a:p>
            <a:pPr algn="l">
              <a:lnSpc>
                <a:spcPct val="100000"/>
              </a:lnSpc>
            </a:pPr>
            <a:r>
              <a:rPr lang="en-US" sz="2000" dirty="0">
                <a:solidFill>
                  <a:srgbClr val="FFFFFF"/>
                </a:solidFill>
              </a:rPr>
              <a:t>Aramis E. Matos Nieves</a:t>
            </a:r>
          </a:p>
          <a:p>
            <a:pPr algn="l">
              <a:lnSpc>
                <a:spcPct val="100000"/>
              </a:lnSpc>
            </a:pPr>
            <a:r>
              <a:rPr lang="en-US" sz="2000" dirty="0">
                <a:solidFill>
                  <a:srgbClr val="FFFFFF"/>
                </a:solidFill>
              </a:rPr>
              <a:t>Lenier Gerena Meléndez</a:t>
            </a:r>
            <a:endParaRPr lang="en-PR" sz="2000" dirty="0">
              <a:solidFill>
                <a:srgbClr val="FFFFFF"/>
              </a:solidFill>
            </a:endParaRP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99988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10AE70-BDCA-7F29-AEDF-2F9F1E2628E2}"/>
              </a:ext>
            </a:extLst>
          </p:cNvPr>
          <p:cNvPicPr>
            <a:picLocks noChangeAspect="1"/>
          </p:cNvPicPr>
          <p:nvPr/>
        </p:nvPicPr>
        <p:blipFill>
          <a:blip r:embed="rId2"/>
          <a:stretch>
            <a:fillRect/>
          </a:stretch>
        </p:blipFill>
        <p:spPr>
          <a:xfrm>
            <a:off x="930872" y="480130"/>
            <a:ext cx="3153215" cy="1333686"/>
          </a:xfrm>
          <a:prstGeom prst="rect">
            <a:avLst/>
          </a:prstGeom>
        </p:spPr>
      </p:pic>
      <p:pic>
        <p:nvPicPr>
          <p:cNvPr id="11" name="Picture 10">
            <a:extLst>
              <a:ext uri="{FF2B5EF4-FFF2-40B4-BE49-F238E27FC236}">
                <a16:creationId xmlns:a16="http://schemas.microsoft.com/office/drawing/2014/main" id="{93B9CA04-325D-3F99-115D-EB3973463A0A}"/>
              </a:ext>
            </a:extLst>
          </p:cNvPr>
          <p:cNvPicPr>
            <a:picLocks noChangeAspect="1"/>
          </p:cNvPicPr>
          <p:nvPr/>
        </p:nvPicPr>
        <p:blipFill>
          <a:blip r:embed="rId3"/>
          <a:stretch>
            <a:fillRect/>
          </a:stretch>
        </p:blipFill>
        <p:spPr>
          <a:xfrm>
            <a:off x="5777190" y="638271"/>
            <a:ext cx="3943900" cy="1009791"/>
          </a:xfrm>
          <a:prstGeom prst="rect">
            <a:avLst/>
          </a:prstGeom>
          <a:ln w="57150">
            <a:solidFill>
              <a:schemeClr val="tx1"/>
            </a:solidFill>
          </a:ln>
        </p:spPr>
      </p:pic>
      <p:pic>
        <p:nvPicPr>
          <p:cNvPr id="13" name="Picture 12">
            <a:extLst>
              <a:ext uri="{FF2B5EF4-FFF2-40B4-BE49-F238E27FC236}">
                <a16:creationId xmlns:a16="http://schemas.microsoft.com/office/drawing/2014/main" id="{B1A9B7E7-7C24-3EED-79BD-E75020BC574A}"/>
              </a:ext>
            </a:extLst>
          </p:cNvPr>
          <p:cNvPicPr>
            <a:picLocks noChangeAspect="1"/>
          </p:cNvPicPr>
          <p:nvPr/>
        </p:nvPicPr>
        <p:blipFill>
          <a:blip r:embed="rId4"/>
          <a:stretch>
            <a:fillRect/>
          </a:stretch>
        </p:blipFill>
        <p:spPr>
          <a:xfrm>
            <a:off x="930872" y="2016575"/>
            <a:ext cx="3315163" cy="1924319"/>
          </a:xfrm>
          <a:prstGeom prst="rect">
            <a:avLst/>
          </a:prstGeom>
        </p:spPr>
      </p:pic>
      <p:pic>
        <p:nvPicPr>
          <p:cNvPr id="15" name="Picture 14">
            <a:extLst>
              <a:ext uri="{FF2B5EF4-FFF2-40B4-BE49-F238E27FC236}">
                <a16:creationId xmlns:a16="http://schemas.microsoft.com/office/drawing/2014/main" id="{0550DC7B-1774-BAD7-BFB1-9F90FCA0D229}"/>
              </a:ext>
            </a:extLst>
          </p:cNvPr>
          <p:cNvPicPr>
            <a:picLocks noChangeAspect="1"/>
          </p:cNvPicPr>
          <p:nvPr/>
        </p:nvPicPr>
        <p:blipFill>
          <a:blip r:embed="rId5"/>
          <a:stretch>
            <a:fillRect/>
          </a:stretch>
        </p:blipFill>
        <p:spPr>
          <a:xfrm>
            <a:off x="5420990" y="2424143"/>
            <a:ext cx="5382376" cy="952633"/>
          </a:xfrm>
          <a:prstGeom prst="rect">
            <a:avLst/>
          </a:prstGeom>
          <a:ln w="57150">
            <a:solidFill>
              <a:schemeClr val="tx1"/>
            </a:solidFill>
          </a:ln>
        </p:spPr>
      </p:pic>
      <p:pic>
        <p:nvPicPr>
          <p:cNvPr id="18" name="Content Placeholder 4">
            <a:extLst>
              <a:ext uri="{FF2B5EF4-FFF2-40B4-BE49-F238E27FC236}">
                <a16:creationId xmlns:a16="http://schemas.microsoft.com/office/drawing/2014/main" id="{6EA2C3FA-B2FD-08E6-4495-A1172FFCC905}"/>
              </a:ext>
            </a:extLst>
          </p:cNvPr>
          <p:cNvPicPr>
            <a:picLocks noChangeAspect="1"/>
          </p:cNvPicPr>
          <p:nvPr/>
        </p:nvPicPr>
        <p:blipFill>
          <a:blip r:embed="rId6"/>
          <a:stretch>
            <a:fillRect/>
          </a:stretch>
        </p:blipFill>
        <p:spPr>
          <a:xfrm>
            <a:off x="930872" y="4346412"/>
            <a:ext cx="3029373" cy="2029108"/>
          </a:xfrm>
          <a:prstGeom prst="rect">
            <a:avLst/>
          </a:prstGeom>
        </p:spPr>
      </p:pic>
      <p:pic>
        <p:nvPicPr>
          <p:cNvPr id="19" name="Picture 18">
            <a:extLst>
              <a:ext uri="{FF2B5EF4-FFF2-40B4-BE49-F238E27FC236}">
                <a16:creationId xmlns:a16="http://schemas.microsoft.com/office/drawing/2014/main" id="{F9673F28-4248-8998-3A42-02516D597BD0}"/>
              </a:ext>
            </a:extLst>
          </p:cNvPr>
          <p:cNvPicPr>
            <a:picLocks noChangeAspect="1"/>
          </p:cNvPicPr>
          <p:nvPr/>
        </p:nvPicPr>
        <p:blipFill>
          <a:blip r:embed="rId7"/>
          <a:stretch>
            <a:fillRect/>
          </a:stretch>
        </p:blipFill>
        <p:spPr>
          <a:xfrm>
            <a:off x="4332443" y="5079940"/>
            <a:ext cx="7516274" cy="562053"/>
          </a:xfrm>
          <a:prstGeom prst="rect">
            <a:avLst/>
          </a:prstGeom>
          <a:ln w="57150">
            <a:solidFill>
              <a:schemeClr val="tx1"/>
            </a:solidFill>
          </a:ln>
        </p:spPr>
      </p:pic>
    </p:spTree>
    <p:extLst>
      <p:ext uri="{BB962C8B-B14F-4D97-AF65-F5344CB8AC3E}">
        <p14:creationId xmlns:p14="http://schemas.microsoft.com/office/powerpoint/2010/main" val="307883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CC2A-AA0D-D09D-64AF-3E3E4B85B929}"/>
              </a:ext>
            </a:extLst>
          </p:cNvPr>
          <p:cNvSpPr>
            <a:spLocks noGrp="1"/>
          </p:cNvSpPr>
          <p:nvPr>
            <p:ph type="title"/>
          </p:nvPr>
        </p:nvSpPr>
        <p:spPr/>
        <p:txBody>
          <a:bodyPr>
            <a:normAutofit/>
          </a:bodyPr>
          <a:lstStyle/>
          <a:p>
            <a:pPr algn="ctr"/>
            <a:r>
              <a:rPr lang="en-US" dirty="0"/>
              <a:t>Modify/View:</a:t>
            </a:r>
            <a:endParaRPr lang="en-PR" dirty="0"/>
          </a:p>
        </p:txBody>
      </p:sp>
      <p:pic>
        <p:nvPicPr>
          <p:cNvPr id="5" name="Content Placeholder 4">
            <a:extLst>
              <a:ext uri="{FF2B5EF4-FFF2-40B4-BE49-F238E27FC236}">
                <a16:creationId xmlns:a16="http://schemas.microsoft.com/office/drawing/2014/main" id="{AD38692A-98C0-B31A-59B4-7DDD0A51E5FD}"/>
              </a:ext>
            </a:extLst>
          </p:cNvPr>
          <p:cNvPicPr>
            <a:picLocks noGrp="1" noChangeAspect="1"/>
          </p:cNvPicPr>
          <p:nvPr>
            <p:ph idx="1"/>
          </p:nvPr>
        </p:nvPicPr>
        <p:blipFill>
          <a:blip r:embed="rId2"/>
          <a:stretch>
            <a:fillRect/>
          </a:stretch>
        </p:blipFill>
        <p:spPr>
          <a:xfrm>
            <a:off x="997658" y="1772610"/>
            <a:ext cx="4039164" cy="1991003"/>
          </a:xfrm>
        </p:spPr>
      </p:pic>
      <p:pic>
        <p:nvPicPr>
          <p:cNvPr id="7" name="Picture 6">
            <a:extLst>
              <a:ext uri="{FF2B5EF4-FFF2-40B4-BE49-F238E27FC236}">
                <a16:creationId xmlns:a16="http://schemas.microsoft.com/office/drawing/2014/main" id="{307AD062-94CC-2B44-8872-114A6698C7BE}"/>
              </a:ext>
            </a:extLst>
          </p:cNvPr>
          <p:cNvPicPr>
            <a:picLocks noChangeAspect="1"/>
          </p:cNvPicPr>
          <p:nvPr/>
        </p:nvPicPr>
        <p:blipFill>
          <a:blip r:embed="rId3"/>
          <a:stretch>
            <a:fillRect/>
          </a:stretch>
        </p:blipFill>
        <p:spPr>
          <a:xfrm>
            <a:off x="6096000" y="2468031"/>
            <a:ext cx="4829849" cy="600159"/>
          </a:xfrm>
          <a:prstGeom prst="rect">
            <a:avLst/>
          </a:prstGeom>
        </p:spPr>
      </p:pic>
      <p:pic>
        <p:nvPicPr>
          <p:cNvPr id="11" name="Picture 10">
            <a:extLst>
              <a:ext uri="{FF2B5EF4-FFF2-40B4-BE49-F238E27FC236}">
                <a16:creationId xmlns:a16="http://schemas.microsoft.com/office/drawing/2014/main" id="{F5BA42A7-5072-0E0C-598D-4E2570F1484D}"/>
              </a:ext>
            </a:extLst>
          </p:cNvPr>
          <p:cNvPicPr>
            <a:picLocks noChangeAspect="1"/>
          </p:cNvPicPr>
          <p:nvPr/>
        </p:nvPicPr>
        <p:blipFill>
          <a:blip r:embed="rId4"/>
          <a:stretch>
            <a:fillRect/>
          </a:stretch>
        </p:blipFill>
        <p:spPr>
          <a:xfrm>
            <a:off x="997658" y="4322197"/>
            <a:ext cx="3715268" cy="1609950"/>
          </a:xfrm>
          <a:prstGeom prst="rect">
            <a:avLst/>
          </a:prstGeom>
        </p:spPr>
      </p:pic>
      <p:pic>
        <p:nvPicPr>
          <p:cNvPr id="13" name="Picture 12">
            <a:extLst>
              <a:ext uri="{FF2B5EF4-FFF2-40B4-BE49-F238E27FC236}">
                <a16:creationId xmlns:a16="http://schemas.microsoft.com/office/drawing/2014/main" id="{1301E93A-966B-8991-3345-52B998ABDAF1}"/>
              </a:ext>
            </a:extLst>
          </p:cNvPr>
          <p:cNvPicPr>
            <a:picLocks noChangeAspect="1"/>
          </p:cNvPicPr>
          <p:nvPr/>
        </p:nvPicPr>
        <p:blipFill>
          <a:blip r:embed="rId5"/>
          <a:stretch>
            <a:fillRect/>
          </a:stretch>
        </p:blipFill>
        <p:spPr>
          <a:xfrm>
            <a:off x="7486843" y="4717540"/>
            <a:ext cx="2048161" cy="819264"/>
          </a:xfrm>
          <a:prstGeom prst="rect">
            <a:avLst/>
          </a:prstGeom>
        </p:spPr>
      </p:pic>
    </p:spTree>
    <p:extLst>
      <p:ext uri="{BB962C8B-B14F-4D97-AF65-F5344CB8AC3E}">
        <p14:creationId xmlns:p14="http://schemas.microsoft.com/office/powerpoint/2010/main" val="147585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394D65-68CB-1EA6-802C-2ED182668F1F}"/>
              </a:ext>
            </a:extLst>
          </p:cNvPr>
          <p:cNvPicPr>
            <a:picLocks noChangeAspect="1"/>
          </p:cNvPicPr>
          <p:nvPr/>
        </p:nvPicPr>
        <p:blipFill>
          <a:blip r:embed="rId2"/>
          <a:stretch>
            <a:fillRect/>
          </a:stretch>
        </p:blipFill>
        <p:spPr>
          <a:xfrm>
            <a:off x="824993" y="487119"/>
            <a:ext cx="4010585" cy="1629002"/>
          </a:xfrm>
          <a:prstGeom prst="rect">
            <a:avLst/>
          </a:prstGeom>
        </p:spPr>
      </p:pic>
      <p:pic>
        <p:nvPicPr>
          <p:cNvPr id="7" name="Picture 6">
            <a:extLst>
              <a:ext uri="{FF2B5EF4-FFF2-40B4-BE49-F238E27FC236}">
                <a16:creationId xmlns:a16="http://schemas.microsoft.com/office/drawing/2014/main" id="{603ADFE2-E1F8-5E6C-873E-4CCC9FE528DC}"/>
              </a:ext>
            </a:extLst>
          </p:cNvPr>
          <p:cNvPicPr>
            <a:picLocks noChangeAspect="1"/>
          </p:cNvPicPr>
          <p:nvPr/>
        </p:nvPicPr>
        <p:blipFill>
          <a:blip r:embed="rId3"/>
          <a:stretch>
            <a:fillRect/>
          </a:stretch>
        </p:blipFill>
        <p:spPr>
          <a:xfrm>
            <a:off x="6708563" y="830066"/>
            <a:ext cx="3496163" cy="943107"/>
          </a:xfrm>
          <a:prstGeom prst="rect">
            <a:avLst/>
          </a:prstGeom>
        </p:spPr>
      </p:pic>
      <p:pic>
        <p:nvPicPr>
          <p:cNvPr id="9" name="Picture 8">
            <a:extLst>
              <a:ext uri="{FF2B5EF4-FFF2-40B4-BE49-F238E27FC236}">
                <a16:creationId xmlns:a16="http://schemas.microsoft.com/office/drawing/2014/main" id="{DC8046B1-67DE-CA7C-13B3-3495923457F7}"/>
              </a:ext>
            </a:extLst>
          </p:cNvPr>
          <p:cNvPicPr>
            <a:picLocks noChangeAspect="1"/>
          </p:cNvPicPr>
          <p:nvPr/>
        </p:nvPicPr>
        <p:blipFill>
          <a:blip r:embed="rId4"/>
          <a:stretch>
            <a:fillRect/>
          </a:stretch>
        </p:blipFill>
        <p:spPr>
          <a:xfrm>
            <a:off x="953598" y="2720398"/>
            <a:ext cx="3753374" cy="2219635"/>
          </a:xfrm>
          <a:prstGeom prst="rect">
            <a:avLst/>
          </a:prstGeom>
        </p:spPr>
      </p:pic>
      <p:pic>
        <p:nvPicPr>
          <p:cNvPr id="11" name="Picture 10">
            <a:extLst>
              <a:ext uri="{FF2B5EF4-FFF2-40B4-BE49-F238E27FC236}">
                <a16:creationId xmlns:a16="http://schemas.microsoft.com/office/drawing/2014/main" id="{10E343CB-F6AA-3BEB-EBC4-547C9F23866E}"/>
              </a:ext>
            </a:extLst>
          </p:cNvPr>
          <p:cNvPicPr>
            <a:picLocks noChangeAspect="1"/>
          </p:cNvPicPr>
          <p:nvPr/>
        </p:nvPicPr>
        <p:blipFill>
          <a:blip r:embed="rId5"/>
          <a:stretch>
            <a:fillRect/>
          </a:stretch>
        </p:blipFill>
        <p:spPr>
          <a:xfrm>
            <a:off x="5308192" y="3125006"/>
            <a:ext cx="6296904" cy="981212"/>
          </a:xfrm>
          <a:prstGeom prst="rect">
            <a:avLst/>
          </a:prstGeom>
        </p:spPr>
      </p:pic>
    </p:spTree>
    <p:extLst>
      <p:ext uri="{BB962C8B-B14F-4D97-AF65-F5344CB8AC3E}">
        <p14:creationId xmlns:p14="http://schemas.microsoft.com/office/powerpoint/2010/main" val="280005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7" name="Rectangle 1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2" name="Freeform: Shape 141">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pic>
        <p:nvPicPr>
          <p:cNvPr id="1026" name="Picture 2" descr="Icon&#10;&#10;Description automatically generated">
            <a:extLst>
              <a:ext uri="{FF2B5EF4-FFF2-40B4-BE49-F238E27FC236}">
                <a16:creationId xmlns:a16="http://schemas.microsoft.com/office/drawing/2014/main" id="{724BD087-4276-4922-D02C-9687D262F2F4}"/>
              </a:ext>
            </a:extLst>
          </p:cNvPr>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rcRect l="11108" r="3" b="3"/>
          <a:stretch/>
        </p:blipFill>
        <p:spPr bwMode="auto">
          <a:xfrm>
            <a:off x="-1118" y="10"/>
            <a:ext cx="6094937" cy="68566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C1A9945-9B7B-C7D1-9A3C-AECC6E709E02}"/>
              </a:ext>
            </a:extLst>
          </p:cNvPr>
          <p:cNvSpPr>
            <a:spLocks noGrp="1"/>
          </p:cNvSpPr>
          <p:nvPr>
            <p:ph type="title"/>
          </p:nvPr>
        </p:nvSpPr>
        <p:spPr>
          <a:xfrm>
            <a:off x="1198181" y="726066"/>
            <a:ext cx="4795282" cy="5018227"/>
          </a:xfrm>
        </p:spPr>
        <p:txBody>
          <a:bodyPr anchor="ctr">
            <a:normAutofit/>
          </a:bodyPr>
          <a:lstStyle/>
          <a:p>
            <a:r>
              <a:rPr lang="en-US" dirty="0" err="1">
                <a:solidFill>
                  <a:srgbClr val="FFFFFF"/>
                </a:solidFill>
              </a:rPr>
              <a:t>Github</a:t>
            </a:r>
            <a:r>
              <a:rPr lang="en-US" dirty="0">
                <a:solidFill>
                  <a:srgbClr val="FFFFFF"/>
                </a:solidFill>
              </a:rPr>
              <a:t> site:</a:t>
            </a:r>
            <a:endParaRPr lang="en-PR" dirty="0">
              <a:solidFill>
                <a:srgbClr val="FFFFFF"/>
              </a:solidFill>
            </a:endParaRPr>
          </a:p>
        </p:txBody>
      </p:sp>
      <p:grpSp>
        <p:nvGrpSpPr>
          <p:cNvPr id="150"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51"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53" name="Freeform: Shape 152">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52" name="Freeform: Shape 151">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Text&#10;&#10;Description automatically generated">
            <a:extLst>
              <a:ext uri="{FF2B5EF4-FFF2-40B4-BE49-F238E27FC236}">
                <a16:creationId xmlns:a16="http://schemas.microsoft.com/office/drawing/2014/main" id="{4CEA6FE7-1589-479E-DC58-AF8FDDB57B94}"/>
              </a:ext>
            </a:extLst>
          </p:cNvPr>
          <p:cNvPicPr>
            <a:picLocks noChangeAspect="1"/>
          </p:cNvPicPr>
          <p:nvPr/>
        </p:nvPicPr>
        <p:blipFill rotWithShape="1">
          <a:blip r:embed="rId4">
            <a:alphaModFix amt="35000"/>
          </a:blip>
          <a:srcRect r="15774" b="-2"/>
          <a:stretch/>
        </p:blipFill>
        <p:spPr>
          <a:xfrm>
            <a:off x="6050373" y="-1083"/>
            <a:ext cx="6094937" cy="6856614"/>
          </a:xfrm>
          <a:prstGeom prst="rect">
            <a:avLst/>
          </a:prstGeom>
        </p:spPr>
      </p:pic>
      <p:sp>
        <p:nvSpPr>
          <p:cNvPr id="3" name="Content Placeholder 2">
            <a:extLst>
              <a:ext uri="{FF2B5EF4-FFF2-40B4-BE49-F238E27FC236}">
                <a16:creationId xmlns:a16="http://schemas.microsoft.com/office/drawing/2014/main" id="{2BC90F2B-CA5C-9136-3ED8-77604666B661}"/>
              </a:ext>
            </a:extLst>
          </p:cNvPr>
          <p:cNvSpPr>
            <a:spLocks noGrp="1"/>
          </p:cNvSpPr>
          <p:nvPr>
            <p:ph idx="1"/>
          </p:nvPr>
        </p:nvSpPr>
        <p:spPr>
          <a:xfrm>
            <a:off x="6219870" y="1155024"/>
            <a:ext cx="5818729" cy="5017076"/>
          </a:xfrm>
        </p:spPr>
        <p:txBody>
          <a:bodyPr anchor="ctr">
            <a:normAutofit/>
          </a:bodyPr>
          <a:lstStyle/>
          <a:p>
            <a:r>
              <a:rPr lang="es-PR" sz="1800" dirty="0">
                <a:solidFill>
                  <a:schemeClr val="accent2"/>
                </a:solidFill>
                <a:hlinkClick r:id="rId5">
                  <a:extLst>
                    <a:ext uri="{A12FA001-AC4F-418D-AE19-62706E023703}">
                      <ahyp:hlinkClr xmlns:ahyp="http://schemas.microsoft.com/office/drawing/2018/hyperlinkcolor" val="tx"/>
                    </a:ext>
                  </a:extLst>
                </a:hlinkClick>
              </a:rPr>
              <a:t>https://github.com/aramis-matos/comp-4018-DB</a:t>
            </a:r>
            <a:endParaRPr lang="es-PR" sz="1800" dirty="0">
              <a:solidFill>
                <a:schemeClr val="accent2"/>
              </a:solidFill>
            </a:endParaRPr>
          </a:p>
          <a:p>
            <a:endParaRPr lang="en-PR" sz="1800" dirty="0">
              <a:solidFill>
                <a:srgbClr val="FFFFFF"/>
              </a:solidFill>
            </a:endParaRPr>
          </a:p>
        </p:txBody>
      </p:sp>
    </p:spTree>
    <p:extLst>
      <p:ext uri="{BB962C8B-B14F-4D97-AF65-F5344CB8AC3E}">
        <p14:creationId xmlns:p14="http://schemas.microsoft.com/office/powerpoint/2010/main" val="69895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78FA2FD-B543-671D-AB04-97E89737C031}"/>
              </a:ext>
            </a:extLst>
          </p:cNvPr>
          <p:cNvPicPr>
            <a:picLocks noChangeAspect="1"/>
          </p:cNvPicPr>
          <p:nvPr/>
        </p:nvPicPr>
        <p:blipFill rotWithShape="1">
          <a:blip r:embed="rId2">
            <a:alphaModFix amt="70000"/>
          </a:blip>
          <a:srcRect t="14730" r="-1" b="10265"/>
          <a:stretch/>
        </p:blipFill>
        <p:spPr>
          <a:xfrm>
            <a:off x="20" y="10"/>
            <a:ext cx="12188932" cy="6856614"/>
          </a:xfrm>
          <a:prstGeom prst="rect">
            <a:avLst/>
          </a:prstGeom>
        </p:spPr>
      </p:pic>
      <p:grpSp>
        <p:nvGrpSpPr>
          <p:cNvPr id="41"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5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55" name="Freeform: Shape 5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5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68" name="Freeform: Shape 6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2A6CA12-38D5-B84D-2E8C-7AF256E7A84F}"/>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a:solidFill>
                  <a:srgbClr val="FFFFFF"/>
                </a:solidFill>
                <a:latin typeface="+mj-lt"/>
                <a:ea typeface="+mj-ea"/>
                <a:cs typeface="+mj-cs"/>
              </a:rPr>
              <a:t>Models for the Database</a:t>
            </a:r>
          </a:p>
        </p:txBody>
      </p:sp>
      <p:grpSp>
        <p:nvGrpSpPr>
          <p:cNvPr id="7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5" name="Straight Connector 7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3773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9DC0312-513F-B4BE-05E1-B7044D527BD9}"/>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ER Model</a:t>
            </a:r>
          </a:p>
        </p:txBody>
      </p:sp>
      <p:grpSp>
        <p:nvGrpSpPr>
          <p:cNvPr id="5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Diagram, engineering drawing&#10;&#10;Description automatically generated">
            <a:extLst>
              <a:ext uri="{FF2B5EF4-FFF2-40B4-BE49-F238E27FC236}">
                <a16:creationId xmlns:a16="http://schemas.microsoft.com/office/drawing/2014/main" id="{F959A5BD-47E2-529A-F729-696356D51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964" y="567942"/>
            <a:ext cx="4373399" cy="5716862"/>
          </a:xfrm>
          <a:prstGeom prst="rect">
            <a:avLst/>
          </a:prstGeom>
        </p:spPr>
      </p:pic>
      <p:grpSp>
        <p:nvGrpSpPr>
          <p:cNvPr id="5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5591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F339-D3D4-1B84-15E1-6DBBADC841B7}"/>
              </a:ext>
            </a:extLst>
          </p:cNvPr>
          <p:cNvSpPr>
            <a:spLocks noGrp="1"/>
          </p:cNvSpPr>
          <p:nvPr>
            <p:ph type="title"/>
          </p:nvPr>
        </p:nvSpPr>
        <p:spPr/>
        <p:txBody>
          <a:bodyPr/>
          <a:lstStyle/>
          <a:p>
            <a:pPr algn="ctr"/>
            <a:r>
              <a:rPr lang="en-US" dirty="0"/>
              <a:t>MR Model</a:t>
            </a:r>
            <a:endParaRPr lang="en-PR" dirty="0"/>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5423D127-B31A-4FD2-0E74-B4C7C807EF66}"/>
                  </a:ext>
                </a:extLst>
              </p14:cNvPr>
              <p14:cNvContentPartPr/>
              <p14:nvPr/>
            </p14:nvContentPartPr>
            <p14:xfrm>
              <a:off x="6276855" y="2952896"/>
              <a:ext cx="31320" cy="213480"/>
            </p14:xfrm>
          </p:contentPart>
        </mc:Choice>
        <mc:Fallback>
          <p:pic>
            <p:nvPicPr>
              <p:cNvPr id="10" name="Ink 9">
                <a:extLst>
                  <a:ext uri="{FF2B5EF4-FFF2-40B4-BE49-F238E27FC236}">
                    <a16:creationId xmlns:a16="http://schemas.microsoft.com/office/drawing/2014/main" id="{5423D127-B31A-4FD2-0E74-B4C7C807EF66}"/>
                  </a:ext>
                </a:extLst>
              </p:cNvPr>
              <p:cNvPicPr/>
              <p:nvPr/>
            </p:nvPicPr>
            <p:blipFill>
              <a:blip r:embed="rId3"/>
              <a:stretch>
                <a:fillRect/>
              </a:stretch>
            </p:blipFill>
            <p:spPr>
              <a:xfrm>
                <a:off x="6222855" y="2844896"/>
                <a:ext cx="13896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7F21E550-FACC-553E-728C-CA0FA01D8A29}"/>
                  </a:ext>
                </a:extLst>
              </p14:cNvPr>
              <p14:cNvContentPartPr/>
              <p14:nvPr/>
            </p14:nvContentPartPr>
            <p14:xfrm>
              <a:off x="6290895" y="2950016"/>
              <a:ext cx="55440" cy="225360"/>
            </p14:xfrm>
          </p:contentPart>
        </mc:Choice>
        <mc:Fallback>
          <p:pic>
            <p:nvPicPr>
              <p:cNvPr id="11" name="Ink 10">
                <a:extLst>
                  <a:ext uri="{FF2B5EF4-FFF2-40B4-BE49-F238E27FC236}">
                    <a16:creationId xmlns:a16="http://schemas.microsoft.com/office/drawing/2014/main" id="{7F21E550-FACC-553E-728C-CA0FA01D8A29}"/>
                  </a:ext>
                </a:extLst>
              </p:cNvPr>
              <p:cNvPicPr/>
              <p:nvPr/>
            </p:nvPicPr>
            <p:blipFill>
              <a:blip r:embed="rId5"/>
              <a:stretch>
                <a:fillRect/>
              </a:stretch>
            </p:blipFill>
            <p:spPr>
              <a:xfrm>
                <a:off x="6237255" y="2842376"/>
                <a:ext cx="16308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B674E257-2567-18A6-133D-AE503AC07212}"/>
                  </a:ext>
                </a:extLst>
              </p14:cNvPr>
              <p14:cNvContentPartPr/>
              <p14:nvPr/>
            </p14:nvContentPartPr>
            <p14:xfrm>
              <a:off x="6062295" y="2728616"/>
              <a:ext cx="169200" cy="378000"/>
            </p14:xfrm>
          </p:contentPart>
        </mc:Choice>
        <mc:Fallback>
          <p:pic>
            <p:nvPicPr>
              <p:cNvPr id="12" name="Ink 11">
                <a:extLst>
                  <a:ext uri="{FF2B5EF4-FFF2-40B4-BE49-F238E27FC236}">
                    <a16:creationId xmlns:a16="http://schemas.microsoft.com/office/drawing/2014/main" id="{B674E257-2567-18A6-133D-AE503AC07212}"/>
                  </a:ext>
                </a:extLst>
              </p:cNvPr>
              <p:cNvPicPr/>
              <p:nvPr/>
            </p:nvPicPr>
            <p:blipFill>
              <a:blip r:embed="rId7"/>
              <a:stretch>
                <a:fillRect/>
              </a:stretch>
            </p:blipFill>
            <p:spPr>
              <a:xfrm>
                <a:off x="6008655" y="2620976"/>
                <a:ext cx="27684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0397887F-A2A7-3245-94F3-1F25C19BDD4D}"/>
                  </a:ext>
                </a:extLst>
              </p14:cNvPr>
              <p14:cNvContentPartPr/>
              <p14:nvPr/>
            </p14:nvContentPartPr>
            <p14:xfrm>
              <a:off x="6011535" y="2740496"/>
              <a:ext cx="225000" cy="296640"/>
            </p14:xfrm>
          </p:contentPart>
        </mc:Choice>
        <mc:Fallback>
          <p:pic>
            <p:nvPicPr>
              <p:cNvPr id="13" name="Ink 12">
                <a:extLst>
                  <a:ext uri="{FF2B5EF4-FFF2-40B4-BE49-F238E27FC236}">
                    <a16:creationId xmlns:a16="http://schemas.microsoft.com/office/drawing/2014/main" id="{0397887F-A2A7-3245-94F3-1F25C19BDD4D}"/>
                  </a:ext>
                </a:extLst>
              </p:cNvPr>
              <p:cNvPicPr/>
              <p:nvPr/>
            </p:nvPicPr>
            <p:blipFill>
              <a:blip r:embed="rId9"/>
              <a:stretch>
                <a:fillRect/>
              </a:stretch>
            </p:blipFill>
            <p:spPr>
              <a:xfrm>
                <a:off x="5957895" y="2632856"/>
                <a:ext cx="332640" cy="512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14" name="Ink 13">
                <a:extLst>
                  <a:ext uri="{FF2B5EF4-FFF2-40B4-BE49-F238E27FC236}">
                    <a16:creationId xmlns:a16="http://schemas.microsoft.com/office/drawing/2014/main" id="{5D03B26E-53FE-9234-7D0D-D958CBE79F66}"/>
                  </a:ext>
                </a:extLst>
              </p14:cNvPr>
              <p14:cNvContentPartPr/>
              <p14:nvPr/>
            </p14:nvContentPartPr>
            <p14:xfrm>
              <a:off x="6012255" y="2777576"/>
              <a:ext cx="537840" cy="501480"/>
            </p14:xfrm>
          </p:contentPart>
        </mc:Choice>
        <mc:Fallback>
          <p:pic>
            <p:nvPicPr>
              <p:cNvPr id="14" name="Ink 13">
                <a:extLst>
                  <a:ext uri="{FF2B5EF4-FFF2-40B4-BE49-F238E27FC236}">
                    <a16:creationId xmlns:a16="http://schemas.microsoft.com/office/drawing/2014/main" id="{5D03B26E-53FE-9234-7D0D-D958CBE79F66}"/>
                  </a:ext>
                </a:extLst>
              </p:cNvPr>
              <p:cNvPicPr/>
              <p:nvPr/>
            </p:nvPicPr>
            <p:blipFill>
              <a:blip r:embed="rId11"/>
              <a:stretch>
                <a:fillRect/>
              </a:stretch>
            </p:blipFill>
            <p:spPr>
              <a:xfrm>
                <a:off x="5994615" y="2669576"/>
                <a:ext cx="573480" cy="717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16" name="Ink 15">
                <a:extLst>
                  <a:ext uri="{FF2B5EF4-FFF2-40B4-BE49-F238E27FC236}">
                    <a16:creationId xmlns:a16="http://schemas.microsoft.com/office/drawing/2014/main" id="{688DA4D8-7CE5-BF35-8A46-F2560E2ED97D}"/>
                  </a:ext>
                </a:extLst>
              </p14:cNvPr>
              <p14:cNvContentPartPr/>
              <p14:nvPr/>
            </p14:nvContentPartPr>
            <p14:xfrm>
              <a:off x="6864735" y="3033536"/>
              <a:ext cx="1440" cy="360"/>
            </p14:xfrm>
          </p:contentPart>
        </mc:Choice>
        <mc:Fallback>
          <p:pic>
            <p:nvPicPr>
              <p:cNvPr id="16" name="Ink 15">
                <a:extLst>
                  <a:ext uri="{FF2B5EF4-FFF2-40B4-BE49-F238E27FC236}">
                    <a16:creationId xmlns:a16="http://schemas.microsoft.com/office/drawing/2014/main" id="{688DA4D8-7CE5-BF35-8A46-F2560E2ED97D}"/>
                  </a:ext>
                </a:extLst>
              </p:cNvPr>
              <p:cNvPicPr/>
              <p:nvPr/>
            </p:nvPicPr>
            <p:blipFill>
              <a:blip r:embed="rId13"/>
              <a:stretch>
                <a:fillRect/>
              </a:stretch>
            </p:blipFill>
            <p:spPr>
              <a:xfrm>
                <a:off x="6802095" y="2655536"/>
                <a:ext cx="127080" cy="75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7" name="Ink 16">
                <a:extLst>
                  <a:ext uri="{FF2B5EF4-FFF2-40B4-BE49-F238E27FC236}">
                    <a16:creationId xmlns:a16="http://schemas.microsoft.com/office/drawing/2014/main" id="{89C79051-50D4-85FF-5635-BFB5E8FF2E44}"/>
                  </a:ext>
                </a:extLst>
              </p14:cNvPr>
              <p14:cNvContentPartPr/>
              <p14:nvPr/>
            </p14:nvContentPartPr>
            <p14:xfrm>
              <a:off x="6081015" y="2650136"/>
              <a:ext cx="660600" cy="479160"/>
            </p14:xfrm>
          </p:contentPart>
        </mc:Choice>
        <mc:Fallback>
          <p:pic>
            <p:nvPicPr>
              <p:cNvPr id="17" name="Ink 16">
                <a:extLst>
                  <a:ext uri="{FF2B5EF4-FFF2-40B4-BE49-F238E27FC236}">
                    <a16:creationId xmlns:a16="http://schemas.microsoft.com/office/drawing/2014/main" id="{89C79051-50D4-85FF-5635-BFB5E8FF2E44}"/>
                  </a:ext>
                </a:extLst>
              </p:cNvPr>
              <p:cNvPicPr/>
              <p:nvPr/>
            </p:nvPicPr>
            <p:blipFill>
              <a:blip r:embed="rId15"/>
              <a:stretch>
                <a:fillRect/>
              </a:stretch>
            </p:blipFill>
            <p:spPr>
              <a:xfrm>
                <a:off x="6018375" y="2272136"/>
                <a:ext cx="786240" cy="1234800"/>
              </a:xfrm>
              <a:prstGeom prst="rect">
                <a:avLst/>
              </a:prstGeom>
            </p:spPr>
          </p:pic>
        </mc:Fallback>
      </mc:AlternateContent>
      <p:grpSp>
        <p:nvGrpSpPr>
          <p:cNvPr id="26" name="Group 25">
            <a:extLst>
              <a:ext uri="{FF2B5EF4-FFF2-40B4-BE49-F238E27FC236}">
                <a16:creationId xmlns:a16="http://schemas.microsoft.com/office/drawing/2014/main" id="{422F1D26-5EAC-57D0-543A-F716EF86A301}"/>
              </a:ext>
            </a:extLst>
          </p:cNvPr>
          <p:cNvGrpSpPr/>
          <p:nvPr/>
        </p:nvGrpSpPr>
        <p:grpSpPr>
          <a:xfrm>
            <a:off x="5948175" y="2568416"/>
            <a:ext cx="904680" cy="999360"/>
            <a:chOff x="5948175" y="2568416"/>
            <a:chExt cx="904680" cy="999360"/>
          </a:xfrm>
        </p:grpSpPr>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21" name="Ink 20">
                  <a:extLst>
                    <a:ext uri="{FF2B5EF4-FFF2-40B4-BE49-F238E27FC236}">
                      <a16:creationId xmlns:a16="http://schemas.microsoft.com/office/drawing/2014/main" id="{BBC2B64B-78BB-1E95-9BBA-B2B176BA3DA3}"/>
                    </a:ext>
                  </a:extLst>
                </p14:cNvPr>
                <p14:cNvContentPartPr/>
                <p14:nvPr/>
              </p14:nvContentPartPr>
              <p14:xfrm>
                <a:off x="5948175" y="2568416"/>
                <a:ext cx="904680" cy="999360"/>
              </p14:xfrm>
            </p:contentPart>
          </mc:Choice>
          <mc:Fallback>
            <p:pic>
              <p:nvPicPr>
                <p:cNvPr id="21" name="Ink 20">
                  <a:extLst>
                    <a:ext uri="{FF2B5EF4-FFF2-40B4-BE49-F238E27FC236}">
                      <a16:creationId xmlns:a16="http://schemas.microsoft.com/office/drawing/2014/main" id="{BBC2B64B-78BB-1E95-9BBA-B2B176BA3DA3}"/>
                    </a:ext>
                  </a:extLst>
                </p:cNvPr>
                <p:cNvPicPr/>
                <p:nvPr/>
              </p:nvPicPr>
              <p:blipFill>
                <a:blip r:embed="rId17"/>
                <a:stretch>
                  <a:fillRect/>
                </a:stretch>
              </p:blipFill>
              <p:spPr>
                <a:xfrm>
                  <a:off x="5930175" y="2460416"/>
                  <a:ext cx="940320" cy="1215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5" name="Ink 4">
                  <a:extLst>
                    <a:ext uri="{FF2B5EF4-FFF2-40B4-BE49-F238E27FC236}">
                      <a16:creationId xmlns:a16="http://schemas.microsoft.com/office/drawing/2014/main" id="{DD8D949C-08F9-E44B-2DFF-AF1256D2AA7E}"/>
                    </a:ext>
                  </a:extLst>
                </p14:cNvPr>
                <p14:cNvContentPartPr/>
                <p14:nvPr/>
              </p14:nvContentPartPr>
              <p14:xfrm>
                <a:off x="6057615" y="2876216"/>
                <a:ext cx="360" cy="360"/>
              </p14:xfrm>
            </p:contentPart>
          </mc:Choice>
          <mc:Fallback>
            <p:pic>
              <p:nvPicPr>
                <p:cNvPr id="5" name="Ink 4">
                  <a:extLst>
                    <a:ext uri="{FF2B5EF4-FFF2-40B4-BE49-F238E27FC236}">
                      <a16:creationId xmlns:a16="http://schemas.microsoft.com/office/drawing/2014/main" id="{DD8D949C-08F9-E44B-2DFF-AF1256D2AA7E}"/>
                    </a:ext>
                  </a:extLst>
                </p:cNvPr>
                <p:cNvPicPr/>
                <p:nvPr/>
              </p:nvPicPr>
              <p:blipFill>
                <a:blip r:embed="rId19"/>
                <a:stretch>
                  <a:fillRect/>
                </a:stretch>
              </p:blipFill>
              <p:spPr>
                <a:xfrm>
                  <a:off x="6039975" y="2768576"/>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6" name="Ink 5">
                  <a:extLst>
                    <a:ext uri="{FF2B5EF4-FFF2-40B4-BE49-F238E27FC236}">
                      <a16:creationId xmlns:a16="http://schemas.microsoft.com/office/drawing/2014/main" id="{C6C7B4D6-B1D5-742D-D3FE-6DAB2BD1C6B0}"/>
                    </a:ext>
                  </a:extLst>
                </p14:cNvPr>
                <p14:cNvContentPartPr/>
                <p14:nvPr/>
              </p14:nvContentPartPr>
              <p14:xfrm>
                <a:off x="5957535" y="2770736"/>
                <a:ext cx="31320" cy="108360"/>
              </p14:xfrm>
            </p:contentPart>
          </mc:Choice>
          <mc:Fallback>
            <p:pic>
              <p:nvPicPr>
                <p:cNvPr id="6" name="Ink 5">
                  <a:extLst>
                    <a:ext uri="{FF2B5EF4-FFF2-40B4-BE49-F238E27FC236}">
                      <a16:creationId xmlns:a16="http://schemas.microsoft.com/office/drawing/2014/main" id="{C6C7B4D6-B1D5-742D-D3FE-6DAB2BD1C6B0}"/>
                    </a:ext>
                  </a:extLst>
                </p:cNvPr>
                <p:cNvPicPr/>
                <p:nvPr/>
              </p:nvPicPr>
              <p:blipFill>
                <a:blip r:embed="rId21"/>
                <a:stretch>
                  <a:fillRect/>
                </a:stretch>
              </p:blipFill>
              <p:spPr>
                <a:xfrm>
                  <a:off x="5939895" y="2663096"/>
                  <a:ext cx="66960" cy="324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19" name="Ink 18">
                  <a:extLst>
                    <a:ext uri="{FF2B5EF4-FFF2-40B4-BE49-F238E27FC236}">
                      <a16:creationId xmlns:a16="http://schemas.microsoft.com/office/drawing/2014/main" id="{B923338B-DD10-9EF3-1EE6-3BD8C9082230}"/>
                    </a:ext>
                  </a:extLst>
                </p14:cNvPr>
                <p14:cNvContentPartPr/>
                <p14:nvPr/>
              </p14:nvContentPartPr>
              <p14:xfrm>
                <a:off x="6398175" y="3202736"/>
                <a:ext cx="360" cy="360"/>
              </p14:xfrm>
            </p:contentPart>
          </mc:Choice>
          <mc:Fallback>
            <p:pic>
              <p:nvPicPr>
                <p:cNvPr id="19" name="Ink 18">
                  <a:extLst>
                    <a:ext uri="{FF2B5EF4-FFF2-40B4-BE49-F238E27FC236}">
                      <a16:creationId xmlns:a16="http://schemas.microsoft.com/office/drawing/2014/main" id="{B923338B-DD10-9EF3-1EE6-3BD8C9082230}"/>
                    </a:ext>
                  </a:extLst>
                </p:cNvPr>
                <p:cNvPicPr/>
                <p:nvPr/>
              </p:nvPicPr>
              <p:blipFill>
                <a:blip r:embed="rId23"/>
                <a:stretch>
                  <a:fillRect/>
                </a:stretch>
              </p:blipFill>
              <p:spPr>
                <a:xfrm>
                  <a:off x="6380175" y="3094736"/>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20" name="Ink 19">
                  <a:extLst>
                    <a:ext uri="{FF2B5EF4-FFF2-40B4-BE49-F238E27FC236}">
                      <a16:creationId xmlns:a16="http://schemas.microsoft.com/office/drawing/2014/main" id="{4A0359D7-0A27-7CD6-5850-4ACC283B946D}"/>
                    </a:ext>
                  </a:extLst>
                </p14:cNvPr>
                <p14:cNvContentPartPr/>
                <p14:nvPr/>
              </p14:nvContentPartPr>
              <p14:xfrm>
                <a:off x="6146535" y="2847776"/>
                <a:ext cx="40320" cy="92160"/>
              </p14:xfrm>
            </p:contentPart>
          </mc:Choice>
          <mc:Fallback>
            <p:pic>
              <p:nvPicPr>
                <p:cNvPr id="20" name="Ink 19">
                  <a:extLst>
                    <a:ext uri="{FF2B5EF4-FFF2-40B4-BE49-F238E27FC236}">
                      <a16:creationId xmlns:a16="http://schemas.microsoft.com/office/drawing/2014/main" id="{4A0359D7-0A27-7CD6-5850-4ACC283B946D}"/>
                    </a:ext>
                  </a:extLst>
                </p:cNvPr>
                <p:cNvPicPr/>
                <p:nvPr/>
              </p:nvPicPr>
              <p:blipFill>
                <a:blip r:embed="rId25"/>
                <a:stretch>
                  <a:fillRect/>
                </a:stretch>
              </p:blipFill>
              <p:spPr>
                <a:xfrm>
                  <a:off x="6128535" y="2739776"/>
                  <a:ext cx="75960" cy="3078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22" name="Ink 21">
                <a:extLst>
                  <a:ext uri="{FF2B5EF4-FFF2-40B4-BE49-F238E27FC236}">
                    <a16:creationId xmlns:a16="http://schemas.microsoft.com/office/drawing/2014/main" id="{4EE0C735-B46C-5D08-79F2-3A711CE2079F}"/>
                  </a:ext>
                </a:extLst>
              </p14:cNvPr>
              <p14:cNvContentPartPr/>
              <p14:nvPr/>
            </p14:nvContentPartPr>
            <p14:xfrm>
              <a:off x="6122055" y="2900336"/>
              <a:ext cx="623520" cy="589320"/>
            </p14:xfrm>
          </p:contentPart>
        </mc:Choice>
        <mc:Fallback>
          <p:pic>
            <p:nvPicPr>
              <p:cNvPr id="22" name="Ink 21">
                <a:extLst>
                  <a:ext uri="{FF2B5EF4-FFF2-40B4-BE49-F238E27FC236}">
                    <a16:creationId xmlns:a16="http://schemas.microsoft.com/office/drawing/2014/main" id="{4EE0C735-B46C-5D08-79F2-3A711CE2079F}"/>
                  </a:ext>
                </a:extLst>
              </p:cNvPr>
              <p:cNvPicPr/>
              <p:nvPr/>
            </p:nvPicPr>
            <p:blipFill>
              <a:blip r:embed="rId27"/>
              <a:stretch>
                <a:fillRect/>
              </a:stretch>
            </p:blipFill>
            <p:spPr>
              <a:xfrm>
                <a:off x="6104415" y="2792696"/>
                <a:ext cx="659160" cy="804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23" name="Ink 22">
                <a:extLst>
                  <a:ext uri="{FF2B5EF4-FFF2-40B4-BE49-F238E27FC236}">
                    <a16:creationId xmlns:a16="http://schemas.microsoft.com/office/drawing/2014/main" id="{E414418D-8FCD-EF75-DF59-FE84556AE9FF}"/>
                  </a:ext>
                </a:extLst>
              </p14:cNvPr>
              <p14:cNvContentPartPr/>
              <p14:nvPr/>
            </p14:nvContentPartPr>
            <p14:xfrm>
              <a:off x="6623535" y="3350336"/>
              <a:ext cx="262800" cy="315000"/>
            </p14:xfrm>
          </p:contentPart>
        </mc:Choice>
        <mc:Fallback>
          <p:pic>
            <p:nvPicPr>
              <p:cNvPr id="23" name="Ink 22">
                <a:extLst>
                  <a:ext uri="{FF2B5EF4-FFF2-40B4-BE49-F238E27FC236}">
                    <a16:creationId xmlns:a16="http://schemas.microsoft.com/office/drawing/2014/main" id="{E414418D-8FCD-EF75-DF59-FE84556AE9FF}"/>
                  </a:ext>
                </a:extLst>
              </p:cNvPr>
              <p:cNvPicPr/>
              <p:nvPr/>
            </p:nvPicPr>
            <p:blipFill>
              <a:blip r:embed="rId29"/>
              <a:stretch>
                <a:fillRect/>
              </a:stretch>
            </p:blipFill>
            <p:spPr>
              <a:xfrm>
                <a:off x="6605895" y="3242336"/>
                <a:ext cx="298440" cy="530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24" name="Ink 23">
                <a:extLst>
                  <a:ext uri="{FF2B5EF4-FFF2-40B4-BE49-F238E27FC236}">
                    <a16:creationId xmlns:a16="http://schemas.microsoft.com/office/drawing/2014/main" id="{E8756303-4F77-30A8-D480-41575E29DD4E}"/>
                  </a:ext>
                </a:extLst>
              </p14:cNvPr>
              <p14:cNvContentPartPr/>
              <p14:nvPr/>
            </p14:nvContentPartPr>
            <p14:xfrm>
              <a:off x="6890655" y="3683336"/>
              <a:ext cx="181800" cy="34200"/>
            </p14:xfrm>
          </p:contentPart>
        </mc:Choice>
        <mc:Fallback>
          <p:pic>
            <p:nvPicPr>
              <p:cNvPr id="24" name="Ink 23">
                <a:extLst>
                  <a:ext uri="{FF2B5EF4-FFF2-40B4-BE49-F238E27FC236}">
                    <a16:creationId xmlns:a16="http://schemas.microsoft.com/office/drawing/2014/main" id="{E8756303-4F77-30A8-D480-41575E29DD4E}"/>
                  </a:ext>
                </a:extLst>
              </p:cNvPr>
              <p:cNvPicPr/>
              <p:nvPr/>
            </p:nvPicPr>
            <p:blipFill>
              <a:blip r:embed="rId31"/>
              <a:stretch>
                <a:fillRect/>
              </a:stretch>
            </p:blipFill>
            <p:spPr>
              <a:xfrm>
                <a:off x="6873015" y="3575696"/>
                <a:ext cx="217440" cy="249840"/>
              </a:xfrm>
              <a:prstGeom prst="rect">
                <a:avLst/>
              </a:prstGeom>
            </p:spPr>
          </p:pic>
        </mc:Fallback>
      </mc:AlternateContent>
      <p:grpSp>
        <p:nvGrpSpPr>
          <p:cNvPr id="30" name="Group 29">
            <a:extLst>
              <a:ext uri="{FF2B5EF4-FFF2-40B4-BE49-F238E27FC236}">
                <a16:creationId xmlns:a16="http://schemas.microsoft.com/office/drawing/2014/main" id="{2F1454B8-CC4E-C16C-9264-C7F350B82B6D}"/>
              </a:ext>
            </a:extLst>
          </p:cNvPr>
          <p:cNvGrpSpPr/>
          <p:nvPr/>
        </p:nvGrpSpPr>
        <p:grpSpPr>
          <a:xfrm>
            <a:off x="6857895" y="3619256"/>
            <a:ext cx="241560" cy="88560"/>
            <a:chOff x="6857895" y="3619256"/>
            <a:chExt cx="241560" cy="88560"/>
          </a:xfrm>
        </p:grpSpPr>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27" name="Ink 26">
                  <a:extLst>
                    <a:ext uri="{FF2B5EF4-FFF2-40B4-BE49-F238E27FC236}">
                      <a16:creationId xmlns:a16="http://schemas.microsoft.com/office/drawing/2014/main" id="{0D0673E2-F593-FE1E-964D-97C3E1E31897}"/>
                    </a:ext>
                  </a:extLst>
                </p14:cNvPr>
                <p14:cNvContentPartPr/>
                <p14:nvPr/>
              </p14:nvContentPartPr>
              <p14:xfrm>
                <a:off x="7010895" y="3690536"/>
                <a:ext cx="88560" cy="17280"/>
              </p14:xfrm>
            </p:contentPart>
          </mc:Choice>
          <mc:Fallback>
            <p:pic>
              <p:nvPicPr>
                <p:cNvPr id="27" name="Ink 26">
                  <a:extLst>
                    <a:ext uri="{FF2B5EF4-FFF2-40B4-BE49-F238E27FC236}">
                      <a16:creationId xmlns:a16="http://schemas.microsoft.com/office/drawing/2014/main" id="{0D0673E2-F593-FE1E-964D-97C3E1E31897}"/>
                    </a:ext>
                  </a:extLst>
                </p:cNvPr>
                <p:cNvPicPr/>
                <p:nvPr/>
              </p:nvPicPr>
              <p:blipFill>
                <a:blip r:embed="rId33"/>
                <a:stretch>
                  <a:fillRect/>
                </a:stretch>
              </p:blipFill>
              <p:spPr>
                <a:xfrm>
                  <a:off x="6992895" y="3582896"/>
                  <a:ext cx="124200" cy="232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
              <p14:nvContentPartPr>
                <p14:cNvPr id="28" name="Ink 27">
                  <a:extLst>
                    <a:ext uri="{FF2B5EF4-FFF2-40B4-BE49-F238E27FC236}">
                      <a16:creationId xmlns:a16="http://schemas.microsoft.com/office/drawing/2014/main" id="{407FB37A-C302-EE50-9C15-2BD0CE8C695F}"/>
                    </a:ext>
                  </a:extLst>
                </p14:cNvPr>
                <p14:cNvContentPartPr/>
                <p14:nvPr/>
              </p14:nvContentPartPr>
              <p14:xfrm>
                <a:off x="6897855" y="3679736"/>
                <a:ext cx="34200" cy="14040"/>
              </p14:xfrm>
            </p:contentPart>
          </mc:Choice>
          <mc:Fallback>
            <p:pic>
              <p:nvPicPr>
                <p:cNvPr id="28" name="Ink 27">
                  <a:extLst>
                    <a:ext uri="{FF2B5EF4-FFF2-40B4-BE49-F238E27FC236}">
                      <a16:creationId xmlns:a16="http://schemas.microsoft.com/office/drawing/2014/main" id="{407FB37A-C302-EE50-9C15-2BD0CE8C695F}"/>
                    </a:ext>
                  </a:extLst>
                </p:cNvPr>
                <p:cNvPicPr/>
                <p:nvPr/>
              </p:nvPicPr>
              <p:blipFill>
                <a:blip r:embed="rId35"/>
                <a:stretch>
                  <a:fillRect/>
                </a:stretch>
              </p:blipFill>
              <p:spPr>
                <a:xfrm>
                  <a:off x="6879855" y="3571736"/>
                  <a:ext cx="69840" cy="229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
              <p14:nvContentPartPr>
                <p14:cNvPr id="29" name="Ink 28">
                  <a:extLst>
                    <a:ext uri="{FF2B5EF4-FFF2-40B4-BE49-F238E27FC236}">
                      <a16:creationId xmlns:a16="http://schemas.microsoft.com/office/drawing/2014/main" id="{13A16B08-C125-A028-7717-79AC4A607A8C}"/>
                    </a:ext>
                  </a:extLst>
                </p14:cNvPr>
                <p14:cNvContentPartPr/>
                <p14:nvPr/>
              </p14:nvContentPartPr>
              <p14:xfrm>
                <a:off x="6857895" y="3619256"/>
                <a:ext cx="360" cy="360"/>
              </p14:xfrm>
            </p:contentPart>
          </mc:Choice>
          <mc:Fallback>
            <p:pic>
              <p:nvPicPr>
                <p:cNvPr id="29" name="Ink 28">
                  <a:extLst>
                    <a:ext uri="{FF2B5EF4-FFF2-40B4-BE49-F238E27FC236}">
                      <a16:creationId xmlns:a16="http://schemas.microsoft.com/office/drawing/2014/main" id="{13A16B08-C125-A028-7717-79AC4A607A8C}"/>
                    </a:ext>
                  </a:extLst>
                </p:cNvPr>
                <p:cNvPicPr/>
                <p:nvPr/>
              </p:nvPicPr>
              <p:blipFill>
                <a:blip r:embed="rId37"/>
                <a:stretch>
                  <a:fillRect/>
                </a:stretch>
              </p:blipFill>
              <p:spPr>
                <a:xfrm>
                  <a:off x="6839895" y="3511616"/>
                  <a:ext cx="36000" cy="2160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38">
            <p14:nvContentPartPr>
              <p14:cNvPr id="31" name="Ink 30">
                <a:extLst>
                  <a:ext uri="{FF2B5EF4-FFF2-40B4-BE49-F238E27FC236}">
                    <a16:creationId xmlns:a16="http://schemas.microsoft.com/office/drawing/2014/main" id="{CBE07305-BE43-9F15-4F95-D4ABFCCE7EBD}"/>
                  </a:ext>
                </a:extLst>
              </p14:cNvPr>
              <p14:cNvContentPartPr/>
              <p14:nvPr/>
            </p14:nvContentPartPr>
            <p14:xfrm>
              <a:off x="5867030" y="2215900"/>
              <a:ext cx="360" cy="360"/>
            </p14:xfrm>
          </p:contentPart>
        </mc:Choice>
        <mc:Fallback>
          <p:pic>
            <p:nvPicPr>
              <p:cNvPr id="31" name="Ink 30">
                <a:extLst>
                  <a:ext uri="{FF2B5EF4-FFF2-40B4-BE49-F238E27FC236}">
                    <a16:creationId xmlns:a16="http://schemas.microsoft.com/office/drawing/2014/main" id="{CBE07305-BE43-9F15-4F95-D4ABFCCE7EBD}"/>
                  </a:ext>
                </a:extLst>
              </p:cNvPr>
              <p:cNvPicPr/>
              <p:nvPr/>
            </p:nvPicPr>
            <p:blipFill>
              <a:blip r:embed="rId39"/>
              <a:stretch>
                <a:fillRect/>
              </a:stretch>
            </p:blipFill>
            <p:spPr>
              <a:xfrm>
                <a:off x="5849390" y="2107900"/>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
            <p14:nvContentPartPr>
              <p14:cNvPr id="32" name="Ink 31">
                <a:extLst>
                  <a:ext uri="{FF2B5EF4-FFF2-40B4-BE49-F238E27FC236}">
                    <a16:creationId xmlns:a16="http://schemas.microsoft.com/office/drawing/2014/main" id="{9213EA6B-7553-7DC1-FE15-0872247FF11F}"/>
                  </a:ext>
                </a:extLst>
              </p14:cNvPr>
              <p14:cNvContentPartPr/>
              <p14:nvPr/>
            </p14:nvContentPartPr>
            <p14:xfrm>
              <a:off x="7334030" y="4806820"/>
              <a:ext cx="360" cy="360"/>
            </p14:xfrm>
          </p:contentPart>
        </mc:Choice>
        <mc:Fallback>
          <p:pic>
            <p:nvPicPr>
              <p:cNvPr id="32" name="Ink 31">
                <a:extLst>
                  <a:ext uri="{FF2B5EF4-FFF2-40B4-BE49-F238E27FC236}">
                    <a16:creationId xmlns:a16="http://schemas.microsoft.com/office/drawing/2014/main" id="{9213EA6B-7553-7DC1-FE15-0872247FF11F}"/>
                  </a:ext>
                </a:extLst>
              </p:cNvPr>
              <p:cNvPicPr/>
              <p:nvPr/>
            </p:nvPicPr>
            <p:blipFill>
              <a:blip r:embed="rId41"/>
              <a:stretch>
                <a:fillRect/>
              </a:stretch>
            </p:blipFill>
            <p:spPr>
              <a:xfrm>
                <a:off x="7316030" y="4698820"/>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
            <p14:nvContentPartPr>
              <p14:cNvPr id="33" name="Ink 32">
                <a:extLst>
                  <a:ext uri="{FF2B5EF4-FFF2-40B4-BE49-F238E27FC236}">
                    <a16:creationId xmlns:a16="http://schemas.microsoft.com/office/drawing/2014/main" id="{025B1222-9B39-FA55-D757-CD4D33DD1880}"/>
                  </a:ext>
                </a:extLst>
              </p14:cNvPr>
              <p14:cNvContentPartPr/>
              <p14:nvPr/>
            </p14:nvContentPartPr>
            <p14:xfrm>
              <a:off x="5676320" y="3987600"/>
              <a:ext cx="360" cy="360"/>
            </p14:xfrm>
          </p:contentPart>
        </mc:Choice>
        <mc:Fallback>
          <p:pic>
            <p:nvPicPr>
              <p:cNvPr id="33" name="Ink 32">
                <a:extLst>
                  <a:ext uri="{FF2B5EF4-FFF2-40B4-BE49-F238E27FC236}">
                    <a16:creationId xmlns:a16="http://schemas.microsoft.com/office/drawing/2014/main" id="{025B1222-9B39-FA55-D757-CD4D33DD1880}"/>
                  </a:ext>
                </a:extLst>
              </p:cNvPr>
              <p:cNvPicPr/>
              <p:nvPr/>
            </p:nvPicPr>
            <p:blipFill>
              <a:blip r:embed="rId43"/>
              <a:stretch>
                <a:fillRect/>
              </a:stretch>
            </p:blipFill>
            <p:spPr>
              <a:xfrm>
                <a:off x="5658680" y="3879960"/>
                <a:ext cx="36000" cy="216000"/>
              </a:xfrm>
              <a:prstGeom prst="rect">
                <a:avLst/>
              </a:prstGeom>
            </p:spPr>
          </p:pic>
        </mc:Fallback>
      </mc:AlternateContent>
      <p:pic>
        <p:nvPicPr>
          <p:cNvPr id="39" name="Picture 38" descr="Diagram&#10;&#10;Description automatically generated">
            <a:extLst>
              <a:ext uri="{FF2B5EF4-FFF2-40B4-BE49-F238E27FC236}">
                <a16:creationId xmlns:a16="http://schemas.microsoft.com/office/drawing/2014/main" id="{B57333EE-B958-0B0A-CEF2-6DB54C07C3CB}"/>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16892" y="1869404"/>
            <a:ext cx="11199756" cy="3488980"/>
          </a:xfrm>
          <a:prstGeom prst="rect">
            <a:avLst/>
          </a:prstGeom>
        </p:spPr>
      </p:pic>
    </p:spTree>
    <p:extLst>
      <p:ext uri="{BB962C8B-B14F-4D97-AF65-F5344CB8AC3E}">
        <p14:creationId xmlns:p14="http://schemas.microsoft.com/office/powerpoint/2010/main" val="122943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A7BFA44-8849-4686-D07A-802B9491A63F}"/>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Interface</a:t>
            </a:r>
          </a:p>
        </p:txBody>
      </p:sp>
      <p:grpSp>
        <p:nvGrpSpPr>
          <p:cNvPr id="54"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5" name="Straight Connector 54">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9" name="Picture 8">
            <a:extLst>
              <a:ext uri="{FF2B5EF4-FFF2-40B4-BE49-F238E27FC236}">
                <a16:creationId xmlns:a16="http://schemas.microsoft.com/office/drawing/2014/main" id="{E7E122E4-66F4-4389-FE8F-D1016A8C1B5A}"/>
              </a:ext>
            </a:extLst>
          </p:cNvPr>
          <p:cNvPicPr>
            <a:picLocks noChangeAspect="1"/>
          </p:cNvPicPr>
          <p:nvPr/>
        </p:nvPicPr>
        <p:blipFill>
          <a:blip r:embed="rId2"/>
          <a:stretch>
            <a:fillRect/>
          </a:stretch>
        </p:blipFill>
        <p:spPr>
          <a:xfrm>
            <a:off x="1424053" y="2362589"/>
            <a:ext cx="3557875" cy="3919694"/>
          </a:xfrm>
          <a:prstGeom prst="rect">
            <a:avLst/>
          </a:prstGeom>
        </p:spPr>
      </p:pic>
      <p:pic>
        <p:nvPicPr>
          <p:cNvPr id="5" name="Content Placeholder 4">
            <a:extLst>
              <a:ext uri="{FF2B5EF4-FFF2-40B4-BE49-F238E27FC236}">
                <a16:creationId xmlns:a16="http://schemas.microsoft.com/office/drawing/2014/main" id="{B1BA8E92-D307-502B-DD4C-982D03FC1362}"/>
              </a:ext>
            </a:extLst>
          </p:cNvPr>
          <p:cNvPicPr>
            <a:picLocks noGrp="1" noChangeAspect="1"/>
          </p:cNvPicPr>
          <p:nvPr>
            <p:ph idx="1"/>
          </p:nvPr>
        </p:nvPicPr>
        <p:blipFill>
          <a:blip r:embed="rId3"/>
          <a:stretch>
            <a:fillRect/>
          </a:stretch>
        </p:blipFill>
        <p:spPr>
          <a:xfrm>
            <a:off x="5664268" y="1343607"/>
            <a:ext cx="5998997" cy="4948347"/>
          </a:xfrm>
          <a:prstGeom prst="rect">
            <a:avLst/>
          </a:prstGeom>
        </p:spPr>
      </p:pic>
      <p:grpSp>
        <p:nvGrpSpPr>
          <p:cNvPr id="58"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9"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1" name="Freeform: Shape 60">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0" name="Freeform: Shape 59">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1332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DC5D-A5DD-B113-8341-34BD9D3D00CB}"/>
              </a:ext>
            </a:extLst>
          </p:cNvPr>
          <p:cNvSpPr>
            <a:spLocks noGrp="1"/>
          </p:cNvSpPr>
          <p:nvPr>
            <p:ph type="title"/>
          </p:nvPr>
        </p:nvSpPr>
        <p:spPr/>
        <p:txBody>
          <a:bodyPr/>
          <a:lstStyle/>
          <a:p>
            <a:pPr algn="ctr"/>
            <a:r>
              <a:rPr lang="en-US"/>
              <a:t>Interface</a:t>
            </a:r>
            <a:endParaRPr lang="en-PR" dirty="0"/>
          </a:p>
        </p:txBody>
      </p:sp>
      <p:sp>
        <p:nvSpPr>
          <p:cNvPr id="3" name="Content Placeholder 2">
            <a:extLst>
              <a:ext uri="{FF2B5EF4-FFF2-40B4-BE49-F238E27FC236}">
                <a16:creationId xmlns:a16="http://schemas.microsoft.com/office/drawing/2014/main" id="{67AE48FF-8B17-89E7-6322-848B29E2F1F5}"/>
              </a:ext>
            </a:extLst>
          </p:cNvPr>
          <p:cNvSpPr>
            <a:spLocks noGrp="1"/>
          </p:cNvSpPr>
          <p:nvPr>
            <p:ph idx="1"/>
          </p:nvPr>
        </p:nvSpPr>
        <p:spPr/>
        <p:txBody>
          <a:bodyPr/>
          <a:lstStyle/>
          <a:p>
            <a:r>
              <a:rPr lang="en-US" dirty="0"/>
              <a:t>Composed of links that lead to different forms to fill out.</a:t>
            </a:r>
          </a:p>
          <a:p>
            <a:r>
              <a:rPr lang="en-US" dirty="0"/>
              <a:t>These forms will either insert, view, or modify the database tuples. </a:t>
            </a:r>
          </a:p>
          <a:p>
            <a:r>
              <a:rPr lang="en-US" dirty="0"/>
              <a:t>Viewing is a special case, since its only returning all of the information present within the data base. </a:t>
            </a:r>
          </a:p>
          <a:p>
            <a:r>
              <a:rPr lang="en-US" dirty="0"/>
              <a:t>These are performed simply by checking which button was pressed and send back via the POST method and sent as an array of inputs that check if the information is correct.</a:t>
            </a:r>
          </a:p>
        </p:txBody>
      </p:sp>
    </p:spTree>
    <p:extLst>
      <p:ext uri="{BB962C8B-B14F-4D97-AF65-F5344CB8AC3E}">
        <p14:creationId xmlns:p14="http://schemas.microsoft.com/office/powerpoint/2010/main" val="401160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2" name="Rectangle 17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5" name="Freeform: Shape 17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6" name="Freeform: Shape 17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84AFEDA-2967-74AF-8EC0-40EF00682B13}"/>
              </a:ext>
            </a:extLst>
          </p:cNvPr>
          <p:cNvSpPr>
            <a:spLocks noGrp="1"/>
          </p:cNvSpPr>
          <p:nvPr>
            <p:ph type="title"/>
          </p:nvPr>
        </p:nvSpPr>
        <p:spPr>
          <a:xfrm>
            <a:off x="1276050" y="2001693"/>
            <a:ext cx="3988369" cy="2236864"/>
          </a:xfrm>
        </p:spPr>
        <p:txBody>
          <a:bodyPr vert="horz" lIns="91440" tIns="45720" rIns="91440" bIns="45720" rtlCol="0">
            <a:normAutofit/>
          </a:bodyPr>
          <a:lstStyle/>
          <a:p>
            <a:r>
              <a:rPr lang="en-US" kern="1200" dirty="0">
                <a:latin typeface="+mj-lt"/>
                <a:ea typeface="+mj-ea"/>
                <a:cs typeface="+mj-cs"/>
              </a:rPr>
              <a:t>Example: Exam check</a:t>
            </a:r>
          </a:p>
        </p:txBody>
      </p:sp>
      <p:pic>
        <p:nvPicPr>
          <p:cNvPr id="5" name="Content Placeholder 4">
            <a:extLst>
              <a:ext uri="{FF2B5EF4-FFF2-40B4-BE49-F238E27FC236}">
                <a16:creationId xmlns:a16="http://schemas.microsoft.com/office/drawing/2014/main" id="{BCC4068B-9FA3-94AA-23D4-C4551CA6C735}"/>
              </a:ext>
            </a:extLst>
          </p:cNvPr>
          <p:cNvPicPr>
            <a:picLocks noChangeAspect="1"/>
          </p:cNvPicPr>
          <p:nvPr/>
        </p:nvPicPr>
        <p:blipFill>
          <a:blip r:embed="rId2"/>
          <a:stretch>
            <a:fillRect/>
          </a:stretch>
        </p:blipFill>
        <p:spPr>
          <a:xfrm>
            <a:off x="6708480" y="522791"/>
            <a:ext cx="4159017" cy="5716862"/>
          </a:xfrm>
          <a:prstGeom prst="rect">
            <a:avLst/>
          </a:prstGeom>
        </p:spPr>
      </p:pic>
      <p:grpSp>
        <p:nvGrpSpPr>
          <p:cNvPr id="18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85" name="Freeform: Shape 18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8" name="Freeform: Shape 18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2" name="Freeform: Shape 19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3" name="Freeform: Shape 19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4" name="Freeform: Shape 19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7" name="Freeform: Shape 18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2090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 name="Freeform: Shape 1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 name="Freeform: Shape 2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2" name="Freeform: Shape 2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1" name="Freeform: Shape 3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0" name="Rectangle 3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4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768D6757-43DA-428B-9DD7-6A71B8BCF5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52" name="Freeform: Shape 43">
              <a:extLst>
                <a:ext uri="{FF2B5EF4-FFF2-40B4-BE49-F238E27FC236}">
                  <a16:creationId xmlns:a16="http://schemas.microsoft.com/office/drawing/2014/main" id="{CD391D4A-CB15-4553-94DC-CF3C4B7A5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6" name="Freeform: Shape 44">
              <a:extLst>
                <a:ext uri="{FF2B5EF4-FFF2-40B4-BE49-F238E27FC236}">
                  <a16:creationId xmlns:a16="http://schemas.microsoft.com/office/drawing/2014/main" id="{2C8A3FFA-5C1D-4D00-9F94-576B549E8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45">
              <a:extLst>
                <a:ext uri="{FF2B5EF4-FFF2-40B4-BE49-F238E27FC236}">
                  <a16:creationId xmlns:a16="http://schemas.microsoft.com/office/drawing/2014/main" id="{D57C5B19-33F5-4C10-B3CD-0F68DE358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46">
              <a:extLst>
                <a:ext uri="{FF2B5EF4-FFF2-40B4-BE49-F238E27FC236}">
                  <a16:creationId xmlns:a16="http://schemas.microsoft.com/office/drawing/2014/main" id="{9CE206CF-ECF7-464E-AB9A-78B5D40CA5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7649E775-A3B9-4297-9ABE-290270A01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173BCD4C-546E-4E45-BC66-B781A1242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781F6EA8-1B21-4253-8911-CCEA7A97A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A0EA1D1E-735C-497A-8458-F3A06EAEA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B94DB522-A4CD-EA86-C91C-1C0212A47EC6}"/>
              </a:ext>
            </a:extLst>
          </p:cNvPr>
          <p:cNvSpPr>
            <a:spLocks noGrp="1"/>
          </p:cNvSpPr>
          <p:nvPr>
            <p:ph type="title"/>
          </p:nvPr>
        </p:nvSpPr>
        <p:spPr>
          <a:xfrm>
            <a:off x="1005652" y="744909"/>
            <a:ext cx="4303433" cy="3155419"/>
          </a:xfrm>
        </p:spPr>
        <p:txBody>
          <a:bodyPr vert="horz" lIns="91440" tIns="45720" rIns="91440" bIns="45720" rtlCol="0" anchor="b">
            <a:normAutofit/>
          </a:bodyPr>
          <a:lstStyle/>
          <a:p>
            <a:r>
              <a:rPr lang="en-US" sz="5400" kern="1200">
                <a:solidFill>
                  <a:schemeClr val="tx2"/>
                </a:solidFill>
                <a:latin typeface="+mj-lt"/>
                <a:ea typeface="+mj-ea"/>
                <a:cs typeface="+mj-cs"/>
              </a:rPr>
              <a:t>Checks</a:t>
            </a:r>
          </a:p>
        </p:txBody>
      </p:sp>
      <p:grpSp>
        <p:nvGrpSpPr>
          <p:cNvPr id="53" name="Cross">
            <a:extLst>
              <a:ext uri="{FF2B5EF4-FFF2-40B4-BE49-F238E27FC236}">
                <a16:creationId xmlns:a16="http://schemas.microsoft.com/office/drawing/2014/main" id="{BA202D74-C58E-46BB-8671-BBD11C1E4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4" name="Straight Connector 53">
              <a:extLst>
                <a:ext uri="{FF2B5EF4-FFF2-40B4-BE49-F238E27FC236}">
                  <a16:creationId xmlns:a16="http://schemas.microsoft.com/office/drawing/2014/main" id="{53649EF0-2F21-4019-A282-6F72261E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0B897FE0-A266-448F-BE13-2EDB83C8E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7" name="Bottom Right">
            <a:extLst>
              <a:ext uri="{FF2B5EF4-FFF2-40B4-BE49-F238E27FC236}">
                <a16:creationId xmlns:a16="http://schemas.microsoft.com/office/drawing/2014/main" id="{75166AAC-C71D-472C-B758-3E41713C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8" name="Graphic 157">
              <a:extLst>
                <a:ext uri="{FF2B5EF4-FFF2-40B4-BE49-F238E27FC236}">
                  <a16:creationId xmlns:a16="http://schemas.microsoft.com/office/drawing/2014/main" id="{7C93CC1D-C85E-4399-BC08-FAAB073CB0F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60" name="Freeform: Shape 59">
                <a:extLst>
                  <a:ext uri="{FF2B5EF4-FFF2-40B4-BE49-F238E27FC236}">
                    <a16:creationId xmlns:a16="http://schemas.microsoft.com/office/drawing/2014/main" id="{D4221A94-3C62-4CC8-9954-A09C78C25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2F3428FC-EE97-4CE7-BA15-452786B19C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Shape 61">
                <a:extLst>
                  <a:ext uri="{FF2B5EF4-FFF2-40B4-BE49-F238E27FC236}">
                    <a16:creationId xmlns:a16="http://schemas.microsoft.com/office/drawing/2014/main" id="{11E5D736-5A20-4A51-A4E7-BEDAFE66E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Shape 62">
                <a:extLst>
                  <a:ext uri="{FF2B5EF4-FFF2-40B4-BE49-F238E27FC236}">
                    <a16:creationId xmlns:a16="http://schemas.microsoft.com/office/drawing/2014/main" id="{7FAFA600-7C84-497F-AD88-9A067C45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Shape 63">
                <a:extLst>
                  <a:ext uri="{FF2B5EF4-FFF2-40B4-BE49-F238E27FC236}">
                    <a16:creationId xmlns:a16="http://schemas.microsoft.com/office/drawing/2014/main" id="{1581E512-DD52-4C30-89C7-F470D0187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Shape 64">
                <a:extLst>
                  <a:ext uri="{FF2B5EF4-FFF2-40B4-BE49-F238E27FC236}">
                    <a16:creationId xmlns:a16="http://schemas.microsoft.com/office/drawing/2014/main" id="{A008492B-E470-407A-B90A-46312C56B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Shape 65">
                <a:extLst>
                  <a:ext uri="{FF2B5EF4-FFF2-40B4-BE49-F238E27FC236}">
                    <a16:creationId xmlns:a16="http://schemas.microsoft.com/office/drawing/2014/main" id="{801F51B6-F24A-4E1F-8A18-A7344E2C4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9" name="Freeform: Shape 58">
              <a:extLst>
                <a:ext uri="{FF2B5EF4-FFF2-40B4-BE49-F238E27FC236}">
                  <a16:creationId xmlns:a16="http://schemas.microsoft.com/office/drawing/2014/main" id="{4CCABC59-AE08-4314-9746-495F73440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6" name="Picture 5">
            <a:extLst>
              <a:ext uri="{FF2B5EF4-FFF2-40B4-BE49-F238E27FC236}">
                <a16:creationId xmlns:a16="http://schemas.microsoft.com/office/drawing/2014/main" id="{F55B4C6A-4419-3449-3D15-C18E1FBF967A}"/>
              </a:ext>
            </a:extLst>
          </p:cNvPr>
          <p:cNvPicPr>
            <a:picLocks noChangeAspect="1"/>
          </p:cNvPicPr>
          <p:nvPr/>
        </p:nvPicPr>
        <p:blipFill>
          <a:blip r:embed="rId2"/>
          <a:stretch>
            <a:fillRect/>
          </a:stretch>
        </p:blipFill>
        <p:spPr>
          <a:xfrm>
            <a:off x="4539541" y="900395"/>
            <a:ext cx="3109869" cy="2351103"/>
          </a:xfrm>
          <a:prstGeom prst="rect">
            <a:avLst/>
          </a:prstGeom>
        </p:spPr>
      </p:pic>
      <p:pic>
        <p:nvPicPr>
          <p:cNvPr id="8" name="Picture 7">
            <a:extLst>
              <a:ext uri="{FF2B5EF4-FFF2-40B4-BE49-F238E27FC236}">
                <a16:creationId xmlns:a16="http://schemas.microsoft.com/office/drawing/2014/main" id="{1EA51451-12ED-7363-8DA3-03D2437E5D39}"/>
              </a:ext>
            </a:extLst>
          </p:cNvPr>
          <p:cNvPicPr>
            <a:picLocks noChangeAspect="1"/>
          </p:cNvPicPr>
          <p:nvPr/>
        </p:nvPicPr>
        <p:blipFill>
          <a:blip r:embed="rId3"/>
          <a:stretch>
            <a:fillRect/>
          </a:stretch>
        </p:blipFill>
        <p:spPr>
          <a:xfrm>
            <a:off x="8154774" y="585370"/>
            <a:ext cx="3830666" cy="2843623"/>
          </a:xfrm>
          <a:prstGeom prst="rect">
            <a:avLst/>
          </a:prstGeom>
        </p:spPr>
      </p:pic>
      <p:pic>
        <p:nvPicPr>
          <p:cNvPr id="4" name="Content Placeholder 3">
            <a:extLst>
              <a:ext uri="{FF2B5EF4-FFF2-40B4-BE49-F238E27FC236}">
                <a16:creationId xmlns:a16="http://schemas.microsoft.com/office/drawing/2014/main" id="{266E0AFF-8514-35F7-BC84-2701ED0FCB41}"/>
              </a:ext>
            </a:extLst>
          </p:cNvPr>
          <p:cNvPicPr>
            <a:picLocks noGrp="1" noChangeAspect="1"/>
          </p:cNvPicPr>
          <p:nvPr>
            <p:ph idx="1"/>
          </p:nvPr>
        </p:nvPicPr>
        <p:blipFill>
          <a:blip r:embed="rId4"/>
          <a:stretch>
            <a:fillRect/>
          </a:stretch>
        </p:blipFill>
        <p:spPr>
          <a:xfrm>
            <a:off x="4895022" y="3765042"/>
            <a:ext cx="3109869" cy="1937047"/>
          </a:xfrm>
          <a:prstGeom prst="rect">
            <a:avLst/>
          </a:prstGeom>
        </p:spPr>
      </p:pic>
      <p:pic>
        <p:nvPicPr>
          <p:cNvPr id="5" name="Content Placeholder 6">
            <a:extLst>
              <a:ext uri="{FF2B5EF4-FFF2-40B4-BE49-F238E27FC236}">
                <a16:creationId xmlns:a16="http://schemas.microsoft.com/office/drawing/2014/main" id="{71A024B3-8B0E-EA14-4553-8FFB34B46694}"/>
              </a:ext>
            </a:extLst>
          </p:cNvPr>
          <p:cNvPicPr>
            <a:picLocks noChangeAspect="1"/>
          </p:cNvPicPr>
          <p:nvPr/>
        </p:nvPicPr>
        <p:blipFill>
          <a:blip r:embed="rId5"/>
          <a:stretch>
            <a:fillRect/>
          </a:stretch>
        </p:blipFill>
        <p:spPr>
          <a:xfrm>
            <a:off x="8414277" y="4103529"/>
            <a:ext cx="3109869" cy="1468265"/>
          </a:xfrm>
          <a:prstGeom prst="rect">
            <a:avLst/>
          </a:prstGeom>
        </p:spPr>
      </p:pic>
    </p:spTree>
    <p:extLst>
      <p:ext uri="{BB962C8B-B14F-4D97-AF65-F5344CB8AC3E}">
        <p14:creationId xmlns:p14="http://schemas.microsoft.com/office/powerpoint/2010/main" val="25824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1B3E-6A07-50FB-AC5E-0D8DB919DD07}"/>
              </a:ext>
            </a:extLst>
          </p:cNvPr>
          <p:cNvSpPr>
            <a:spLocks noGrp="1"/>
          </p:cNvSpPr>
          <p:nvPr>
            <p:ph type="title"/>
          </p:nvPr>
        </p:nvSpPr>
        <p:spPr/>
        <p:txBody>
          <a:bodyPr/>
          <a:lstStyle/>
          <a:p>
            <a:pPr algn="ctr"/>
            <a:r>
              <a:rPr lang="en-US" dirty="0"/>
              <a:t>Insertion/View:</a:t>
            </a:r>
            <a:endParaRPr lang="en-PR" dirty="0"/>
          </a:p>
        </p:txBody>
      </p:sp>
      <p:pic>
        <p:nvPicPr>
          <p:cNvPr id="5" name="Content Placeholder 4">
            <a:extLst>
              <a:ext uri="{FF2B5EF4-FFF2-40B4-BE49-F238E27FC236}">
                <a16:creationId xmlns:a16="http://schemas.microsoft.com/office/drawing/2014/main" id="{F49F6C27-7F74-EE82-5001-AAF2F9F42016}"/>
              </a:ext>
            </a:extLst>
          </p:cNvPr>
          <p:cNvPicPr>
            <a:picLocks noGrp="1" noChangeAspect="1"/>
          </p:cNvPicPr>
          <p:nvPr>
            <p:ph idx="1"/>
          </p:nvPr>
        </p:nvPicPr>
        <p:blipFill>
          <a:blip r:embed="rId2"/>
          <a:stretch>
            <a:fillRect/>
          </a:stretch>
        </p:blipFill>
        <p:spPr>
          <a:xfrm>
            <a:off x="1743985" y="2140162"/>
            <a:ext cx="3153215" cy="1771897"/>
          </a:xfrm>
        </p:spPr>
      </p:pic>
      <p:pic>
        <p:nvPicPr>
          <p:cNvPr id="7" name="Picture 6">
            <a:extLst>
              <a:ext uri="{FF2B5EF4-FFF2-40B4-BE49-F238E27FC236}">
                <a16:creationId xmlns:a16="http://schemas.microsoft.com/office/drawing/2014/main" id="{92B8F3F4-9646-35B7-D867-48005139CB38}"/>
              </a:ext>
            </a:extLst>
          </p:cNvPr>
          <p:cNvPicPr>
            <a:picLocks noChangeAspect="1"/>
          </p:cNvPicPr>
          <p:nvPr/>
        </p:nvPicPr>
        <p:blipFill>
          <a:blip r:embed="rId3"/>
          <a:stretch>
            <a:fillRect/>
          </a:stretch>
        </p:blipFill>
        <p:spPr>
          <a:xfrm>
            <a:off x="5805182" y="2646665"/>
            <a:ext cx="5249008" cy="619211"/>
          </a:xfrm>
          <a:prstGeom prst="rect">
            <a:avLst/>
          </a:prstGeom>
          <a:ln w="38100">
            <a:solidFill>
              <a:schemeClr val="tx1"/>
            </a:solidFill>
          </a:ln>
        </p:spPr>
      </p:pic>
      <p:sp>
        <p:nvSpPr>
          <p:cNvPr id="8" name="TextBox 7">
            <a:extLst>
              <a:ext uri="{FF2B5EF4-FFF2-40B4-BE49-F238E27FC236}">
                <a16:creationId xmlns:a16="http://schemas.microsoft.com/office/drawing/2014/main" id="{CAA1A43A-C1BD-96D2-D11F-49186627A8F5}"/>
              </a:ext>
            </a:extLst>
          </p:cNvPr>
          <p:cNvSpPr txBox="1"/>
          <p:nvPr/>
        </p:nvSpPr>
        <p:spPr>
          <a:xfrm flipH="1">
            <a:off x="2057616" y="1620601"/>
            <a:ext cx="2525955" cy="400110"/>
          </a:xfrm>
          <a:prstGeom prst="rect">
            <a:avLst/>
          </a:prstGeom>
          <a:noFill/>
        </p:spPr>
        <p:txBody>
          <a:bodyPr wrap="square" rtlCol="0">
            <a:spAutoFit/>
          </a:bodyPr>
          <a:lstStyle/>
          <a:p>
            <a:r>
              <a:rPr lang="en-US" b="1" dirty="0"/>
              <a:t>Info </a:t>
            </a:r>
            <a:r>
              <a:rPr lang="en-US" sz="2000" b="1" dirty="0"/>
              <a:t>Inserted</a:t>
            </a:r>
            <a:r>
              <a:rPr lang="en-US" b="1" dirty="0"/>
              <a:t>:</a:t>
            </a:r>
            <a:endParaRPr lang="en-PR" b="1" dirty="0"/>
          </a:p>
        </p:txBody>
      </p:sp>
      <p:sp>
        <p:nvSpPr>
          <p:cNvPr id="9" name="TextBox 8">
            <a:extLst>
              <a:ext uri="{FF2B5EF4-FFF2-40B4-BE49-F238E27FC236}">
                <a16:creationId xmlns:a16="http://schemas.microsoft.com/office/drawing/2014/main" id="{5DEE2D91-13DE-24EC-62FB-9FC422538AAA}"/>
              </a:ext>
            </a:extLst>
          </p:cNvPr>
          <p:cNvSpPr txBox="1"/>
          <p:nvPr/>
        </p:nvSpPr>
        <p:spPr>
          <a:xfrm flipH="1">
            <a:off x="7442719" y="1651379"/>
            <a:ext cx="2525955" cy="369332"/>
          </a:xfrm>
          <a:prstGeom prst="rect">
            <a:avLst/>
          </a:prstGeom>
          <a:noFill/>
        </p:spPr>
        <p:txBody>
          <a:bodyPr wrap="square" rtlCol="0">
            <a:spAutoFit/>
          </a:bodyPr>
          <a:lstStyle/>
          <a:p>
            <a:r>
              <a:rPr lang="en-US" b="1" dirty="0"/>
              <a:t>View Output:</a:t>
            </a:r>
            <a:endParaRPr lang="en-PR" b="1" dirty="0"/>
          </a:p>
        </p:txBody>
      </p:sp>
      <p:cxnSp>
        <p:nvCxnSpPr>
          <p:cNvPr id="11" name="Straight Arrow Connector 10">
            <a:extLst>
              <a:ext uri="{FF2B5EF4-FFF2-40B4-BE49-F238E27FC236}">
                <a16:creationId xmlns:a16="http://schemas.microsoft.com/office/drawing/2014/main" id="{419FE271-0FE4-E9E5-B006-68EA7647E22F}"/>
              </a:ext>
            </a:extLst>
          </p:cNvPr>
          <p:cNvCxnSpPr>
            <a:cxnSpLocks/>
          </p:cNvCxnSpPr>
          <p:nvPr/>
        </p:nvCxnSpPr>
        <p:spPr>
          <a:xfrm>
            <a:off x="3993160" y="1810139"/>
            <a:ext cx="3372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Content Placeholder 4">
            <a:extLst>
              <a:ext uri="{FF2B5EF4-FFF2-40B4-BE49-F238E27FC236}">
                <a16:creationId xmlns:a16="http://schemas.microsoft.com/office/drawing/2014/main" id="{BAC2E25C-3A06-86EA-062E-BF4A545D5F87}"/>
              </a:ext>
            </a:extLst>
          </p:cNvPr>
          <p:cNvPicPr>
            <a:picLocks noChangeAspect="1"/>
          </p:cNvPicPr>
          <p:nvPr/>
        </p:nvPicPr>
        <p:blipFill>
          <a:blip r:embed="rId4"/>
          <a:stretch>
            <a:fillRect/>
          </a:stretch>
        </p:blipFill>
        <p:spPr>
          <a:xfrm>
            <a:off x="1539168" y="4361533"/>
            <a:ext cx="3562847" cy="1914792"/>
          </a:xfrm>
          <a:prstGeom prst="rect">
            <a:avLst/>
          </a:prstGeom>
        </p:spPr>
      </p:pic>
      <p:pic>
        <p:nvPicPr>
          <p:cNvPr id="15" name="Picture 14">
            <a:extLst>
              <a:ext uri="{FF2B5EF4-FFF2-40B4-BE49-F238E27FC236}">
                <a16:creationId xmlns:a16="http://schemas.microsoft.com/office/drawing/2014/main" id="{9D65DF53-E5F4-8BEE-D6F5-C856F054EC8E}"/>
              </a:ext>
            </a:extLst>
          </p:cNvPr>
          <p:cNvPicPr>
            <a:picLocks noChangeAspect="1"/>
          </p:cNvPicPr>
          <p:nvPr/>
        </p:nvPicPr>
        <p:blipFill>
          <a:blip r:embed="rId5"/>
          <a:stretch>
            <a:fillRect/>
          </a:stretch>
        </p:blipFill>
        <p:spPr>
          <a:xfrm>
            <a:off x="5443206" y="4688058"/>
            <a:ext cx="6258798" cy="905001"/>
          </a:xfrm>
          <a:prstGeom prst="rect">
            <a:avLst/>
          </a:prstGeom>
          <a:ln w="38100">
            <a:solidFill>
              <a:schemeClr val="tx1"/>
            </a:solidFill>
          </a:ln>
        </p:spPr>
      </p:pic>
    </p:spTree>
    <p:extLst>
      <p:ext uri="{BB962C8B-B14F-4D97-AF65-F5344CB8AC3E}">
        <p14:creationId xmlns:p14="http://schemas.microsoft.com/office/powerpoint/2010/main" val="3722493290"/>
      </p:ext>
    </p:extLst>
  </p:cSld>
  <p:clrMapOvr>
    <a:masterClrMapping/>
  </p:clrMapOvr>
</p:sld>
</file>

<file path=ppt/theme/theme1.xml><?xml version="1.0" encoding="utf-8"?>
<a:theme xmlns:a="http://schemas.openxmlformats.org/drawingml/2006/main" name="ExploreVTI">
  <a:themeElements>
    <a:clrScheme name="RedOrange">
      <a:dk1>
        <a:srgbClr val="000000"/>
      </a:dk1>
      <a:lt1>
        <a:srgbClr val="FFFFFF"/>
      </a:lt1>
      <a:dk2>
        <a:srgbClr val="292924"/>
      </a:dk2>
      <a:lt2>
        <a:srgbClr val="F5F4EE"/>
      </a:lt2>
      <a:accent1>
        <a:srgbClr val="E84C22"/>
      </a:accent1>
      <a:accent2>
        <a:srgbClr val="E79400"/>
      </a:accent2>
      <a:accent3>
        <a:srgbClr val="B64926"/>
      </a:accent3>
      <a:accent4>
        <a:srgbClr val="FF8427"/>
      </a:accent4>
      <a:accent5>
        <a:srgbClr val="CC9900"/>
      </a:accent5>
      <a:accent6>
        <a:srgbClr val="DF2F00"/>
      </a:accent6>
      <a:hlink>
        <a:srgbClr val="AA7F00"/>
      </a:hlink>
      <a:folHlink>
        <a:srgbClr val="6F6F9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383</TotalTime>
  <Words>139</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AvenirNext LT Pro Medium</vt:lpstr>
      <vt:lpstr>Posterama</vt:lpstr>
      <vt:lpstr>Segoe UI Semilight</vt:lpstr>
      <vt:lpstr>ExploreVTI</vt:lpstr>
      <vt:lpstr>COMATEQ</vt:lpstr>
      <vt:lpstr>Models for the Database</vt:lpstr>
      <vt:lpstr>ER Model</vt:lpstr>
      <vt:lpstr>MR Model</vt:lpstr>
      <vt:lpstr>Interface</vt:lpstr>
      <vt:lpstr>Interface</vt:lpstr>
      <vt:lpstr>Example: Exam check</vt:lpstr>
      <vt:lpstr>Checks</vt:lpstr>
      <vt:lpstr>Insertion/View:</vt:lpstr>
      <vt:lpstr>PowerPoint Presentation</vt:lpstr>
      <vt:lpstr>Modify/View:</vt:lpstr>
      <vt:lpstr>PowerPoint Presentation</vt:lpstr>
      <vt:lpstr>Github 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COMATEQ</dc:title>
  <dc:creator>LENIER GERENA-MELENDEZ</dc:creator>
  <cp:lastModifiedBy>LENIER GERENA-MELENDEZ</cp:lastModifiedBy>
  <cp:revision>6</cp:revision>
  <dcterms:created xsi:type="dcterms:W3CDTF">2022-05-17T15:41:18Z</dcterms:created>
  <dcterms:modified xsi:type="dcterms:W3CDTF">2022-05-17T22:05:03Z</dcterms:modified>
</cp:coreProperties>
</file>