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71CC-8DE4-4B8D-9506-A899779DE1F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9EA-DA06-4AC5-A4EB-EC20C5E3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" y="3175213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6" y="3175213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0" y="325678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69" y="630207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3" y="805395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4" y="1899394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171" y="1504563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65" y="3955503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46" y="3259089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46" y="5105378"/>
            <a:ext cx="780290" cy="78029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  <a:stCxn id="4" idx="3"/>
            <a:endCxn id="24" idx="1"/>
          </p:cNvCxnSpPr>
          <p:nvPr/>
        </p:nvCxnSpPr>
        <p:spPr>
          <a:xfrm flipV="1">
            <a:off x="1135100" y="2353876"/>
            <a:ext cx="966414" cy="121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3"/>
            <a:endCxn id="25" idx="1"/>
          </p:cNvCxnSpPr>
          <p:nvPr/>
        </p:nvCxnSpPr>
        <p:spPr>
          <a:xfrm>
            <a:off x="1135100" y="3565358"/>
            <a:ext cx="966414" cy="120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4" y="1963731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4" y="4375865"/>
            <a:ext cx="780290" cy="780290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cxnSpLocks/>
            <a:stCxn id="24" idx="3"/>
            <a:endCxn id="6" idx="1"/>
          </p:cNvCxnSpPr>
          <p:nvPr/>
        </p:nvCxnSpPr>
        <p:spPr>
          <a:xfrm>
            <a:off x="2881804" y="2353876"/>
            <a:ext cx="1071382" cy="121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5" idx="3"/>
            <a:endCxn id="6" idx="1"/>
          </p:cNvCxnSpPr>
          <p:nvPr/>
        </p:nvCxnSpPr>
        <p:spPr>
          <a:xfrm flipV="1">
            <a:off x="2881804" y="3565358"/>
            <a:ext cx="1071382" cy="120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6" idx="3"/>
            <a:endCxn id="9" idx="1"/>
          </p:cNvCxnSpPr>
          <p:nvPr/>
        </p:nvCxnSpPr>
        <p:spPr>
          <a:xfrm>
            <a:off x="4733476" y="3565358"/>
            <a:ext cx="948184" cy="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5985729" y="2679684"/>
            <a:ext cx="86076" cy="57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" idx="0"/>
            <a:endCxn id="11" idx="2"/>
          </p:cNvCxnSpPr>
          <p:nvPr/>
        </p:nvCxnSpPr>
        <p:spPr>
          <a:xfrm flipV="1">
            <a:off x="5985729" y="1410497"/>
            <a:ext cx="650885" cy="48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4825258" y="1585685"/>
            <a:ext cx="1160471" cy="31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9" idx="3"/>
            <a:endCxn id="16" idx="1"/>
          </p:cNvCxnSpPr>
          <p:nvPr/>
        </p:nvCxnSpPr>
        <p:spPr>
          <a:xfrm>
            <a:off x="6461950" y="3646931"/>
            <a:ext cx="1496696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14" idx="1"/>
          </p:cNvCxnSpPr>
          <p:nvPr/>
        </p:nvCxnSpPr>
        <p:spPr>
          <a:xfrm flipV="1">
            <a:off x="8738936" y="1894708"/>
            <a:ext cx="1256235" cy="175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6" idx="3"/>
            <a:endCxn id="15" idx="1"/>
          </p:cNvCxnSpPr>
          <p:nvPr/>
        </p:nvCxnSpPr>
        <p:spPr>
          <a:xfrm>
            <a:off x="8738936" y="3649234"/>
            <a:ext cx="1338329" cy="69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16" idx="2"/>
            <a:endCxn id="18" idx="0"/>
          </p:cNvCxnSpPr>
          <p:nvPr/>
        </p:nvCxnSpPr>
        <p:spPr>
          <a:xfrm>
            <a:off x="8348791" y="4039379"/>
            <a:ext cx="0" cy="106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90882" y="2764190"/>
            <a:ext cx="124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 Interface</a:t>
            </a:r>
          </a:p>
          <a:p>
            <a:r>
              <a:rPr lang="en-US" sz="1200" dirty="0"/>
              <a:t>Skype, Slack, 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r>
              <a:rPr lang="en-US" sz="1200" dirty="0"/>
              <a:t>on mobile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31409" y="5085023"/>
            <a:ext cx="124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 Interface</a:t>
            </a:r>
          </a:p>
          <a:p>
            <a:r>
              <a:rPr lang="en-US" sz="1200" dirty="0"/>
              <a:t>Skype, Slack, 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r>
              <a:rPr lang="en-US" sz="1200" dirty="0"/>
              <a:t>on desktop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55285" y="3901361"/>
            <a:ext cx="106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 connector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4984" y="4022801"/>
            <a:ext cx="884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 Service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75383" y="5907085"/>
            <a:ext cx="1443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Document DB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89999" y="1899686"/>
            <a:ext cx="1806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 Recognition</a:t>
            </a:r>
          </a:p>
          <a:p>
            <a:r>
              <a:rPr lang="en-US" sz="1200" dirty="0"/>
              <a:t>Service</a:t>
            </a:r>
          </a:p>
          <a:p>
            <a:r>
              <a:rPr lang="en-US" sz="1200" dirty="0"/>
              <a:t>Encapsulates some of</a:t>
            </a:r>
          </a:p>
          <a:p>
            <a:r>
              <a:rPr lang="en-US" sz="1200" dirty="0"/>
              <a:t>The MS Cognitive services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83278" y="4766010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VSTS API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958756" y="228485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API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478196" y="2176684"/>
            <a:ext cx="1223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BuildRelease</a:t>
            </a:r>
            <a:r>
              <a:rPr lang="en-US" sz="1200" dirty="0"/>
              <a:t> API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73785" y="48940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Linguistic Analysis API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71947" y="311343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Text Analysis API</a:t>
            </a:r>
          </a:p>
        </p:txBody>
      </p:sp>
    </p:spTree>
    <p:extLst>
      <p:ext uri="{BB962C8B-B14F-4D97-AF65-F5344CB8AC3E}">
        <p14:creationId xmlns:p14="http://schemas.microsoft.com/office/powerpoint/2010/main" val="11635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Aram Koukia (Orbital Technologies)</dc:creator>
  <cp:lastModifiedBy>Aram Koukia (Orbital Technologies)</cp:lastModifiedBy>
  <cp:revision>6</cp:revision>
  <dcterms:created xsi:type="dcterms:W3CDTF">2017-01-03T20:13:44Z</dcterms:created>
  <dcterms:modified xsi:type="dcterms:W3CDTF">2017-01-03T21:24:44Z</dcterms:modified>
</cp:coreProperties>
</file>