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7" r:id="rId10"/>
    <p:sldId id="258" r:id="rId11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DF79A-E570-4E32-9DCE-87F2F56AA64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82E89-2964-4028-A9C7-0E403338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2E89-2964-4028-A9C7-0E40333848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2E89-2964-4028-A9C7-0E40333848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4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82E89-2964-4028-A9C7-0E40333848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9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9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7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9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3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F5EC-BE67-40F8-A0B3-3F8F705994E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AC0C-1BA1-49A5-AAC7-A777DFF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7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0413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3" y="-1"/>
            <a:ext cx="12190413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7029" y="741784"/>
            <a:ext cx="5476356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48967" y="1429759"/>
            <a:ext cx="34932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F9E1D2"/>
                </a:solidFill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슈팅게임</a:t>
            </a:r>
            <a:endParaRPr lang="en-US" altLang="ko-KR" sz="6000" dirty="0" smtClean="0">
              <a:solidFill>
                <a:srgbClr val="F9E1D2"/>
              </a:solidFill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  <a:p>
            <a:pPr algn="ctr"/>
            <a:r>
              <a:rPr lang="en-US" altLang="ko-KR" sz="6000" dirty="0" smtClean="0">
                <a:solidFill>
                  <a:srgbClr val="F9E1D2"/>
                </a:solidFill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&amp;</a:t>
            </a:r>
          </a:p>
          <a:p>
            <a:pPr algn="ctr"/>
            <a:r>
              <a:rPr lang="ko-KR" altLang="en-US" sz="6000" dirty="0" smtClean="0">
                <a:solidFill>
                  <a:srgbClr val="F9E1D2"/>
                </a:solidFill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두더지 잡기</a:t>
            </a:r>
            <a:endParaRPr lang="ko-KR" altLang="en-US" sz="6000" dirty="0">
              <a:solidFill>
                <a:srgbClr val="F9E1D2"/>
              </a:solidFill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2710" y="4292081"/>
            <a:ext cx="3964994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5166106" y="444787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>
                <a:solidFill>
                  <a:srgbClr val="F9E1D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800" dirty="0" smtClean="0"/>
              <a:t>MADE BY </a:t>
            </a:r>
            <a:r>
              <a:rPr lang="en-US" altLang="ko-KR" sz="1800" dirty="0" smtClean="0"/>
              <a:t>ARAM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17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0413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1"/>
            <a:ext cx="12190413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7029" y="741784"/>
            <a:ext cx="5476356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09729" y="2619527"/>
            <a:ext cx="3970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F9E1D2"/>
                </a:solidFill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감사합니다♥</a:t>
            </a:r>
            <a:endParaRPr lang="ko-KR" altLang="en-US" sz="6000" dirty="0">
              <a:solidFill>
                <a:srgbClr val="F9E1D2"/>
              </a:solidFill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2710" y="3713344"/>
            <a:ext cx="3964994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5166106" y="386914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>
                <a:solidFill>
                  <a:srgbClr val="F9E1D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800" dirty="0" smtClean="0"/>
              <a:t>MADE BY </a:t>
            </a:r>
            <a:r>
              <a:rPr lang="en-US" altLang="ko-KR" sz="1800" dirty="0" smtClean="0"/>
              <a:t>ARAM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12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flipH="1">
            <a:off x="8239971" y="2136487"/>
            <a:ext cx="3466967" cy="4721513"/>
          </a:xfrm>
          <a:prstGeom prst="rtTriangl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 flipH="1">
            <a:off x="992160" y="623453"/>
            <a:ext cx="3703920" cy="5789869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6" t="21697" r="2875" b="3394"/>
          <a:stretch>
            <a:fillRect/>
          </a:stretch>
        </p:blipFill>
        <p:spPr>
          <a:xfrm>
            <a:off x="7178928" y="1276060"/>
            <a:ext cx="3914784" cy="5137266"/>
          </a:xfrm>
          <a:custGeom>
            <a:avLst/>
            <a:gdLst>
              <a:gd name="connsiteX0" fmla="*/ 3915294 w 3915294"/>
              <a:gd name="connsiteY0" fmla="*/ 0 h 5137266"/>
              <a:gd name="connsiteX1" fmla="*/ 3915294 w 3915294"/>
              <a:gd name="connsiteY1" fmla="*/ 5137266 h 5137266"/>
              <a:gd name="connsiteX2" fmla="*/ 0 w 3915294"/>
              <a:gd name="connsiteY2" fmla="*/ 5137266 h 513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5294" h="5137266">
                <a:moveTo>
                  <a:pt x="3915294" y="0"/>
                </a:moveTo>
                <a:lnTo>
                  <a:pt x="3915294" y="5137266"/>
                </a:lnTo>
                <a:lnTo>
                  <a:pt x="0" y="5137266"/>
                </a:lnTo>
                <a:close/>
              </a:path>
            </a:pathLst>
          </a:custGeom>
        </p:spPr>
      </p:pic>
      <p:sp>
        <p:nvSpPr>
          <p:cNvPr id="13" name="TextBox 12"/>
          <p:cNvSpPr txBox="1"/>
          <p:nvPr/>
        </p:nvSpPr>
        <p:spPr>
          <a:xfrm rot="16200000">
            <a:off x="-990549" y="1554346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4800" dirty="0"/>
              <a:t>I N D E X</a:t>
            </a:r>
            <a:endParaRPr lang="ko-KR" altLang="en-US" sz="4800" dirty="0"/>
          </a:p>
        </p:txBody>
      </p:sp>
      <p:sp>
        <p:nvSpPr>
          <p:cNvPr id="9" name="타원 8"/>
          <p:cNvSpPr/>
          <p:nvPr/>
        </p:nvSpPr>
        <p:spPr>
          <a:xfrm>
            <a:off x="3721677" y="1276060"/>
            <a:ext cx="638745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25314" y="1303088"/>
            <a:ext cx="431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D894E1-17B5-4116-8BF7-04FAC5459A1A}"/>
              </a:ext>
            </a:extLst>
          </p:cNvPr>
          <p:cNvSpPr txBox="1"/>
          <p:nvPr/>
        </p:nvSpPr>
        <p:spPr>
          <a:xfrm>
            <a:off x="4542231" y="125932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주제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71063" y="2455906"/>
            <a:ext cx="638745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74700" y="2482934"/>
            <a:ext cx="431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3D894E1-17B5-4116-8BF7-04FAC5459A1A}"/>
              </a:ext>
            </a:extLst>
          </p:cNvPr>
          <p:cNvSpPr txBox="1"/>
          <p:nvPr/>
        </p:nvSpPr>
        <p:spPr>
          <a:xfrm>
            <a:off x="3791617" y="2439175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제작 기간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10922" y="3635752"/>
            <a:ext cx="638745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14559" y="3662779"/>
            <a:ext cx="431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3D894E1-17B5-4116-8BF7-04FAC5459A1A}"/>
              </a:ext>
            </a:extLst>
          </p:cNvPr>
          <p:cNvSpPr txBox="1"/>
          <p:nvPr/>
        </p:nvSpPr>
        <p:spPr>
          <a:xfrm>
            <a:off x="3031476" y="3619021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설명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60308" y="4815599"/>
            <a:ext cx="638745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63944" y="4842627"/>
            <a:ext cx="431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D894E1-17B5-4116-8BF7-04FAC5459A1A}"/>
              </a:ext>
            </a:extLst>
          </p:cNvPr>
          <p:cNvSpPr txBox="1"/>
          <p:nvPr/>
        </p:nvSpPr>
        <p:spPr>
          <a:xfrm>
            <a:off x="2280861" y="4798868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개선할 점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3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E0A99CF-9F1F-413E-8672-A4C66854C443}"/>
              </a:ext>
            </a:extLst>
          </p:cNvPr>
          <p:cNvSpPr/>
          <p:nvPr/>
        </p:nvSpPr>
        <p:spPr>
          <a:xfrm>
            <a:off x="0" y="1138370"/>
            <a:ext cx="6104583" cy="5719630"/>
          </a:xfrm>
          <a:prstGeom prst="rect">
            <a:avLst/>
          </a:prstGeom>
          <a:solidFill>
            <a:srgbClr val="F1B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C928A49-E8FC-4698-9DF3-C1ECCCAA9010}"/>
              </a:ext>
            </a:extLst>
          </p:cNvPr>
          <p:cNvSpPr/>
          <p:nvPr/>
        </p:nvSpPr>
        <p:spPr>
          <a:xfrm>
            <a:off x="0" y="358462"/>
            <a:ext cx="552378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ADA58E-6A48-4162-A86C-847135D83AB1}"/>
              </a:ext>
            </a:extLst>
          </p:cNvPr>
          <p:cNvSpPr txBox="1"/>
          <p:nvPr/>
        </p:nvSpPr>
        <p:spPr>
          <a:xfrm>
            <a:off x="580511" y="441959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주제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2062758" y="1466174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800" dirty="0" smtClean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슈팅 게임</a:t>
            </a:r>
            <a:endParaRPr lang="ko-KR" altLang="en-US" sz="2800" dirty="0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8327454" y="1466174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800" dirty="0" smtClean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두더지 잡기</a:t>
            </a:r>
            <a:endParaRPr lang="ko-KR" altLang="en-US" sz="2800" dirty="0">
              <a:solidFill>
                <a:schemeClr val="tx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26" name="Picture 2" descr="C:\Users\aram\Desktop\슈팅게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2636912"/>
            <a:ext cx="4104456" cy="4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ram\Desktop\두더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26" y="2636912"/>
            <a:ext cx="4032448" cy="4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ram\Desktop\망치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3805933"/>
            <a:ext cx="1423267" cy="142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2003446" y="2168489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000" dirty="0" smtClean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충돌검사 활용</a:t>
            </a:r>
            <a:endParaRPr lang="ko-KR" altLang="en-US" sz="2000" dirty="0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8033302" y="2120834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000" dirty="0" smtClean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마우스의 </a:t>
            </a:r>
            <a:r>
              <a:rPr lang="ko-KR" altLang="en-US" sz="2000" dirty="0" err="1" smtClean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좌표값</a:t>
            </a:r>
            <a:r>
              <a:rPr lang="ko-KR" altLang="en-US" sz="2000" dirty="0" smtClean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활용</a:t>
            </a:r>
            <a:endParaRPr lang="ko-KR" altLang="en-US" sz="2000" dirty="0">
              <a:solidFill>
                <a:schemeClr val="tx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8" name="Picture 5" descr="C:\Users\aram\Desktop\animat-diamond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79" y="326833"/>
            <a:ext cx="811536" cy="81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4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C928A49-E8FC-4698-9DF3-C1ECCCAA9010}"/>
              </a:ext>
            </a:extLst>
          </p:cNvPr>
          <p:cNvSpPr/>
          <p:nvPr/>
        </p:nvSpPr>
        <p:spPr>
          <a:xfrm>
            <a:off x="0" y="358462"/>
            <a:ext cx="552378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ADA58E-6A48-4162-A86C-847135D83AB1}"/>
              </a:ext>
            </a:extLst>
          </p:cNvPr>
          <p:cNvSpPr txBox="1"/>
          <p:nvPr/>
        </p:nvSpPr>
        <p:spPr>
          <a:xfrm>
            <a:off x="580511" y="441959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제작 기간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72202" y="1840413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4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슈팅 게임</a:t>
            </a:r>
            <a:endParaRPr lang="ko-KR" altLang="en-US" sz="24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52378" y="4034681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4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두더지 잡기 </a:t>
            </a:r>
            <a:endParaRPr lang="ko-KR" altLang="en-US" sz="24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897799" y="2450428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2018.12.12~2018.12.14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896197" y="4563623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2018.12.15~2018.12.16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2050" name="Picture 2" descr="C:\Users\aram\Desktop\animat-diamond-color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3807"/>
            <a:ext cx="694875" cy="69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ram\Desktop\animat-diamond-color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53"/>
            <a:ext cx="694875" cy="69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ram\Desktop\animat-diamond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79" y="326833"/>
            <a:ext cx="811536" cy="81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C928A49-E8FC-4698-9DF3-C1ECCCAA9010}"/>
              </a:ext>
            </a:extLst>
          </p:cNvPr>
          <p:cNvSpPr/>
          <p:nvPr/>
        </p:nvSpPr>
        <p:spPr>
          <a:xfrm>
            <a:off x="0" y="358462"/>
            <a:ext cx="552378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ADA58E-6A48-4162-A86C-847135D83AB1}"/>
              </a:ext>
            </a:extLst>
          </p:cNvPr>
          <p:cNvSpPr txBox="1"/>
          <p:nvPr/>
        </p:nvSpPr>
        <p:spPr>
          <a:xfrm>
            <a:off x="580511" y="441959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설명 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슈팅 게임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375126" y="5574431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Ship 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사용자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나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의 우주선을 키보드의 방향키로 조종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074" name="Picture 2" descr="C:\Users\aram\Desktop\shi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61" y="5492524"/>
            <a:ext cx="756558" cy="51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am\Desktop\겜화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80" y="1340768"/>
            <a:ext cx="3995079" cy="513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endCxn id="3074" idx="1"/>
          </p:cNvCxnSpPr>
          <p:nvPr/>
        </p:nvCxnSpPr>
        <p:spPr>
          <a:xfrm flipV="1">
            <a:off x="2424402" y="5748064"/>
            <a:ext cx="2053359" cy="932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278782" y="5085184"/>
            <a:ext cx="2198979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aram\Desktop\bull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843" y="4820791"/>
            <a:ext cx="464393" cy="46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375126" y="491314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Bullet 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사용자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나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의 우주선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에서 자동으로 쏘는 총알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176147" y="3645024"/>
            <a:ext cx="1301614" cy="72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3" idx="5"/>
          </p:cNvCxnSpPr>
          <p:nvPr/>
        </p:nvCxnSpPr>
        <p:spPr>
          <a:xfrm>
            <a:off x="1815098" y="2839160"/>
            <a:ext cx="2662663" cy="8058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1" idx="5"/>
          </p:cNvCxnSpPr>
          <p:nvPr/>
        </p:nvCxnSpPr>
        <p:spPr>
          <a:xfrm>
            <a:off x="3994619" y="2782515"/>
            <a:ext cx="483142" cy="2144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838622" y="2348880"/>
            <a:ext cx="3639139" cy="2880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6" idx="6"/>
          </p:cNvCxnSpPr>
          <p:nvPr/>
        </p:nvCxnSpPr>
        <p:spPr>
          <a:xfrm>
            <a:off x="1815097" y="1506778"/>
            <a:ext cx="2662664" cy="3380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630710" y="2636912"/>
            <a:ext cx="216024" cy="236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72498" y="2504770"/>
            <a:ext cx="366123" cy="369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02918" y="2452366"/>
            <a:ext cx="576064" cy="386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854847" y="3408076"/>
            <a:ext cx="321300" cy="380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072066" y="5085184"/>
            <a:ext cx="216024" cy="236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882600" y="5590652"/>
            <a:ext cx="540198" cy="574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523378" y="1340767"/>
            <a:ext cx="291719" cy="332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C:\Users\aram\Desktop\boos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78" y="4149080"/>
            <a:ext cx="534856" cy="5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375126" y="4219488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Boost 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먹으면 총알이 나오는 속도 상승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078" name="Picture 6" descr="C:\Users\aram\Desktop\bal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76" y="3513753"/>
            <a:ext cx="393259" cy="3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375125" y="352357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Ball 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적군이 쏘는 총알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079" name="Picture 7" descr="C:\Users\aram\Desktop\monster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625" y="2631410"/>
            <a:ext cx="700827" cy="7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375126" y="2782515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Enemy1 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멈춰있는 적군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080" name="Picture 8" descr="C:\Users\aram\Desktop\Bo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14" y="2085167"/>
            <a:ext cx="574251" cy="44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401423" y="215946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Enemy2 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움직이는 적군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081" name="Picture 9" descr="C:\Users\aram\Desktop\h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01" y="1638123"/>
            <a:ext cx="366834" cy="3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375125" y="1604138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HP 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나의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HP,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적군에게 맞거나 부딪치면          로 변경 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082" name="Picture 10" descr="C:\Users\aram\Desktop\hp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311" y="1599147"/>
            <a:ext cx="443457" cy="36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Users\aram\Desktop\animat-diamond.gif"/>
          <p:cNvPicPr>
            <a:picLocks noChangeAspect="1" noChangeArrowheads="1" noCrop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79" y="326833"/>
            <a:ext cx="811536" cy="81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3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40" grpId="0"/>
      <p:bldP spid="42" grpId="0"/>
      <p:bldP spid="44" grpId="0"/>
      <p:bldP spid="46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C928A49-E8FC-4698-9DF3-C1ECCCAA9010}"/>
              </a:ext>
            </a:extLst>
          </p:cNvPr>
          <p:cNvSpPr/>
          <p:nvPr/>
        </p:nvSpPr>
        <p:spPr>
          <a:xfrm>
            <a:off x="0" y="358462"/>
            <a:ext cx="552378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ADA58E-6A48-4162-A86C-847135D83AB1}"/>
              </a:ext>
            </a:extLst>
          </p:cNvPr>
          <p:cNvSpPr txBox="1"/>
          <p:nvPr/>
        </p:nvSpPr>
        <p:spPr>
          <a:xfrm>
            <a:off x="580511" y="441959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설명 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슈팅 게임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959044" y="1340768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사용한 클래스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982638" y="1862500"/>
            <a:ext cx="3816424" cy="230832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GameObject.js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ObjectManager.js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Common.js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Ship.js</a:t>
            </a:r>
            <a:r>
              <a:rPr lang="en-US" altLang="ko-KR" sz="1800" dirty="0" smtClean="0">
                <a:solidFill>
                  <a:srgbClr val="0070C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6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우주선 생성을 위한 클래스</a:t>
            </a:r>
            <a:endParaRPr lang="en-US" altLang="ko-KR" sz="1800" dirty="0" smtClean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Enemy.js</a:t>
            </a:r>
            <a:r>
              <a:rPr lang="en-US" altLang="ko-KR" sz="1800" dirty="0" smtClean="0">
                <a:solidFill>
                  <a:srgbClr val="0070C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6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적군 생성을 위한 클래스</a:t>
            </a:r>
            <a:endParaRPr lang="en-US" altLang="ko-KR" sz="1800" dirty="0" smtClean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Bullet.js</a:t>
            </a:r>
            <a:r>
              <a:rPr lang="en-US" altLang="ko-KR" sz="1800" dirty="0" smtClean="0">
                <a:solidFill>
                  <a:srgbClr val="0070C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6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총알 생성을 위한 클래스</a:t>
            </a:r>
            <a:endParaRPr lang="en-US" altLang="ko-KR" sz="1800" dirty="0" smtClean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Ebullet.js</a:t>
            </a:r>
            <a:r>
              <a:rPr lang="en-US" altLang="ko-KR" sz="1800" dirty="0" smtClean="0">
                <a:solidFill>
                  <a:srgbClr val="0070C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6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적군 총알 생성을 위한 클래스</a:t>
            </a:r>
            <a:endParaRPr lang="en-US" altLang="ko-KR" sz="1600" dirty="0" smtClean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HP.js</a:t>
            </a:r>
            <a:r>
              <a:rPr lang="en-US" altLang="ko-KR" sz="1800" dirty="0" smtClean="0">
                <a:solidFill>
                  <a:srgbClr val="0070C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en-US" altLang="ko-KR" sz="16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HP</a:t>
            </a:r>
            <a:r>
              <a:rPr lang="ko-KR" altLang="en-US" sz="16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생성을 위한 클래스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7125092" y="134076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주요</a:t>
            </a:r>
            <a:r>
              <a:rPr lang="en-US" altLang="ko-KR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함수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4098" name="Picture 2" descr="C:\Users\aram\Desktop\슈팅 함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1743800"/>
            <a:ext cx="2160240" cy="480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ram\Desktop\슈팅 함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668" y="1862500"/>
            <a:ext cx="31051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ram\Desktop\animat-diamond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79" y="326833"/>
            <a:ext cx="811536" cy="81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C928A49-E8FC-4698-9DF3-C1ECCCAA9010}"/>
              </a:ext>
            </a:extLst>
          </p:cNvPr>
          <p:cNvSpPr/>
          <p:nvPr/>
        </p:nvSpPr>
        <p:spPr>
          <a:xfrm>
            <a:off x="0" y="358462"/>
            <a:ext cx="552378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ADA58E-6A48-4162-A86C-847135D83AB1}"/>
              </a:ext>
            </a:extLst>
          </p:cNvPr>
          <p:cNvSpPr txBox="1"/>
          <p:nvPr/>
        </p:nvSpPr>
        <p:spPr>
          <a:xfrm>
            <a:off x="580511" y="441959"/>
            <a:ext cx="4650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설명 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두더지 잡기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582" y="1196392"/>
            <a:ext cx="4136034" cy="5428545"/>
            <a:chOff x="7135644" y="1283912"/>
            <a:chExt cx="4136034" cy="5428545"/>
          </a:xfrm>
        </p:grpSpPr>
        <p:pic>
          <p:nvPicPr>
            <p:cNvPr id="5" name="Picture 3" descr="C:\Users\aram\Desktop\두더지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644" y="1283912"/>
              <a:ext cx="4136034" cy="5428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ram\Desktop\망치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5526" y="1989394"/>
              <a:ext cx="1801084" cy="1801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6095206" y="5545435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</a:t>
            </a:r>
            <a:r>
              <a:rPr lang="ko-KR" altLang="en-US" sz="1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두더지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들어가있는 두더지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클릭하면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-10</a:t>
            </a:r>
            <a:r>
              <a:rPr lang="ko-KR" altLang="en-US" sz="1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점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47936" y="5697252"/>
            <a:ext cx="55669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192222" y="5085184"/>
            <a:ext cx="1255714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aram\Desktop\두더지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90" y="5013176"/>
            <a:ext cx="960437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3141324" y="4221088"/>
            <a:ext cx="1729746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885610" y="3566798"/>
            <a:ext cx="1255714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 descr="C:\Users\aram\Desktop\두더지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90" y="4314628"/>
            <a:ext cx="874552" cy="9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6095206" y="471585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Out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두더지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나와있는 두더지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클릭하면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+10</a:t>
            </a:r>
            <a:r>
              <a:rPr lang="ko-KR" altLang="en-US" sz="1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점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5124" name="Picture 4" descr="C:\Users\aram\Desktop\망치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90" y="3394813"/>
            <a:ext cx="826275" cy="8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6095206" y="3623284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망치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커서를 따라다니며 클릭하면 두더지 잡음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646934" y="2996952"/>
            <a:ext cx="1224136" cy="6263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465466" y="2047905"/>
            <a:ext cx="1255714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6614" y="1772816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558702" y="1952836"/>
            <a:ext cx="3312368" cy="7560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024261" y="2617750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Timer : 30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초 안에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100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점 달성 못하면 </a:t>
            </a:r>
            <a:r>
              <a:rPr lang="en-US" altLang="ko-KR" sz="1800" dirty="0" err="1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GameOver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27460" y="1759508"/>
            <a:ext cx="11204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447936" y="1939528"/>
            <a:ext cx="423134" cy="1083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5024261" y="1901874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Stage 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현재 스테이지를 나타냄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37" name="Picture 5" descr="C:\Users\aram\Desktop\animat-diamond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79" y="326833"/>
            <a:ext cx="811536" cy="81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4" grpId="0" animBg="1"/>
      <p:bldP spid="17" grpId="0"/>
      <p:bldP spid="19" grpId="0"/>
      <p:bldP spid="22" grpId="0" animBg="1"/>
      <p:bldP spid="24" grpId="0" animBg="1"/>
      <p:bldP spid="30" grpId="0"/>
      <p:bldP spid="31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C928A49-E8FC-4698-9DF3-C1ECCCAA9010}"/>
              </a:ext>
            </a:extLst>
          </p:cNvPr>
          <p:cNvSpPr/>
          <p:nvPr/>
        </p:nvSpPr>
        <p:spPr>
          <a:xfrm>
            <a:off x="0" y="358462"/>
            <a:ext cx="552378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ADA58E-6A48-4162-A86C-847135D83AB1}"/>
              </a:ext>
            </a:extLst>
          </p:cNvPr>
          <p:cNvSpPr txBox="1"/>
          <p:nvPr/>
        </p:nvSpPr>
        <p:spPr>
          <a:xfrm>
            <a:off x="580511" y="441959"/>
            <a:ext cx="4650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설명 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두더지 잡기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959044" y="1340768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사용한 클래스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7125092" y="134076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주요</a:t>
            </a:r>
            <a:r>
              <a:rPr lang="en-US" altLang="ko-KR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20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함수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982638" y="1862500"/>
            <a:ext cx="3816424" cy="92333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GameObject.js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ObjectManager.js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HE외계인설명서" panose="02020503020101020101" pitchFamily="18" charset="-127"/>
              </a:rPr>
              <a:t>Doo.js</a:t>
            </a:r>
            <a:r>
              <a:rPr lang="en-US" altLang="ko-KR" sz="1800" dirty="0" smtClean="0">
                <a:solidFill>
                  <a:srgbClr val="0070C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두더지</a:t>
            </a:r>
            <a:r>
              <a:rPr lang="ko-KR" altLang="en-US" sz="16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생성을 위한 클래스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6147" name="Picture 3" descr="C:\Users\aram\Desktop\두더지 함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14" y="1862500"/>
            <a:ext cx="27051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ram\Desktop\두더지 함수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075" y="2452688"/>
            <a:ext cx="32575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ram\Desktop\animat-diamond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79" y="326833"/>
            <a:ext cx="811536" cy="81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2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C928A49-E8FC-4698-9DF3-C1ECCCAA9010}"/>
              </a:ext>
            </a:extLst>
          </p:cNvPr>
          <p:cNvSpPr/>
          <p:nvPr/>
        </p:nvSpPr>
        <p:spPr>
          <a:xfrm>
            <a:off x="0" y="358462"/>
            <a:ext cx="552378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0ADA58E-6A48-4162-A86C-847135D83AB1}"/>
              </a:ext>
            </a:extLst>
          </p:cNvPr>
          <p:cNvSpPr txBox="1"/>
          <p:nvPr/>
        </p:nvSpPr>
        <p:spPr>
          <a:xfrm>
            <a:off x="580511" y="441959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2">
                    <a:lumMod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개선할 점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1322320" y="1774981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슈팅 게임에 스테이지 추가하기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7171" name="Picture 3" descr="C:\Users\aram\Desktop\animat-responsive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6" y="331491"/>
            <a:ext cx="805710" cy="80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1321949" y="3088686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최고 점수 저장하기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8F6941C-B829-453B-93A0-834D189818A2}"/>
              </a:ext>
            </a:extLst>
          </p:cNvPr>
          <p:cNvSpPr txBox="1"/>
          <p:nvPr/>
        </p:nvSpPr>
        <p:spPr>
          <a:xfrm>
            <a:off x="1322318" y="4365104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만들다가 포기한 </a:t>
            </a:r>
            <a:r>
              <a:rPr lang="ko-KR" altLang="en-US" sz="1800" dirty="0" err="1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테트리스와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800" dirty="0" err="1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스네이크게임</a:t>
            </a:r>
            <a:r>
              <a:rPr lang="ko-KR" altLang="en-US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완성하기</a:t>
            </a:r>
            <a:r>
              <a:rPr lang="en-US" altLang="ko-KR" sz="1800" dirty="0" smtClean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!!</a:t>
            </a:r>
            <a:endParaRPr lang="ko-KR" altLang="en-US" sz="18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7172" name="Picture 4" descr="C:\Users\aram\Desktop\animat-diamond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9" y="1603761"/>
            <a:ext cx="711771" cy="71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aram\Desktop\animat-diamond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8" y="2870497"/>
            <a:ext cx="711771" cy="71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ram\Desktop\animat-diamond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7" y="4146915"/>
            <a:ext cx="711771" cy="71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83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236</Words>
  <Application>Microsoft Office PowerPoint</Application>
  <PresentationFormat>사용자 지정</PresentationFormat>
  <Paragraphs>63</Paragraphs>
  <Slides>10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 lee</dc:creator>
  <cp:lastModifiedBy>aram lee</cp:lastModifiedBy>
  <cp:revision>26</cp:revision>
  <dcterms:created xsi:type="dcterms:W3CDTF">2018-12-16T12:08:26Z</dcterms:created>
  <dcterms:modified xsi:type="dcterms:W3CDTF">2018-12-16T14:29:48Z</dcterms:modified>
</cp:coreProperties>
</file>