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9" r:id="rId4"/>
    <p:sldId id="260" r:id="rId5"/>
    <p:sldId id="257" r:id="rId6"/>
    <p:sldId id="261" r:id="rId7"/>
    <p:sldId id="262" r:id="rId8"/>
    <p:sldId id="258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15342-D22D-8DC4-3AC1-46F7A7B0E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4995B1-10C3-87CD-9066-B2EBFED5B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0016C0-6F57-9FC8-C348-2FFA1C4C7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8DD1-B1BD-4A78-AEC1-1C8B78DC37AD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C94F5-FCA6-EA2A-5B97-99704AA0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39E89-AF4F-5837-2A68-F9CE43F5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96A-DFE7-4902-8B57-F6B269DAB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17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91D2D-1CEC-BCD5-795B-EE0D960D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9FE8FF-EB31-56CA-0354-28CCAE477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5B5C6-C725-FF0C-C418-3BD6A835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8DD1-B1BD-4A78-AEC1-1C8B78DC37AD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275394-B8A1-4529-9292-CFC40D9A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269D5-309C-8E00-1006-93E365DC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96A-DFE7-4902-8B57-F6B269DAB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30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10EE8C-D57C-18FE-ECF5-2A9B99F97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047F61-11AB-0F4F-4F79-AEC8343E6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187E8-70B4-13A6-BBDD-80EAC460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8DD1-B1BD-4A78-AEC1-1C8B78DC37AD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6BB992-3C35-F0FC-9B48-6886D52A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68E20-D9F5-5A11-831C-D10B719C6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96A-DFE7-4902-8B57-F6B269DAB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68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31B51-60D5-1DAC-5876-EF96AD9F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4C4F53-73EB-A219-AE89-4A79D9F20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45E38D-B1ED-C91A-DFEE-3B9DCD3C0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8DD1-B1BD-4A78-AEC1-1C8B78DC37AD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F40AB2-14B3-2E6E-A106-E3C9B9D4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A87688-B635-2594-CAC2-6CD3A3CB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96A-DFE7-4902-8B57-F6B269DAB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07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94E33-301E-557B-564B-2E48B54D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5BB07A-BF10-694E-7978-1849438DD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E50113-BF9E-18E2-0C38-6A20727D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8DD1-B1BD-4A78-AEC1-1C8B78DC37AD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80D35-EAD9-103E-9F76-2F5B3C6A5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CB035-D512-C2AB-4748-FBC04755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96A-DFE7-4902-8B57-F6B269DAB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25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5A61D-E9CC-C6FC-BC0B-4739386B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2174D1-1917-55EC-B833-CF57ED151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8E2B4A-EF37-482C-1BA6-3E469DB37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3C4E90-6603-0A11-B9AA-D04F2CD9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8DD1-B1BD-4A78-AEC1-1C8B78DC37AD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2E1402-8DE1-8ABC-6ABD-B0BF7159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AC0F9A-F88E-244E-7322-7FEF9198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96A-DFE7-4902-8B57-F6B269DAB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87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4CA5C-40AA-1DF1-1766-9AF02E1D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B90E28-CC08-E6FA-ECF2-5BB352233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073F8F-CE3D-CF2C-7623-36BED322B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9BFCF1-9B0E-4D3B-50E9-B3F0AEFF0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3E8ED7-08DE-311A-6893-3C0F65728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6F823E-28FD-E596-FF90-F2D6A657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8DD1-B1BD-4A78-AEC1-1C8B78DC37AD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6C380E-45F7-F7F7-F67E-34E80B7B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6307B9-AB99-7840-912F-EA080D254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96A-DFE7-4902-8B57-F6B269DAB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07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747A2-3BD7-ABDD-42A4-F50401D1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5AD816-3461-FF55-0873-E7135412F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8DD1-B1BD-4A78-AEC1-1C8B78DC37AD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1383D5-409A-A2C1-E38B-35980E5C3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2DD984-3000-9265-B2B9-F496E999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96A-DFE7-4902-8B57-F6B269DAB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04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8F2B93-F0A5-CD2D-F430-391B2534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8DD1-B1BD-4A78-AEC1-1C8B78DC37AD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48BE3E-BA88-E713-12DA-55231DF3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C91192-4F53-3739-A341-B02E75D8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96A-DFE7-4902-8B57-F6B269DAB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09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8A1CF-9DB8-7C93-507A-B0DCEC55A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BC8CEB-D21C-3508-77FB-8AFD9A431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2B78AC-7A78-02C4-65D0-B5EE735E0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5D8F7A-00D9-2E00-5BBC-9AADCE53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8DD1-B1BD-4A78-AEC1-1C8B78DC37AD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042E50-D0A8-4C0A-566F-7DCEEA83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30CED3-974E-C24F-1DF9-55C246C6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96A-DFE7-4902-8B57-F6B269DAB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46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55ECB-C538-757A-4E24-0D5380D19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51E0A3-479F-1114-8627-1DDDABFB2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32F2BA-776F-6DA7-524D-32AC72562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B20DA4-E8A9-5BA7-015D-A8D8636F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8DD1-B1BD-4A78-AEC1-1C8B78DC37AD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1D80E2-BDA9-BF39-91F6-126A36EE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F5AFD3-3988-E9F9-3764-9B372AAD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96A-DFE7-4902-8B57-F6B269DAB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52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DA04B2-7636-9DA4-4EAB-5A5514B8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A11214-DCF8-87B4-8FA1-276012E37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5846F7-63DD-3C74-79CF-500BABFB8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928DD1-B1BD-4A78-AEC1-1C8B78DC37AD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77720-00F1-F90E-609B-97530808C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F8B2B-D0A6-477C-D60A-6BD7EBB33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12096A-DFE7-4902-8B57-F6B269DAB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48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05E84-97AB-8505-4553-856DE035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퍼즐 어드벤처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CDDDD-63B3-C2A4-E30C-1B2A8B79349D}"/>
              </a:ext>
            </a:extLst>
          </p:cNvPr>
          <p:cNvSpPr txBox="1"/>
          <p:nvPr/>
        </p:nvSpPr>
        <p:spPr>
          <a:xfrm>
            <a:off x="1035256" y="2158661"/>
            <a:ext cx="64841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8</a:t>
            </a:r>
            <a:r>
              <a:rPr lang="ko-KR" altLang="en-US" sz="1400" dirty="0"/>
              <a:t>팀 팀원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 err="1"/>
              <a:t>허동호</a:t>
            </a:r>
            <a:r>
              <a:rPr lang="en-US" altLang="ko-KR" sz="1400" dirty="0"/>
              <a:t>(</a:t>
            </a:r>
            <a:r>
              <a:rPr lang="ko-KR" altLang="en-US" sz="1400" dirty="0"/>
              <a:t>조장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 err="1"/>
              <a:t>최재이</a:t>
            </a:r>
            <a:endParaRPr lang="en-US" altLang="ko-KR" sz="1400" dirty="0"/>
          </a:p>
          <a:p>
            <a:r>
              <a:rPr lang="ko-KR" altLang="en-US" sz="1400" dirty="0" err="1"/>
              <a:t>정찬빈</a:t>
            </a:r>
            <a:endParaRPr lang="en-US" altLang="ko-KR" sz="1400" dirty="0"/>
          </a:p>
          <a:p>
            <a:r>
              <a:rPr lang="ko-KR" altLang="en-US" sz="1400" dirty="0"/>
              <a:t>박태준</a:t>
            </a:r>
          </a:p>
        </p:txBody>
      </p:sp>
    </p:spTree>
    <p:extLst>
      <p:ext uri="{BB962C8B-B14F-4D97-AF65-F5344CB8AC3E}">
        <p14:creationId xmlns:p14="http://schemas.microsoft.com/office/powerpoint/2010/main" val="3159437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75BA9C-CCE2-7352-7625-B6D6E20005A2}"/>
              </a:ext>
            </a:extLst>
          </p:cNvPr>
          <p:cNvSpPr txBox="1"/>
          <p:nvPr/>
        </p:nvSpPr>
        <p:spPr>
          <a:xfrm>
            <a:off x="399495" y="284085"/>
            <a:ext cx="845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 현황 </a:t>
            </a:r>
            <a:r>
              <a:rPr lang="en-US" altLang="ko-KR" dirty="0"/>
              <a:t>/ </a:t>
            </a:r>
            <a:r>
              <a:rPr lang="ko-KR" altLang="en-US" dirty="0"/>
              <a:t>예상 개발 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3920E9-5BA2-4776-75B3-C0C9BA2D5014}"/>
              </a:ext>
            </a:extLst>
          </p:cNvPr>
          <p:cNvSpPr/>
          <p:nvPr/>
        </p:nvSpPr>
        <p:spPr>
          <a:xfrm>
            <a:off x="1214290" y="1056426"/>
            <a:ext cx="3399614" cy="967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 기능 구현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이동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상호작용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카메라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09D05C-9DEF-659B-C9D0-6615B2DE7299}"/>
              </a:ext>
            </a:extLst>
          </p:cNvPr>
          <p:cNvSpPr/>
          <p:nvPr/>
        </p:nvSpPr>
        <p:spPr>
          <a:xfrm>
            <a:off x="2148397" y="2359135"/>
            <a:ext cx="1531399" cy="967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허브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월드 </a:t>
            </a:r>
            <a:r>
              <a:rPr lang="en-US" altLang="ko-KR" dirty="0">
                <a:solidFill>
                  <a:schemeClr val="tx1"/>
                </a:solidFill>
              </a:rPr>
              <a:t>1 </a:t>
            </a:r>
            <a:r>
              <a:rPr lang="ko-KR" altLang="en-US" dirty="0">
                <a:solidFill>
                  <a:schemeClr val="tx1"/>
                </a:solidFill>
              </a:rPr>
              <a:t>제작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B1E7DB-1529-5749-F6A3-CBD2F605A2AC}"/>
              </a:ext>
            </a:extLst>
          </p:cNvPr>
          <p:cNvSpPr/>
          <p:nvPr/>
        </p:nvSpPr>
        <p:spPr>
          <a:xfrm>
            <a:off x="506029" y="3676085"/>
            <a:ext cx="4864963" cy="967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월드 </a:t>
            </a:r>
            <a:r>
              <a:rPr lang="en-US" altLang="ko-KR" dirty="0">
                <a:solidFill>
                  <a:schemeClr val="tx1"/>
                </a:solidFill>
              </a:rPr>
              <a:t>2~4</a:t>
            </a:r>
            <a:r>
              <a:rPr lang="ko-KR" altLang="en-US" dirty="0">
                <a:solidFill>
                  <a:schemeClr val="tx1"/>
                </a:solidFill>
              </a:rPr>
              <a:t>제작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각 퍼즐 요소에 쓰이는 오브젝트와 상호작용도 각자 개발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A77EF4-EDF0-DBC5-D7A0-BB0F2FABECC8}"/>
              </a:ext>
            </a:extLst>
          </p:cNvPr>
          <p:cNvSpPr/>
          <p:nvPr/>
        </p:nvSpPr>
        <p:spPr>
          <a:xfrm>
            <a:off x="2241611" y="5048152"/>
            <a:ext cx="1384918" cy="967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허브 퍼즐 완성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엔딩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74146B2-4A47-7115-DD6C-6B378E99C45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914097" y="2024091"/>
            <a:ext cx="0" cy="33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A620B-DD37-539D-A231-B37FC8F06A25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100832" y="3326800"/>
            <a:ext cx="1813265" cy="336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A313B99-D162-78AA-D859-25C7F4A4F5AF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294878" y="3326800"/>
            <a:ext cx="619219" cy="336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3599119-C221-C939-9E60-7DF56BA05A1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914097" y="3326800"/>
            <a:ext cx="765699" cy="336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A969046-067A-EC85-1D53-632F0824AC4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914097" y="3326800"/>
            <a:ext cx="1959745" cy="336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D8C374E-C3E1-FD3D-B7B3-2F20B1ACC84F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09709" y="4656793"/>
            <a:ext cx="1824361" cy="39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987733B-8DB4-F4DB-FD59-52216ECF7DC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188345" y="4656793"/>
            <a:ext cx="745725" cy="39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238C915-5003-54F3-83D1-146D7436598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934070" y="4656793"/>
            <a:ext cx="639193" cy="39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23FB3A4-3B89-4AAF-6D13-342017E978A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934070" y="4656793"/>
            <a:ext cx="1833239" cy="39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2CEB01A-3BDD-0744-6551-4AB1EF111AA7}"/>
              </a:ext>
            </a:extLst>
          </p:cNvPr>
          <p:cNvCxnSpPr>
            <a:cxnSpLocks/>
          </p:cNvCxnSpPr>
          <p:nvPr/>
        </p:nvCxnSpPr>
        <p:spPr>
          <a:xfrm flipH="1">
            <a:off x="4190261" y="2823099"/>
            <a:ext cx="11807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AFF9C84-B673-6527-3C8A-ADCD2F41046E}"/>
              </a:ext>
            </a:extLst>
          </p:cNvPr>
          <p:cNvSpPr txBox="1"/>
          <p:nvPr/>
        </p:nvSpPr>
        <p:spPr>
          <a:xfrm>
            <a:off x="5633889" y="2638433"/>
            <a:ext cx="17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이 지점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D6990C-9F10-ABC8-264F-460756336CBF}"/>
              </a:ext>
            </a:extLst>
          </p:cNvPr>
          <p:cNvSpPr txBox="1"/>
          <p:nvPr/>
        </p:nvSpPr>
        <p:spPr>
          <a:xfrm>
            <a:off x="5633889" y="3528105"/>
            <a:ext cx="651732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앞으로의 개발 과정 예상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스테이지 하나 만드는데 </a:t>
            </a:r>
            <a:r>
              <a:rPr lang="en-US" altLang="ko-KR" sz="1400" dirty="0"/>
              <a:t>3</a:t>
            </a:r>
            <a:r>
              <a:rPr lang="ko-KR" altLang="en-US" sz="1400" dirty="0"/>
              <a:t>일정도 걸림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팀원 </a:t>
            </a:r>
            <a:r>
              <a:rPr lang="en-US" altLang="ko-KR" sz="1400" dirty="0"/>
              <a:t>4</a:t>
            </a:r>
            <a:r>
              <a:rPr lang="ko-KR" altLang="en-US" sz="1400" dirty="0"/>
              <a:t>명</a:t>
            </a:r>
            <a:endParaRPr lang="en-US" altLang="ko-KR" sz="1400" dirty="0"/>
          </a:p>
          <a:p>
            <a:r>
              <a:rPr lang="ko-KR" altLang="en-US" sz="1400" dirty="0"/>
              <a:t>조장</a:t>
            </a:r>
            <a:r>
              <a:rPr lang="en-US" altLang="ko-KR" sz="1400" dirty="0"/>
              <a:t>(</a:t>
            </a:r>
            <a:r>
              <a:rPr lang="ko-KR" altLang="en-US" sz="1400" dirty="0" err="1"/>
              <a:t>허동호</a:t>
            </a:r>
            <a:r>
              <a:rPr lang="en-US" altLang="ko-KR" sz="1400" dirty="0"/>
              <a:t>)</a:t>
            </a:r>
            <a:r>
              <a:rPr lang="ko-KR" altLang="en-US" sz="1400" dirty="0"/>
              <a:t>제외 한 분 씩 월드 하나씩 맡아서 만들 예정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월드 하나 만드는데 </a:t>
            </a:r>
            <a:r>
              <a:rPr lang="en-US" altLang="ko-KR" sz="1400" dirty="0"/>
              <a:t>10~20</a:t>
            </a:r>
            <a:r>
              <a:rPr lang="ko-KR" altLang="en-US" sz="1400" dirty="0"/>
              <a:t>일 걸릴 것으로 예상</a:t>
            </a:r>
            <a:endParaRPr lang="en-US" altLang="ko-KR" sz="1400" dirty="0"/>
          </a:p>
          <a:p>
            <a:r>
              <a:rPr lang="ko-KR" altLang="en-US" sz="1400" dirty="0"/>
              <a:t>다같이 합치고 다듬으면 완성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ko-KR" altLang="en-US" sz="1400" dirty="0"/>
              <a:t>게임 완성까지 앞으로 한달 정도 예상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C38F23-FD7C-1FCA-42AB-A7A53B245A35}"/>
              </a:ext>
            </a:extLst>
          </p:cNvPr>
          <p:cNvSpPr txBox="1"/>
          <p:nvPr/>
        </p:nvSpPr>
        <p:spPr>
          <a:xfrm>
            <a:off x="5521355" y="1384315"/>
            <a:ext cx="6517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종강 전까지 기획</a:t>
            </a:r>
            <a:r>
              <a:rPr lang="en-US" altLang="ko-KR" sz="1400" dirty="0"/>
              <a:t>, </a:t>
            </a:r>
            <a:r>
              <a:rPr lang="ko-KR" altLang="en-US" sz="1400" dirty="0"/>
              <a:t>아이디어 모으기 위주로만 했음</a:t>
            </a:r>
            <a:endParaRPr lang="en-US" altLang="ko-KR" sz="1400" dirty="0"/>
          </a:p>
          <a:p>
            <a:r>
              <a:rPr lang="ko-KR" altLang="en-US" sz="1400" dirty="0"/>
              <a:t>실질적인 개발은 </a:t>
            </a:r>
            <a:r>
              <a:rPr lang="en-US" altLang="ko-KR" sz="1400" dirty="0"/>
              <a:t>1</a:t>
            </a:r>
            <a:r>
              <a:rPr lang="ko-KR" altLang="en-US" sz="1400" dirty="0"/>
              <a:t>월에 시작함</a:t>
            </a:r>
          </a:p>
        </p:txBody>
      </p:sp>
    </p:spTree>
    <p:extLst>
      <p:ext uri="{BB962C8B-B14F-4D97-AF65-F5344CB8AC3E}">
        <p14:creationId xmlns:p14="http://schemas.microsoft.com/office/powerpoint/2010/main" val="403093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A83D8E-7B12-7001-1629-ED4C4361DADC}"/>
              </a:ext>
            </a:extLst>
          </p:cNvPr>
          <p:cNvSpPr txBox="1"/>
          <p:nvPr/>
        </p:nvSpPr>
        <p:spPr>
          <a:xfrm>
            <a:off x="277427" y="258321"/>
            <a:ext cx="115121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장르 </a:t>
            </a:r>
            <a:r>
              <a:rPr lang="en-US" altLang="ko-KR" dirty="0"/>
              <a:t>: </a:t>
            </a:r>
            <a:r>
              <a:rPr lang="ko-KR" altLang="en-US" dirty="0"/>
              <a:t>퍼즐</a:t>
            </a:r>
            <a:r>
              <a:rPr lang="en-US" altLang="ko-KR" dirty="0"/>
              <a:t>,</a:t>
            </a:r>
            <a:r>
              <a:rPr lang="ko-KR" altLang="en-US" dirty="0"/>
              <a:t> 어드벤처</a:t>
            </a:r>
            <a:endParaRPr lang="en-US" altLang="ko-KR" dirty="0"/>
          </a:p>
          <a:p>
            <a:r>
              <a:rPr lang="ko-KR" altLang="en-US" dirty="0"/>
              <a:t>시점 </a:t>
            </a:r>
            <a:r>
              <a:rPr lang="en-US" altLang="ko-KR" dirty="0"/>
              <a:t>: 3D</a:t>
            </a:r>
          </a:p>
          <a:p>
            <a:endParaRPr lang="en-US" altLang="ko-KR" dirty="0"/>
          </a:p>
          <a:p>
            <a:r>
              <a:rPr lang="ko-KR" altLang="en-US" dirty="0" err="1"/>
              <a:t>복셀</a:t>
            </a:r>
            <a:r>
              <a:rPr lang="ko-KR" altLang="en-US" dirty="0"/>
              <a:t> 그래픽의 </a:t>
            </a:r>
            <a:r>
              <a:rPr lang="ko-KR" altLang="en-US" dirty="0" err="1"/>
              <a:t>쿼터뷰</a:t>
            </a:r>
            <a:r>
              <a:rPr lang="ko-KR" altLang="en-US" dirty="0"/>
              <a:t> 퍼즐 게임입니다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하나의 컨셉을 가지는 퍼즐 게임이 아니라 각 스테이지마다 서로 다른 종류의 퍼즐로 구성된 종합 퍼즐 게임입니다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EDB567-DAD9-F9E6-D3F9-99ECD4468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40" y="2620677"/>
            <a:ext cx="5011015" cy="389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7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C73A95-44D7-C9B8-2E5D-3B62D14AC5CA}"/>
              </a:ext>
            </a:extLst>
          </p:cNvPr>
          <p:cNvSpPr txBox="1"/>
          <p:nvPr/>
        </p:nvSpPr>
        <p:spPr>
          <a:xfrm>
            <a:off x="135385" y="251067"/>
            <a:ext cx="115121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게임플레이는 클릭만으로 진행됨 </a:t>
            </a:r>
            <a:r>
              <a:rPr lang="en-US" altLang="ko-KR" dirty="0"/>
              <a:t>(</a:t>
            </a:r>
            <a:r>
              <a:rPr lang="ko-KR" altLang="en-US" dirty="0"/>
              <a:t>카메라 조작 제외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맵은</a:t>
            </a:r>
            <a:r>
              <a:rPr lang="ko-KR" altLang="en-US" dirty="0"/>
              <a:t> 블록 단위로 이루어져 있으며</a:t>
            </a:r>
            <a:r>
              <a:rPr lang="en-US" altLang="ko-KR" dirty="0"/>
              <a:t>, </a:t>
            </a:r>
            <a:r>
              <a:rPr lang="ko-KR" altLang="en-US" dirty="0"/>
              <a:t>지형을 클릭하면 해당 지형으로 이동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퍼즐 오브젝트를 클릭하면 해당 오브젝트와 상호작용함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FEB699-FBD0-41DF-19A5-7E7114B30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73" y="1667199"/>
            <a:ext cx="2522488" cy="21452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4E503F-956D-605A-416D-0C71906C9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027" y="1667199"/>
            <a:ext cx="2545946" cy="22186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2AAEA62-E676-DA20-EAEA-C55F54724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73" y="4237085"/>
            <a:ext cx="2609850" cy="2362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B14D3D9-B188-81CC-ECA4-106413147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027" y="4254758"/>
            <a:ext cx="2753430" cy="2376405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4F4E43F-7C3E-5A3C-5315-7987F66AF796}"/>
              </a:ext>
            </a:extLst>
          </p:cNvPr>
          <p:cNvCxnSpPr/>
          <p:nvPr/>
        </p:nvCxnSpPr>
        <p:spPr>
          <a:xfrm>
            <a:off x="3426084" y="2901820"/>
            <a:ext cx="11925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5D0C677-4A85-E58A-1296-39BAFB43D560}"/>
              </a:ext>
            </a:extLst>
          </p:cNvPr>
          <p:cNvCxnSpPr/>
          <p:nvPr/>
        </p:nvCxnSpPr>
        <p:spPr>
          <a:xfrm>
            <a:off x="3551068" y="5442960"/>
            <a:ext cx="9499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FCD0AC-C6AD-698C-BAC9-7BEA05EEA45C}"/>
              </a:ext>
            </a:extLst>
          </p:cNvPr>
          <p:cNvSpPr txBox="1"/>
          <p:nvPr/>
        </p:nvSpPr>
        <p:spPr>
          <a:xfrm>
            <a:off x="3428904" y="240717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지형 클릭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7A7EB-1A43-BADC-6F04-57099578C3A7}"/>
              </a:ext>
            </a:extLst>
          </p:cNvPr>
          <p:cNvSpPr txBox="1"/>
          <p:nvPr/>
        </p:nvSpPr>
        <p:spPr>
          <a:xfrm>
            <a:off x="3468370" y="467131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오브젝트</a:t>
            </a:r>
            <a:endParaRPr lang="en-US" altLang="ko-KR" dirty="0"/>
          </a:p>
          <a:p>
            <a:r>
              <a:rPr lang="ko-KR" altLang="en-US" dirty="0"/>
              <a:t>클릭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BF1769-4CEB-AF11-066E-DD18953538D3}"/>
              </a:ext>
            </a:extLst>
          </p:cNvPr>
          <p:cNvSpPr txBox="1"/>
          <p:nvPr/>
        </p:nvSpPr>
        <p:spPr>
          <a:xfrm>
            <a:off x="7783190" y="22938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BDCFBF-1B36-F462-745C-FB768B8650D4}"/>
              </a:ext>
            </a:extLst>
          </p:cNvPr>
          <p:cNvSpPr txBox="1"/>
          <p:nvPr/>
        </p:nvSpPr>
        <p:spPr>
          <a:xfrm>
            <a:off x="7925113" y="4348146"/>
            <a:ext cx="32512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상호작용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이 경우에서는 밀기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상호작용 방식은 각 퍼즐마다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각 오브젝트마다 고유함</a:t>
            </a:r>
          </a:p>
        </p:txBody>
      </p:sp>
    </p:spTree>
    <p:extLst>
      <p:ext uri="{BB962C8B-B14F-4D97-AF65-F5344CB8AC3E}">
        <p14:creationId xmlns:p14="http://schemas.microsoft.com/office/powerpoint/2010/main" val="318740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61E4EC1-AC4D-3215-D761-E40B44329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636" y="2402055"/>
            <a:ext cx="4884628" cy="39879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B2BCA9-8AFB-AA16-DDFD-2388E122B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69" y="2402056"/>
            <a:ext cx="5011015" cy="38953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087B57-27D5-E855-FEC4-B46246629302}"/>
              </a:ext>
            </a:extLst>
          </p:cNvPr>
          <p:cNvSpPr txBox="1"/>
          <p:nvPr/>
        </p:nvSpPr>
        <p:spPr>
          <a:xfrm>
            <a:off x="339941" y="560589"/>
            <a:ext cx="115121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이동과 오브젝트 상호작용을 이용해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스테이지마다 존재하는 퍼즐들을 푸는 게임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548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ABCEBF-9C5A-0002-9859-A1AFEB41BE77}"/>
              </a:ext>
            </a:extLst>
          </p:cNvPr>
          <p:cNvSpPr txBox="1"/>
          <p:nvPr/>
        </p:nvSpPr>
        <p:spPr>
          <a:xfrm>
            <a:off x="399495" y="284085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구성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F0E357E-E068-4CA7-0AB7-7DB88EDE0FE6}"/>
              </a:ext>
            </a:extLst>
          </p:cNvPr>
          <p:cNvSpPr/>
          <p:nvPr/>
        </p:nvSpPr>
        <p:spPr>
          <a:xfrm>
            <a:off x="4113321" y="2962921"/>
            <a:ext cx="2370337" cy="14559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허브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4C8F38-2938-4E49-0D7F-F7E39840DD9E}"/>
              </a:ext>
            </a:extLst>
          </p:cNvPr>
          <p:cNvSpPr/>
          <p:nvPr/>
        </p:nvSpPr>
        <p:spPr>
          <a:xfrm>
            <a:off x="2220897" y="2095127"/>
            <a:ext cx="1100831" cy="798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월드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49C9C6-85C3-DB47-A540-8F78BA8F7895}"/>
              </a:ext>
            </a:extLst>
          </p:cNvPr>
          <p:cNvSpPr/>
          <p:nvPr/>
        </p:nvSpPr>
        <p:spPr>
          <a:xfrm>
            <a:off x="2220898" y="4611949"/>
            <a:ext cx="1100831" cy="798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월드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1A1E83-6999-46B2-3E68-72D09FB73300}"/>
              </a:ext>
            </a:extLst>
          </p:cNvPr>
          <p:cNvSpPr/>
          <p:nvPr/>
        </p:nvSpPr>
        <p:spPr>
          <a:xfrm>
            <a:off x="7192394" y="2189821"/>
            <a:ext cx="1100831" cy="798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월드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267E26-D76B-8941-1ABB-9F92B1B6B3E6}"/>
              </a:ext>
            </a:extLst>
          </p:cNvPr>
          <p:cNvSpPr/>
          <p:nvPr/>
        </p:nvSpPr>
        <p:spPr>
          <a:xfrm>
            <a:off x="7316681" y="4611949"/>
            <a:ext cx="1100831" cy="798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월드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03E508D-1A09-F48D-1D81-83A2995B675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321728" y="2494622"/>
            <a:ext cx="983943" cy="488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07BD146-247F-0A84-AEE7-1F9B7A01B3DD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771314" y="4237605"/>
            <a:ext cx="1374559" cy="374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A7D23D7-4062-C768-95EB-EB812D8288F8}"/>
              </a:ext>
            </a:extLst>
          </p:cNvPr>
          <p:cNvCxnSpPr/>
          <p:nvPr/>
        </p:nvCxnSpPr>
        <p:spPr>
          <a:xfrm>
            <a:off x="6362331" y="4394446"/>
            <a:ext cx="983943" cy="488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A8B18EE-35E5-D940-6590-DFDE5F2D373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362331" y="2589316"/>
            <a:ext cx="830063" cy="373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06D4B33C-4051-7268-18F9-D2AB761461EA}"/>
              </a:ext>
            </a:extLst>
          </p:cNvPr>
          <p:cNvSpPr/>
          <p:nvPr/>
        </p:nvSpPr>
        <p:spPr>
          <a:xfrm>
            <a:off x="477916" y="2654506"/>
            <a:ext cx="908479" cy="488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891D965-3D66-6BAE-102B-82B136E832BB}"/>
              </a:ext>
            </a:extLst>
          </p:cNvPr>
          <p:cNvSpPr/>
          <p:nvPr/>
        </p:nvSpPr>
        <p:spPr>
          <a:xfrm>
            <a:off x="985422" y="1202177"/>
            <a:ext cx="908479" cy="488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38FBC27-0346-DDC2-437F-A5E9EA27FD33}"/>
              </a:ext>
            </a:extLst>
          </p:cNvPr>
          <p:cNvSpPr/>
          <p:nvPr/>
        </p:nvSpPr>
        <p:spPr>
          <a:xfrm>
            <a:off x="2539014" y="1058656"/>
            <a:ext cx="908479" cy="488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3F69F3F-CE32-9AC3-8C92-20FABB833BB0}"/>
              </a:ext>
            </a:extLst>
          </p:cNvPr>
          <p:cNvSpPr/>
          <p:nvPr/>
        </p:nvSpPr>
        <p:spPr>
          <a:xfrm>
            <a:off x="564472" y="4767308"/>
            <a:ext cx="908479" cy="488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8898FBE-B1EC-C7C7-98C0-9275D40462CB}"/>
              </a:ext>
            </a:extLst>
          </p:cNvPr>
          <p:cNvSpPr/>
          <p:nvPr/>
        </p:nvSpPr>
        <p:spPr>
          <a:xfrm>
            <a:off x="1312418" y="5849191"/>
            <a:ext cx="908479" cy="488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2-2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F13EBF0-A41B-7429-ABA7-7B8D85B43CEF}"/>
              </a:ext>
            </a:extLst>
          </p:cNvPr>
          <p:cNvSpPr/>
          <p:nvPr/>
        </p:nvSpPr>
        <p:spPr>
          <a:xfrm>
            <a:off x="2725444" y="6085644"/>
            <a:ext cx="908479" cy="488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2-3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252BBC6-7783-D5EE-E9DE-A23FF45360D7}"/>
              </a:ext>
            </a:extLst>
          </p:cNvPr>
          <p:cNvCxnSpPr>
            <a:stCxn id="14" idx="6"/>
            <a:endCxn id="6" idx="1"/>
          </p:cNvCxnSpPr>
          <p:nvPr/>
        </p:nvCxnSpPr>
        <p:spPr>
          <a:xfrm flipV="1">
            <a:off x="1386395" y="2494622"/>
            <a:ext cx="834502" cy="404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0E73EE5-20E7-3E56-04AE-1FD9B7DA2AE7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1439662" y="1690448"/>
            <a:ext cx="781235" cy="40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1B26469-2FB1-8F1A-1C85-0C744134A692}"/>
              </a:ext>
            </a:extLst>
          </p:cNvPr>
          <p:cNvCxnSpPr>
            <a:cxnSpLocks/>
            <a:stCxn id="16" idx="4"/>
            <a:endCxn id="6" idx="0"/>
          </p:cNvCxnSpPr>
          <p:nvPr/>
        </p:nvCxnSpPr>
        <p:spPr>
          <a:xfrm flipH="1">
            <a:off x="2771313" y="1546927"/>
            <a:ext cx="221941" cy="5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2690C61-949B-EA82-0B28-D1CFBB703F8E}"/>
              </a:ext>
            </a:extLst>
          </p:cNvPr>
          <p:cNvSpPr txBox="1"/>
          <p:nvPr/>
        </p:nvSpPr>
        <p:spPr>
          <a:xfrm>
            <a:off x="5648109" y="1053141"/>
            <a:ext cx="529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3~5</a:t>
            </a:r>
            <a:r>
              <a:rPr lang="ko-KR" altLang="en-US" dirty="0"/>
              <a:t>개의 스테이지를 가진 월드가 </a:t>
            </a:r>
            <a:r>
              <a:rPr lang="en-US" altLang="ko-KR" dirty="0"/>
              <a:t>4</a:t>
            </a:r>
            <a:r>
              <a:rPr lang="ko-KR" altLang="en-US" dirty="0"/>
              <a:t>개 존재합니다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6AFADD5-6CEB-326F-115B-ABB8E44F7019}"/>
              </a:ext>
            </a:extLst>
          </p:cNvPr>
          <p:cNvCxnSpPr/>
          <p:nvPr/>
        </p:nvCxnSpPr>
        <p:spPr>
          <a:xfrm>
            <a:off x="5211192" y="2494622"/>
            <a:ext cx="0" cy="816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5E645E1-65A0-77C4-8700-DE30F8D2527B}"/>
              </a:ext>
            </a:extLst>
          </p:cNvPr>
          <p:cNvSpPr txBox="1"/>
          <p:nvPr/>
        </p:nvSpPr>
        <p:spPr>
          <a:xfrm>
            <a:off x="4507837" y="212529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게임 시작 지점</a:t>
            </a:r>
          </a:p>
        </p:txBody>
      </p:sp>
    </p:spTree>
    <p:extLst>
      <p:ext uri="{BB962C8B-B14F-4D97-AF65-F5344CB8AC3E}">
        <p14:creationId xmlns:p14="http://schemas.microsoft.com/office/powerpoint/2010/main" val="171892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E3F599-EE20-616A-3AF8-88E4E3B4B529}"/>
              </a:ext>
            </a:extLst>
          </p:cNvPr>
          <p:cNvSpPr txBox="1"/>
          <p:nvPr/>
        </p:nvSpPr>
        <p:spPr>
          <a:xfrm>
            <a:off x="339941" y="507323"/>
            <a:ext cx="115121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메인 허브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월드를 연결하는 중심 </a:t>
            </a:r>
            <a:r>
              <a:rPr lang="ko-KR" altLang="en-US" dirty="0" err="1"/>
              <a:t>맵이며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개의 간단한 퍼즐이 존재하고</a:t>
            </a:r>
            <a:r>
              <a:rPr lang="en-US" altLang="ko-KR" dirty="0"/>
              <a:t>, </a:t>
            </a:r>
            <a:r>
              <a:rPr lang="ko-KR" altLang="en-US" dirty="0"/>
              <a:t>각 퍼즐은 클리어하면 각각의 월드로 이동할 수 있는 포탈이 생성됨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57A8052-C3EC-FAC6-9136-E6B343C117CE}"/>
              </a:ext>
            </a:extLst>
          </p:cNvPr>
          <p:cNvSpPr/>
          <p:nvPr/>
        </p:nvSpPr>
        <p:spPr>
          <a:xfrm>
            <a:off x="4805780" y="3682013"/>
            <a:ext cx="2370337" cy="14559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허브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A0BFCF-77ED-A04C-3643-46652584A196}"/>
              </a:ext>
            </a:extLst>
          </p:cNvPr>
          <p:cNvSpPr/>
          <p:nvPr/>
        </p:nvSpPr>
        <p:spPr>
          <a:xfrm>
            <a:off x="2913356" y="2814219"/>
            <a:ext cx="1100831" cy="798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월드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D3E181-F938-C3DC-73C3-DCEE4CB896F9}"/>
              </a:ext>
            </a:extLst>
          </p:cNvPr>
          <p:cNvSpPr/>
          <p:nvPr/>
        </p:nvSpPr>
        <p:spPr>
          <a:xfrm>
            <a:off x="2913357" y="5331041"/>
            <a:ext cx="1100831" cy="798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월드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8E0941-9052-1A12-D62E-1155EEC71B89}"/>
              </a:ext>
            </a:extLst>
          </p:cNvPr>
          <p:cNvSpPr/>
          <p:nvPr/>
        </p:nvSpPr>
        <p:spPr>
          <a:xfrm>
            <a:off x="7884853" y="2908913"/>
            <a:ext cx="1100831" cy="798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월드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B29EE8-938D-255B-0F8F-A62F83B374EC}"/>
              </a:ext>
            </a:extLst>
          </p:cNvPr>
          <p:cNvSpPr/>
          <p:nvPr/>
        </p:nvSpPr>
        <p:spPr>
          <a:xfrm>
            <a:off x="8009140" y="5331041"/>
            <a:ext cx="1100831" cy="798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월드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0F701A1-BAFB-B590-9A48-96FD5883117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014187" y="3213714"/>
            <a:ext cx="983943" cy="488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8A2EFA7-E158-BB96-258D-79AF84B2BC7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463773" y="4956697"/>
            <a:ext cx="1374559" cy="374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49BC0EA-788C-9F53-5245-4B224DCDF9BB}"/>
              </a:ext>
            </a:extLst>
          </p:cNvPr>
          <p:cNvCxnSpPr/>
          <p:nvPr/>
        </p:nvCxnSpPr>
        <p:spPr>
          <a:xfrm>
            <a:off x="7054790" y="5113538"/>
            <a:ext cx="983943" cy="488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B79C74C-9DC8-0313-FCA0-CE544290822F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7054790" y="3308408"/>
            <a:ext cx="830063" cy="373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7B9BDF4-CF54-ED79-6F0A-DAB7DC97D8AD}"/>
              </a:ext>
            </a:extLst>
          </p:cNvPr>
          <p:cNvSpPr txBox="1"/>
          <p:nvPr/>
        </p:nvSpPr>
        <p:spPr>
          <a:xfrm>
            <a:off x="4838332" y="3803109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미니 퍼즐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3FC1FE-0855-9172-934E-BE7E24CA3301}"/>
              </a:ext>
            </a:extLst>
          </p:cNvPr>
          <p:cNvSpPr txBox="1"/>
          <p:nvPr/>
        </p:nvSpPr>
        <p:spPr>
          <a:xfrm>
            <a:off x="6332560" y="3757610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미니 퍼즐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826816-EA6D-A226-AE94-0FCC45196689}"/>
              </a:ext>
            </a:extLst>
          </p:cNvPr>
          <p:cNvSpPr txBox="1"/>
          <p:nvPr/>
        </p:nvSpPr>
        <p:spPr>
          <a:xfrm>
            <a:off x="6332560" y="4814793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미니 퍼즐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CC737A-5636-C6BE-B66F-2C9216BA0B6C}"/>
              </a:ext>
            </a:extLst>
          </p:cNvPr>
          <p:cNvSpPr txBox="1"/>
          <p:nvPr/>
        </p:nvSpPr>
        <p:spPr>
          <a:xfrm>
            <a:off x="4825207" y="4788740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미니 퍼즐</a:t>
            </a:r>
          </a:p>
        </p:txBody>
      </p:sp>
    </p:spTree>
    <p:extLst>
      <p:ext uri="{BB962C8B-B14F-4D97-AF65-F5344CB8AC3E}">
        <p14:creationId xmlns:p14="http://schemas.microsoft.com/office/powerpoint/2010/main" val="284212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400BE2-AC36-FF4A-158D-5F3265D01BBF}"/>
              </a:ext>
            </a:extLst>
          </p:cNvPr>
          <p:cNvSpPr txBox="1"/>
          <p:nvPr/>
        </p:nvSpPr>
        <p:spPr>
          <a:xfrm>
            <a:off x="339941" y="507323"/>
            <a:ext cx="115121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월드 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3~5</a:t>
            </a:r>
            <a:r>
              <a:rPr lang="ko-KR" altLang="en-US" dirty="0"/>
              <a:t>개의 스테이지를 연결하는 맵 스테이지</a:t>
            </a:r>
            <a:endParaRPr lang="en-US" altLang="ko-KR" dirty="0"/>
          </a:p>
          <a:p>
            <a:r>
              <a:rPr lang="ko-KR" altLang="en-US" dirty="0"/>
              <a:t>월드 맵 스테이지에 있는 포탈들을 이용해 서브 스테이지들로 이동함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3BE684-CDE7-5918-1506-6F2F5F1FAEA3}"/>
              </a:ext>
            </a:extLst>
          </p:cNvPr>
          <p:cNvSpPr/>
          <p:nvPr/>
        </p:nvSpPr>
        <p:spPr>
          <a:xfrm>
            <a:off x="3281036" y="4193223"/>
            <a:ext cx="2679577" cy="17370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월드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18DA8DA-00FF-C7BF-5F99-83F64BE412AC}"/>
              </a:ext>
            </a:extLst>
          </p:cNvPr>
          <p:cNvSpPr/>
          <p:nvPr/>
        </p:nvSpPr>
        <p:spPr>
          <a:xfrm>
            <a:off x="1498848" y="4752603"/>
            <a:ext cx="908479" cy="488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926E4FD-983D-F646-6113-75415879D47D}"/>
              </a:ext>
            </a:extLst>
          </p:cNvPr>
          <p:cNvSpPr/>
          <p:nvPr/>
        </p:nvSpPr>
        <p:spPr>
          <a:xfrm>
            <a:off x="1498848" y="3400888"/>
            <a:ext cx="908479" cy="488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3F34D5B-0AD4-18CF-E14A-AF46A0DBA69A}"/>
              </a:ext>
            </a:extLst>
          </p:cNvPr>
          <p:cNvSpPr/>
          <p:nvPr/>
        </p:nvSpPr>
        <p:spPr>
          <a:xfrm>
            <a:off x="3559946" y="3156753"/>
            <a:ext cx="908479" cy="488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693DC50-6152-6278-1C2F-9C27BD779898}"/>
              </a:ext>
            </a:extLst>
          </p:cNvPr>
          <p:cNvCxnSpPr>
            <a:cxnSpLocks/>
            <a:stCxn id="6" idx="6"/>
            <a:endCxn id="5" idx="1"/>
          </p:cNvCxnSpPr>
          <p:nvPr/>
        </p:nvCxnSpPr>
        <p:spPr>
          <a:xfrm>
            <a:off x="2407327" y="4996739"/>
            <a:ext cx="873709" cy="65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8B85624-9034-CAF8-DF09-039DA7D821F9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953088" y="3889159"/>
            <a:ext cx="1515122" cy="302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30ACADC-D7C6-7EA8-F8A9-4D1EF6871359}"/>
              </a:ext>
            </a:extLst>
          </p:cNvPr>
          <p:cNvCxnSpPr>
            <a:cxnSpLocks/>
            <a:stCxn id="8" idx="4"/>
            <a:endCxn id="5" idx="0"/>
          </p:cNvCxnSpPr>
          <p:nvPr/>
        </p:nvCxnSpPr>
        <p:spPr>
          <a:xfrm>
            <a:off x="4014186" y="3645024"/>
            <a:ext cx="606639" cy="54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9A8820-8BBD-0979-8727-70DF6B90EBF0}"/>
              </a:ext>
            </a:extLst>
          </p:cNvPr>
          <p:cNvSpPr txBox="1"/>
          <p:nvPr/>
        </p:nvSpPr>
        <p:spPr>
          <a:xfrm>
            <a:off x="4468425" y="425194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포탈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2B0240-EFD2-8278-4C80-B2B3673EB311}"/>
              </a:ext>
            </a:extLst>
          </p:cNvPr>
          <p:cNvSpPr txBox="1"/>
          <p:nvPr/>
        </p:nvSpPr>
        <p:spPr>
          <a:xfrm>
            <a:off x="3295104" y="425194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포탈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2FCF63-ED66-2C8E-E663-5B0A7479A38B}"/>
              </a:ext>
            </a:extLst>
          </p:cNvPr>
          <p:cNvSpPr txBox="1"/>
          <p:nvPr/>
        </p:nvSpPr>
        <p:spPr>
          <a:xfrm>
            <a:off x="3315806" y="496030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포탈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FCC2C2-26E0-9206-0763-C04D21B550CF}"/>
              </a:ext>
            </a:extLst>
          </p:cNvPr>
          <p:cNvSpPr txBox="1"/>
          <p:nvPr/>
        </p:nvSpPr>
        <p:spPr>
          <a:xfrm>
            <a:off x="5466421" y="551405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포탈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2F34562-0F60-86AF-2A79-0B0A57ECC74D}"/>
              </a:ext>
            </a:extLst>
          </p:cNvPr>
          <p:cNvSpPr/>
          <p:nvPr/>
        </p:nvSpPr>
        <p:spPr>
          <a:xfrm>
            <a:off x="8001742" y="4894739"/>
            <a:ext cx="2370337" cy="14559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허브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2102019-B59D-3B55-AEBC-90A529E4BE52}"/>
              </a:ext>
            </a:extLst>
          </p:cNvPr>
          <p:cNvCxnSpPr>
            <a:cxnSpLocks/>
          </p:cNvCxnSpPr>
          <p:nvPr/>
        </p:nvCxnSpPr>
        <p:spPr>
          <a:xfrm>
            <a:off x="5995383" y="5646198"/>
            <a:ext cx="20033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55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A674CF-CF57-AD3E-F5F8-BC9F41489834}"/>
              </a:ext>
            </a:extLst>
          </p:cNvPr>
          <p:cNvSpPr txBox="1"/>
          <p:nvPr/>
        </p:nvSpPr>
        <p:spPr>
          <a:xfrm>
            <a:off x="5160794" y="1232637"/>
            <a:ext cx="65173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각 스테이지당 하나의 퍼즐 존재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각 스테이지를 클리어하면</a:t>
            </a:r>
            <a:r>
              <a:rPr lang="en-US" altLang="ko-KR" sz="1400" dirty="0"/>
              <a:t>, </a:t>
            </a:r>
            <a:r>
              <a:rPr lang="ko-KR" altLang="en-US" sz="1400" dirty="0"/>
              <a:t>클리어의 표시로 </a:t>
            </a:r>
            <a:r>
              <a:rPr lang="ko-KR" altLang="en-US" sz="1400" dirty="0" err="1"/>
              <a:t>월드맵에</a:t>
            </a:r>
            <a:r>
              <a:rPr lang="ko-KR" altLang="en-US" sz="1400" dirty="0"/>
              <a:t> 변화가 생김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오브젝트가 새로 </a:t>
            </a:r>
            <a:r>
              <a:rPr lang="ko-KR" altLang="en-US" sz="1400" dirty="0" err="1"/>
              <a:t>생긴다거나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맵의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데코레이션이</a:t>
            </a:r>
            <a:r>
              <a:rPr lang="ko-KR" altLang="en-US" sz="1400" dirty="0"/>
              <a:t> 약간 </a:t>
            </a:r>
            <a:r>
              <a:rPr lang="ko-KR" altLang="en-US" sz="1400" dirty="0" err="1"/>
              <a:t>달라진다거나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ko-KR" altLang="en-US" sz="1400" dirty="0"/>
              <a:t>각 </a:t>
            </a:r>
            <a:r>
              <a:rPr lang="en-US" altLang="ko-KR" sz="1400" dirty="0"/>
              <a:t>“</a:t>
            </a:r>
            <a:r>
              <a:rPr lang="ko-KR" altLang="en-US" sz="1400" dirty="0" err="1"/>
              <a:t>월드맵</a:t>
            </a:r>
            <a:r>
              <a:rPr lang="en-US" altLang="ko-KR" sz="1400" dirty="0"/>
              <a:t>”</a:t>
            </a:r>
            <a:r>
              <a:rPr lang="ko-KR" altLang="en-US" sz="1400" dirty="0"/>
              <a:t>도 하나의 퍼즐이며</a:t>
            </a:r>
            <a:r>
              <a:rPr lang="en-US" altLang="ko-KR" sz="1400" dirty="0"/>
              <a:t>, </a:t>
            </a:r>
            <a:r>
              <a:rPr lang="ko-KR" altLang="en-US" sz="1400" dirty="0"/>
              <a:t>스테이지들을 클리어하면 그 변화들로 인해 </a:t>
            </a:r>
            <a:r>
              <a:rPr lang="en-US" altLang="ko-KR" sz="1400" dirty="0"/>
              <a:t>“</a:t>
            </a:r>
            <a:r>
              <a:rPr lang="ko-KR" altLang="en-US" sz="1400" dirty="0" err="1"/>
              <a:t>월드맵</a:t>
            </a:r>
            <a:r>
              <a:rPr lang="en-US" altLang="ko-KR" sz="1400" dirty="0"/>
              <a:t>” </a:t>
            </a:r>
            <a:r>
              <a:rPr lang="ko-KR" altLang="en-US" sz="1400" dirty="0"/>
              <a:t>자체를 클리어 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E9478A-0F49-34CC-4CB3-F8CCFF8FFA08}"/>
              </a:ext>
            </a:extLst>
          </p:cNvPr>
          <p:cNvSpPr/>
          <p:nvPr/>
        </p:nvSpPr>
        <p:spPr>
          <a:xfrm>
            <a:off x="3800567" y="2743793"/>
            <a:ext cx="1100831" cy="798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월드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2F4426E-FB92-50DA-8EBD-7626EC68E854}"/>
              </a:ext>
            </a:extLst>
          </p:cNvPr>
          <p:cNvSpPr/>
          <p:nvPr/>
        </p:nvSpPr>
        <p:spPr>
          <a:xfrm>
            <a:off x="1791257" y="2970460"/>
            <a:ext cx="908479" cy="488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8637B51-5425-00F2-FF0B-FAD114B23F46}"/>
              </a:ext>
            </a:extLst>
          </p:cNvPr>
          <p:cNvSpPr/>
          <p:nvPr/>
        </p:nvSpPr>
        <p:spPr>
          <a:xfrm>
            <a:off x="2228209" y="1714020"/>
            <a:ext cx="908479" cy="488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E435053-233D-332E-8339-6DE897C68001}"/>
              </a:ext>
            </a:extLst>
          </p:cNvPr>
          <p:cNvSpPr/>
          <p:nvPr/>
        </p:nvSpPr>
        <p:spPr>
          <a:xfrm>
            <a:off x="3605723" y="1544585"/>
            <a:ext cx="908479" cy="488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797848E-DBB3-8B51-11AF-961798455AF2}"/>
              </a:ext>
            </a:extLst>
          </p:cNvPr>
          <p:cNvCxnSpPr>
            <a:stCxn id="6" idx="6"/>
            <a:endCxn id="5" idx="1"/>
          </p:cNvCxnSpPr>
          <p:nvPr/>
        </p:nvCxnSpPr>
        <p:spPr>
          <a:xfrm flipV="1">
            <a:off x="2699736" y="3143288"/>
            <a:ext cx="1100831" cy="71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7AA30CB-C280-3C35-B259-10AD8755FF8B}"/>
              </a:ext>
            </a:extLst>
          </p:cNvPr>
          <p:cNvCxnSpPr>
            <a:cxnSpLocks/>
            <a:stCxn id="7" idx="4"/>
            <a:endCxn id="5" idx="1"/>
          </p:cNvCxnSpPr>
          <p:nvPr/>
        </p:nvCxnSpPr>
        <p:spPr>
          <a:xfrm>
            <a:off x="2682449" y="2202291"/>
            <a:ext cx="1118118" cy="94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32BABEB-78F0-DAC5-479A-451C68E6A99A}"/>
              </a:ext>
            </a:extLst>
          </p:cNvPr>
          <p:cNvCxnSpPr>
            <a:cxnSpLocks/>
            <a:stCxn id="8" idx="4"/>
            <a:endCxn id="5" idx="0"/>
          </p:cNvCxnSpPr>
          <p:nvPr/>
        </p:nvCxnSpPr>
        <p:spPr>
          <a:xfrm>
            <a:off x="4059963" y="2032856"/>
            <a:ext cx="291020" cy="710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52EFE2F-B079-5A8F-ED48-3403B941C907}"/>
              </a:ext>
            </a:extLst>
          </p:cNvPr>
          <p:cNvSpPr txBox="1"/>
          <p:nvPr/>
        </p:nvSpPr>
        <p:spPr>
          <a:xfrm>
            <a:off x="742209" y="3602252"/>
            <a:ext cx="9831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스테이지의 클리어가       </a:t>
            </a:r>
            <a:r>
              <a:rPr lang="ko-KR" altLang="en-US" dirty="0" err="1"/>
              <a:t>월드맵에</a:t>
            </a:r>
            <a:r>
              <a:rPr lang="ko-KR" altLang="en-US" dirty="0"/>
              <a:t> 변화를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  		</a:t>
            </a:r>
            <a:r>
              <a:rPr lang="ko-KR" altLang="en-US" dirty="0"/>
              <a:t>모든 서브 스테이지 클리어하면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  		</a:t>
            </a:r>
            <a:r>
              <a:rPr lang="ko-KR" altLang="en-US" dirty="0"/>
              <a:t>그 변화들로 인해서 </a:t>
            </a:r>
            <a:r>
              <a:rPr lang="ko-KR" altLang="en-US" dirty="0" err="1"/>
              <a:t>월드맵</a:t>
            </a:r>
            <a:r>
              <a:rPr lang="ko-KR" altLang="en-US" dirty="0"/>
              <a:t> 자체를 클리어 할 수 있음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763E329-9AE2-6F0F-D687-389515EB3647}"/>
              </a:ext>
            </a:extLst>
          </p:cNvPr>
          <p:cNvCxnSpPr/>
          <p:nvPr/>
        </p:nvCxnSpPr>
        <p:spPr>
          <a:xfrm>
            <a:off x="3019888" y="3813551"/>
            <a:ext cx="3341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5762A2A-C91A-8F18-6381-44A60D2D2BCE}"/>
              </a:ext>
            </a:extLst>
          </p:cNvPr>
          <p:cNvCxnSpPr/>
          <p:nvPr/>
        </p:nvCxnSpPr>
        <p:spPr>
          <a:xfrm>
            <a:off x="4184804" y="4048217"/>
            <a:ext cx="0" cy="292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143BC22-7040-DAAE-B962-A64FB2B63BBF}"/>
              </a:ext>
            </a:extLst>
          </p:cNvPr>
          <p:cNvCxnSpPr/>
          <p:nvPr/>
        </p:nvCxnSpPr>
        <p:spPr>
          <a:xfrm>
            <a:off x="5019305" y="4891596"/>
            <a:ext cx="0" cy="470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42FDFB1-D4F8-81E0-398E-E65509AF26BE}"/>
              </a:ext>
            </a:extLst>
          </p:cNvPr>
          <p:cNvSpPr txBox="1"/>
          <p:nvPr/>
        </p:nvSpPr>
        <p:spPr>
          <a:xfrm>
            <a:off x="339941" y="507323"/>
            <a:ext cx="11512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서브 스테이지와 월드의 클리어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8324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5CE606C-FE3D-7709-61E7-FB0A10E7D3D7}"/>
              </a:ext>
            </a:extLst>
          </p:cNvPr>
          <p:cNvSpPr/>
          <p:nvPr/>
        </p:nvSpPr>
        <p:spPr>
          <a:xfrm>
            <a:off x="2487317" y="2565834"/>
            <a:ext cx="1717086" cy="8621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허브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329177-36E6-0226-8561-080E38900EAB}"/>
              </a:ext>
            </a:extLst>
          </p:cNvPr>
          <p:cNvSpPr/>
          <p:nvPr/>
        </p:nvSpPr>
        <p:spPr>
          <a:xfrm>
            <a:off x="486789" y="2702940"/>
            <a:ext cx="1100831" cy="798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월드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클리어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D43513-3759-2ED8-FB3A-BC0557249880}"/>
              </a:ext>
            </a:extLst>
          </p:cNvPr>
          <p:cNvSpPr/>
          <p:nvPr/>
        </p:nvSpPr>
        <p:spPr>
          <a:xfrm>
            <a:off x="1178318" y="1357337"/>
            <a:ext cx="1100831" cy="798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월드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EA2482D-0626-0C6C-C6AC-DED3ED16700D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1587620" y="2996929"/>
            <a:ext cx="899697" cy="105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7813A78-7FA5-4C41-5B2B-1E8B86D4CF3C}"/>
              </a:ext>
            </a:extLst>
          </p:cNvPr>
          <p:cNvCxnSpPr>
            <a:cxnSpLocks/>
            <a:stCxn id="6" idx="3"/>
            <a:endCxn id="4" idx="0"/>
          </p:cNvCxnSpPr>
          <p:nvPr/>
        </p:nvCxnSpPr>
        <p:spPr>
          <a:xfrm>
            <a:off x="2279149" y="1756832"/>
            <a:ext cx="1066711" cy="809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6C8E3CD-2FD5-38F9-8741-4F6A3F863FA6}"/>
              </a:ext>
            </a:extLst>
          </p:cNvPr>
          <p:cNvSpPr txBox="1"/>
          <p:nvPr/>
        </p:nvSpPr>
        <p:spPr>
          <a:xfrm>
            <a:off x="5092918" y="1995614"/>
            <a:ext cx="65173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동일하게 월드를 클리어하면 메인 허브에 추가적인 변화가 생기고</a:t>
            </a:r>
            <a:r>
              <a:rPr lang="en-US" altLang="ko-KR" sz="1400" dirty="0"/>
              <a:t>,</a:t>
            </a:r>
          </a:p>
          <a:p>
            <a:endParaRPr lang="en-US" altLang="ko-KR" sz="1400" dirty="0"/>
          </a:p>
          <a:p>
            <a:r>
              <a:rPr lang="en-US" altLang="ko-KR" sz="1400" dirty="0"/>
              <a:t>＂</a:t>
            </a:r>
            <a:r>
              <a:rPr lang="ko-KR" altLang="en-US" sz="1400" dirty="0"/>
              <a:t>메인 허브</a:t>
            </a:r>
            <a:r>
              <a:rPr lang="en-US" altLang="ko-KR" sz="1400" dirty="0"/>
              <a:t>＂</a:t>
            </a:r>
            <a:r>
              <a:rPr lang="ko-KR" altLang="en-US" sz="1400" dirty="0"/>
              <a:t>자체도 하나의 스테이지로</a:t>
            </a:r>
            <a:r>
              <a:rPr lang="en-US" altLang="ko-KR" sz="1400" dirty="0"/>
              <a:t>, </a:t>
            </a:r>
            <a:r>
              <a:rPr lang="ko-KR" altLang="en-US" sz="1400" dirty="0"/>
              <a:t>모든 월드를 클리어하면 허브에 나타나는 변화로 인해 </a:t>
            </a:r>
            <a:r>
              <a:rPr lang="en-US" altLang="ko-KR" sz="1400" dirty="0"/>
              <a:t>“</a:t>
            </a:r>
            <a:r>
              <a:rPr lang="ko-KR" altLang="en-US" sz="1400" dirty="0"/>
              <a:t>메인 허브</a:t>
            </a:r>
            <a:r>
              <a:rPr lang="en-US" altLang="ko-KR" sz="1400" dirty="0"/>
              <a:t>” </a:t>
            </a:r>
            <a:r>
              <a:rPr lang="ko-KR" altLang="en-US" sz="1400" dirty="0"/>
              <a:t>자체를 클리어 할 수 있게 됨</a:t>
            </a:r>
            <a:r>
              <a:rPr lang="en-US" altLang="ko-KR" sz="1400" dirty="0"/>
              <a:t>. (</a:t>
            </a:r>
            <a:r>
              <a:rPr lang="ko-KR" altLang="en-US" sz="1400" dirty="0"/>
              <a:t>엔딩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AAC36C-8107-0B7B-28F2-A3F4E3B3F9BD}"/>
              </a:ext>
            </a:extLst>
          </p:cNvPr>
          <p:cNvSpPr txBox="1"/>
          <p:nvPr/>
        </p:nvSpPr>
        <p:spPr>
          <a:xfrm>
            <a:off x="339941" y="507323"/>
            <a:ext cx="11512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게임의 클리어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B2561C-5AC8-3FFA-3870-462B2002EB34}"/>
              </a:ext>
            </a:extLst>
          </p:cNvPr>
          <p:cNvSpPr txBox="1"/>
          <p:nvPr/>
        </p:nvSpPr>
        <p:spPr>
          <a:xfrm>
            <a:off x="339941" y="3591289"/>
            <a:ext cx="10828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월드의 클리어가       허브에 변화를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  		</a:t>
            </a:r>
            <a:r>
              <a:rPr lang="ko-KR" altLang="en-US" dirty="0"/>
              <a:t>모든 월드를 클리어하면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  		</a:t>
            </a:r>
            <a:r>
              <a:rPr lang="ko-KR" altLang="en-US" dirty="0"/>
              <a:t>그 변화들로 인해서 허브 자체를 클리어 할 수 있음             게임 클리어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C05782E-DE00-B1BD-5843-8C8898D8EB5D}"/>
              </a:ext>
            </a:extLst>
          </p:cNvPr>
          <p:cNvCxnSpPr/>
          <p:nvPr/>
        </p:nvCxnSpPr>
        <p:spPr>
          <a:xfrm>
            <a:off x="2112092" y="3811466"/>
            <a:ext cx="3341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6E6026E-BE38-6D90-CC4F-0A8D46B48335}"/>
              </a:ext>
            </a:extLst>
          </p:cNvPr>
          <p:cNvCxnSpPr/>
          <p:nvPr/>
        </p:nvCxnSpPr>
        <p:spPr>
          <a:xfrm>
            <a:off x="3782536" y="4037254"/>
            <a:ext cx="0" cy="292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EA054DB-AF1D-E9B1-9C06-1B364C15C191}"/>
              </a:ext>
            </a:extLst>
          </p:cNvPr>
          <p:cNvCxnSpPr/>
          <p:nvPr/>
        </p:nvCxnSpPr>
        <p:spPr>
          <a:xfrm>
            <a:off x="4617037" y="4880633"/>
            <a:ext cx="0" cy="470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ABDDDE8-F505-7793-3C8D-8D5B0975FB8C}"/>
              </a:ext>
            </a:extLst>
          </p:cNvPr>
          <p:cNvCxnSpPr>
            <a:cxnSpLocks/>
          </p:cNvCxnSpPr>
          <p:nvPr/>
        </p:nvCxnSpPr>
        <p:spPr>
          <a:xfrm>
            <a:off x="8613468" y="5664355"/>
            <a:ext cx="6725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499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457</Words>
  <Application>Microsoft Office PowerPoint</Application>
  <PresentationFormat>와이드스크린</PresentationFormat>
  <Paragraphs>120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퍼즐 어드벤처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동호 허</dc:creator>
  <cp:lastModifiedBy>동호 허</cp:lastModifiedBy>
  <cp:revision>2</cp:revision>
  <dcterms:created xsi:type="dcterms:W3CDTF">2024-01-12T19:06:31Z</dcterms:created>
  <dcterms:modified xsi:type="dcterms:W3CDTF">2024-01-16T11:29:41Z</dcterms:modified>
</cp:coreProperties>
</file>